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31"/>
  </p:notesMasterIdLst>
  <p:handoutMasterIdLst>
    <p:handoutMasterId r:id="rId32"/>
  </p:handoutMasterIdLst>
  <p:sldIdLst>
    <p:sldId id="614" r:id="rId3"/>
    <p:sldId id="598" r:id="rId4"/>
    <p:sldId id="573" r:id="rId5"/>
    <p:sldId id="613" r:id="rId6"/>
    <p:sldId id="258" r:id="rId7"/>
    <p:sldId id="259" r:id="rId8"/>
    <p:sldId id="615" r:id="rId9"/>
    <p:sldId id="616" r:id="rId10"/>
    <p:sldId id="262" r:id="rId11"/>
    <p:sldId id="265" r:id="rId12"/>
    <p:sldId id="267" r:id="rId13"/>
    <p:sldId id="618" r:id="rId14"/>
    <p:sldId id="617" r:id="rId15"/>
    <p:sldId id="619" r:id="rId16"/>
    <p:sldId id="620" r:id="rId17"/>
    <p:sldId id="607" r:id="rId18"/>
    <p:sldId id="301" r:id="rId19"/>
    <p:sldId id="605" r:id="rId20"/>
    <p:sldId id="604" r:id="rId21"/>
    <p:sldId id="609" r:id="rId22"/>
    <p:sldId id="606" r:id="rId23"/>
    <p:sldId id="608" r:id="rId24"/>
    <p:sldId id="270" r:id="rId25"/>
    <p:sldId id="277" r:id="rId26"/>
    <p:sldId id="263" r:id="rId27"/>
    <p:sldId id="610" r:id="rId28"/>
    <p:sldId id="611" r:id="rId29"/>
    <p:sldId id="612" r:id="rId30"/>
  </p:sldIdLst>
  <p:sldSz cx="9144000" cy="5143500" type="screen16x9"/>
  <p:notesSz cx="6858000" cy="9144000"/>
  <p:custDataLst>
    <p:tags r:id="rId33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DBB013"/>
    <a:srgbClr val="ECC020"/>
    <a:srgbClr val="B2CBC7"/>
    <a:srgbClr val="F3A299"/>
    <a:srgbClr val="F6AFAA"/>
    <a:srgbClr val="79A49F"/>
    <a:srgbClr val="274A60"/>
    <a:srgbClr val="FCC969"/>
    <a:srgbClr val="C14A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5" d="100"/>
          <a:sy n="95" d="100"/>
        </p:scale>
        <p:origin x="69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1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452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6F1E1-3DBE-4E97-8EB1-37FB1A2771B1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948DB-1EE1-4AE7-8C3C-BB91281441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451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948DB-1EE1-4AE7-8C3C-BB912814411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288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948DB-1EE1-4AE7-8C3C-BB912814411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168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948DB-1EE1-4AE7-8C3C-BB912814411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948DB-1EE1-4AE7-8C3C-BB912814411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948DB-1EE1-4AE7-8C3C-BB912814411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841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948DB-1EE1-4AE7-8C3C-BB912814411B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948DB-1EE1-4AE7-8C3C-BB912814411B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948DB-1EE1-4AE7-8C3C-BB912814411B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948DB-1EE1-4AE7-8C3C-BB912814411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868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472"/>
            <a:ext cx="3276600" cy="2312673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71293" tIns="35647" rIns="71293" bIns="35647"/>
          <a:lstStyle>
            <a:lvl1pPr marL="0" indent="0" algn="ctr">
              <a:buNone/>
              <a:defRPr sz="8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091"/>
            <a:ext cx="3383973" cy="323835"/>
          </a:xfrm>
          <a:prstGeom prst="rect">
            <a:avLst/>
          </a:prstGeom>
        </p:spPr>
        <p:txBody>
          <a:bodyPr vert="horz" lIns="0" tIns="30378" rIns="0" bIns="30378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8940"/>
            <a:ext cx="3383973" cy="171338"/>
          </a:xfrm>
          <a:prstGeom prst="rect">
            <a:avLst/>
          </a:prstGeom>
        </p:spPr>
        <p:txBody>
          <a:bodyPr vert="horz" lIns="0" tIns="30378" rIns="0" bIns="30378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8" y="3613370"/>
            <a:ext cx="3366029" cy="115265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67F2D-DB87-2D3D-0BDE-F0515AF0F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61345-39A1-449A-B826-EA8D67D40910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45D8F-7ADA-729C-8DCE-BF29644FC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0EF7C-4E56-7BA1-177E-249F21960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AFA92-C45C-4D46-AC73-E3DBD646ACB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14058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96202-1679-78BE-C997-7B146B4FE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A3022-ADA5-42DA-A84C-61EC7E835801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CFF89-4DA8-DEE1-4C0F-ADB422FD2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ED273-5AD7-89B8-D375-1116BB738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6CE7B-7072-4365-A81E-0FD1BFCCC13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35716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F5219-F803-805C-0B0B-AEC5A8153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027B9-309B-4608-AE6E-BC5CF6CDEC82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D8A92-488F-9188-D1CF-FE89BF7DF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31CFA-EDD3-9582-3FFC-CC713776A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5BBDC-2E87-4FFC-801B-F2C7F71AD7B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03879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EB0FAB3-1B83-F79F-EE9E-2635FF502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1B96A-864E-40B6-830F-768504178088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C902A96-6E09-A886-8475-15C7B457A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B644321-BC1F-EFCC-1828-F5555F076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0AD4A-29E4-4EA0-908A-559F1882705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55637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03788B9-1326-9DB2-A2FA-7BC9BD530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7788B-754C-46D4-B309-F3BFEFF87BA8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88E4AC8-0447-67FB-D8D0-CB51BCE7F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96350E4-E897-3B83-3388-381329B14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D8324-9019-4E5F-B72F-67D0A4C4926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59888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2DD808E-4960-EC26-B974-463B29765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0DAA1-336E-4AFC-903A-3F259E430B04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CF1EDD2-CF25-C697-CCB2-1E39D3412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42C0BE-7794-A392-75BC-8AAAFE56E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306DB-852D-4D54-9EC5-52C0FD173CD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27294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CA18FB7-1E39-DAD2-6467-864683236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FF71A-1E12-4B72-B718-9A26517355D1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1EE636E-D67C-A80B-B659-4D4098337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BA24862-4FE1-142D-1110-8634F03D0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1C355-9280-4311-80D0-3852CACEBBF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09973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4E176CB-22CB-3B41-6227-AF7E29E28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D07A6-DD55-4BAF-A3F6-C50D1067EA19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710D17B-AE1D-0DAF-E7A4-DA309FC6D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283CEAB-4224-4309-3323-3092845F9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69C26-768E-4424-A3A4-EFB0E88F245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68178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4BC7221-B3C7-5CD1-77FE-B21AA1BA9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BBE26-C640-4A33-8DBF-CA517514F729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E0A9E7-6D64-4A92-F34C-81780A1BD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413D462-BA35-7EC5-F64B-DBE7DF327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D9FE6-71EC-4B8A-ACA8-A1827AC86B7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1910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15CB7-5E09-8BD8-C71B-CD50E8C99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A7300-CD6C-4E4D-ADCB-7F89F73539F2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C80E8-515B-28B1-39C4-CFED17ED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573C4-580C-C4C6-B7C3-18EEF8DB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C3891-52E3-4223-B228-20D225F7745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98859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12948-98EA-99F1-E750-D7A5D1F3B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7FFDA-06C2-4AD8-9192-7FA34BFC3773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70EFF-95F0-FFF3-104C-E31FDD8D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C728A-9C58-260A-2869-860AFE3BB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D30DE-0FDC-4447-857F-8256391D914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67084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6" y="4109884"/>
            <a:ext cx="1286691" cy="9119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EB03-CB53-438F-910E-76D133CFEC2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AEB03-CB53-438F-910E-76D133CFEC2F}" type="datetimeFigureOut">
              <a:rPr lang="zh-CN" altLang="en-US" smtClean="0"/>
              <a:t>2022/6/13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F171A-DC68-48BE-A328-62F75BAC02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E4726EC-10BF-22E2-D9D3-477B335025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B0BD009-FDD9-BD95-C9AE-06D9E4948D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C867A-4960-4404-2C8C-BD8A75A35E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7A8E23E-283A-4415-98F3-1E1DB70A2BA5}" type="datetimeFigureOut">
              <a:rPr lang="en-US"/>
              <a:pPr>
                <a:defRPr/>
              </a:pPr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57422-4471-C766-411C-6F7339525D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021AA-0657-25D6-02C4-CEAC408645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ea typeface="+mn-ea"/>
              </a:defRPr>
            </a:lvl1pPr>
          </a:lstStyle>
          <a:p>
            <a:pPr>
              <a:defRPr/>
            </a:pPr>
            <a:fld id="{0C619DA2-2DE5-49DC-B949-BF8B62DBB95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4043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  <a:ea typeface="Microsoft YaHei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  <a:ea typeface="Microsoft YaHei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  <a:ea typeface="Microsoft YaHei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  <a:ea typeface="Microsoft YaHei" panose="020B0503020204020204" pitchFamily="34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8200" y="-1116015"/>
            <a:ext cx="457200" cy="4572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83942" y="2753242"/>
            <a:ext cx="3098483" cy="1537811"/>
            <a:chOff x="3054" y="3641"/>
            <a:chExt cx="4590" cy="2198"/>
          </a:xfrm>
        </p:grpSpPr>
        <p:pic>
          <p:nvPicPr>
            <p:cNvPr id="9" name="Picture 12" descr="field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54" y="4481"/>
              <a:ext cx="4590" cy="1358"/>
            </a:xfrm>
            <a:prstGeom prst="rect">
              <a:avLst/>
            </a:prstGeom>
          </p:spPr>
        </p:pic>
        <p:pic>
          <p:nvPicPr>
            <p:cNvPr id="10" name="Picture 13" descr="camera'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34" y="3641"/>
              <a:ext cx="2833" cy="2190"/>
            </a:xfrm>
            <a:prstGeom prst="rect">
              <a:avLst/>
            </a:prstGeom>
          </p:spPr>
        </p:pic>
      </p:grpSp>
      <p:sp>
        <p:nvSpPr>
          <p:cNvPr id="7" name="文本框 147">
            <a:extLst>
              <a:ext uri="{FF2B5EF4-FFF2-40B4-BE49-F238E27FC236}">
                <a16:creationId xmlns:a16="http://schemas.microsoft.com/office/drawing/2014/main" id="{96325137-EC3F-8B4F-0644-39DD2F918AD8}"/>
              </a:ext>
            </a:extLst>
          </p:cNvPr>
          <p:cNvSpPr txBox="1"/>
          <p:nvPr/>
        </p:nvSpPr>
        <p:spPr>
          <a:xfrm>
            <a:off x="702269" y="935899"/>
            <a:ext cx="7904144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FFFF0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Bài</a:t>
            </a:r>
            <a:r>
              <a:rPr lang="en-US" altLang="zh-CN" sz="6000" b="1" dirty="0">
                <a:solidFill>
                  <a:srgbClr val="FFFF0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FF0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giảng</a:t>
            </a:r>
            <a:r>
              <a:rPr lang="en-US" altLang="zh-CN" sz="6000" b="1" dirty="0">
                <a:solidFill>
                  <a:srgbClr val="FFFF0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FF0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6000" b="1" dirty="0">
                <a:solidFill>
                  <a:srgbClr val="FFFF0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FF0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zh-CN" sz="6000" b="1" dirty="0">
                <a:solidFill>
                  <a:srgbClr val="FFFF0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10</a:t>
            </a:r>
            <a:endParaRPr lang="zh-CN" altLang="en-US" sz="6000" b="1" dirty="0">
              <a:solidFill>
                <a:srgbClr val="FFFF00"/>
              </a:solidFill>
              <a:latin typeface="Source Sans Pro Black" panose="020B0803030403020204" pitchFamily="34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文本框 147">
            <a:extLst>
              <a:ext uri="{FF2B5EF4-FFF2-40B4-BE49-F238E27FC236}">
                <a16:creationId xmlns:a16="http://schemas.microsoft.com/office/drawing/2014/main" id="{B71365A8-F878-898E-80EA-DDF353A7DBA9}"/>
              </a:ext>
            </a:extLst>
          </p:cNvPr>
          <p:cNvSpPr txBox="1"/>
          <p:nvPr/>
        </p:nvSpPr>
        <p:spPr>
          <a:xfrm>
            <a:off x="1295548" y="1935097"/>
            <a:ext cx="616123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FF00"/>
                </a:solidFill>
                <a:latin typeface="Baguet Script" panose="00000500000000000000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Sách</a:t>
            </a:r>
            <a:r>
              <a:rPr lang="en-US" altLang="zh-CN" sz="3600" b="1" dirty="0">
                <a:solidFill>
                  <a:srgbClr val="FFFF00"/>
                </a:solidFill>
                <a:latin typeface="Baguet Script" panose="00000500000000000000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altLang="zh-CN" sz="3600" b="1" dirty="0" err="1">
                <a:solidFill>
                  <a:srgbClr val="FFFF00"/>
                </a:solidFill>
                <a:latin typeface="Baguet Script" panose="00000500000000000000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Cánh</a:t>
            </a:r>
            <a:r>
              <a:rPr lang="en-US" altLang="zh-CN" sz="3600" b="1" dirty="0">
                <a:solidFill>
                  <a:srgbClr val="FFFF00"/>
                </a:solidFill>
                <a:latin typeface="Baguet Script" panose="00000500000000000000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latin typeface="Baguet Script" panose="00000500000000000000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Diều</a:t>
            </a:r>
            <a:endParaRPr lang="en-US" altLang="zh-CN" sz="3600" b="1" dirty="0">
              <a:solidFill>
                <a:srgbClr val="FFFF00"/>
              </a:solidFill>
              <a:latin typeface="Baguet Script" panose="00000500000000000000" pitchFamily="2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37530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ounded Rectangle 4">
            <a:extLst>
              <a:ext uri="{FF2B5EF4-FFF2-40B4-BE49-F238E27FC236}">
                <a16:creationId xmlns:a16="http://schemas.microsoft.com/office/drawing/2014/main" id="{091EC452-6E26-BD63-3489-23D932C4A0C2}"/>
              </a:ext>
            </a:extLst>
          </p:cNvPr>
          <p:cNvSpPr/>
          <p:nvPr/>
        </p:nvSpPr>
        <p:spPr>
          <a:xfrm>
            <a:off x="0" y="0"/>
            <a:ext cx="9088041" cy="5076825"/>
          </a:xfrm>
          <a:prstGeom prst="roundRect">
            <a:avLst>
              <a:gd name="adj" fmla="val 333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>
              <a:cs typeface="+mn-ea"/>
              <a:sym typeface="+mn-lt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139AAF9-E038-58C3-E4C7-0B7883664AAD}"/>
              </a:ext>
            </a:extLst>
          </p:cNvPr>
          <p:cNvSpPr/>
          <p:nvPr/>
        </p:nvSpPr>
        <p:spPr>
          <a:xfrm flipH="1" flipV="1">
            <a:off x="127397" y="688181"/>
            <a:ext cx="8857059" cy="4405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>
                <a:cs typeface="+mn-ea"/>
                <a:sym typeface="+mn-lt"/>
              </a:rPr>
              <a:t>D                                   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B19CF7B8-4B41-9875-92D3-3757A54276DD}"/>
              </a:ext>
            </a:extLst>
          </p:cNvPr>
          <p:cNvGrpSpPr/>
          <p:nvPr/>
        </p:nvGrpSpPr>
        <p:grpSpPr>
          <a:xfrm>
            <a:off x="-169164" y="780781"/>
            <a:ext cx="423281" cy="4133307"/>
            <a:chOff x="5938857" y="689832"/>
            <a:chExt cx="564374" cy="5511076"/>
          </a:xfrm>
          <a:solidFill>
            <a:srgbClr val="A9D18E"/>
          </a:solidFill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C9BE6AFD-8D19-0AC5-7C03-CA865591D448}"/>
                </a:ext>
              </a:extLst>
            </p:cNvPr>
            <p:cNvSpPr/>
            <p:nvPr/>
          </p:nvSpPr>
          <p:spPr>
            <a:xfrm>
              <a:off x="6262707" y="1217738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7C912596-FE0F-B1A8-E1AB-80FC6B0E2DCC}"/>
                </a:ext>
              </a:extLst>
            </p:cNvPr>
            <p:cNvSpPr/>
            <p:nvPr/>
          </p:nvSpPr>
          <p:spPr>
            <a:xfrm>
              <a:off x="6262707" y="1745644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B6BCEDF0-08C2-9C7E-7F81-2CEC882123C3}"/>
                </a:ext>
              </a:extLst>
            </p:cNvPr>
            <p:cNvSpPr/>
            <p:nvPr/>
          </p:nvSpPr>
          <p:spPr>
            <a:xfrm>
              <a:off x="6262707" y="2273550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90399325-9501-E4B8-EDDC-19B3D9F65BA7}"/>
                </a:ext>
              </a:extLst>
            </p:cNvPr>
            <p:cNvSpPr/>
            <p:nvPr/>
          </p:nvSpPr>
          <p:spPr>
            <a:xfrm>
              <a:off x="6262707" y="2801456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39807A0F-FB9D-02C6-5FE0-FD2AADBFDBF9}"/>
                </a:ext>
              </a:extLst>
            </p:cNvPr>
            <p:cNvSpPr/>
            <p:nvPr/>
          </p:nvSpPr>
          <p:spPr>
            <a:xfrm>
              <a:off x="6262707" y="3329362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62D49CD5-6F6F-C856-5E3C-58EFA6933F6D}"/>
                </a:ext>
              </a:extLst>
            </p:cNvPr>
            <p:cNvSpPr/>
            <p:nvPr/>
          </p:nvSpPr>
          <p:spPr>
            <a:xfrm>
              <a:off x="6262707" y="3857268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8D499FB6-076E-D4D5-939C-3573C0BA177B}"/>
                </a:ext>
              </a:extLst>
            </p:cNvPr>
            <p:cNvSpPr/>
            <p:nvPr/>
          </p:nvSpPr>
          <p:spPr>
            <a:xfrm>
              <a:off x="6262707" y="4385174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17EE78CF-CBD9-A1FC-38CF-9EEAA9046049}"/>
                </a:ext>
              </a:extLst>
            </p:cNvPr>
            <p:cNvSpPr/>
            <p:nvPr/>
          </p:nvSpPr>
          <p:spPr>
            <a:xfrm>
              <a:off x="6262707" y="4913080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88A5392-D0B4-C49A-842D-9EFEFE551570}"/>
                </a:ext>
              </a:extLst>
            </p:cNvPr>
            <p:cNvSpPr/>
            <p:nvPr/>
          </p:nvSpPr>
          <p:spPr>
            <a:xfrm>
              <a:off x="6262707" y="5440987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EEF8D574-4B08-83BF-182F-3A5713611EC2}"/>
                </a:ext>
              </a:extLst>
            </p:cNvPr>
            <p:cNvSpPr/>
            <p:nvPr/>
          </p:nvSpPr>
          <p:spPr>
            <a:xfrm>
              <a:off x="6262707" y="5968897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CD9127D5-6220-92BF-85E0-132764F3B77E}"/>
                </a:ext>
              </a:extLst>
            </p:cNvPr>
            <p:cNvSpPr/>
            <p:nvPr/>
          </p:nvSpPr>
          <p:spPr>
            <a:xfrm>
              <a:off x="6262707" y="689832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A6E33B68-5920-2530-621B-57290A26722E}"/>
                </a:ext>
              </a:extLst>
            </p:cNvPr>
            <p:cNvGrpSpPr/>
            <p:nvPr/>
          </p:nvGrpSpPr>
          <p:grpSpPr>
            <a:xfrm>
              <a:off x="5938857" y="689832"/>
              <a:ext cx="240524" cy="5511076"/>
              <a:chOff x="5900757" y="632682"/>
              <a:chExt cx="240524" cy="5511076"/>
            </a:xfrm>
            <a:grpFill/>
          </p:grpSpPr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B8115CAE-CE0B-562B-5E70-9F9DBE0C1245}"/>
                  </a:ext>
                </a:extLst>
              </p:cNvPr>
              <p:cNvSpPr/>
              <p:nvPr/>
            </p:nvSpPr>
            <p:spPr>
              <a:xfrm>
                <a:off x="5900757" y="1160588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2BE9F221-D683-6D82-608E-1FE3AA80FDE8}"/>
                  </a:ext>
                </a:extLst>
              </p:cNvPr>
              <p:cNvSpPr/>
              <p:nvPr/>
            </p:nvSpPr>
            <p:spPr>
              <a:xfrm>
                <a:off x="5900757" y="1688494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6370750A-9E5B-CCC3-FCE5-82503A1BEC8B}"/>
                  </a:ext>
                </a:extLst>
              </p:cNvPr>
              <p:cNvSpPr/>
              <p:nvPr/>
            </p:nvSpPr>
            <p:spPr>
              <a:xfrm>
                <a:off x="5900757" y="2216400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7D52A0D3-723F-4151-6290-727822300686}"/>
                  </a:ext>
                </a:extLst>
              </p:cNvPr>
              <p:cNvSpPr/>
              <p:nvPr/>
            </p:nvSpPr>
            <p:spPr>
              <a:xfrm>
                <a:off x="5900757" y="2744306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7BEA4227-3FD4-2024-63FE-BEC4FC161C68}"/>
                  </a:ext>
                </a:extLst>
              </p:cNvPr>
              <p:cNvSpPr/>
              <p:nvPr/>
            </p:nvSpPr>
            <p:spPr>
              <a:xfrm>
                <a:off x="5900757" y="3272212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34964A4D-84C1-538C-B299-57205281081B}"/>
                  </a:ext>
                </a:extLst>
              </p:cNvPr>
              <p:cNvSpPr/>
              <p:nvPr/>
            </p:nvSpPr>
            <p:spPr>
              <a:xfrm>
                <a:off x="5900757" y="3800118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97846156-2507-E7A3-2524-86323064FBDD}"/>
                  </a:ext>
                </a:extLst>
              </p:cNvPr>
              <p:cNvSpPr/>
              <p:nvPr/>
            </p:nvSpPr>
            <p:spPr>
              <a:xfrm>
                <a:off x="5900757" y="4328024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E0CDD844-D72E-DDC5-CDE5-0C8BA6D979F9}"/>
                  </a:ext>
                </a:extLst>
              </p:cNvPr>
              <p:cNvSpPr/>
              <p:nvPr/>
            </p:nvSpPr>
            <p:spPr>
              <a:xfrm>
                <a:off x="5900757" y="4855930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51F9725D-FDC9-55CE-2A4B-C78E4C3E7642}"/>
                  </a:ext>
                </a:extLst>
              </p:cNvPr>
              <p:cNvSpPr/>
              <p:nvPr/>
            </p:nvSpPr>
            <p:spPr>
              <a:xfrm>
                <a:off x="5900757" y="5383837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F26901D6-45D1-F322-D6A7-124EF1EF0431}"/>
                  </a:ext>
                </a:extLst>
              </p:cNvPr>
              <p:cNvSpPr/>
              <p:nvPr/>
            </p:nvSpPr>
            <p:spPr>
              <a:xfrm>
                <a:off x="5900757" y="5911747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8CA4CD57-A4A5-CACE-53CA-3CE49D6425CC}"/>
                  </a:ext>
                </a:extLst>
              </p:cNvPr>
              <p:cNvSpPr/>
              <p:nvPr/>
            </p:nvSpPr>
            <p:spPr>
              <a:xfrm>
                <a:off x="5900757" y="632682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886DEF50-AE98-6E85-EDEE-147F047AF6D6}"/>
                </a:ext>
              </a:extLst>
            </p:cNvPr>
            <p:cNvSpPr/>
            <p:nvPr/>
          </p:nvSpPr>
          <p:spPr>
            <a:xfrm>
              <a:off x="6093799" y="742621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2F02ED5E-C12F-BFBF-B5D0-67FB1EDF9525}"/>
                </a:ext>
              </a:extLst>
            </p:cNvPr>
            <p:cNvSpPr/>
            <p:nvPr/>
          </p:nvSpPr>
          <p:spPr>
            <a:xfrm>
              <a:off x="6096071" y="826781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A59532D2-3FE7-164A-21BE-1A71E18D60E0}"/>
                </a:ext>
              </a:extLst>
            </p:cNvPr>
            <p:cNvSpPr/>
            <p:nvPr/>
          </p:nvSpPr>
          <p:spPr>
            <a:xfrm>
              <a:off x="6093799" y="1270527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153D9262-D529-2B59-FBB9-7211C6E80EF7}"/>
                </a:ext>
              </a:extLst>
            </p:cNvPr>
            <p:cNvSpPr/>
            <p:nvPr/>
          </p:nvSpPr>
          <p:spPr>
            <a:xfrm>
              <a:off x="6096071" y="1354687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7A0E11EF-92EA-E9C2-3452-D3EF22FC50FF}"/>
                </a:ext>
              </a:extLst>
            </p:cNvPr>
            <p:cNvSpPr/>
            <p:nvPr/>
          </p:nvSpPr>
          <p:spPr>
            <a:xfrm>
              <a:off x="6093799" y="1798433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E7BF7803-9889-38A9-E246-8D5A52D4F06F}"/>
                </a:ext>
              </a:extLst>
            </p:cNvPr>
            <p:cNvSpPr/>
            <p:nvPr/>
          </p:nvSpPr>
          <p:spPr>
            <a:xfrm>
              <a:off x="6096071" y="1882593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5B15F9A8-FDE8-875A-C469-CA2EF1E4FC28}"/>
                </a:ext>
              </a:extLst>
            </p:cNvPr>
            <p:cNvSpPr/>
            <p:nvPr/>
          </p:nvSpPr>
          <p:spPr>
            <a:xfrm>
              <a:off x="6093799" y="2326339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DE24CDE5-8195-19AC-73B3-D3DE5CAE8FA8}"/>
                </a:ext>
              </a:extLst>
            </p:cNvPr>
            <p:cNvSpPr/>
            <p:nvPr/>
          </p:nvSpPr>
          <p:spPr>
            <a:xfrm>
              <a:off x="6096071" y="2410499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812990EB-0BC1-8869-4F54-13BF6D0DA3F1}"/>
                </a:ext>
              </a:extLst>
            </p:cNvPr>
            <p:cNvSpPr/>
            <p:nvPr/>
          </p:nvSpPr>
          <p:spPr>
            <a:xfrm>
              <a:off x="6093799" y="2854245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A84D9EF3-8828-139B-9C69-C8BF2558A268}"/>
                </a:ext>
              </a:extLst>
            </p:cNvPr>
            <p:cNvSpPr/>
            <p:nvPr/>
          </p:nvSpPr>
          <p:spPr>
            <a:xfrm>
              <a:off x="6096071" y="2938405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760D512E-F16C-05B2-4416-2DF2FA25E220}"/>
                </a:ext>
              </a:extLst>
            </p:cNvPr>
            <p:cNvSpPr/>
            <p:nvPr/>
          </p:nvSpPr>
          <p:spPr>
            <a:xfrm>
              <a:off x="6093799" y="3382151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889167E7-397A-060F-C2EB-B6F918C2C6FD}"/>
                </a:ext>
              </a:extLst>
            </p:cNvPr>
            <p:cNvSpPr/>
            <p:nvPr/>
          </p:nvSpPr>
          <p:spPr>
            <a:xfrm>
              <a:off x="6096071" y="3466311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2555E59E-4277-BFF8-9B36-EB68538435DE}"/>
                </a:ext>
              </a:extLst>
            </p:cNvPr>
            <p:cNvSpPr/>
            <p:nvPr/>
          </p:nvSpPr>
          <p:spPr>
            <a:xfrm>
              <a:off x="6093799" y="3910057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BF40F797-8D1D-691D-DAAE-A460C791035D}"/>
                </a:ext>
              </a:extLst>
            </p:cNvPr>
            <p:cNvSpPr/>
            <p:nvPr/>
          </p:nvSpPr>
          <p:spPr>
            <a:xfrm>
              <a:off x="6096071" y="3994217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F050B156-71CD-B3AF-DF98-A8673CFFCCE0}"/>
                </a:ext>
              </a:extLst>
            </p:cNvPr>
            <p:cNvSpPr/>
            <p:nvPr/>
          </p:nvSpPr>
          <p:spPr>
            <a:xfrm>
              <a:off x="6093799" y="4437963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F66EE8C5-8648-95FA-BECF-9B31C3606021}"/>
                </a:ext>
              </a:extLst>
            </p:cNvPr>
            <p:cNvSpPr/>
            <p:nvPr/>
          </p:nvSpPr>
          <p:spPr>
            <a:xfrm>
              <a:off x="6096071" y="4522123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C87A8D50-65BA-A9F0-16D8-859284D7C0C6}"/>
                </a:ext>
              </a:extLst>
            </p:cNvPr>
            <p:cNvSpPr/>
            <p:nvPr/>
          </p:nvSpPr>
          <p:spPr>
            <a:xfrm>
              <a:off x="6093799" y="4965869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9EFE5B28-2249-96FE-6E6D-0DA27FCB8A23}"/>
                </a:ext>
              </a:extLst>
            </p:cNvPr>
            <p:cNvSpPr/>
            <p:nvPr/>
          </p:nvSpPr>
          <p:spPr>
            <a:xfrm>
              <a:off x="6096071" y="5050029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D0B552A4-C11C-744E-4099-7B0E331BAC11}"/>
                </a:ext>
              </a:extLst>
            </p:cNvPr>
            <p:cNvSpPr/>
            <p:nvPr/>
          </p:nvSpPr>
          <p:spPr>
            <a:xfrm>
              <a:off x="6093799" y="5493776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EB68F1B2-D8EE-D0AE-8F71-DB17E551FC32}"/>
                </a:ext>
              </a:extLst>
            </p:cNvPr>
            <p:cNvSpPr/>
            <p:nvPr/>
          </p:nvSpPr>
          <p:spPr>
            <a:xfrm>
              <a:off x="6096071" y="5577936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36745F00-DF7E-30A0-11DC-62B4EAFC4D48}"/>
                </a:ext>
              </a:extLst>
            </p:cNvPr>
            <p:cNvSpPr/>
            <p:nvPr/>
          </p:nvSpPr>
          <p:spPr>
            <a:xfrm>
              <a:off x="6093799" y="6021686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27462769-711F-75F1-BCEB-3683AAD953BA}"/>
                </a:ext>
              </a:extLst>
            </p:cNvPr>
            <p:cNvSpPr/>
            <p:nvPr/>
          </p:nvSpPr>
          <p:spPr>
            <a:xfrm>
              <a:off x="6096071" y="6105846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cs typeface="+mn-ea"/>
                <a:sym typeface="+mn-lt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977FD1-B6EB-C020-AABA-26CFF7B1C33F}"/>
              </a:ext>
            </a:extLst>
          </p:cNvPr>
          <p:cNvCxnSpPr>
            <a:stCxn id="94" idx="2"/>
            <a:endCxn id="94" idx="0"/>
          </p:cNvCxnSpPr>
          <p:nvPr/>
        </p:nvCxnSpPr>
        <p:spPr>
          <a:xfrm>
            <a:off x="4556522" y="688181"/>
            <a:ext cx="0" cy="440531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368" name="Picture 2">
            <a:extLst>
              <a:ext uri="{FF2B5EF4-FFF2-40B4-BE49-F238E27FC236}">
                <a16:creationId xmlns:a16="http://schemas.microsoft.com/office/drawing/2014/main" id="{BB07C07C-4917-6786-9E23-6566886C3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" y="638175"/>
            <a:ext cx="8984456" cy="427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3A1D5098-0C18-A1A9-37B7-4A0FE714CAA6}"/>
              </a:ext>
            </a:extLst>
          </p:cNvPr>
          <p:cNvSpPr/>
          <p:nvPr/>
        </p:nvSpPr>
        <p:spPr>
          <a:xfrm>
            <a:off x="940297" y="50006"/>
            <a:ext cx="7492059" cy="52726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C7A8F9F-0B04-BF18-45DA-0338F6AF7AE0}"/>
              </a:ext>
            </a:extLst>
          </p:cNvPr>
          <p:cNvSpPr txBox="1"/>
          <p:nvPr/>
        </p:nvSpPr>
        <p:spPr>
          <a:xfrm>
            <a:off x="849892" y="66675"/>
            <a:ext cx="76728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KHÁI NIỆM VÀ SỰ HÌNH THÀNH LIÊN KẾT ION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549631" y="4529138"/>
            <a:ext cx="5080020" cy="0"/>
          </a:xfrm>
          <a:prstGeom prst="line">
            <a:avLst/>
          </a:prstGeom>
          <a:ln w="200025" cap="flat">
            <a:solidFill>
              <a:srgbClr val="B38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rot="2822958">
            <a:off x="-917069" y="2583930"/>
            <a:ext cx="5358746" cy="0"/>
          </a:xfrm>
          <a:prstGeom prst="line">
            <a:avLst/>
          </a:prstGeom>
          <a:ln w="200025" cap="flat">
            <a:solidFill>
              <a:srgbClr val="B38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4" name="Group 4"/>
          <p:cNvGrpSpPr/>
          <p:nvPr/>
        </p:nvGrpSpPr>
        <p:grpSpPr>
          <a:xfrm>
            <a:off x="-259556" y="514350"/>
            <a:ext cx="519113" cy="51911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5D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290075" y="4269581"/>
            <a:ext cx="519113" cy="51911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5D6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370094" y="4319588"/>
            <a:ext cx="519113" cy="519113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5D6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2802871" y="123484"/>
            <a:ext cx="6106353" cy="683950"/>
            <a:chOff x="0" y="0"/>
            <a:chExt cx="5506090" cy="690077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5506090" cy="690077"/>
            </a:xfrm>
            <a:custGeom>
              <a:avLst/>
              <a:gdLst/>
              <a:ahLst/>
              <a:cxnLst/>
              <a:rect l="l" t="t" r="r" b="b"/>
              <a:pathLst>
                <a:path w="5506090" h="690077">
                  <a:moveTo>
                    <a:pt x="0" y="0"/>
                  </a:moveTo>
                  <a:lnTo>
                    <a:pt x="5506090" y="0"/>
                  </a:lnTo>
                  <a:lnTo>
                    <a:pt x="5506090" y="690077"/>
                  </a:lnTo>
                  <a:lnTo>
                    <a:pt x="0" y="690077"/>
                  </a:lnTo>
                  <a:close/>
                </a:path>
              </a:pathLst>
            </a:custGeom>
            <a:grpFill/>
          </p:spPr>
        </p:sp>
      </p:grpSp>
      <p:sp>
        <p:nvSpPr>
          <p:cNvPr id="15" name="TextBox 15"/>
          <p:cNvSpPr txBox="1"/>
          <p:nvPr/>
        </p:nvSpPr>
        <p:spPr>
          <a:xfrm>
            <a:off x="2900697" y="123484"/>
            <a:ext cx="5987351" cy="6363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2. SỰ HÌNH THÀNH LIÊN KẾT ION TỪ PHẢN ỨNG GIỮA CÁC NGUYÊN TỬ</a:t>
            </a:r>
            <a:endParaRPr lang="en-US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5473827" y="2370364"/>
            <a:ext cx="3535894" cy="1966738"/>
            <a:chOff x="0" y="0"/>
            <a:chExt cx="2515797" cy="159181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515797" cy="1591814"/>
            </a:xfrm>
            <a:custGeom>
              <a:avLst/>
              <a:gdLst/>
              <a:ahLst/>
              <a:cxnLst/>
              <a:rect l="l" t="t" r="r" b="b"/>
              <a:pathLst>
                <a:path w="2515797" h="1591814">
                  <a:moveTo>
                    <a:pt x="0" y="0"/>
                  </a:moveTo>
                  <a:lnTo>
                    <a:pt x="2515797" y="0"/>
                  </a:lnTo>
                  <a:lnTo>
                    <a:pt x="2515797" y="1591814"/>
                  </a:lnTo>
                  <a:lnTo>
                    <a:pt x="0" y="1591814"/>
                  </a:lnTo>
                  <a:close/>
                </a:path>
              </a:pathLst>
            </a:custGeom>
            <a:solidFill>
              <a:srgbClr val="FFF5D6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5511060" y="2420765"/>
            <a:ext cx="3461427" cy="1806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Bướ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 2: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ion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trái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dấu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hút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nhau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lực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hút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tĩnh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ion.</a:t>
            </a:r>
          </a:p>
          <a:p>
            <a:pPr algn="just">
              <a:lnSpc>
                <a:spcPct val="110000"/>
              </a:lnSpc>
            </a:pP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ion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dấu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nhau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tỉ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lệ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sao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tổng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tích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ion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0. 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366577" y="1109924"/>
            <a:ext cx="4022398" cy="2110834"/>
            <a:chOff x="0" y="0"/>
            <a:chExt cx="2515797" cy="171149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515797" cy="1711493"/>
            </a:xfrm>
            <a:custGeom>
              <a:avLst/>
              <a:gdLst/>
              <a:ahLst/>
              <a:cxnLst/>
              <a:rect l="l" t="t" r="r" b="b"/>
              <a:pathLst>
                <a:path w="2515797" h="1711493">
                  <a:moveTo>
                    <a:pt x="0" y="0"/>
                  </a:moveTo>
                  <a:lnTo>
                    <a:pt x="2515797" y="0"/>
                  </a:lnTo>
                  <a:lnTo>
                    <a:pt x="2515797" y="1711493"/>
                  </a:lnTo>
                  <a:lnTo>
                    <a:pt x="0" y="1711493"/>
                  </a:lnTo>
                  <a:close/>
                </a:path>
              </a:pathLst>
            </a:custGeom>
            <a:solidFill>
              <a:schemeClr val="bg1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1450896" y="1109924"/>
            <a:ext cx="3867256" cy="21108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Bướ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 1: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ion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trái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dấu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nhường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/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nhận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quy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tắc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OCTET.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Kim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điển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nhường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cation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(ion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dương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).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Phi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điển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nhận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anion 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(ion </a:t>
            </a:r>
            <a:r>
              <a:rPr lang="en-US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âm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).</a:t>
            </a:r>
            <a:endParaRPr lang="en-US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3" name="Picture 6">
            <a:extLst>
              <a:ext uri="{FF2B5EF4-FFF2-40B4-BE49-F238E27FC236}">
                <a16:creationId xmlns:a16="http://schemas.microsoft.com/office/drawing/2014/main" id="{4489B001-B3EC-9CD4-53F7-89B1C504C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74517" y="3716429"/>
            <a:ext cx="2514084" cy="1435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246A9739-93AB-5B33-367E-BF81F7E7B3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5FBD76-368C-1B15-5ACD-7112C1995152}"/>
              </a:ext>
            </a:extLst>
          </p:cNvPr>
          <p:cNvSpPr/>
          <p:nvPr/>
        </p:nvSpPr>
        <p:spPr>
          <a:xfrm flipH="1" flipV="1">
            <a:off x="133350" y="586979"/>
            <a:ext cx="1268016" cy="4380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69A272-2F6F-41FA-0F6C-FF61820737DD}"/>
              </a:ext>
            </a:extLst>
          </p:cNvPr>
          <p:cNvSpPr/>
          <p:nvPr/>
        </p:nvSpPr>
        <p:spPr>
          <a:xfrm>
            <a:off x="1477566" y="542926"/>
            <a:ext cx="7515225" cy="4402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8" name="Text Box 2">
            <a:extLst>
              <a:ext uri="{FF2B5EF4-FFF2-40B4-BE49-F238E27FC236}">
                <a16:creationId xmlns:a16="http://schemas.microsoft.com/office/drawing/2014/main" id="{84706DFC-DA60-B1B8-31E7-B87D4F411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8110" y="3636169"/>
            <a:ext cx="1890713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18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Na</a:t>
            </a:r>
            <a:r>
              <a:rPr lang="en-GB" altLang="en-US" sz="1800" baseline="30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</a:p>
        </p:txBody>
      </p:sp>
      <p:sp>
        <p:nvSpPr>
          <p:cNvPr id="59" name="Text Box 3">
            <a:extLst>
              <a:ext uri="{FF2B5EF4-FFF2-40B4-BE49-F238E27FC236}">
                <a16:creationId xmlns:a16="http://schemas.microsoft.com/office/drawing/2014/main" id="{16D82342-D2A6-59FE-0280-C1BD2A99E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228" y="3634979"/>
            <a:ext cx="1890713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18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Cl</a:t>
            </a:r>
            <a:r>
              <a:rPr lang="en-GB" altLang="en-US" sz="1800" baseline="30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</a:p>
        </p:txBody>
      </p:sp>
      <p:sp>
        <p:nvSpPr>
          <p:cNvPr id="60" name="Oval 9">
            <a:extLst>
              <a:ext uri="{FF2B5EF4-FFF2-40B4-BE49-F238E27FC236}">
                <a16:creationId xmlns:a16="http://schemas.microsoft.com/office/drawing/2014/main" id="{E40D3605-F3FE-18A8-F7C2-C2C04FFCC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735" y="1221581"/>
            <a:ext cx="2436019" cy="243006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05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61" name="Group 2">
            <a:extLst>
              <a:ext uri="{FF2B5EF4-FFF2-40B4-BE49-F238E27FC236}">
                <a16:creationId xmlns:a16="http://schemas.microsoft.com/office/drawing/2014/main" id="{239B90A8-EEAA-63D7-B086-11D65B056FCB}"/>
              </a:ext>
            </a:extLst>
          </p:cNvPr>
          <p:cNvGrpSpPr>
            <a:grpSpLocks/>
          </p:cNvGrpSpPr>
          <p:nvPr/>
        </p:nvGrpSpPr>
        <p:grpSpPr bwMode="auto">
          <a:xfrm>
            <a:off x="1951435" y="1502569"/>
            <a:ext cx="1900238" cy="1872854"/>
            <a:chOff x="2341224" y="2178050"/>
            <a:chExt cx="2533650" cy="2497138"/>
          </a:xfrm>
        </p:grpSpPr>
        <p:sp>
          <p:nvSpPr>
            <p:cNvPr id="12342" name="Oval 6">
              <a:extLst>
                <a:ext uri="{FF2B5EF4-FFF2-40B4-BE49-F238E27FC236}">
                  <a16:creationId xmlns:a16="http://schemas.microsoft.com/office/drawing/2014/main" id="{AB17E5D1-D0E2-738B-C6CC-0DF9163ED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0874" y="3186113"/>
              <a:ext cx="541337" cy="53975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10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11+</a:t>
              </a:r>
            </a:p>
          </p:txBody>
        </p:sp>
        <p:sp>
          <p:nvSpPr>
            <p:cNvPr id="12343" name="Oval 7">
              <a:extLst>
                <a:ext uri="{FF2B5EF4-FFF2-40B4-BE49-F238E27FC236}">
                  <a16:creationId xmlns:a16="http://schemas.microsoft.com/office/drawing/2014/main" id="{9B6B8F16-5CCF-E4E6-CC79-51DB645207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261" y="2714625"/>
              <a:ext cx="1446213" cy="14398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44" name="Oval 8">
              <a:extLst>
                <a:ext uri="{FF2B5EF4-FFF2-40B4-BE49-F238E27FC236}">
                  <a16:creationId xmlns:a16="http://schemas.microsoft.com/office/drawing/2014/main" id="{F8C50D02-29E8-C37C-D2E0-D882D8208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7424" y="2251075"/>
              <a:ext cx="2381250" cy="233997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45" name="Oval 15">
              <a:extLst>
                <a:ext uri="{FF2B5EF4-FFF2-40B4-BE49-F238E27FC236}">
                  <a16:creationId xmlns:a16="http://schemas.microsoft.com/office/drawing/2014/main" id="{F63C786E-57F8-719E-1436-2CEBB2C43B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6611" y="2643188"/>
              <a:ext cx="179388" cy="17938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46" name="Oval 16">
              <a:extLst>
                <a:ext uri="{FF2B5EF4-FFF2-40B4-BE49-F238E27FC236}">
                  <a16:creationId xmlns:a16="http://schemas.microsoft.com/office/drawing/2014/main" id="{F2100A6E-BEE3-7AF3-3E7E-DEAF05F11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0874" y="2178050"/>
              <a:ext cx="179387" cy="17938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47" name="Oval 17">
              <a:extLst>
                <a:ext uri="{FF2B5EF4-FFF2-40B4-BE49-F238E27FC236}">
                  <a16:creationId xmlns:a16="http://schemas.microsoft.com/office/drawing/2014/main" id="{DB52996C-D6A2-77A1-C935-312951F30C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824" y="2178050"/>
              <a:ext cx="177800" cy="17938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48" name="Oval 18">
              <a:extLst>
                <a:ext uri="{FF2B5EF4-FFF2-40B4-BE49-F238E27FC236}">
                  <a16:creationId xmlns:a16="http://schemas.microsoft.com/office/drawing/2014/main" id="{6FE5B422-9D3C-E936-9B35-CAD7B6600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0874" y="4495800"/>
              <a:ext cx="179387" cy="17938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49" name="Oval 19">
              <a:extLst>
                <a:ext uri="{FF2B5EF4-FFF2-40B4-BE49-F238E27FC236}">
                  <a16:creationId xmlns:a16="http://schemas.microsoft.com/office/drawing/2014/main" id="{C9896102-F809-57B2-EF86-1B819BB1EC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824" y="4487863"/>
              <a:ext cx="177800" cy="17938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50" name="Oval 20">
              <a:extLst>
                <a:ext uri="{FF2B5EF4-FFF2-40B4-BE49-F238E27FC236}">
                  <a16:creationId xmlns:a16="http://schemas.microsoft.com/office/drawing/2014/main" id="{75EF6BD1-98E2-BF89-FE09-CBE9CB092A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1224" y="3186113"/>
              <a:ext cx="177800" cy="17938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51" name="Oval 21">
              <a:extLst>
                <a:ext uri="{FF2B5EF4-FFF2-40B4-BE49-F238E27FC236}">
                  <a16:creationId xmlns:a16="http://schemas.microsoft.com/office/drawing/2014/main" id="{57DC9A98-9E53-EFA8-F355-3D5DA656E8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2811" y="3546475"/>
              <a:ext cx="179388" cy="17938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52" name="Oval 22">
              <a:extLst>
                <a:ext uri="{FF2B5EF4-FFF2-40B4-BE49-F238E27FC236}">
                  <a16:creationId xmlns:a16="http://schemas.microsoft.com/office/drawing/2014/main" id="{9D0809D8-5974-AF4B-75E0-5BCBAFE41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7074" y="3186113"/>
              <a:ext cx="177800" cy="17938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53" name="Oval 23">
              <a:extLst>
                <a:ext uri="{FF2B5EF4-FFF2-40B4-BE49-F238E27FC236}">
                  <a16:creationId xmlns:a16="http://schemas.microsoft.com/office/drawing/2014/main" id="{8A7A62B4-BA75-BCF6-6961-55F16A6850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7074" y="3530600"/>
              <a:ext cx="177800" cy="17938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54" name="Oval 24">
              <a:extLst>
                <a:ext uri="{FF2B5EF4-FFF2-40B4-BE49-F238E27FC236}">
                  <a16:creationId xmlns:a16="http://schemas.microsoft.com/office/drawing/2014/main" id="{B442A355-D6BE-51C4-7182-E9FC3D1DA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2961" y="4059238"/>
              <a:ext cx="179388" cy="17938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75" name="Text Box 42">
            <a:extLst>
              <a:ext uri="{FF2B5EF4-FFF2-40B4-BE49-F238E27FC236}">
                <a16:creationId xmlns:a16="http://schemas.microsoft.com/office/drawing/2014/main" id="{D8F71814-12BA-531D-26B8-C4EA3A162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779" y="1114425"/>
            <a:ext cx="378619" cy="41549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21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</a:p>
        </p:txBody>
      </p:sp>
      <p:sp>
        <p:nvSpPr>
          <p:cNvPr id="76" name="Oval 44">
            <a:extLst>
              <a:ext uri="{FF2B5EF4-FFF2-40B4-BE49-F238E27FC236}">
                <a16:creationId xmlns:a16="http://schemas.microsoft.com/office/drawing/2014/main" id="{134B40E0-CAB2-A469-073A-69B59B91F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2973" y="1183481"/>
            <a:ext cx="134540" cy="134541"/>
          </a:xfrm>
          <a:prstGeom prst="ellipse">
            <a:avLst/>
          </a:prstGeom>
          <a:solidFill>
            <a:schemeClr val="folHlink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05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7" name="Text Box 43">
            <a:extLst>
              <a:ext uri="{FF2B5EF4-FFF2-40B4-BE49-F238E27FC236}">
                <a16:creationId xmlns:a16="http://schemas.microsoft.com/office/drawing/2014/main" id="{8312414E-80DA-149D-31FD-57169A9A4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737" y="1012031"/>
            <a:ext cx="377429" cy="41549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21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</a:p>
        </p:txBody>
      </p:sp>
      <p:grpSp>
        <p:nvGrpSpPr>
          <p:cNvPr id="78" name="Group 10">
            <a:extLst>
              <a:ext uri="{FF2B5EF4-FFF2-40B4-BE49-F238E27FC236}">
                <a16:creationId xmlns:a16="http://schemas.microsoft.com/office/drawing/2014/main" id="{B21C7982-4FDF-9F32-7D5C-1E0682769A82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1178719"/>
            <a:ext cx="2533650" cy="2528888"/>
            <a:chOff x="8274128" y="1746250"/>
            <a:chExt cx="3378200" cy="3371851"/>
          </a:xfrm>
        </p:grpSpPr>
        <p:sp>
          <p:nvSpPr>
            <p:cNvPr id="12321" name="Oval 10">
              <a:extLst>
                <a:ext uri="{FF2B5EF4-FFF2-40B4-BE49-F238E27FC236}">
                  <a16:creationId xmlns:a16="http://schemas.microsoft.com/office/drawing/2014/main" id="{29B63D7D-90DD-E140-5D94-A41275323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8753" y="3186113"/>
              <a:ext cx="539750" cy="539750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22" name="Oval 11">
              <a:extLst>
                <a:ext uri="{FF2B5EF4-FFF2-40B4-BE49-F238E27FC236}">
                  <a16:creationId xmlns:a16="http://schemas.microsoft.com/office/drawing/2014/main" id="{43C342E4-BDF9-C579-DC2F-AAEF849717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52028" y="2714625"/>
              <a:ext cx="1438275" cy="14398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23" name="Oval 12">
              <a:extLst>
                <a:ext uri="{FF2B5EF4-FFF2-40B4-BE49-F238E27FC236}">
                  <a16:creationId xmlns:a16="http://schemas.microsoft.com/office/drawing/2014/main" id="{33DFFE41-2508-7209-C888-92377C5F7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8478" y="2266950"/>
              <a:ext cx="2374900" cy="23399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24" name="Oval 13">
              <a:extLst>
                <a:ext uri="{FF2B5EF4-FFF2-40B4-BE49-F238E27FC236}">
                  <a16:creationId xmlns:a16="http://schemas.microsoft.com/office/drawing/2014/main" id="{7D10F5D7-B86B-277D-4038-A00FC1575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0328" y="1811338"/>
              <a:ext cx="3238500" cy="32400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25" name="Text Box 14">
              <a:extLst>
                <a:ext uri="{FF2B5EF4-FFF2-40B4-BE49-F238E27FC236}">
                  <a16:creationId xmlns:a16="http://schemas.microsoft.com/office/drawing/2014/main" id="{7910F26C-81FD-99F5-5837-3A48ECB8F2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34616" y="3148013"/>
              <a:ext cx="793751" cy="98488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GB" altLang="en-US" sz="210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17+</a:t>
              </a:r>
            </a:p>
          </p:txBody>
        </p:sp>
        <p:sp>
          <p:nvSpPr>
            <p:cNvPr id="12326" name="Oval 25">
              <a:extLst>
                <a:ext uri="{FF2B5EF4-FFF2-40B4-BE49-F238E27FC236}">
                  <a16:creationId xmlns:a16="http://schemas.microsoft.com/office/drawing/2014/main" id="{40C53DE4-9A6C-370F-07AB-ABD172A8D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0003" y="3043238"/>
              <a:ext cx="180975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27" name="Oval 26">
              <a:extLst>
                <a:ext uri="{FF2B5EF4-FFF2-40B4-BE49-F238E27FC236}">
                  <a16:creationId xmlns:a16="http://schemas.microsoft.com/office/drawing/2014/main" id="{9F371F72-F857-2A1B-51F7-30B110355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3728" y="1746250"/>
              <a:ext cx="177800" cy="179388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28" name="Oval 27">
              <a:extLst>
                <a:ext uri="{FF2B5EF4-FFF2-40B4-BE49-F238E27FC236}">
                  <a16:creationId xmlns:a16="http://schemas.microsoft.com/office/drawing/2014/main" id="{AB601ED8-9FC2-220E-9982-77776C40E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5928" y="3506789"/>
              <a:ext cx="179388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29" name="Oval 28">
              <a:extLst>
                <a:ext uri="{FF2B5EF4-FFF2-40B4-BE49-F238E27FC236}">
                  <a16:creationId xmlns:a16="http://schemas.microsoft.com/office/drawing/2014/main" id="{BF6DD820-01CF-FF9D-6C94-061A877532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7628" y="4935539"/>
              <a:ext cx="179388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0" name="Oval 29">
              <a:extLst>
                <a:ext uri="{FF2B5EF4-FFF2-40B4-BE49-F238E27FC236}">
                  <a16:creationId xmlns:a16="http://schemas.microsoft.com/office/drawing/2014/main" id="{CCEE7064-F359-604D-5A2D-C12D7A8160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8016" y="4938714"/>
              <a:ext cx="179387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1" name="Oval 30">
              <a:extLst>
                <a:ext uri="{FF2B5EF4-FFF2-40B4-BE49-F238E27FC236}">
                  <a16:creationId xmlns:a16="http://schemas.microsoft.com/office/drawing/2014/main" id="{D62E6395-DAA7-91E6-5428-D98C18579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5453" y="3146425"/>
              <a:ext cx="180975" cy="179388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2" name="Oval 31">
              <a:extLst>
                <a:ext uri="{FF2B5EF4-FFF2-40B4-BE49-F238E27FC236}">
                  <a16:creationId xmlns:a16="http://schemas.microsoft.com/office/drawing/2014/main" id="{39993B9F-A190-274D-0408-9F77CA11D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2403" y="4497389"/>
              <a:ext cx="180975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3" name="Oval 32">
              <a:extLst>
                <a:ext uri="{FF2B5EF4-FFF2-40B4-BE49-F238E27FC236}">
                  <a16:creationId xmlns:a16="http://schemas.microsoft.com/office/drawing/2014/main" id="{578B5B9C-914F-B3E9-FA16-8915E41295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9116" y="4506914"/>
              <a:ext cx="179387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4" name="Oval 33">
              <a:extLst>
                <a:ext uri="{FF2B5EF4-FFF2-40B4-BE49-F238E27FC236}">
                  <a16:creationId xmlns:a16="http://schemas.microsoft.com/office/drawing/2014/main" id="{736544B5-69EA-2246-EFBA-D89555714F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3416" y="3667126"/>
              <a:ext cx="179387" cy="179388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5" name="Oval 34">
              <a:extLst>
                <a:ext uri="{FF2B5EF4-FFF2-40B4-BE49-F238E27FC236}">
                  <a16:creationId xmlns:a16="http://schemas.microsoft.com/office/drawing/2014/main" id="{1DB0D674-06F0-3A88-EA4E-86914DF7F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1353" y="3027363"/>
              <a:ext cx="180975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6" name="Oval 35">
              <a:extLst>
                <a:ext uri="{FF2B5EF4-FFF2-40B4-BE49-F238E27FC236}">
                  <a16:creationId xmlns:a16="http://schemas.microsoft.com/office/drawing/2014/main" id="{3DE04DCA-FFE7-AD73-A2BD-094185B99A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3366" y="3514726"/>
              <a:ext cx="179387" cy="179388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7" name="Oval 36">
              <a:extLst>
                <a:ext uri="{FF2B5EF4-FFF2-40B4-BE49-F238E27FC236}">
                  <a16:creationId xmlns:a16="http://schemas.microsoft.com/office/drawing/2014/main" id="{210B63A7-1A91-DDFE-D94C-08F221374D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3366" y="3151188"/>
              <a:ext cx="179387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8" name="Oval 37">
              <a:extLst>
                <a:ext uri="{FF2B5EF4-FFF2-40B4-BE49-F238E27FC236}">
                  <a16:creationId xmlns:a16="http://schemas.microsoft.com/office/drawing/2014/main" id="{A5C948F2-C57D-15E2-1A1D-FC62A46C9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4353" y="2193925"/>
              <a:ext cx="180975" cy="179388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9" name="Oval 39">
              <a:extLst>
                <a:ext uri="{FF2B5EF4-FFF2-40B4-BE49-F238E27FC236}">
                  <a16:creationId xmlns:a16="http://schemas.microsoft.com/office/drawing/2014/main" id="{37ECC99B-4612-DD14-2E6B-BE011A5500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9728" y="4075114"/>
              <a:ext cx="179388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40" name="Oval 40">
              <a:extLst>
                <a:ext uri="{FF2B5EF4-FFF2-40B4-BE49-F238E27FC236}">
                  <a16:creationId xmlns:a16="http://schemas.microsoft.com/office/drawing/2014/main" id="{05557BD8-A8F0-3B48-955F-F8781A570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4966" y="2635250"/>
              <a:ext cx="179387" cy="179388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41" name="Oval 41">
              <a:extLst>
                <a:ext uri="{FF2B5EF4-FFF2-40B4-BE49-F238E27FC236}">
                  <a16:creationId xmlns:a16="http://schemas.microsoft.com/office/drawing/2014/main" id="{C8BA7A1E-0556-65C4-4FD8-2F22CFE14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4128" y="3614739"/>
              <a:ext cx="179388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01" name="Oval 46">
            <a:extLst>
              <a:ext uri="{FF2B5EF4-FFF2-40B4-BE49-F238E27FC236}">
                <a16:creationId xmlns:a16="http://schemas.microsoft.com/office/drawing/2014/main" id="{DD5F37F2-301F-0000-1A74-4927171A9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4738" y="1183481"/>
            <a:ext cx="134541" cy="134541"/>
          </a:xfrm>
          <a:prstGeom prst="ellipse">
            <a:avLst/>
          </a:prstGeom>
          <a:solidFill>
            <a:schemeClr val="folHlink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05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2" name="Text Box 53">
            <a:extLst>
              <a:ext uri="{FF2B5EF4-FFF2-40B4-BE49-F238E27FC236}">
                <a16:creationId xmlns:a16="http://schemas.microsoft.com/office/drawing/2014/main" id="{236EEAB1-0B65-DFA4-3436-71F30924D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673" y="4051924"/>
            <a:ext cx="277772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NaCl</a:t>
            </a:r>
          </a:p>
        </p:txBody>
      </p:sp>
      <p:sp>
        <p:nvSpPr>
          <p:cNvPr id="111" name="Text Box 51">
            <a:extLst>
              <a:ext uri="{FF2B5EF4-FFF2-40B4-BE49-F238E27FC236}">
                <a16:creationId xmlns:a16="http://schemas.microsoft.com/office/drawing/2014/main" id="{5B48B7E8-5096-E193-8A79-516BDB7DB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2866" y="800100"/>
            <a:ext cx="1943100" cy="41549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 tử Na</a:t>
            </a:r>
          </a:p>
        </p:txBody>
      </p:sp>
      <p:sp>
        <p:nvSpPr>
          <p:cNvPr id="112" name="Text Box 52">
            <a:extLst>
              <a:ext uri="{FF2B5EF4-FFF2-40B4-BE49-F238E27FC236}">
                <a16:creationId xmlns:a16="http://schemas.microsoft.com/office/drawing/2014/main" id="{58EF744F-387D-0690-679C-2303884D8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4175" y="778669"/>
            <a:ext cx="1771650" cy="41549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 tử Cl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BD5A1A27-5932-79F7-B4B1-DCB946A43EF9}"/>
              </a:ext>
            </a:extLst>
          </p:cNvPr>
          <p:cNvGrpSpPr/>
          <p:nvPr/>
        </p:nvGrpSpPr>
        <p:grpSpPr>
          <a:xfrm>
            <a:off x="1223770" y="710480"/>
            <a:ext cx="423281" cy="4133307"/>
            <a:chOff x="5938857" y="689832"/>
            <a:chExt cx="564374" cy="5511076"/>
          </a:xfrm>
          <a:solidFill>
            <a:srgbClr val="A9D18E"/>
          </a:solidFill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1B87BBA0-8DF1-BF1D-4EB6-3127554F42D6}"/>
                </a:ext>
              </a:extLst>
            </p:cNvPr>
            <p:cNvSpPr/>
            <p:nvPr/>
          </p:nvSpPr>
          <p:spPr>
            <a:xfrm>
              <a:off x="6262707" y="1217738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2B68E65D-1666-748B-9711-ACD960ED1523}"/>
                </a:ext>
              </a:extLst>
            </p:cNvPr>
            <p:cNvSpPr/>
            <p:nvPr/>
          </p:nvSpPr>
          <p:spPr>
            <a:xfrm>
              <a:off x="6262707" y="1745644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21A74792-2A6A-5C81-3549-2289BBB838AA}"/>
                </a:ext>
              </a:extLst>
            </p:cNvPr>
            <p:cNvSpPr/>
            <p:nvPr/>
          </p:nvSpPr>
          <p:spPr>
            <a:xfrm>
              <a:off x="6262707" y="2273550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B2142D64-A734-6D70-13CC-C22711270E58}"/>
                </a:ext>
              </a:extLst>
            </p:cNvPr>
            <p:cNvSpPr/>
            <p:nvPr/>
          </p:nvSpPr>
          <p:spPr>
            <a:xfrm>
              <a:off x="6262707" y="2801456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7BFD29E5-E6A8-0F1F-9C3B-11F85F69C08D}"/>
                </a:ext>
              </a:extLst>
            </p:cNvPr>
            <p:cNvSpPr/>
            <p:nvPr/>
          </p:nvSpPr>
          <p:spPr>
            <a:xfrm>
              <a:off x="6262707" y="3329362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B38021CE-CA7C-F93B-8A8D-4531CF6B4A10}"/>
                </a:ext>
              </a:extLst>
            </p:cNvPr>
            <p:cNvSpPr/>
            <p:nvPr/>
          </p:nvSpPr>
          <p:spPr>
            <a:xfrm>
              <a:off x="6262707" y="3857268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E54B4D8E-99C8-93E9-11BC-E771C097B50A}"/>
                </a:ext>
              </a:extLst>
            </p:cNvPr>
            <p:cNvSpPr/>
            <p:nvPr/>
          </p:nvSpPr>
          <p:spPr>
            <a:xfrm>
              <a:off x="6262707" y="4385174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F713D003-235F-5227-0C62-D1938792B6E2}"/>
                </a:ext>
              </a:extLst>
            </p:cNvPr>
            <p:cNvSpPr/>
            <p:nvPr/>
          </p:nvSpPr>
          <p:spPr>
            <a:xfrm>
              <a:off x="6262707" y="4913080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A82816D-A2B1-24C8-AB09-8AD94A9EF10C}"/>
                </a:ext>
              </a:extLst>
            </p:cNvPr>
            <p:cNvSpPr/>
            <p:nvPr/>
          </p:nvSpPr>
          <p:spPr>
            <a:xfrm>
              <a:off x="6262707" y="5440987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6DE94680-37A9-E049-B9C0-25F830E9EE93}"/>
                </a:ext>
              </a:extLst>
            </p:cNvPr>
            <p:cNvSpPr/>
            <p:nvPr/>
          </p:nvSpPr>
          <p:spPr>
            <a:xfrm>
              <a:off x="6262707" y="5968897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79FBFD9A-6F33-16F2-D66E-44C3765820AA}"/>
                </a:ext>
              </a:extLst>
            </p:cNvPr>
            <p:cNvSpPr/>
            <p:nvPr/>
          </p:nvSpPr>
          <p:spPr>
            <a:xfrm>
              <a:off x="6262707" y="689832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4E2CD895-EAFC-D927-EBA5-E3A766CDAC83}"/>
                </a:ext>
              </a:extLst>
            </p:cNvPr>
            <p:cNvGrpSpPr/>
            <p:nvPr/>
          </p:nvGrpSpPr>
          <p:grpSpPr>
            <a:xfrm>
              <a:off x="5938857" y="689832"/>
              <a:ext cx="240524" cy="5511076"/>
              <a:chOff x="5900757" y="632682"/>
              <a:chExt cx="240524" cy="5511076"/>
            </a:xfrm>
            <a:grpFill/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742C0D0E-8EF1-103E-A006-0FB9899F6E0F}"/>
                  </a:ext>
                </a:extLst>
              </p:cNvPr>
              <p:cNvSpPr/>
              <p:nvPr/>
            </p:nvSpPr>
            <p:spPr>
              <a:xfrm>
                <a:off x="5900757" y="1160588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5A9685C4-E5D0-FBF9-A355-5FA93B904A1A}"/>
                  </a:ext>
                </a:extLst>
              </p:cNvPr>
              <p:cNvSpPr/>
              <p:nvPr/>
            </p:nvSpPr>
            <p:spPr>
              <a:xfrm>
                <a:off x="5900757" y="1688494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4E5D9B9-8662-C0BA-04B2-5421CF3781E7}"/>
                  </a:ext>
                </a:extLst>
              </p:cNvPr>
              <p:cNvSpPr/>
              <p:nvPr/>
            </p:nvSpPr>
            <p:spPr>
              <a:xfrm>
                <a:off x="5900757" y="2216400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794CA046-ECE2-57E0-37F0-3444CE6F1814}"/>
                  </a:ext>
                </a:extLst>
              </p:cNvPr>
              <p:cNvSpPr/>
              <p:nvPr/>
            </p:nvSpPr>
            <p:spPr>
              <a:xfrm>
                <a:off x="5900757" y="2744306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3FC483C3-315E-DD5F-B029-15870CA53258}"/>
                  </a:ext>
                </a:extLst>
              </p:cNvPr>
              <p:cNvSpPr/>
              <p:nvPr/>
            </p:nvSpPr>
            <p:spPr>
              <a:xfrm>
                <a:off x="5900757" y="3272212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742FB8A8-327A-F1A0-A3B6-C6B1F64E8B02}"/>
                  </a:ext>
                </a:extLst>
              </p:cNvPr>
              <p:cNvSpPr/>
              <p:nvPr/>
            </p:nvSpPr>
            <p:spPr>
              <a:xfrm>
                <a:off x="5900757" y="3800118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D0A8A3F2-FCDA-599B-4FFE-88C0645BFBD4}"/>
                  </a:ext>
                </a:extLst>
              </p:cNvPr>
              <p:cNvSpPr/>
              <p:nvPr/>
            </p:nvSpPr>
            <p:spPr>
              <a:xfrm>
                <a:off x="5900757" y="4328024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EE5089E8-2BAE-B3A4-AAEA-B986919587C6}"/>
                  </a:ext>
                </a:extLst>
              </p:cNvPr>
              <p:cNvSpPr/>
              <p:nvPr/>
            </p:nvSpPr>
            <p:spPr>
              <a:xfrm>
                <a:off x="5900757" y="4855930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469AA20C-1EEB-1DD8-2100-BD300AEB42A9}"/>
                  </a:ext>
                </a:extLst>
              </p:cNvPr>
              <p:cNvSpPr/>
              <p:nvPr/>
            </p:nvSpPr>
            <p:spPr>
              <a:xfrm>
                <a:off x="5900757" y="5383837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8C3703DE-66C4-953C-6DC3-87CFFFCEAC81}"/>
                  </a:ext>
                </a:extLst>
              </p:cNvPr>
              <p:cNvSpPr/>
              <p:nvPr/>
            </p:nvSpPr>
            <p:spPr>
              <a:xfrm>
                <a:off x="5900757" y="5911747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DF518D29-59FD-E739-4113-426C1A5FC42A}"/>
                  </a:ext>
                </a:extLst>
              </p:cNvPr>
              <p:cNvSpPr/>
              <p:nvPr/>
            </p:nvSpPr>
            <p:spPr>
              <a:xfrm>
                <a:off x="5900757" y="632682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5494515C-DACE-16A2-1A2D-BA4AF8BEC4FB}"/>
                </a:ext>
              </a:extLst>
            </p:cNvPr>
            <p:cNvSpPr/>
            <p:nvPr/>
          </p:nvSpPr>
          <p:spPr>
            <a:xfrm>
              <a:off x="6093799" y="742621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3665966F-2BCC-132D-2ECF-CD6787255691}"/>
                </a:ext>
              </a:extLst>
            </p:cNvPr>
            <p:cNvSpPr/>
            <p:nvPr/>
          </p:nvSpPr>
          <p:spPr>
            <a:xfrm>
              <a:off x="6096071" y="826781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332B4660-BF5B-07EA-1630-6B98CAE05283}"/>
                </a:ext>
              </a:extLst>
            </p:cNvPr>
            <p:cNvSpPr/>
            <p:nvPr/>
          </p:nvSpPr>
          <p:spPr>
            <a:xfrm>
              <a:off x="6093799" y="1270527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8E8CC18C-7F4B-CEB1-882B-AC1770C67CC8}"/>
                </a:ext>
              </a:extLst>
            </p:cNvPr>
            <p:cNvSpPr/>
            <p:nvPr/>
          </p:nvSpPr>
          <p:spPr>
            <a:xfrm>
              <a:off x="6096071" y="1354687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3827E205-D000-C537-A904-C8990685954D}"/>
                </a:ext>
              </a:extLst>
            </p:cNvPr>
            <p:cNvSpPr/>
            <p:nvPr/>
          </p:nvSpPr>
          <p:spPr>
            <a:xfrm>
              <a:off x="6093799" y="1798433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D437E5F2-D725-4E47-EB02-713C221F3F00}"/>
                </a:ext>
              </a:extLst>
            </p:cNvPr>
            <p:cNvSpPr/>
            <p:nvPr/>
          </p:nvSpPr>
          <p:spPr>
            <a:xfrm>
              <a:off x="6096071" y="1882593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1F81B4ED-3967-9CAD-60FA-3C07AB4300A2}"/>
                </a:ext>
              </a:extLst>
            </p:cNvPr>
            <p:cNvSpPr/>
            <p:nvPr/>
          </p:nvSpPr>
          <p:spPr>
            <a:xfrm>
              <a:off x="6093799" y="2326339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DC0A438E-A82C-1F1B-7789-D5931336892B}"/>
                </a:ext>
              </a:extLst>
            </p:cNvPr>
            <p:cNvSpPr/>
            <p:nvPr/>
          </p:nvSpPr>
          <p:spPr>
            <a:xfrm>
              <a:off x="6096071" y="2410499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BAA426F7-D7B4-37AE-F464-203B186C08BA}"/>
                </a:ext>
              </a:extLst>
            </p:cNvPr>
            <p:cNvSpPr/>
            <p:nvPr/>
          </p:nvSpPr>
          <p:spPr>
            <a:xfrm>
              <a:off x="6093799" y="2854245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A0A8B203-DB3E-A617-3FBD-4796BA7B012C}"/>
                </a:ext>
              </a:extLst>
            </p:cNvPr>
            <p:cNvSpPr/>
            <p:nvPr/>
          </p:nvSpPr>
          <p:spPr>
            <a:xfrm>
              <a:off x="6096071" y="2938405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88DA1832-533E-371B-E478-1A876970CECA}"/>
                </a:ext>
              </a:extLst>
            </p:cNvPr>
            <p:cNvSpPr/>
            <p:nvPr/>
          </p:nvSpPr>
          <p:spPr>
            <a:xfrm>
              <a:off x="6093799" y="3382151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3832647E-BC8C-1E9E-C007-5E6FC6F8ED8E}"/>
                </a:ext>
              </a:extLst>
            </p:cNvPr>
            <p:cNvSpPr/>
            <p:nvPr/>
          </p:nvSpPr>
          <p:spPr>
            <a:xfrm>
              <a:off x="6096071" y="3466311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23147B6C-93CF-41F8-6C91-CF314011CCA4}"/>
                </a:ext>
              </a:extLst>
            </p:cNvPr>
            <p:cNvSpPr/>
            <p:nvPr/>
          </p:nvSpPr>
          <p:spPr>
            <a:xfrm>
              <a:off x="6093799" y="3910057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8F4DD86A-A68B-76DE-75E0-E4348B24D656}"/>
                </a:ext>
              </a:extLst>
            </p:cNvPr>
            <p:cNvSpPr/>
            <p:nvPr/>
          </p:nvSpPr>
          <p:spPr>
            <a:xfrm>
              <a:off x="6096071" y="3994217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4AC934B1-4049-98A3-E42C-9DA048ACCBAF}"/>
                </a:ext>
              </a:extLst>
            </p:cNvPr>
            <p:cNvSpPr/>
            <p:nvPr/>
          </p:nvSpPr>
          <p:spPr>
            <a:xfrm>
              <a:off x="6093799" y="4437963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715A04E7-8598-3FAA-6219-7006C4184014}"/>
                </a:ext>
              </a:extLst>
            </p:cNvPr>
            <p:cNvSpPr/>
            <p:nvPr/>
          </p:nvSpPr>
          <p:spPr>
            <a:xfrm>
              <a:off x="6096071" y="4522123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D6817895-8111-69F2-6B12-6DC5DA261CC0}"/>
                </a:ext>
              </a:extLst>
            </p:cNvPr>
            <p:cNvSpPr/>
            <p:nvPr/>
          </p:nvSpPr>
          <p:spPr>
            <a:xfrm>
              <a:off x="6093799" y="4965869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CEE4C751-4302-A3F3-8390-37C6EF3DF53F}"/>
                </a:ext>
              </a:extLst>
            </p:cNvPr>
            <p:cNvSpPr/>
            <p:nvPr/>
          </p:nvSpPr>
          <p:spPr>
            <a:xfrm>
              <a:off x="6096071" y="5050029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780B2202-30CC-E8F2-C7EC-E8D15EDDA89B}"/>
                </a:ext>
              </a:extLst>
            </p:cNvPr>
            <p:cNvSpPr/>
            <p:nvPr/>
          </p:nvSpPr>
          <p:spPr>
            <a:xfrm>
              <a:off x="6093799" y="5493776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42F7AB5C-5F16-F92C-166C-D3F0BDE08081}"/>
                </a:ext>
              </a:extLst>
            </p:cNvPr>
            <p:cNvSpPr/>
            <p:nvPr/>
          </p:nvSpPr>
          <p:spPr>
            <a:xfrm>
              <a:off x="6096071" y="5577936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C195A285-C456-45CF-3F0A-018D618A98B2}"/>
                </a:ext>
              </a:extLst>
            </p:cNvPr>
            <p:cNvSpPr/>
            <p:nvPr/>
          </p:nvSpPr>
          <p:spPr>
            <a:xfrm>
              <a:off x="6093799" y="6021686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DE1B4334-86D7-FF7A-BF3E-B8BD1EBFF7A6}"/>
                </a:ext>
              </a:extLst>
            </p:cNvPr>
            <p:cNvSpPr/>
            <p:nvPr/>
          </p:nvSpPr>
          <p:spPr>
            <a:xfrm>
              <a:off x="6096071" y="6105846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60" name="TextBox 159">
            <a:extLst>
              <a:ext uri="{FF2B5EF4-FFF2-40B4-BE49-F238E27FC236}">
                <a16:creationId xmlns:a16="http://schemas.microsoft.com/office/drawing/2014/main" id="{3D435119-135C-E943-6A60-89AD4F8F06C1}"/>
              </a:ext>
            </a:extLst>
          </p:cNvPr>
          <p:cNvSpPr txBox="1"/>
          <p:nvPr/>
        </p:nvSpPr>
        <p:spPr>
          <a:xfrm>
            <a:off x="2084784" y="126207"/>
            <a:ext cx="67079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ion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NaCl</a:t>
            </a:r>
            <a:endParaRPr lang="en-US" sz="2400" b="1" baseline="30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145808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4.44444E-6 L 0.13593 -0.03936 C 0.1638 -0.04815 0.20599 -0.05278 0.25013 -0.05278 C 0.30026 -0.05278 0.34062 -0.04815 0.36849 -0.03936 L 0.50325 4.44444E-6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91" y="-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1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1444 0.001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4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13099 0.0018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9" y="9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0.12096 -0.0002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2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0.13828 0.0085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4" y="41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0.11758 0.0013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85" y="6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20911 -0.0002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6" y="-2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25 2.22222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8" grpId="1"/>
      <p:bldP spid="59" grpId="0"/>
      <p:bldP spid="59" grpId="1"/>
      <p:bldP spid="60" grpId="0" animBg="1"/>
      <p:bldP spid="75" grpId="0"/>
      <p:bldP spid="75" grpId="1"/>
      <p:bldP spid="76" grpId="0" animBg="1"/>
      <p:bldP spid="76" grpId="1" animBg="1"/>
      <p:bldP spid="77" grpId="0"/>
      <p:bldP spid="77" grpId="1"/>
      <p:bldP spid="101" grpId="0" animBg="1"/>
      <p:bldP spid="101" grpId="1" animBg="1"/>
      <p:bldP spid="102" grpId="0"/>
      <p:bldP spid="111" grpId="0"/>
      <p:bldP spid="1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Box 104">
            <a:extLst>
              <a:ext uri="{FF2B5EF4-FFF2-40B4-BE49-F238E27FC236}">
                <a16:creationId xmlns:a16="http://schemas.microsoft.com/office/drawing/2014/main" id="{F6B2D1F6-A025-10B7-3E14-F8371BF86385}"/>
              </a:ext>
            </a:extLst>
          </p:cNvPr>
          <p:cNvSpPr txBox="1"/>
          <p:nvPr/>
        </p:nvSpPr>
        <p:spPr>
          <a:xfrm>
            <a:off x="343302" y="472533"/>
            <a:ext cx="4307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   Na           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Na</a:t>
            </a:r>
            <a:r>
              <a:rPr lang="en-US" sz="2800" b="1" baseline="30000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+ 1e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[2, 8, 1]               [2,8]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3F8F2FF-3EEE-779B-A2A6-C433CF7AFFCB}"/>
              </a:ext>
            </a:extLst>
          </p:cNvPr>
          <p:cNvSpPr txBox="1"/>
          <p:nvPr/>
        </p:nvSpPr>
        <p:spPr>
          <a:xfrm>
            <a:off x="5264502" y="472533"/>
            <a:ext cx="55925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Cl + 1e     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    Cl</a:t>
            </a:r>
            <a:r>
              <a:rPr lang="en-US" sz="2800" b="1" baseline="30000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[2, 8,7]             [2,8,8]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743343D-E660-AB38-BE06-4548EC910D9B}"/>
              </a:ext>
            </a:extLst>
          </p:cNvPr>
          <p:cNvSpPr txBox="1"/>
          <p:nvPr/>
        </p:nvSpPr>
        <p:spPr>
          <a:xfrm>
            <a:off x="2847910" y="3949961"/>
            <a:ext cx="55925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Na</a:t>
            </a:r>
            <a:r>
              <a:rPr lang="en-US" sz="2800" b="1" baseline="30000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+ Cl</a:t>
            </a:r>
            <a:r>
              <a:rPr lang="en-US" sz="2800" b="1" baseline="30000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NaCl 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030" name="Picture 6" descr="PPT - Ionic Bonding, NaCl PowerPoint Presentation, free download -  ID:1958057">
            <a:extLst>
              <a:ext uri="{FF2B5EF4-FFF2-40B4-BE49-F238E27FC236}">
                <a16:creationId xmlns:a16="http://schemas.microsoft.com/office/drawing/2014/main" id="{5B91D46C-4D0D-C9F8-7FFD-6A458E84D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t="30494" r="5659" b="26459"/>
          <a:stretch/>
        </p:blipFill>
        <p:spPr bwMode="auto">
          <a:xfrm>
            <a:off x="1663995" y="1788643"/>
            <a:ext cx="5816009" cy="216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02876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06" grpId="0"/>
      <p:bldP spid="10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69A272-2F6F-41FA-0F6C-FF61820737DD}"/>
              </a:ext>
            </a:extLst>
          </p:cNvPr>
          <p:cNvSpPr/>
          <p:nvPr/>
        </p:nvSpPr>
        <p:spPr>
          <a:xfrm>
            <a:off x="127694" y="684388"/>
            <a:ext cx="8891615" cy="4402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8" name="Text Box 2">
            <a:extLst>
              <a:ext uri="{FF2B5EF4-FFF2-40B4-BE49-F238E27FC236}">
                <a16:creationId xmlns:a16="http://schemas.microsoft.com/office/drawing/2014/main" id="{84706DFC-DA60-B1B8-31E7-B87D4F411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0902" y="940583"/>
            <a:ext cx="1890713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Ion Ca</a:t>
            </a:r>
            <a:r>
              <a:rPr lang="en-GB" altLang="en-US" sz="1800" b="1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2+</a:t>
            </a:r>
          </a:p>
        </p:txBody>
      </p:sp>
      <p:sp>
        <p:nvSpPr>
          <p:cNvPr id="111" name="Text Box 51">
            <a:extLst>
              <a:ext uri="{FF2B5EF4-FFF2-40B4-BE49-F238E27FC236}">
                <a16:creationId xmlns:a16="http://schemas.microsoft.com/office/drawing/2014/main" id="{5B48B7E8-5096-E193-8A79-516BDB7DB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503" y="799858"/>
            <a:ext cx="1943100" cy="41549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Ca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3D435119-135C-E943-6A60-89AD4F8F06C1}"/>
              </a:ext>
            </a:extLst>
          </p:cNvPr>
          <p:cNvSpPr txBox="1"/>
          <p:nvPr/>
        </p:nvSpPr>
        <p:spPr>
          <a:xfrm>
            <a:off x="2084784" y="136598"/>
            <a:ext cx="67079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ion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CaCl</a:t>
            </a:r>
            <a:r>
              <a:rPr lang="en-US" sz="24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endParaRPr lang="en-US" sz="2400" b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D036D18-5BA1-A9EB-86D9-AD3B583EB29D}"/>
              </a:ext>
            </a:extLst>
          </p:cNvPr>
          <p:cNvGrpSpPr/>
          <p:nvPr/>
        </p:nvGrpSpPr>
        <p:grpSpPr>
          <a:xfrm>
            <a:off x="272478" y="1376204"/>
            <a:ext cx="3008510" cy="3171489"/>
            <a:chOff x="469544" y="1494880"/>
            <a:chExt cx="3008510" cy="3171489"/>
          </a:xfrm>
        </p:grpSpPr>
        <p:sp>
          <p:nvSpPr>
            <p:cNvPr id="110" name="Oval 9">
              <a:extLst>
                <a:ext uri="{FF2B5EF4-FFF2-40B4-BE49-F238E27FC236}">
                  <a16:creationId xmlns:a16="http://schemas.microsoft.com/office/drawing/2014/main" id="{D7E11EBD-05A6-D349-2619-0074DD176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544" y="1578357"/>
              <a:ext cx="3008510" cy="301041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6748D38-0CBF-375F-1F72-A1DF518813D8}"/>
                </a:ext>
              </a:extLst>
            </p:cNvPr>
            <p:cNvGrpSpPr/>
            <p:nvPr/>
          </p:nvGrpSpPr>
          <p:grpSpPr>
            <a:xfrm>
              <a:off x="657307" y="1494880"/>
              <a:ext cx="2574962" cy="3171489"/>
              <a:chOff x="683522" y="1491596"/>
              <a:chExt cx="2574962" cy="3171489"/>
            </a:xfrm>
          </p:grpSpPr>
          <p:sp>
            <p:nvSpPr>
              <p:cNvPr id="60" name="Oval 9">
                <a:extLst>
                  <a:ext uri="{FF2B5EF4-FFF2-40B4-BE49-F238E27FC236}">
                    <a16:creationId xmlns:a16="http://schemas.microsoft.com/office/drawing/2014/main" id="{E40D3605-F3FE-18A8-F7C2-C2C04FFCC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790" y="1876769"/>
                <a:ext cx="2436019" cy="243006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grpSp>
            <p:nvGrpSpPr>
              <p:cNvPr id="61" name="Group 2">
                <a:extLst>
                  <a:ext uri="{FF2B5EF4-FFF2-40B4-BE49-F238E27FC236}">
                    <a16:creationId xmlns:a16="http://schemas.microsoft.com/office/drawing/2014/main" id="{239B90A8-EEAA-63D7-B086-11D65B056F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6060" y="2165749"/>
                <a:ext cx="1900238" cy="1872854"/>
                <a:chOff x="2341224" y="2178050"/>
                <a:chExt cx="2533650" cy="2497138"/>
              </a:xfrm>
            </p:grpSpPr>
            <p:sp>
              <p:nvSpPr>
                <p:cNvPr id="12342" name="Oval 6">
                  <a:extLst>
                    <a:ext uri="{FF2B5EF4-FFF2-40B4-BE49-F238E27FC236}">
                      <a16:creationId xmlns:a16="http://schemas.microsoft.com/office/drawing/2014/main" id="{AB17E5D1-D0E2-738B-C6CC-0DF9163ED9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0874" y="3186113"/>
                  <a:ext cx="541337" cy="539750"/>
                </a:xfrm>
                <a:prstGeom prst="ellipse">
                  <a:avLst/>
                </a:prstGeom>
                <a:solidFill>
                  <a:schemeClr val="folHlink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en-US" altLang="en-US" sz="21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Times New Roman" panose="02020603050405020304" pitchFamily="18" charset="0"/>
                    </a:rPr>
                    <a:t>20+</a:t>
                  </a:r>
                </a:p>
              </p:txBody>
            </p:sp>
            <p:sp>
              <p:nvSpPr>
                <p:cNvPr id="12343" name="Oval 7">
                  <a:extLst>
                    <a:ext uri="{FF2B5EF4-FFF2-40B4-BE49-F238E27FC236}">
                      <a16:creationId xmlns:a16="http://schemas.microsoft.com/office/drawing/2014/main" id="{9B6B8F16-5CCF-E4E6-CC79-51DB645207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95261" y="2714625"/>
                  <a:ext cx="1446213" cy="1439863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sz="105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12344" name="Oval 8">
                  <a:extLst>
                    <a:ext uri="{FF2B5EF4-FFF2-40B4-BE49-F238E27FC236}">
                      <a16:creationId xmlns:a16="http://schemas.microsoft.com/office/drawing/2014/main" id="{F8C50D02-29E8-C37C-D2E0-D882D82085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17424" y="2251075"/>
                  <a:ext cx="2381250" cy="2339975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sz="105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12345" name="Oval 15">
                  <a:extLst>
                    <a:ext uri="{FF2B5EF4-FFF2-40B4-BE49-F238E27FC236}">
                      <a16:creationId xmlns:a16="http://schemas.microsoft.com/office/drawing/2014/main" id="{F63C786E-57F8-719E-1436-2CEBB2C43B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6611" y="2643188"/>
                  <a:ext cx="179388" cy="179387"/>
                </a:xfrm>
                <a:prstGeom prst="ellipse">
                  <a:avLst/>
                </a:prstGeom>
                <a:solidFill>
                  <a:schemeClr val="folHlink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sz="105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12346" name="Oval 16">
                  <a:extLst>
                    <a:ext uri="{FF2B5EF4-FFF2-40B4-BE49-F238E27FC236}">
                      <a16:creationId xmlns:a16="http://schemas.microsoft.com/office/drawing/2014/main" id="{F2100A6E-BEE3-7AF3-3E7E-DEAF05F11B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0874" y="2178050"/>
                  <a:ext cx="179387" cy="179388"/>
                </a:xfrm>
                <a:prstGeom prst="ellipse">
                  <a:avLst/>
                </a:prstGeom>
                <a:solidFill>
                  <a:schemeClr val="folHlink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sz="105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12347" name="Oval 17">
                  <a:extLst>
                    <a:ext uri="{FF2B5EF4-FFF2-40B4-BE49-F238E27FC236}">
                      <a16:creationId xmlns:a16="http://schemas.microsoft.com/office/drawing/2014/main" id="{DB52996C-D6A2-77A1-C935-312951F30C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12824" y="2178050"/>
                  <a:ext cx="177800" cy="179388"/>
                </a:xfrm>
                <a:prstGeom prst="ellipse">
                  <a:avLst/>
                </a:prstGeom>
                <a:solidFill>
                  <a:schemeClr val="folHlink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sz="105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12348" name="Oval 18">
                  <a:extLst>
                    <a:ext uri="{FF2B5EF4-FFF2-40B4-BE49-F238E27FC236}">
                      <a16:creationId xmlns:a16="http://schemas.microsoft.com/office/drawing/2014/main" id="{6FE5B422-9D3C-E936-9B35-CAD7B66001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0874" y="4495800"/>
                  <a:ext cx="179387" cy="179388"/>
                </a:xfrm>
                <a:prstGeom prst="ellipse">
                  <a:avLst/>
                </a:prstGeom>
                <a:solidFill>
                  <a:schemeClr val="folHlink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sz="105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12349" name="Oval 19">
                  <a:extLst>
                    <a:ext uri="{FF2B5EF4-FFF2-40B4-BE49-F238E27FC236}">
                      <a16:creationId xmlns:a16="http://schemas.microsoft.com/office/drawing/2014/main" id="{C9896102-F809-57B2-EF86-1B819BB1EC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12824" y="4487863"/>
                  <a:ext cx="177800" cy="179387"/>
                </a:xfrm>
                <a:prstGeom prst="ellipse">
                  <a:avLst/>
                </a:prstGeom>
                <a:solidFill>
                  <a:schemeClr val="folHlink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sz="105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12350" name="Oval 20">
                  <a:extLst>
                    <a:ext uri="{FF2B5EF4-FFF2-40B4-BE49-F238E27FC236}">
                      <a16:creationId xmlns:a16="http://schemas.microsoft.com/office/drawing/2014/main" id="{75EF6BD1-98E2-BF89-FE09-CBE9CB092A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41224" y="3186113"/>
                  <a:ext cx="177800" cy="179387"/>
                </a:xfrm>
                <a:prstGeom prst="ellipse">
                  <a:avLst/>
                </a:prstGeom>
                <a:solidFill>
                  <a:schemeClr val="folHlink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sz="105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12351" name="Oval 21">
                  <a:extLst>
                    <a:ext uri="{FF2B5EF4-FFF2-40B4-BE49-F238E27FC236}">
                      <a16:creationId xmlns:a16="http://schemas.microsoft.com/office/drawing/2014/main" id="{57DC9A98-9E53-EFA8-F355-3D5DA656E8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42811" y="3546475"/>
                  <a:ext cx="179388" cy="179388"/>
                </a:xfrm>
                <a:prstGeom prst="ellipse">
                  <a:avLst/>
                </a:prstGeom>
                <a:solidFill>
                  <a:schemeClr val="folHlink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sz="105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12352" name="Oval 22">
                  <a:extLst>
                    <a:ext uri="{FF2B5EF4-FFF2-40B4-BE49-F238E27FC236}">
                      <a16:creationId xmlns:a16="http://schemas.microsoft.com/office/drawing/2014/main" id="{9D0809D8-5974-AF4B-75E0-5BCBAFE411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97074" y="3186113"/>
                  <a:ext cx="177800" cy="179387"/>
                </a:xfrm>
                <a:prstGeom prst="ellipse">
                  <a:avLst/>
                </a:prstGeom>
                <a:solidFill>
                  <a:schemeClr val="folHlink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sz="105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12353" name="Oval 23">
                  <a:extLst>
                    <a:ext uri="{FF2B5EF4-FFF2-40B4-BE49-F238E27FC236}">
                      <a16:creationId xmlns:a16="http://schemas.microsoft.com/office/drawing/2014/main" id="{8A7A62B4-BA75-BCF6-6961-55F16A6850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97074" y="3530600"/>
                  <a:ext cx="177800" cy="179388"/>
                </a:xfrm>
                <a:prstGeom prst="ellipse">
                  <a:avLst/>
                </a:prstGeom>
                <a:solidFill>
                  <a:schemeClr val="folHlink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sz="105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12354" name="Oval 24">
                  <a:extLst>
                    <a:ext uri="{FF2B5EF4-FFF2-40B4-BE49-F238E27FC236}">
                      <a16:creationId xmlns:a16="http://schemas.microsoft.com/office/drawing/2014/main" id="{B442A355-D6BE-51C4-7182-E9FC3D1DAE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42961" y="4059238"/>
                  <a:ext cx="179388" cy="179387"/>
                </a:xfrm>
                <a:prstGeom prst="ellipse">
                  <a:avLst/>
                </a:prstGeom>
                <a:solidFill>
                  <a:schemeClr val="folHlink"/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sz="105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6" name="Oval 44">
                <a:extLst>
                  <a:ext uri="{FF2B5EF4-FFF2-40B4-BE49-F238E27FC236}">
                    <a16:creationId xmlns:a16="http://schemas.microsoft.com/office/drawing/2014/main" id="{134B40E0-CAB2-A469-073A-69B59B91F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2394" y="1851143"/>
                <a:ext cx="134540" cy="134541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98" name="Oval 17">
                <a:extLst>
                  <a:ext uri="{FF2B5EF4-FFF2-40B4-BE49-F238E27FC236}">
                    <a16:creationId xmlns:a16="http://schemas.microsoft.com/office/drawing/2014/main" id="{010CB022-83CB-C86F-E003-9DDBB26404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8975" y="1846521"/>
                <a:ext cx="133350" cy="134541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99" name="Oval 17">
                <a:extLst>
                  <a:ext uri="{FF2B5EF4-FFF2-40B4-BE49-F238E27FC236}">
                    <a16:creationId xmlns:a16="http://schemas.microsoft.com/office/drawing/2014/main" id="{0E666F72-FEA6-069A-87C8-6F4DDD2F8A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5134" y="2923451"/>
                <a:ext cx="133350" cy="134541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00" name="Oval 17">
                <a:extLst>
                  <a:ext uri="{FF2B5EF4-FFF2-40B4-BE49-F238E27FC236}">
                    <a16:creationId xmlns:a16="http://schemas.microsoft.com/office/drawing/2014/main" id="{5826D2AD-E610-D679-7850-7E476F5977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2015" y="4250322"/>
                <a:ext cx="133350" cy="134541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03" name="Oval 17">
                <a:extLst>
                  <a:ext uri="{FF2B5EF4-FFF2-40B4-BE49-F238E27FC236}">
                    <a16:creationId xmlns:a16="http://schemas.microsoft.com/office/drawing/2014/main" id="{DBE98C61-F574-867A-1F1C-6F166FD19A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5134" y="3197210"/>
                <a:ext cx="133350" cy="134541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04" name="Oval 17">
                <a:extLst>
                  <a:ext uri="{FF2B5EF4-FFF2-40B4-BE49-F238E27FC236}">
                    <a16:creationId xmlns:a16="http://schemas.microsoft.com/office/drawing/2014/main" id="{B54D1C1C-1CFE-CD42-BA3D-CB9A0A63E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494" y="3192068"/>
                <a:ext cx="133350" cy="134541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05" name="Oval 17">
                <a:extLst>
                  <a:ext uri="{FF2B5EF4-FFF2-40B4-BE49-F238E27FC236}">
                    <a16:creationId xmlns:a16="http://schemas.microsoft.com/office/drawing/2014/main" id="{F47F4825-4070-8DF2-BA41-69591C92EC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8011" y="4250321"/>
                <a:ext cx="133350" cy="134541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06" name="Oval 17">
                <a:extLst>
                  <a:ext uri="{FF2B5EF4-FFF2-40B4-BE49-F238E27FC236}">
                    <a16:creationId xmlns:a16="http://schemas.microsoft.com/office/drawing/2014/main" id="{FF2987EF-00E8-8D68-3EA7-AC9F2479CA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155" y="1491596"/>
                <a:ext cx="133350" cy="134541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07" name="Oval 17">
                <a:extLst>
                  <a:ext uri="{FF2B5EF4-FFF2-40B4-BE49-F238E27FC236}">
                    <a16:creationId xmlns:a16="http://schemas.microsoft.com/office/drawing/2014/main" id="{36E3A987-B7F4-9460-006A-176DB1E28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3522" y="2923450"/>
                <a:ext cx="133350" cy="134541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9" name="Oval 17">
                <a:extLst>
                  <a:ext uri="{FF2B5EF4-FFF2-40B4-BE49-F238E27FC236}">
                    <a16:creationId xmlns:a16="http://schemas.microsoft.com/office/drawing/2014/main" id="{52D28A96-C913-2D0F-921F-1A72FA3804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7838" y="4528544"/>
                <a:ext cx="133350" cy="134541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BF0ECE4-7750-B68F-87DD-4382F9A238BD}"/>
              </a:ext>
            </a:extLst>
          </p:cNvPr>
          <p:cNvGrpSpPr/>
          <p:nvPr/>
        </p:nvGrpSpPr>
        <p:grpSpPr>
          <a:xfrm>
            <a:off x="4846990" y="1641623"/>
            <a:ext cx="2521067" cy="2556058"/>
            <a:chOff x="5890712" y="1885302"/>
            <a:chExt cx="2521067" cy="2556058"/>
          </a:xfrm>
        </p:grpSpPr>
        <p:sp>
          <p:nvSpPr>
            <p:cNvPr id="161" name="Oval 9">
              <a:extLst>
                <a:ext uri="{FF2B5EF4-FFF2-40B4-BE49-F238E27FC236}">
                  <a16:creationId xmlns:a16="http://schemas.microsoft.com/office/drawing/2014/main" id="{BAF624D3-47A5-71B6-55CC-AAB1C3889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8973" y="1929345"/>
              <a:ext cx="2436019" cy="243006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grpSp>
          <p:nvGrpSpPr>
            <p:cNvPr id="162" name="Group 2">
              <a:extLst>
                <a:ext uri="{FF2B5EF4-FFF2-40B4-BE49-F238E27FC236}">
                  <a16:creationId xmlns:a16="http://schemas.microsoft.com/office/drawing/2014/main" id="{3719ED9D-67C4-A77B-A576-F72041E1CA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19243" y="2218325"/>
              <a:ext cx="1900238" cy="1872854"/>
              <a:chOff x="2341224" y="2178050"/>
              <a:chExt cx="2533650" cy="2497138"/>
            </a:xfrm>
          </p:grpSpPr>
          <p:sp>
            <p:nvSpPr>
              <p:cNvPr id="163" name="Oval 6">
                <a:extLst>
                  <a:ext uri="{FF2B5EF4-FFF2-40B4-BE49-F238E27FC236}">
                    <a16:creationId xmlns:a16="http://schemas.microsoft.com/office/drawing/2014/main" id="{72F8CAB2-12B7-0E20-78BF-B8074FDF1E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0874" y="3186113"/>
                <a:ext cx="541337" cy="539750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20+</a:t>
                </a:r>
              </a:p>
            </p:txBody>
          </p:sp>
          <p:sp>
            <p:nvSpPr>
              <p:cNvPr id="164" name="Oval 7">
                <a:extLst>
                  <a:ext uri="{FF2B5EF4-FFF2-40B4-BE49-F238E27FC236}">
                    <a16:creationId xmlns:a16="http://schemas.microsoft.com/office/drawing/2014/main" id="{36C6A589-75DD-9911-A0EF-39E8CDADA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261" y="2714625"/>
                <a:ext cx="1446213" cy="143986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65" name="Oval 8">
                <a:extLst>
                  <a:ext uri="{FF2B5EF4-FFF2-40B4-BE49-F238E27FC236}">
                    <a16:creationId xmlns:a16="http://schemas.microsoft.com/office/drawing/2014/main" id="{9DD386B2-492E-A547-CA8C-53ABA54C4D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7424" y="2251075"/>
                <a:ext cx="2381250" cy="233997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66" name="Oval 15">
                <a:extLst>
                  <a:ext uri="{FF2B5EF4-FFF2-40B4-BE49-F238E27FC236}">
                    <a16:creationId xmlns:a16="http://schemas.microsoft.com/office/drawing/2014/main" id="{995C3A1B-6F1C-4CBE-A581-097332163C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6611" y="2643188"/>
                <a:ext cx="179388" cy="179387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67" name="Oval 16">
                <a:extLst>
                  <a:ext uri="{FF2B5EF4-FFF2-40B4-BE49-F238E27FC236}">
                    <a16:creationId xmlns:a16="http://schemas.microsoft.com/office/drawing/2014/main" id="{FB4B0719-C773-01F4-0378-98CE018C84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0874" y="2178050"/>
                <a:ext cx="179387" cy="179388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68" name="Oval 17">
                <a:extLst>
                  <a:ext uri="{FF2B5EF4-FFF2-40B4-BE49-F238E27FC236}">
                    <a16:creationId xmlns:a16="http://schemas.microsoft.com/office/drawing/2014/main" id="{45379AC2-5CF4-B69A-C012-430F14D499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2824" y="2178050"/>
                <a:ext cx="177800" cy="179388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69" name="Oval 18">
                <a:extLst>
                  <a:ext uri="{FF2B5EF4-FFF2-40B4-BE49-F238E27FC236}">
                    <a16:creationId xmlns:a16="http://schemas.microsoft.com/office/drawing/2014/main" id="{95AD6ED3-B7DF-6A7D-7AE0-30124A1CEA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0874" y="4495800"/>
                <a:ext cx="179387" cy="179388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70" name="Oval 19">
                <a:extLst>
                  <a:ext uri="{FF2B5EF4-FFF2-40B4-BE49-F238E27FC236}">
                    <a16:creationId xmlns:a16="http://schemas.microsoft.com/office/drawing/2014/main" id="{B9A10C8F-AD7C-99BA-2729-3EAD5914B1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2824" y="4487863"/>
                <a:ext cx="177800" cy="179387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71" name="Oval 20">
                <a:extLst>
                  <a:ext uri="{FF2B5EF4-FFF2-40B4-BE49-F238E27FC236}">
                    <a16:creationId xmlns:a16="http://schemas.microsoft.com/office/drawing/2014/main" id="{0E33FFD1-F869-9C41-B91D-75CA5DBF8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1224" y="3186113"/>
                <a:ext cx="177800" cy="179387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72" name="Oval 21">
                <a:extLst>
                  <a:ext uri="{FF2B5EF4-FFF2-40B4-BE49-F238E27FC236}">
                    <a16:creationId xmlns:a16="http://schemas.microsoft.com/office/drawing/2014/main" id="{2EF20B5D-9F94-0C40-5853-E56FF383CA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2811" y="3546475"/>
                <a:ext cx="179388" cy="179388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73" name="Oval 22">
                <a:extLst>
                  <a:ext uri="{FF2B5EF4-FFF2-40B4-BE49-F238E27FC236}">
                    <a16:creationId xmlns:a16="http://schemas.microsoft.com/office/drawing/2014/main" id="{A6CF9545-D5F1-1200-75CA-7BFB1C4D3C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7074" y="3186113"/>
                <a:ext cx="177800" cy="179387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74" name="Oval 23">
                <a:extLst>
                  <a:ext uri="{FF2B5EF4-FFF2-40B4-BE49-F238E27FC236}">
                    <a16:creationId xmlns:a16="http://schemas.microsoft.com/office/drawing/2014/main" id="{A82342F9-1913-3487-8F9A-923C619A1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7074" y="3530600"/>
                <a:ext cx="177800" cy="179388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75" name="Oval 24">
                <a:extLst>
                  <a:ext uri="{FF2B5EF4-FFF2-40B4-BE49-F238E27FC236}">
                    <a16:creationId xmlns:a16="http://schemas.microsoft.com/office/drawing/2014/main" id="{5091BA70-D582-E7B8-09AB-C795B2756B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2961" y="4059238"/>
                <a:ext cx="179388" cy="179387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176" name="Oval 44">
              <a:extLst>
                <a:ext uri="{FF2B5EF4-FFF2-40B4-BE49-F238E27FC236}">
                  <a16:creationId xmlns:a16="http://schemas.microsoft.com/office/drawing/2014/main" id="{9B47CF9D-16F2-1716-334E-28B2F3DBB2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474" y="1888522"/>
              <a:ext cx="134540" cy="134541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7" name="Oval 44">
              <a:extLst>
                <a:ext uri="{FF2B5EF4-FFF2-40B4-BE49-F238E27FC236}">
                  <a16:creationId xmlns:a16="http://schemas.microsoft.com/office/drawing/2014/main" id="{F475D18A-929B-A964-2F2A-F3CA56122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4722" y="1885302"/>
              <a:ext cx="134540" cy="134541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8" name="Oval 44">
              <a:extLst>
                <a:ext uri="{FF2B5EF4-FFF2-40B4-BE49-F238E27FC236}">
                  <a16:creationId xmlns:a16="http://schemas.microsoft.com/office/drawing/2014/main" id="{A009F0BA-703F-58E1-9A87-CFDFD6623A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4444" y="4292140"/>
              <a:ext cx="134540" cy="134541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9" name="Oval 44">
              <a:extLst>
                <a:ext uri="{FF2B5EF4-FFF2-40B4-BE49-F238E27FC236}">
                  <a16:creationId xmlns:a16="http://schemas.microsoft.com/office/drawing/2014/main" id="{FD6933F6-7126-BADB-61A2-706958903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8719" y="4306819"/>
              <a:ext cx="134540" cy="134541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80" name="Oval 44">
              <a:extLst>
                <a:ext uri="{FF2B5EF4-FFF2-40B4-BE49-F238E27FC236}">
                  <a16:creationId xmlns:a16="http://schemas.microsoft.com/office/drawing/2014/main" id="{05A6D827-D5AA-B146-509B-77D0E08D9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9027" y="3300008"/>
              <a:ext cx="134540" cy="134541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81" name="Oval 44">
              <a:extLst>
                <a:ext uri="{FF2B5EF4-FFF2-40B4-BE49-F238E27FC236}">
                  <a16:creationId xmlns:a16="http://schemas.microsoft.com/office/drawing/2014/main" id="{56038E28-384B-8787-5A25-47FA1814F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7239" y="2973588"/>
              <a:ext cx="134540" cy="134541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82" name="Oval 44">
              <a:extLst>
                <a:ext uri="{FF2B5EF4-FFF2-40B4-BE49-F238E27FC236}">
                  <a16:creationId xmlns:a16="http://schemas.microsoft.com/office/drawing/2014/main" id="{A51A10D9-BAC9-6B0B-452A-844676AF9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0712" y="3192205"/>
              <a:ext cx="134540" cy="134541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83" name="Oval 44">
              <a:extLst>
                <a:ext uri="{FF2B5EF4-FFF2-40B4-BE49-F238E27FC236}">
                  <a16:creationId xmlns:a16="http://schemas.microsoft.com/office/drawing/2014/main" id="{E6EE4998-34A4-619F-6676-8D55A8CAA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9765" y="2781231"/>
              <a:ext cx="134540" cy="134541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84" name="TextBox 183">
            <a:extLst>
              <a:ext uri="{FF2B5EF4-FFF2-40B4-BE49-F238E27FC236}">
                <a16:creationId xmlns:a16="http://schemas.microsoft.com/office/drawing/2014/main" id="{448ACB0C-C3C3-E643-9876-C496A3F0C21E}"/>
              </a:ext>
            </a:extLst>
          </p:cNvPr>
          <p:cNvSpPr txBox="1"/>
          <p:nvPr/>
        </p:nvSpPr>
        <p:spPr>
          <a:xfrm>
            <a:off x="6958793" y="1544191"/>
            <a:ext cx="509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2+</a:t>
            </a:r>
            <a:endParaRPr lang="en-US" sz="2400" dirty="0"/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C77DCEFD-E132-20A4-43DB-D537B3C4C814}"/>
              </a:ext>
            </a:extLst>
          </p:cNvPr>
          <p:cNvSpPr txBox="1"/>
          <p:nvPr/>
        </p:nvSpPr>
        <p:spPr>
          <a:xfrm>
            <a:off x="7782572" y="2479995"/>
            <a:ext cx="8729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+2e</a:t>
            </a:r>
            <a:endParaRPr lang="en-US" sz="32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8E46054-1F8C-B9A6-7A36-44A47F2651AD}"/>
              </a:ext>
            </a:extLst>
          </p:cNvPr>
          <p:cNvCxnSpPr/>
          <p:nvPr/>
        </p:nvCxnSpPr>
        <p:spPr>
          <a:xfrm flipV="1">
            <a:off x="3438746" y="2864450"/>
            <a:ext cx="1319583" cy="92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6" name="TextBox 185">
            <a:extLst>
              <a:ext uri="{FF2B5EF4-FFF2-40B4-BE49-F238E27FC236}">
                <a16:creationId xmlns:a16="http://schemas.microsoft.com/office/drawing/2014/main" id="{2143FBD7-BA79-C917-4C32-5F9F4F769098}"/>
              </a:ext>
            </a:extLst>
          </p:cNvPr>
          <p:cNvSpPr txBox="1"/>
          <p:nvPr/>
        </p:nvSpPr>
        <p:spPr>
          <a:xfrm>
            <a:off x="887306" y="4483682"/>
            <a:ext cx="18257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[2, 8, 8, 2]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828E1083-7AAB-41A5-168D-34F79111A57F}"/>
              </a:ext>
            </a:extLst>
          </p:cNvPr>
          <p:cNvSpPr txBox="1"/>
          <p:nvPr/>
        </p:nvSpPr>
        <p:spPr>
          <a:xfrm>
            <a:off x="5629104" y="4457934"/>
            <a:ext cx="11502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[2,8,8]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88481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111" grpId="0"/>
      <p:bldP spid="184" grpId="0"/>
      <p:bldP spid="185" grpId="0"/>
      <p:bldP spid="186" grpId="0"/>
      <p:bldP spid="18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69A272-2F6F-41FA-0F6C-FF61820737DD}"/>
              </a:ext>
            </a:extLst>
          </p:cNvPr>
          <p:cNvSpPr/>
          <p:nvPr/>
        </p:nvSpPr>
        <p:spPr>
          <a:xfrm>
            <a:off x="198834" y="629911"/>
            <a:ext cx="8776097" cy="4402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78" name="Group 10">
            <a:extLst>
              <a:ext uri="{FF2B5EF4-FFF2-40B4-BE49-F238E27FC236}">
                <a16:creationId xmlns:a16="http://schemas.microsoft.com/office/drawing/2014/main" id="{B21C7982-4FDF-9F32-7D5C-1E0682769A82}"/>
              </a:ext>
            </a:extLst>
          </p:cNvPr>
          <p:cNvGrpSpPr>
            <a:grpSpLocks/>
          </p:cNvGrpSpPr>
          <p:nvPr/>
        </p:nvGrpSpPr>
        <p:grpSpPr bwMode="auto">
          <a:xfrm>
            <a:off x="472273" y="1498042"/>
            <a:ext cx="2533650" cy="2528888"/>
            <a:chOff x="8274128" y="1746250"/>
            <a:chExt cx="3378200" cy="3371851"/>
          </a:xfrm>
        </p:grpSpPr>
        <p:sp>
          <p:nvSpPr>
            <p:cNvPr id="12321" name="Oval 10">
              <a:extLst>
                <a:ext uri="{FF2B5EF4-FFF2-40B4-BE49-F238E27FC236}">
                  <a16:creationId xmlns:a16="http://schemas.microsoft.com/office/drawing/2014/main" id="{29B63D7D-90DD-E140-5D94-A41275323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8753" y="3186113"/>
              <a:ext cx="539750" cy="539750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22" name="Oval 11">
              <a:extLst>
                <a:ext uri="{FF2B5EF4-FFF2-40B4-BE49-F238E27FC236}">
                  <a16:creationId xmlns:a16="http://schemas.microsoft.com/office/drawing/2014/main" id="{43C342E4-BDF9-C579-DC2F-AAEF849717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52028" y="2714625"/>
              <a:ext cx="1438275" cy="14398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23" name="Oval 12">
              <a:extLst>
                <a:ext uri="{FF2B5EF4-FFF2-40B4-BE49-F238E27FC236}">
                  <a16:creationId xmlns:a16="http://schemas.microsoft.com/office/drawing/2014/main" id="{33DFFE41-2508-7209-C888-92377C5F7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8478" y="2266950"/>
              <a:ext cx="2374900" cy="23399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24" name="Oval 13">
              <a:extLst>
                <a:ext uri="{FF2B5EF4-FFF2-40B4-BE49-F238E27FC236}">
                  <a16:creationId xmlns:a16="http://schemas.microsoft.com/office/drawing/2014/main" id="{7D10F5D7-B86B-277D-4038-A00FC1575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0328" y="1811338"/>
              <a:ext cx="3238500" cy="32400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25" name="Text Box 14">
              <a:extLst>
                <a:ext uri="{FF2B5EF4-FFF2-40B4-BE49-F238E27FC236}">
                  <a16:creationId xmlns:a16="http://schemas.microsoft.com/office/drawing/2014/main" id="{7910F26C-81FD-99F5-5837-3A48ECB8F2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34616" y="3148013"/>
              <a:ext cx="793751" cy="98488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GB" altLang="en-US" sz="210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17+</a:t>
              </a:r>
            </a:p>
          </p:txBody>
        </p:sp>
        <p:sp>
          <p:nvSpPr>
            <p:cNvPr id="12326" name="Oval 25">
              <a:extLst>
                <a:ext uri="{FF2B5EF4-FFF2-40B4-BE49-F238E27FC236}">
                  <a16:creationId xmlns:a16="http://schemas.microsoft.com/office/drawing/2014/main" id="{40C53DE4-9A6C-370F-07AB-ABD172A8D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0003" y="3043238"/>
              <a:ext cx="180975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27" name="Oval 26">
              <a:extLst>
                <a:ext uri="{FF2B5EF4-FFF2-40B4-BE49-F238E27FC236}">
                  <a16:creationId xmlns:a16="http://schemas.microsoft.com/office/drawing/2014/main" id="{9F371F72-F857-2A1B-51F7-30B110355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3728" y="1746250"/>
              <a:ext cx="177800" cy="179388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28" name="Oval 27">
              <a:extLst>
                <a:ext uri="{FF2B5EF4-FFF2-40B4-BE49-F238E27FC236}">
                  <a16:creationId xmlns:a16="http://schemas.microsoft.com/office/drawing/2014/main" id="{AB601ED8-9FC2-220E-9982-77776C40E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5928" y="3506789"/>
              <a:ext cx="179388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29" name="Oval 28">
              <a:extLst>
                <a:ext uri="{FF2B5EF4-FFF2-40B4-BE49-F238E27FC236}">
                  <a16:creationId xmlns:a16="http://schemas.microsoft.com/office/drawing/2014/main" id="{BF6DD820-01CF-FF9D-6C94-061A877532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7628" y="4935539"/>
              <a:ext cx="179388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0" name="Oval 29">
              <a:extLst>
                <a:ext uri="{FF2B5EF4-FFF2-40B4-BE49-F238E27FC236}">
                  <a16:creationId xmlns:a16="http://schemas.microsoft.com/office/drawing/2014/main" id="{CCEE7064-F359-604D-5A2D-C12D7A8160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8016" y="4938714"/>
              <a:ext cx="179387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1" name="Oval 30">
              <a:extLst>
                <a:ext uri="{FF2B5EF4-FFF2-40B4-BE49-F238E27FC236}">
                  <a16:creationId xmlns:a16="http://schemas.microsoft.com/office/drawing/2014/main" id="{D62E6395-DAA7-91E6-5428-D98C18579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5453" y="3146425"/>
              <a:ext cx="180975" cy="179388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2" name="Oval 31">
              <a:extLst>
                <a:ext uri="{FF2B5EF4-FFF2-40B4-BE49-F238E27FC236}">
                  <a16:creationId xmlns:a16="http://schemas.microsoft.com/office/drawing/2014/main" id="{39993B9F-A190-274D-0408-9F77CA11D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2403" y="4497389"/>
              <a:ext cx="180975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3" name="Oval 32">
              <a:extLst>
                <a:ext uri="{FF2B5EF4-FFF2-40B4-BE49-F238E27FC236}">
                  <a16:creationId xmlns:a16="http://schemas.microsoft.com/office/drawing/2014/main" id="{578B5B9C-914F-B3E9-FA16-8915E41295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9116" y="4506914"/>
              <a:ext cx="179387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4" name="Oval 33">
              <a:extLst>
                <a:ext uri="{FF2B5EF4-FFF2-40B4-BE49-F238E27FC236}">
                  <a16:creationId xmlns:a16="http://schemas.microsoft.com/office/drawing/2014/main" id="{736544B5-69EA-2246-EFBA-D89555714F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3416" y="3667126"/>
              <a:ext cx="179387" cy="179388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5" name="Oval 34">
              <a:extLst>
                <a:ext uri="{FF2B5EF4-FFF2-40B4-BE49-F238E27FC236}">
                  <a16:creationId xmlns:a16="http://schemas.microsoft.com/office/drawing/2014/main" id="{1DB0D674-06F0-3A88-EA4E-86914DF7F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1353" y="3027363"/>
              <a:ext cx="180975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6" name="Oval 35">
              <a:extLst>
                <a:ext uri="{FF2B5EF4-FFF2-40B4-BE49-F238E27FC236}">
                  <a16:creationId xmlns:a16="http://schemas.microsoft.com/office/drawing/2014/main" id="{3DE04DCA-FFE7-AD73-A2BD-094185B99A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3366" y="3514726"/>
              <a:ext cx="179387" cy="179388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7" name="Oval 36">
              <a:extLst>
                <a:ext uri="{FF2B5EF4-FFF2-40B4-BE49-F238E27FC236}">
                  <a16:creationId xmlns:a16="http://schemas.microsoft.com/office/drawing/2014/main" id="{210B63A7-1A91-DDFE-D94C-08F221374D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3366" y="3151188"/>
              <a:ext cx="179387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8" name="Oval 37">
              <a:extLst>
                <a:ext uri="{FF2B5EF4-FFF2-40B4-BE49-F238E27FC236}">
                  <a16:creationId xmlns:a16="http://schemas.microsoft.com/office/drawing/2014/main" id="{A5C948F2-C57D-15E2-1A1D-FC62A46C9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4353" y="2193925"/>
              <a:ext cx="180975" cy="179388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9" name="Oval 39">
              <a:extLst>
                <a:ext uri="{FF2B5EF4-FFF2-40B4-BE49-F238E27FC236}">
                  <a16:creationId xmlns:a16="http://schemas.microsoft.com/office/drawing/2014/main" id="{37ECC99B-4612-DD14-2E6B-BE011A5500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9728" y="4075114"/>
              <a:ext cx="179388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40" name="Oval 40">
              <a:extLst>
                <a:ext uri="{FF2B5EF4-FFF2-40B4-BE49-F238E27FC236}">
                  <a16:creationId xmlns:a16="http://schemas.microsoft.com/office/drawing/2014/main" id="{05557BD8-A8F0-3B48-955F-F8781A570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4966" y="2635250"/>
              <a:ext cx="179387" cy="179388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41" name="Oval 41">
              <a:extLst>
                <a:ext uri="{FF2B5EF4-FFF2-40B4-BE49-F238E27FC236}">
                  <a16:creationId xmlns:a16="http://schemas.microsoft.com/office/drawing/2014/main" id="{C8BA7A1E-0556-65C4-4FD8-2F22CFE14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4128" y="3614739"/>
              <a:ext cx="179388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12" name="Text Box 52">
            <a:extLst>
              <a:ext uri="{FF2B5EF4-FFF2-40B4-BE49-F238E27FC236}">
                <a16:creationId xmlns:a16="http://schemas.microsoft.com/office/drawing/2014/main" id="{58EF744F-387D-0690-679C-2303884D8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470" y="931688"/>
            <a:ext cx="1771650" cy="41549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Cl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3D435119-135C-E943-6A60-89AD4F8F06C1}"/>
              </a:ext>
            </a:extLst>
          </p:cNvPr>
          <p:cNvSpPr txBox="1"/>
          <p:nvPr/>
        </p:nvSpPr>
        <p:spPr>
          <a:xfrm>
            <a:off x="2084784" y="126207"/>
            <a:ext cx="67079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ion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CaCl</a:t>
            </a:r>
            <a:r>
              <a:rPr lang="en-US" sz="24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endParaRPr lang="en-US" sz="2400" b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6D038F6-9DAF-BBFD-81AB-26700EF92C69}"/>
              </a:ext>
            </a:extLst>
          </p:cNvPr>
          <p:cNvGrpSpPr/>
          <p:nvPr/>
        </p:nvGrpSpPr>
        <p:grpSpPr>
          <a:xfrm>
            <a:off x="6051161" y="1349095"/>
            <a:ext cx="2533650" cy="2528888"/>
            <a:chOff x="6400800" y="1178719"/>
            <a:chExt cx="2533650" cy="2528888"/>
          </a:xfrm>
        </p:grpSpPr>
        <p:grpSp>
          <p:nvGrpSpPr>
            <p:cNvPr id="103" name="Group 10">
              <a:extLst>
                <a:ext uri="{FF2B5EF4-FFF2-40B4-BE49-F238E27FC236}">
                  <a16:creationId xmlns:a16="http://schemas.microsoft.com/office/drawing/2014/main" id="{7F1A5453-6B07-F165-BFC5-E1E4735531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00800" y="1178719"/>
              <a:ext cx="2533650" cy="2528888"/>
              <a:chOff x="8274128" y="1746250"/>
              <a:chExt cx="3378200" cy="3371851"/>
            </a:xfrm>
          </p:grpSpPr>
          <p:sp>
            <p:nvSpPr>
              <p:cNvPr id="105" name="Oval 10">
                <a:extLst>
                  <a:ext uri="{FF2B5EF4-FFF2-40B4-BE49-F238E27FC236}">
                    <a16:creationId xmlns:a16="http://schemas.microsoft.com/office/drawing/2014/main" id="{E18C5FF8-6F42-CAA5-A21B-681DCCCE22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18753" y="3186113"/>
                <a:ext cx="539750" cy="539750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06" name="Oval 11">
                <a:extLst>
                  <a:ext uri="{FF2B5EF4-FFF2-40B4-BE49-F238E27FC236}">
                    <a16:creationId xmlns:a16="http://schemas.microsoft.com/office/drawing/2014/main" id="{2C5BBAC9-FE55-B3DB-F933-5D5545683C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2028" y="2714625"/>
                <a:ext cx="1438275" cy="143986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07" name="Oval 12">
                <a:extLst>
                  <a:ext uri="{FF2B5EF4-FFF2-40B4-BE49-F238E27FC236}">
                    <a16:creationId xmlns:a16="http://schemas.microsoft.com/office/drawing/2014/main" id="{89FFFA24-777A-C3C9-BFBF-FDBF1B031E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88478" y="2266950"/>
                <a:ext cx="2374900" cy="233997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08" name="Oval 13">
                <a:extLst>
                  <a:ext uri="{FF2B5EF4-FFF2-40B4-BE49-F238E27FC236}">
                    <a16:creationId xmlns:a16="http://schemas.microsoft.com/office/drawing/2014/main" id="{C66C6E46-F80F-EE86-BCCD-31394A8CCC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50328" y="1811338"/>
                <a:ext cx="3238500" cy="324008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09" name="Text Box 14">
                <a:extLst>
                  <a:ext uri="{FF2B5EF4-FFF2-40B4-BE49-F238E27FC236}">
                    <a16:creationId xmlns:a16="http://schemas.microsoft.com/office/drawing/2014/main" id="{91F65DC1-581B-A01D-6341-1DAA87DBB6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34616" y="3148013"/>
                <a:ext cx="793751" cy="9848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GB" altLang="en-US" sz="210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17+</a:t>
                </a:r>
              </a:p>
            </p:txBody>
          </p:sp>
          <p:sp>
            <p:nvSpPr>
              <p:cNvPr id="110" name="Oval 25">
                <a:extLst>
                  <a:ext uri="{FF2B5EF4-FFF2-40B4-BE49-F238E27FC236}">
                    <a16:creationId xmlns:a16="http://schemas.microsoft.com/office/drawing/2014/main" id="{E03DE2C7-5BC5-6E64-7C7D-9EA3E5511B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90003" y="3043238"/>
                <a:ext cx="180975" cy="179387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9" name="Oval 26">
                <a:extLst>
                  <a:ext uri="{FF2B5EF4-FFF2-40B4-BE49-F238E27FC236}">
                    <a16:creationId xmlns:a16="http://schemas.microsoft.com/office/drawing/2014/main" id="{18338032-6814-C34A-4F53-17510BE52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53728" y="1746250"/>
                <a:ext cx="177800" cy="179388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61" name="Oval 27">
                <a:extLst>
                  <a:ext uri="{FF2B5EF4-FFF2-40B4-BE49-F238E27FC236}">
                    <a16:creationId xmlns:a16="http://schemas.microsoft.com/office/drawing/2014/main" id="{D26C0513-DDC0-0F8F-20D6-FFD9F5D06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05928" y="3506789"/>
                <a:ext cx="179388" cy="179387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62" name="Oval 28">
                <a:extLst>
                  <a:ext uri="{FF2B5EF4-FFF2-40B4-BE49-F238E27FC236}">
                    <a16:creationId xmlns:a16="http://schemas.microsoft.com/office/drawing/2014/main" id="{20504390-A209-A598-A974-C3EAE3EAC2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7628" y="4935539"/>
                <a:ext cx="179388" cy="179387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63" name="Oval 29">
                <a:extLst>
                  <a:ext uri="{FF2B5EF4-FFF2-40B4-BE49-F238E27FC236}">
                    <a16:creationId xmlns:a16="http://schemas.microsoft.com/office/drawing/2014/main" id="{C0503D47-E63C-4330-786F-57F50F42C9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8016" y="4938714"/>
                <a:ext cx="179387" cy="179387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64" name="Oval 30">
                <a:extLst>
                  <a:ext uri="{FF2B5EF4-FFF2-40B4-BE49-F238E27FC236}">
                    <a16:creationId xmlns:a16="http://schemas.microsoft.com/office/drawing/2014/main" id="{A74CF23F-259E-74C3-EF3A-2ADAEFA1B3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15453" y="3146425"/>
                <a:ext cx="180975" cy="179388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65" name="Oval 31">
                <a:extLst>
                  <a:ext uri="{FF2B5EF4-FFF2-40B4-BE49-F238E27FC236}">
                    <a16:creationId xmlns:a16="http://schemas.microsoft.com/office/drawing/2014/main" id="{21BC31F5-606F-E4C4-A34B-D126C6A5F0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12403" y="4497389"/>
                <a:ext cx="180975" cy="179387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66" name="Oval 32">
                <a:extLst>
                  <a:ext uri="{FF2B5EF4-FFF2-40B4-BE49-F238E27FC236}">
                    <a16:creationId xmlns:a16="http://schemas.microsoft.com/office/drawing/2014/main" id="{0FFFF9AA-ACA4-A094-48DE-3F6DBA3C5B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79116" y="4506914"/>
                <a:ext cx="179387" cy="179387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67" name="Oval 33">
                <a:extLst>
                  <a:ext uri="{FF2B5EF4-FFF2-40B4-BE49-F238E27FC236}">
                    <a16:creationId xmlns:a16="http://schemas.microsoft.com/office/drawing/2014/main" id="{36F244C5-C991-DEAA-52D3-0B03CDBCA0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63416" y="3667126"/>
                <a:ext cx="179387" cy="179388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68" name="Oval 34">
                <a:extLst>
                  <a:ext uri="{FF2B5EF4-FFF2-40B4-BE49-F238E27FC236}">
                    <a16:creationId xmlns:a16="http://schemas.microsoft.com/office/drawing/2014/main" id="{1A75B596-246A-FB2F-CBE0-83335B6C8A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1353" y="3027363"/>
                <a:ext cx="180975" cy="179387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69" name="Oval 35">
                <a:extLst>
                  <a:ext uri="{FF2B5EF4-FFF2-40B4-BE49-F238E27FC236}">
                    <a16:creationId xmlns:a16="http://schemas.microsoft.com/office/drawing/2014/main" id="{2E0C792E-BC11-BF33-E56D-71E944D86C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63366" y="3514726"/>
                <a:ext cx="179387" cy="179388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70" name="Oval 36">
                <a:extLst>
                  <a:ext uri="{FF2B5EF4-FFF2-40B4-BE49-F238E27FC236}">
                    <a16:creationId xmlns:a16="http://schemas.microsoft.com/office/drawing/2014/main" id="{014C5878-AB57-8264-B39D-AF14F09032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63366" y="3151188"/>
                <a:ext cx="179387" cy="179387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71" name="Oval 37">
                <a:extLst>
                  <a:ext uri="{FF2B5EF4-FFF2-40B4-BE49-F238E27FC236}">
                    <a16:creationId xmlns:a16="http://schemas.microsoft.com/office/drawing/2014/main" id="{3025BDE9-74A3-18BA-0D3C-D56922E59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74353" y="2193925"/>
                <a:ext cx="180975" cy="179388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72" name="Oval 39">
                <a:extLst>
                  <a:ext uri="{FF2B5EF4-FFF2-40B4-BE49-F238E27FC236}">
                    <a16:creationId xmlns:a16="http://schemas.microsoft.com/office/drawing/2014/main" id="{3BC02581-C7A9-5A17-A77F-67E4085A90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9728" y="4075114"/>
                <a:ext cx="179388" cy="179387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73" name="Oval 40">
                <a:extLst>
                  <a:ext uri="{FF2B5EF4-FFF2-40B4-BE49-F238E27FC236}">
                    <a16:creationId xmlns:a16="http://schemas.microsoft.com/office/drawing/2014/main" id="{4E9D8F78-212A-59C3-F66A-77FCC4DD6E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4966" y="2635250"/>
                <a:ext cx="179387" cy="179388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74" name="Oval 41">
                <a:extLst>
                  <a:ext uri="{FF2B5EF4-FFF2-40B4-BE49-F238E27FC236}">
                    <a16:creationId xmlns:a16="http://schemas.microsoft.com/office/drawing/2014/main" id="{DD50D9EE-8052-504F-0BCB-EB27BBE688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4128" y="3614739"/>
                <a:ext cx="179388" cy="179387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104" name="Oval 46">
              <a:extLst>
                <a:ext uri="{FF2B5EF4-FFF2-40B4-BE49-F238E27FC236}">
                  <a16:creationId xmlns:a16="http://schemas.microsoft.com/office/drawing/2014/main" id="{2C4E5C70-8032-4A25-A62F-E69229D99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4738" y="1183481"/>
              <a:ext cx="134541" cy="134541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75" name="TextBox 174">
            <a:extLst>
              <a:ext uri="{FF2B5EF4-FFF2-40B4-BE49-F238E27FC236}">
                <a16:creationId xmlns:a16="http://schemas.microsoft.com/office/drawing/2014/main" id="{AFF457D0-891D-D0F8-0468-168F03D7CDB8}"/>
              </a:ext>
            </a:extLst>
          </p:cNvPr>
          <p:cNvSpPr txBox="1"/>
          <p:nvPr/>
        </p:nvSpPr>
        <p:spPr>
          <a:xfrm>
            <a:off x="1216114" y="4213418"/>
            <a:ext cx="14882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[2, 8,7]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922B0997-A5B6-F512-929A-0BAAF6BBC4F9}"/>
              </a:ext>
            </a:extLst>
          </p:cNvPr>
          <p:cNvSpPr txBox="1"/>
          <p:nvPr/>
        </p:nvSpPr>
        <p:spPr>
          <a:xfrm>
            <a:off x="6922699" y="4151778"/>
            <a:ext cx="14882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[2,8,8]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AAE3B7CB-D1DC-7876-5FC6-21E00F398696}"/>
              </a:ext>
            </a:extLst>
          </p:cNvPr>
          <p:cNvCxnSpPr/>
          <p:nvPr/>
        </p:nvCxnSpPr>
        <p:spPr>
          <a:xfrm flipV="1">
            <a:off x="4557747" y="2660275"/>
            <a:ext cx="1319583" cy="92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8" name="TextBox 177">
            <a:extLst>
              <a:ext uri="{FF2B5EF4-FFF2-40B4-BE49-F238E27FC236}">
                <a16:creationId xmlns:a16="http://schemas.microsoft.com/office/drawing/2014/main" id="{E7DA4516-EC2C-FA55-EEB7-7E6D5444954E}"/>
              </a:ext>
            </a:extLst>
          </p:cNvPr>
          <p:cNvSpPr txBox="1"/>
          <p:nvPr/>
        </p:nvSpPr>
        <p:spPr>
          <a:xfrm>
            <a:off x="3580098" y="2339010"/>
            <a:ext cx="8729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+1e</a:t>
            </a:r>
            <a:endParaRPr lang="en-US" sz="3200" dirty="0"/>
          </a:p>
        </p:txBody>
      </p:sp>
      <p:sp>
        <p:nvSpPr>
          <p:cNvPr id="179" name="Text Box 52">
            <a:extLst>
              <a:ext uri="{FF2B5EF4-FFF2-40B4-BE49-F238E27FC236}">
                <a16:creationId xmlns:a16="http://schemas.microsoft.com/office/drawing/2014/main" id="{43BDC710-FA46-5106-9716-61A81FFEF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7467" y="834107"/>
            <a:ext cx="1771650" cy="41549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Ion Cl</a:t>
            </a:r>
            <a:r>
              <a:rPr lang="en-US" altLang="en-US" sz="2100" b="1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C0DA7594-23F9-2AD4-E4A7-6BAE18617C78}"/>
              </a:ext>
            </a:extLst>
          </p:cNvPr>
          <p:cNvSpPr txBox="1"/>
          <p:nvPr/>
        </p:nvSpPr>
        <p:spPr>
          <a:xfrm>
            <a:off x="8174046" y="1130635"/>
            <a:ext cx="5093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802696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75" grpId="0"/>
      <p:bldP spid="176" grpId="0"/>
      <p:bldP spid="178" grpId="0"/>
      <p:bldP spid="179" grpId="0"/>
      <p:bldP spid="18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Box 104">
            <a:extLst>
              <a:ext uri="{FF2B5EF4-FFF2-40B4-BE49-F238E27FC236}">
                <a16:creationId xmlns:a16="http://schemas.microsoft.com/office/drawing/2014/main" id="{F6B2D1F6-A025-10B7-3E14-F8371BF86385}"/>
              </a:ext>
            </a:extLst>
          </p:cNvPr>
          <p:cNvSpPr txBox="1"/>
          <p:nvPr/>
        </p:nvSpPr>
        <p:spPr>
          <a:xfrm>
            <a:off x="595423" y="244404"/>
            <a:ext cx="8314661" cy="954107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diễn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ion </a:t>
            </a:r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CaCl</a:t>
            </a:r>
            <a:r>
              <a:rPr lang="en-US" sz="28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endParaRPr lang="en-US" sz="2800" b="1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ED551D-B106-D0A2-7ACD-A7EAC77F1513}"/>
              </a:ext>
            </a:extLst>
          </p:cNvPr>
          <p:cNvSpPr txBox="1"/>
          <p:nvPr/>
        </p:nvSpPr>
        <p:spPr>
          <a:xfrm>
            <a:off x="350891" y="1319208"/>
            <a:ext cx="44879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     Ca          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  Ca</a:t>
            </a:r>
            <a:r>
              <a:rPr lang="en-US" sz="2800" b="1" baseline="30000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2+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+ 2e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[2, 8, 8, 2]           [2,8,8] 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E85D6E-35C1-8AE9-3612-4CA7931FAA65}"/>
              </a:ext>
            </a:extLst>
          </p:cNvPr>
          <p:cNvSpPr txBox="1"/>
          <p:nvPr/>
        </p:nvSpPr>
        <p:spPr>
          <a:xfrm>
            <a:off x="595423" y="2517123"/>
            <a:ext cx="44879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  Cl +   1e   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 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 Cl</a:t>
            </a:r>
            <a:r>
              <a:rPr lang="en-US" sz="2800" b="1" baseline="30000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[2, 8,7]                [2,8,8]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54934C-1FA3-BBA3-0AF6-26F329D75E0D}"/>
              </a:ext>
            </a:extLst>
          </p:cNvPr>
          <p:cNvSpPr txBox="1"/>
          <p:nvPr/>
        </p:nvSpPr>
        <p:spPr>
          <a:xfrm>
            <a:off x="595423" y="4082811"/>
            <a:ext cx="77019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Ca</a:t>
            </a:r>
            <a:r>
              <a:rPr lang="en-US" sz="2800" b="1" baseline="30000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2+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+ 2Cl</a:t>
            </a:r>
            <a:r>
              <a:rPr lang="en-US" sz="2800" b="1" baseline="30000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CaCl</a:t>
            </a:r>
            <a:r>
              <a:rPr 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052" name="Picture 4" descr="Canxi (Ca)">
            <a:extLst>
              <a:ext uri="{FF2B5EF4-FFF2-40B4-BE49-F238E27FC236}">
                <a16:creationId xmlns:a16="http://schemas.microsoft.com/office/drawing/2014/main" id="{2E50F333-93F3-C9CA-4BC6-C3308CDE16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3" b="9730"/>
          <a:stretch/>
        </p:blipFill>
        <p:spPr bwMode="auto">
          <a:xfrm>
            <a:off x="6060445" y="1319208"/>
            <a:ext cx="1858486" cy="16912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54" name="Picture 6" descr="Chemistry: Structure and Bonding | Baamboozle">
            <a:extLst>
              <a:ext uri="{FF2B5EF4-FFF2-40B4-BE49-F238E27FC236}">
                <a16:creationId xmlns:a16="http://schemas.microsoft.com/office/drawing/2014/main" id="{156C50D4-6BA6-126D-98BF-223E37FE0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122" y="3152291"/>
            <a:ext cx="1796809" cy="179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448240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683679" y="1110569"/>
            <a:ext cx="2903118" cy="297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baseline="-25000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</a:rPr>
              <a:t>12</a:t>
            </a:r>
            <a:r>
              <a:rPr lang="vi-VN" sz="2000" b="1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</a:rPr>
              <a:t>Mg   1s</a:t>
            </a:r>
            <a:r>
              <a:rPr lang="vi-VN" sz="2000" b="1" baseline="30000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</a:rPr>
              <a:t>2</a:t>
            </a:r>
            <a:r>
              <a:rPr lang="vi-VN" sz="2000" b="1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</a:rPr>
              <a:t> 2s</a:t>
            </a:r>
            <a:r>
              <a:rPr lang="vi-VN" sz="2000" b="1" baseline="30000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</a:rPr>
              <a:t>2</a:t>
            </a:r>
            <a:r>
              <a:rPr lang="vi-VN" sz="2000" b="1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</a:rPr>
              <a:t> 2p</a:t>
            </a:r>
            <a:r>
              <a:rPr lang="vi-VN" sz="2000" b="1" baseline="30000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</a:rPr>
              <a:t>6 </a:t>
            </a:r>
            <a:r>
              <a:rPr lang="vi-VN" sz="2000" b="1" u="sng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</a:rPr>
              <a:t>3s</a:t>
            </a:r>
            <a:r>
              <a:rPr lang="vi-VN" sz="2000" b="1" u="sng" baseline="30000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382341" y="2211390"/>
            <a:ext cx="792455" cy="5233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400" b="1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Mg</a:t>
            </a:r>
            <a:r>
              <a:rPr lang="vi-VN" sz="2400" b="1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</a:rPr>
              <a:t>           </a:t>
            </a:r>
            <a:endParaRPr lang="vi-VN" sz="2400" b="1" dirty="0">
              <a:solidFill>
                <a:srgbClr val="FFFF00"/>
              </a:solidFill>
              <a:latin typeface="Acumin Pro Condensed" panose="020B080602020202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617177" y="3318177"/>
            <a:ext cx="2231839" cy="471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MgCl</a:t>
            </a:r>
            <a:r>
              <a:rPr lang="vi-VN" sz="2400" b="1" baseline="-25000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480798" y="2456348"/>
            <a:ext cx="331394" cy="261696"/>
          </a:xfrm>
          <a:prstGeom prst="roundRect">
            <a:avLst>
              <a:gd name="adj" fmla="val 54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FFFF00"/>
                </a:solidFill>
                <a:latin typeface="Acumin Pro Condensed" panose="020B0806020202020204" pitchFamily="34" charset="0"/>
              </a:rPr>
              <a:t>1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468591" y="3367133"/>
            <a:ext cx="331394" cy="261696"/>
          </a:xfrm>
          <a:prstGeom prst="roundRect">
            <a:avLst>
              <a:gd name="adj" fmla="val 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FFFF00"/>
                </a:solidFill>
                <a:latin typeface="Acumin Pro Condensed" panose="020B0806020202020204" pitchFamily="34" charset="0"/>
              </a:rPr>
              <a:t>2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139299" y="3241258"/>
            <a:ext cx="3166292" cy="5233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Mg</a:t>
            </a:r>
            <a:r>
              <a:rPr lang="vi-VN" sz="2400" b="1" baseline="30000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</a:rPr>
              <a:t>2+</a:t>
            </a:r>
            <a:r>
              <a:rPr lang="vi-VN" sz="2400" b="1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</a:rPr>
              <a:t>  +    2Cl</a:t>
            </a:r>
            <a:r>
              <a:rPr lang="vi-VN" sz="2400" b="1" baseline="30000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</a:rPr>
              <a:t>-</a:t>
            </a:r>
            <a:endParaRPr lang="vi-VN" sz="2400" b="1" baseline="30000" dirty="0">
              <a:solidFill>
                <a:srgbClr val="FFFF00"/>
              </a:solidFill>
              <a:latin typeface="Acumin Pro Condensed" panose="020B080602020202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4305" y="2198830"/>
            <a:ext cx="2484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    </a:t>
            </a:r>
            <a:r>
              <a:rPr lang="vi-VN" sz="2400" b="1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Mg</a:t>
            </a:r>
            <a:r>
              <a:rPr lang="vi-VN" sz="2400" b="1" baseline="30000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</a:rPr>
              <a:t>2+    </a:t>
            </a:r>
            <a:r>
              <a:rPr lang="vi-VN" sz="2400" b="1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+ 2e</a:t>
            </a:r>
            <a:endParaRPr lang="vi-VN" sz="2400" dirty="0">
              <a:solidFill>
                <a:srgbClr val="FFFF00"/>
              </a:solidFill>
              <a:latin typeface="Acumin Pro Condensed" panose="020B0806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91886" y="210659"/>
            <a:ext cx="8531050" cy="78851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V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Xét hình thành liên kết ion trong phân </a:t>
            </a:r>
            <a:r>
              <a:rPr lang="vi-VN" sz="20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tử</a:t>
            </a:r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MgCl</a:t>
            </a:r>
            <a:r>
              <a:rPr lang="vi-VN" sz="2000" b="1" baseline="-25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r>
              <a:rPr lang="en-US" sz="2000" b="1" baseline="-25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vi-VN" sz="20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Biết</a:t>
            </a:r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Mg (Z=12) ; Cl (Z=17)</a:t>
            </a:r>
            <a:endParaRPr lang="vi-VN" sz="2000" b="1" baseline="-250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8" name="Left Brace 37"/>
          <p:cNvSpPr/>
          <p:nvPr/>
        </p:nvSpPr>
        <p:spPr>
          <a:xfrm>
            <a:off x="2032447" y="2304690"/>
            <a:ext cx="327706" cy="806378"/>
          </a:xfrm>
          <a:prstGeom prst="leftBrac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1050" dirty="0">
              <a:solidFill>
                <a:srgbClr val="FFFF00"/>
              </a:solidFill>
              <a:latin typeface="Acumin Pro Condensed" panose="020B0806020202020204" pitchFamily="34" charset="0"/>
            </a:endParaRPr>
          </a:p>
        </p:txBody>
      </p:sp>
      <p:sp>
        <p:nvSpPr>
          <p:cNvPr id="39" name="Content Placeholder 13"/>
          <p:cNvSpPr txBox="1">
            <a:spLocks/>
          </p:cNvSpPr>
          <p:nvPr/>
        </p:nvSpPr>
        <p:spPr bwMode="auto">
          <a:xfrm>
            <a:off x="2135237" y="2718456"/>
            <a:ext cx="3700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 eaLnBrk="0" hangingPunct="0">
              <a:spcBef>
                <a:spcPct val="20000"/>
              </a:spcBef>
              <a:buClr>
                <a:srgbClr val="44546A"/>
              </a:buClr>
              <a:defRPr/>
            </a:pPr>
            <a:r>
              <a:rPr lang="vi-VN" sz="2400" b="1" kern="0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itchFamily="18" charset="0"/>
              </a:rPr>
              <a:t>       Cl       +      1e   </a:t>
            </a:r>
            <a:r>
              <a:rPr lang="vi-VN" sz="2400" b="1" kern="0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itchFamily="18" charset="0"/>
                <a:sym typeface="Wingdings 3"/>
              </a:rPr>
              <a:t>    </a:t>
            </a:r>
            <a:r>
              <a:rPr lang="vi-VN" sz="2400" b="1" kern="0" dirty="0" err="1">
                <a:solidFill>
                  <a:srgbClr val="FFFF00"/>
                </a:solidFill>
                <a:latin typeface="Acumin Pro Condensed" panose="020B0806020202020204" pitchFamily="34" charset="0"/>
                <a:cs typeface="Times New Roman" pitchFamily="18" charset="0"/>
                <a:sym typeface="Wingdings 3"/>
              </a:rPr>
              <a:t>Cl</a:t>
            </a:r>
            <a:r>
              <a:rPr lang="vi-VN" sz="2400" b="1" kern="0" baseline="30000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itchFamily="18" charset="0"/>
                <a:sym typeface="Wingdings 3"/>
              </a:rPr>
              <a:t>-</a:t>
            </a:r>
            <a:endParaRPr lang="vi-VN" sz="2400" b="1" kern="0" dirty="0">
              <a:solidFill>
                <a:srgbClr val="FFFF00"/>
              </a:solidFill>
              <a:latin typeface="Acumin Pro Condensed" panose="020B0806020202020204" pitchFamily="34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21278" y="2710935"/>
            <a:ext cx="37008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kern="0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itchFamily="18" charset="0"/>
              </a:rPr>
              <a:t>2                2.             2</a:t>
            </a:r>
            <a:endParaRPr lang="vi-VN" sz="2400" dirty="0">
              <a:solidFill>
                <a:srgbClr val="FFFF00"/>
              </a:solidFill>
              <a:latin typeface="Acumin Pro Condensed" panose="020B0806020202020204" pitchFamily="34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57873" y="1717133"/>
            <a:ext cx="2703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b="1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</a:rPr>
              <a:t>Sự hình thành liên kết ion </a:t>
            </a:r>
            <a:endParaRPr lang="vi-VN" sz="1800" dirty="0">
              <a:solidFill>
                <a:srgbClr val="FFFF00"/>
              </a:solidFill>
              <a:latin typeface="Acumin Pro Condensed" panose="020B0806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403646" y="1209171"/>
            <a:ext cx="3715422" cy="297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baseline="-25000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</a:rPr>
              <a:t>17</a:t>
            </a:r>
            <a:r>
              <a:rPr lang="vi-VN" sz="2000" b="1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</a:rPr>
              <a:t>Cl     1s</a:t>
            </a:r>
            <a:r>
              <a:rPr lang="vi-VN" sz="2000" b="1" baseline="30000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</a:rPr>
              <a:t>2 </a:t>
            </a:r>
            <a:r>
              <a:rPr lang="vi-VN" sz="2000" b="1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</a:rPr>
              <a:t>2s</a:t>
            </a:r>
            <a:r>
              <a:rPr lang="vi-VN" sz="2000" b="1" baseline="30000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</a:rPr>
              <a:t>2</a:t>
            </a:r>
            <a:r>
              <a:rPr lang="vi-VN" sz="2000" b="1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</a:rPr>
              <a:t> 2p</a:t>
            </a:r>
            <a:r>
              <a:rPr lang="vi-VN" sz="2000" b="1" baseline="30000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</a:rPr>
              <a:t>6 </a:t>
            </a:r>
            <a:r>
              <a:rPr lang="vi-VN" sz="2000" b="1" u="sng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</a:rPr>
              <a:t>3s</a:t>
            </a:r>
            <a:r>
              <a:rPr lang="vi-VN" sz="2000" b="1" u="sng" baseline="30000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</a:rPr>
              <a:t>2</a:t>
            </a:r>
            <a:r>
              <a:rPr lang="vi-VN" sz="2000" b="1" u="sng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</a:rPr>
              <a:t> 3p</a:t>
            </a:r>
            <a:r>
              <a:rPr lang="vi-VN" sz="2000" b="1" baseline="30000" dirty="0">
                <a:solidFill>
                  <a:srgbClr val="FFFF00"/>
                </a:solidFill>
                <a:latin typeface="Acumin Pro Condensed" panose="020B0806020202020204" pitchFamily="34" charset="0"/>
                <a:cs typeface="Times New Roman" panose="02020603050405020304" pitchFamily="18" charset="0"/>
              </a:rPr>
              <a:t>5</a:t>
            </a:r>
          </a:p>
          <a:p>
            <a:pPr algn="ctr"/>
            <a:endParaRPr lang="vi-VN" sz="2000" b="1" u="sng" baseline="30000" dirty="0">
              <a:solidFill>
                <a:srgbClr val="FFFF00"/>
              </a:solidFill>
              <a:latin typeface="Acumin Pro Condensed" panose="020B0806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033520" y="3543578"/>
            <a:ext cx="729399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87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  <p:bldP spid="56" grpId="0"/>
      <p:bldP spid="59" grpId="0" animBg="1"/>
      <p:bldP spid="60" grpId="0" animBg="1"/>
      <p:bldP spid="34" grpId="0"/>
      <p:bldP spid="3" grpId="0"/>
      <p:bldP spid="38" grpId="0" animBg="1"/>
      <p:bldP spid="39" grpId="0"/>
      <p:bldP spid="40" grpId="0"/>
      <p:bldP spid="1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0000">
            <a:off x="1507448" y="-499577"/>
            <a:ext cx="6566039" cy="262717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59226" y="1925399"/>
            <a:ext cx="2743847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4100" b="1" dirty="0">
                <a:solidFill>
                  <a:srgbClr val="FAFAF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PART  2</a:t>
            </a:r>
            <a:endParaRPr lang="zh-CN" altLang="en-US" sz="4100" b="1" dirty="0">
              <a:solidFill>
                <a:srgbClr val="FAFAFA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9CF914-AC8E-AC83-75AD-4419FE6C51C8}"/>
              </a:ext>
            </a:extLst>
          </p:cNvPr>
          <p:cNvSpPr txBox="1"/>
          <p:nvPr/>
        </p:nvSpPr>
        <p:spPr>
          <a:xfrm>
            <a:off x="-347212" y="2625591"/>
            <a:ext cx="60100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TINH THỂ ION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33960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Box 104">
            <a:extLst>
              <a:ext uri="{FF2B5EF4-FFF2-40B4-BE49-F238E27FC236}">
                <a16:creationId xmlns:a16="http://schemas.microsoft.com/office/drawing/2014/main" id="{F6B2D1F6-A025-10B7-3E14-F8371BF86385}"/>
              </a:ext>
            </a:extLst>
          </p:cNvPr>
          <p:cNvSpPr txBox="1"/>
          <p:nvPr/>
        </p:nvSpPr>
        <p:spPr>
          <a:xfrm>
            <a:off x="501279" y="315227"/>
            <a:ext cx="2279356" cy="523220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KHÁI NIỆM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3F8F2FF-3EEE-779B-A2A6-C433CF7AFFCB}"/>
              </a:ext>
            </a:extLst>
          </p:cNvPr>
          <p:cNvSpPr txBox="1"/>
          <p:nvPr/>
        </p:nvSpPr>
        <p:spPr>
          <a:xfrm>
            <a:off x="519467" y="838447"/>
            <a:ext cx="83389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Tinh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ion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tinh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bởi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cation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anion. 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743343D-E660-AB38-BE06-4548EC910D9B}"/>
              </a:ext>
            </a:extLst>
          </p:cNvPr>
          <p:cNvSpPr txBox="1"/>
          <p:nvPr/>
        </p:nvSpPr>
        <p:spPr>
          <a:xfrm>
            <a:off x="3419819" y="1743936"/>
            <a:ext cx="26832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muối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Củng cố kiến thức">
            <a:extLst>
              <a:ext uri="{FF2B5EF4-FFF2-40B4-BE49-F238E27FC236}">
                <a16:creationId xmlns:a16="http://schemas.microsoft.com/office/drawing/2014/main" id="{8690C61D-F96E-80EE-918B-890947B29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20"/>
          <a:stretch/>
        </p:blipFill>
        <p:spPr bwMode="auto">
          <a:xfrm>
            <a:off x="1640957" y="2267156"/>
            <a:ext cx="6096000" cy="256111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7875997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7" name="Flowchart: Document 17414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631" y="0"/>
            <a:ext cx="2436019" cy="2550319"/>
          </a:xfrm>
          <a:prstGeom prst="flowChartDocument">
            <a:avLst/>
          </a:prstGeom>
          <a:solidFill>
            <a:srgbClr val="B66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0" name="Title 1">
            <a:extLst>
              <a:ext uri="{FF2B5EF4-FFF2-40B4-BE49-F238E27FC236}">
                <a16:creationId xmlns:a16="http://schemas.microsoft.com/office/drawing/2014/main" id="{B046D059-AFE4-FC6D-3FEA-285D326F73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158516"/>
            <a:ext cx="2130136" cy="17783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 eaLnBrk="1" hangingPunct="1"/>
            <a:r>
              <a:rPr lang="en-US" altLang="vi-VN" sz="2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Xem</a:t>
            </a:r>
            <a:r>
              <a:rPr lang="en-US" altLang="vi-VN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video, </a:t>
            </a:r>
            <a:r>
              <a:rPr lang="en-US" altLang="vi-VN" sz="2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cho</a:t>
            </a:r>
            <a:r>
              <a:rPr lang="en-US" altLang="vi-VN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vi-VN" sz="2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biết</a:t>
            </a:r>
            <a:r>
              <a:rPr lang="en-US" altLang="vi-VN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</a:t>
            </a:r>
            <a:br>
              <a:rPr lang="en-US" altLang="vi-VN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vi-VN" sz="2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Phản</a:t>
            </a:r>
            <a:r>
              <a:rPr lang="en-US" altLang="vi-VN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vi-VN" sz="2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ứng</a:t>
            </a:r>
            <a:r>
              <a:rPr lang="en-US" altLang="vi-VN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vi-VN" sz="2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hóa</a:t>
            </a:r>
            <a:r>
              <a:rPr lang="en-US" altLang="vi-VN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vi-VN" sz="2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học</a:t>
            </a:r>
            <a:r>
              <a:rPr lang="en-US" altLang="vi-VN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vi-VN" sz="2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nào</a:t>
            </a:r>
            <a:r>
              <a:rPr lang="en-US" altLang="vi-VN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vi-VN" sz="2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đã</a:t>
            </a:r>
            <a:r>
              <a:rPr lang="en-US" altLang="vi-VN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vi-VN" sz="2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xảy</a:t>
            </a:r>
            <a:r>
              <a:rPr lang="en-US" altLang="vi-VN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vi-VN" sz="2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ra</a:t>
            </a:r>
            <a:r>
              <a:rPr lang="en-US" altLang="vi-VN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3" name="NA + CL2">
            <a:hlinkClick r:id="" action="ppaction://media"/>
            <a:extLst>
              <a:ext uri="{FF2B5EF4-FFF2-40B4-BE49-F238E27FC236}">
                <a16:creationId xmlns:a16="http://schemas.microsoft.com/office/drawing/2014/main" id="{63F30840-75BB-DD09-1CF6-5429F4933C3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4669" y="683288"/>
            <a:ext cx="6000071" cy="4121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48" name="Rectangle 70">
            <a:extLst>
              <a:ext uri="{FF2B5EF4-FFF2-40B4-BE49-F238E27FC236}">
                <a16:creationId xmlns:a16="http://schemas.microsoft.com/office/drawing/2014/main" id="{6EFFF4A2-EB01-4738-9824-8D9A72A51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Sơ đồ của một tinh thể natri clorua vỡ vụn">
            <a:extLst>
              <a:ext uri="{FF2B5EF4-FFF2-40B4-BE49-F238E27FC236}">
                <a16:creationId xmlns:a16="http://schemas.microsoft.com/office/drawing/2014/main" id="{EEB7F4E3-B8D6-93E0-036C-9F8ADD654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5048" y="482600"/>
            <a:ext cx="7029025" cy="246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72">
            <a:extLst>
              <a:ext uri="{FF2B5EF4-FFF2-40B4-BE49-F238E27FC236}">
                <a16:creationId xmlns:a16="http://schemas.microsoft.com/office/drawing/2014/main" id="{23D97D8B-CFC5-431A-AA32-93C4522A6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75255"/>
            <a:ext cx="9144000" cy="19682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ACB97-E91D-74E6-0721-0D4860108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709" y="3425359"/>
            <a:ext cx="7656128" cy="2460159"/>
          </a:xfrm>
        </p:spPr>
        <p:txBody>
          <a:bodyPr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giòn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natri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clorua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(B) Khi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búa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ion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clorua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kumimoji="0" lang="en-US" altLang="en-US" sz="7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50" name="Group 74">
            <a:extLst>
              <a:ext uri="{FF2B5EF4-FFF2-40B4-BE49-F238E27FC236}">
                <a16:creationId xmlns:a16="http://schemas.microsoft.com/office/drawing/2014/main" id="{F91EAA54-AC0A-4AEF-ACE5-B1DD3DC8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56128" y="3616080"/>
            <a:ext cx="846286" cy="635405"/>
            <a:chOff x="8183879" y="1000124"/>
            <a:chExt cx="1562267" cy="1172973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57EE6F04-B543-44E1-BA29-3DD44C5AE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D5559A4F-CFAC-4ECC-B04A-670D559B9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2852836"/>
      </p:ext>
    </p:extLst>
  </p:cSld>
  <p:clrMapOvr>
    <a:masterClrMapping/>
  </p:clrMapOvr>
  <p:transition spd="med">
    <p:check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F6B2D1F6-A025-10B7-3E14-F8371BF86385}"/>
              </a:ext>
            </a:extLst>
          </p:cNvPr>
          <p:cNvSpPr txBox="1"/>
          <p:nvPr/>
        </p:nvSpPr>
        <p:spPr>
          <a:xfrm>
            <a:off x="158692" y="3407748"/>
            <a:ext cx="2943966" cy="1200150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ĐẶC ĐIỂM CỦA HỢP CHẤT ION</a:t>
            </a:r>
          </a:p>
        </p:txBody>
      </p:sp>
      <p:pic>
        <p:nvPicPr>
          <p:cNvPr id="4098" name="Picture 2" descr="Một nắm muối gây ra 9 loại bệnh và 5 cách ăn muối tốt cho sức khỏe">
            <a:extLst>
              <a:ext uri="{FF2B5EF4-FFF2-40B4-BE49-F238E27FC236}">
                <a16:creationId xmlns:a16="http://schemas.microsoft.com/office/drawing/2014/main" id="{BD7B0806-6FED-A79A-4FA6-0AAEB41B8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8"/>
          <a:stretch/>
        </p:blipFill>
        <p:spPr bwMode="auto">
          <a:xfrm>
            <a:off x="3" y="10"/>
            <a:ext cx="4571997" cy="3147200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ôi sống là gì - Canxi oxit ? Ứng dụng CaO bột đá vôi - VIETCHEM">
            <a:extLst>
              <a:ext uri="{FF2B5EF4-FFF2-40B4-BE49-F238E27FC236}">
                <a16:creationId xmlns:a16="http://schemas.microsoft.com/office/drawing/2014/main" id="{90EB729A-F31B-BE3B-3FA7-44C489FF71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077"/>
          <a:stretch/>
        </p:blipFill>
        <p:spPr bwMode="auto">
          <a:xfrm>
            <a:off x="4514850" y="10"/>
            <a:ext cx="4629146" cy="3140744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691765" y="4053404"/>
            <a:ext cx="1165860" cy="13716"/>
          </a:xfrm>
          <a:custGeom>
            <a:avLst/>
            <a:gdLst>
              <a:gd name="connsiteX0" fmla="*/ 0 w 1165860"/>
              <a:gd name="connsiteY0" fmla="*/ 0 h 13716"/>
              <a:gd name="connsiteX1" fmla="*/ 606247 w 1165860"/>
              <a:gd name="connsiteY1" fmla="*/ 0 h 13716"/>
              <a:gd name="connsiteX2" fmla="*/ 1165860 w 1165860"/>
              <a:gd name="connsiteY2" fmla="*/ 0 h 13716"/>
              <a:gd name="connsiteX3" fmla="*/ 1165860 w 1165860"/>
              <a:gd name="connsiteY3" fmla="*/ 13716 h 13716"/>
              <a:gd name="connsiteX4" fmla="*/ 594589 w 1165860"/>
              <a:gd name="connsiteY4" fmla="*/ 13716 h 13716"/>
              <a:gd name="connsiteX5" fmla="*/ 0 w 1165860"/>
              <a:gd name="connsiteY5" fmla="*/ 13716 h 13716"/>
              <a:gd name="connsiteX6" fmla="*/ 0 w 1165860"/>
              <a:gd name="connsiteY6" fmla="*/ 0 h 13716"/>
              <a:gd name="connsiteX0" fmla="*/ 0 w 1165860"/>
              <a:gd name="connsiteY0" fmla="*/ 0 h 13716"/>
              <a:gd name="connsiteX1" fmla="*/ 571271 w 1165860"/>
              <a:gd name="connsiteY1" fmla="*/ 0 h 13716"/>
              <a:gd name="connsiteX2" fmla="*/ 1165860 w 1165860"/>
              <a:gd name="connsiteY2" fmla="*/ 0 h 13716"/>
              <a:gd name="connsiteX3" fmla="*/ 1165860 w 1165860"/>
              <a:gd name="connsiteY3" fmla="*/ 13716 h 13716"/>
              <a:gd name="connsiteX4" fmla="*/ 582930 w 1165860"/>
              <a:gd name="connsiteY4" fmla="*/ 13716 h 13716"/>
              <a:gd name="connsiteX5" fmla="*/ 0 w 1165860"/>
              <a:gd name="connsiteY5" fmla="*/ 13716 h 13716"/>
              <a:gd name="connsiteX6" fmla="*/ 0 w 116586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5860" h="13716" fill="none" extrusionOk="0">
                <a:moveTo>
                  <a:pt x="0" y="0"/>
                </a:moveTo>
                <a:cubicBezTo>
                  <a:pt x="162513" y="-11573"/>
                  <a:pt x="293236" y="13784"/>
                  <a:pt x="606247" y="0"/>
                </a:cubicBezTo>
                <a:cubicBezTo>
                  <a:pt x="918540" y="21259"/>
                  <a:pt x="1045080" y="-115"/>
                  <a:pt x="1165860" y="0"/>
                </a:cubicBezTo>
                <a:cubicBezTo>
                  <a:pt x="1165019" y="4344"/>
                  <a:pt x="1166624" y="8943"/>
                  <a:pt x="1165860" y="13716"/>
                </a:cubicBezTo>
                <a:cubicBezTo>
                  <a:pt x="946700" y="12426"/>
                  <a:pt x="749200" y="55216"/>
                  <a:pt x="594589" y="13716"/>
                </a:cubicBezTo>
                <a:cubicBezTo>
                  <a:pt x="456803" y="27350"/>
                  <a:pt x="127892" y="32293"/>
                  <a:pt x="0" y="13716"/>
                </a:cubicBezTo>
                <a:cubicBezTo>
                  <a:pt x="333" y="7342"/>
                  <a:pt x="-50" y="3958"/>
                  <a:pt x="0" y="0"/>
                </a:cubicBezTo>
                <a:close/>
              </a:path>
              <a:path w="1165860" h="13716" stroke="0" extrusionOk="0">
                <a:moveTo>
                  <a:pt x="0" y="0"/>
                </a:moveTo>
                <a:cubicBezTo>
                  <a:pt x="167350" y="-3293"/>
                  <a:pt x="437486" y="-21181"/>
                  <a:pt x="571271" y="0"/>
                </a:cubicBezTo>
                <a:cubicBezTo>
                  <a:pt x="682336" y="18030"/>
                  <a:pt x="900098" y="-64409"/>
                  <a:pt x="1165860" y="0"/>
                </a:cubicBezTo>
                <a:cubicBezTo>
                  <a:pt x="1165765" y="6724"/>
                  <a:pt x="1165823" y="9557"/>
                  <a:pt x="1165860" y="13716"/>
                </a:cubicBezTo>
                <a:cubicBezTo>
                  <a:pt x="972168" y="33850"/>
                  <a:pt x="797113" y="36398"/>
                  <a:pt x="582930" y="13716"/>
                </a:cubicBezTo>
                <a:cubicBezTo>
                  <a:pt x="375326" y="35428"/>
                  <a:pt x="253285" y="24936"/>
                  <a:pt x="0" y="13716"/>
                </a:cubicBezTo>
                <a:cubicBezTo>
                  <a:pt x="416" y="7935"/>
                  <a:pt x="-303" y="5797"/>
                  <a:pt x="0" y="0"/>
                </a:cubicBezTo>
                <a:close/>
              </a:path>
              <a:path w="1165860" h="13716" fill="none" stroke="0" extrusionOk="0">
                <a:moveTo>
                  <a:pt x="0" y="0"/>
                </a:moveTo>
                <a:cubicBezTo>
                  <a:pt x="141691" y="-9407"/>
                  <a:pt x="290986" y="-3815"/>
                  <a:pt x="606247" y="0"/>
                </a:cubicBezTo>
                <a:cubicBezTo>
                  <a:pt x="921700" y="15825"/>
                  <a:pt x="1020734" y="-3786"/>
                  <a:pt x="1165860" y="0"/>
                </a:cubicBezTo>
                <a:cubicBezTo>
                  <a:pt x="1164964" y="5033"/>
                  <a:pt x="1165847" y="9200"/>
                  <a:pt x="1165860" y="13716"/>
                </a:cubicBezTo>
                <a:cubicBezTo>
                  <a:pt x="917161" y="-9135"/>
                  <a:pt x="771575" y="33167"/>
                  <a:pt x="594589" y="13716"/>
                </a:cubicBezTo>
                <a:cubicBezTo>
                  <a:pt x="470947" y="9820"/>
                  <a:pt x="122508" y="15185"/>
                  <a:pt x="0" y="13716"/>
                </a:cubicBezTo>
                <a:cubicBezTo>
                  <a:pt x="-660" y="7426"/>
                  <a:pt x="-250" y="453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65860"/>
                      <a:gd name="connsiteY0" fmla="*/ 0 h 13716"/>
                      <a:gd name="connsiteX1" fmla="*/ 606247 w 1165860"/>
                      <a:gd name="connsiteY1" fmla="*/ 0 h 13716"/>
                      <a:gd name="connsiteX2" fmla="*/ 1165860 w 1165860"/>
                      <a:gd name="connsiteY2" fmla="*/ 0 h 13716"/>
                      <a:gd name="connsiteX3" fmla="*/ 1165860 w 1165860"/>
                      <a:gd name="connsiteY3" fmla="*/ 13716 h 13716"/>
                      <a:gd name="connsiteX4" fmla="*/ 594589 w 1165860"/>
                      <a:gd name="connsiteY4" fmla="*/ 13716 h 13716"/>
                      <a:gd name="connsiteX5" fmla="*/ 0 w 1165860"/>
                      <a:gd name="connsiteY5" fmla="*/ 13716 h 13716"/>
                      <a:gd name="connsiteX6" fmla="*/ 0 w 1165860"/>
                      <a:gd name="connsiteY6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65860" h="13716" fill="none" extrusionOk="0">
                        <a:moveTo>
                          <a:pt x="0" y="0"/>
                        </a:moveTo>
                        <a:cubicBezTo>
                          <a:pt x="164196" y="4475"/>
                          <a:pt x="311417" y="-11483"/>
                          <a:pt x="606247" y="0"/>
                        </a:cubicBezTo>
                        <a:cubicBezTo>
                          <a:pt x="901077" y="11483"/>
                          <a:pt x="1028750" y="-4041"/>
                          <a:pt x="1165860" y="0"/>
                        </a:cubicBezTo>
                        <a:cubicBezTo>
                          <a:pt x="1165578" y="4434"/>
                          <a:pt x="1165988" y="8423"/>
                          <a:pt x="1165860" y="13716"/>
                        </a:cubicBezTo>
                        <a:cubicBezTo>
                          <a:pt x="940964" y="3888"/>
                          <a:pt x="745886" y="20893"/>
                          <a:pt x="594589" y="13716"/>
                        </a:cubicBezTo>
                        <a:cubicBezTo>
                          <a:pt x="443292" y="6539"/>
                          <a:pt x="119306" y="21776"/>
                          <a:pt x="0" y="13716"/>
                        </a:cubicBezTo>
                        <a:cubicBezTo>
                          <a:pt x="103" y="7543"/>
                          <a:pt x="-154" y="4446"/>
                          <a:pt x="0" y="0"/>
                        </a:cubicBezTo>
                        <a:close/>
                      </a:path>
                      <a:path w="1165860" h="13716" stroke="0" extrusionOk="0">
                        <a:moveTo>
                          <a:pt x="0" y="0"/>
                        </a:moveTo>
                        <a:cubicBezTo>
                          <a:pt x="199755" y="-8614"/>
                          <a:pt x="439971" y="-19466"/>
                          <a:pt x="571271" y="0"/>
                        </a:cubicBezTo>
                        <a:cubicBezTo>
                          <a:pt x="702571" y="19466"/>
                          <a:pt x="922660" y="-18418"/>
                          <a:pt x="1165860" y="0"/>
                        </a:cubicBezTo>
                        <a:cubicBezTo>
                          <a:pt x="1165756" y="6849"/>
                          <a:pt x="1166068" y="9414"/>
                          <a:pt x="1165860" y="13716"/>
                        </a:cubicBezTo>
                        <a:cubicBezTo>
                          <a:pt x="981594" y="16996"/>
                          <a:pt x="788922" y="30312"/>
                          <a:pt x="582930" y="13716"/>
                        </a:cubicBezTo>
                        <a:cubicBezTo>
                          <a:pt x="376938" y="-2880"/>
                          <a:pt x="227474" y="40246"/>
                          <a:pt x="0" y="13716"/>
                        </a:cubicBezTo>
                        <a:cubicBezTo>
                          <a:pt x="469" y="7851"/>
                          <a:pt x="200" y="577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3F8F2FF-3EEE-779B-A2A6-C433CF7AFFCB}"/>
              </a:ext>
            </a:extLst>
          </p:cNvPr>
          <p:cNvSpPr txBox="1"/>
          <p:nvPr/>
        </p:nvSpPr>
        <p:spPr>
          <a:xfrm>
            <a:off x="2862183" y="3359728"/>
            <a:ext cx="6358322" cy="1401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200" indent="-228600" defTabSz="9144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rắn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 marL="457200" indent="-228600" defTabSz="9144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sôi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738437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5" name="Rectangle 5126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51434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ình ảnh của thạch anh tím, chu sa, azurite và vanadinite">
            <a:extLst>
              <a:ext uri="{FF2B5EF4-FFF2-40B4-BE49-F238E27FC236}">
                <a16:creationId xmlns:a16="http://schemas.microsoft.com/office/drawing/2014/main" id="{27F6D886-1FEB-0B56-79CC-FC79FD8FE4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" r="4" b="4"/>
          <a:stretch/>
        </p:blipFill>
        <p:spPr bwMode="auto">
          <a:xfrm>
            <a:off x="20" y="323"/>
            <a:ext cx="6086455" cy="480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560414-228B-DD17-0924-863D2390974D}"/>
              </a:ext>
            </a:extLst>
          </p:cNvPr>
          <p:cNvSpPr txBox="1"/>
          <p:nvPr/>
        </p:nvSpPr>
        <p:spPr>
          <a:xfrm>
            <a:off x="6086472" y="372140"/>
            <a:ext cx="3057508" cy="4096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ion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SiO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600" b="1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,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ion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(B) Chu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quặng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(II)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sunfua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HgS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(C) Azurite -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(D) Vanadinite -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quặng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vanadi</a:t>
            </a:r>
            <a:r>
              <a:rPr lang="en-US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6" name="Rectangle 5128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806555"/>
            <a:ext cx="9143997" cy="3429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7" name="Rectangle 5130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806556"/>
            <a:ext cx="6086475" cy="3369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60408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1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>
            <a:off x="4127919" y="3069037"/>
            <a:ext cx="855231" cy="846083"/>
          </a:xfrm>
          <a:custGeom>
            <a:avLst/>
            <a:gdLst>
              <a:gd name="T0" fmla="*/ 54 w 95"/>
              <a:gd name="T1" fmla="*/ 94 h 94"/>
              <a:gd name="T2" fmla="*/ 56 w 95"/>
              <a:gd name="T3" fmla="*/ 81 h 94"/>
              <a:gd name="T4" fmla="*/ 66 w 95"/>
              <a:gd name="T5" fmla="*/ 78 h 94"/>
              <a:gd name="T6" fmla="*/ 76 w 95"/>
              <a:gd name="T7" fmla="*/ 85 h 94"/>
              <a:gd name="T8" fmla="*/ 86 w 95"/>
              <a:gd name="T9" fmla="*/ 75 h 94"/>
              <a:gd name="T10" fmla="*/ 78 w 95"/>
              <a:gd name="T11" fmla="*/ 65 h 94"/>
              <a:gd name="T12" fmla="*/ 82 w 95"/>
              <a:gd name="T13" fmla="*/ 56 h 94"/>
              <a:gd name="T14" fmla="*/ 95 w 95"/>
              <a:gd name="T15" fmla="*/ 54 h 94"/>
              <a:gd name="T16" fmla="*/ 95 w 95"/>
              <a:gd name="T17" fmla="*/ 40 h 94"/>
              <a:gd name="T18" fmla="*/ 82 w 95"/>
              <a:gd name="T19" fmla="*/ 38 h 94"/>
              <a:gd name="T20" fmla="*/ 82 w 95"/>
              <a:gd name="T21" fmla="*/ 37 h 94"/>
              <a:gd name="T22" fmla="*/ 82 w 95"/>
              <a:gd name="T23" fmla="*/ 37 h 94"/>
              <a:gd name="T24" fmla="*/ 80 w 95"/>
              <a:gd name="T25" fmla="*/ 33 h 94"/>
              <a:gd name="T26" fmla="*/ 80 w 95"/>
              <a:gd name="T27" fmla="*/ 31 h 94"/>
              <a:gd name="T28" fmla="*/ 80 w 95"/>
              <a:gd name="T29" fmla="*/ 31 h 94"/>
              <a:gd name="T30" fmla="*/ 78 w 95"/>
              <a:gd name="T31" fmla="*/ 29 h 94"/>
              <a:gd name="T32" fmla="*/ 86 w 95"/>
              <a:gd name="T33" fmla="*/ 18 h 94"/>
              <a:gd name="T34" fmla="*/ 76 w 95"/>
              <a:gd name="T35" fmla="*/ 9 h 94"/>
              <a:gd name="T36" fmla="*/ 66 w 95"/>
              <a:gd name="T37" fmla="*/ 16 h 94"/>
              <a:gd name="T38" fmla="*/ 56 w 95"/>
              <a:gd name="T39" fmla="*/ 12 h 94"/>
              <a:gd name="T40" fmla="*/ 54 w 95"/>
              <a:gd name="T41" fmla="*/ 0 h 94"/>
              <a:gd name="T42" fmla="*/ 41 w 95"/>
              <a:gd name="T43" fmla="*/ 0 h 94"/>
              <a:gd name="T44" fmla="*/ 38 w 95"/>
              <a:gd name="T45" fmla="*/ 12 h 94"/>
              <a:gd name="T46" fmla="*/ 29 w 95"/>
              <a:gd name="T47" fmla="*/ 16 h 94"/>
              <a:gd name="T48" fmla="*/ 19 w 95"/>
              <a:gd name="T49" fmla="*/ 9 h 94"/>
              <a:gd name="T50" fmla="*/ 9 w 95"/>
              <a:gd name="T51" fmla="*/ 18 h 94"/>
              <a:gd name="T52" fmla="*/ 17 w 95"/>
              <a:gd name="T53" fmla="*/ 29 h 94"/>
              <a:gd name="T54" fmla="*/ 13 w 95"/>
              <a:gd name="T55" fmla="*/ 38 h 94"/>
              <a:gd name="T56" fmla="*/ 0 w 95"/>
              <a:gd name="T57" fmla="*/ 40 h 94"/>
              <a:gd name="T58" fmla="*/ 0 w 95"/>
              <a:gd name="T59" fmla="*/ 54 h 94"/>
              <a:gd name="T60" fmla="*/ 13 w 95"/>
              <a:gd name="T61" fmla="*/ 56 h 94"/>
              <a:gd name="T62" fmla="*/ 16 w 95"/>
              <a:gd name="T63" fmla="*/ 65 h 94"/>
              <a:gd name="T64" fmla="*/ 9 w 95"/>
              <a:gd name="T65" fmla="*/ 75 h 94"/>
              <a:gd name="T66" fmla="*/ 19 w 95"/>
              <a:gd name="T67" fmla="*/ 85 h 94"/>
              <a:gd name="T68" fmla="*/ 29 w 95"/>
              <a:gd name="T69" fmla="*/ 78 h 94"/>
              <a:gd name="T70" fmla="*/ 38 w 95"/>
              <a:gd name="T71" fmla="*/ 82 h 94"/>
              <a:gd name="T72" fmla="*/ 41 w 95"/>
              <a:gd name="T73" fmla="*/ 94 h 94"/>
              <a:gd name="T74" fmla="*/ 54 w 95"/>
              <a:gd name="T75" fmla="*/ 94 h 94"/>
              <a:gd name="T76" fmla="*/ 72 w 95"/>
              <a:gd name="T77" fmla="*/ 43 h 94"/>
              <a:gd name="T78" fmla="*/ 51 w 95"/>
              <a:gd name="T79" fmla="*/ 72 h 94"/>
              <a:gd name="T80" fmla="*/ 22 w 95"/>
              <a:gd name="T81" fmla="*/ 50 h 94"/>
              <a:gd name="T82" fmla="*/ 44 w 95"/>
              <a:gd name="T83" fmla="*/ 22 h 94"/>
              <a:gd name="T84" fmla="*/ 56 w 95"/>
              <a:gd name="T85" fmla="*/ 23 h 94"/>
              <a:gd name="T86" fmla="*/ 56 w 95"/>
              <a:gd name="T87" fmla="*/ 23 h 94"/>
              <a:gd name="T88" fmla="*/ 65 w 95"/>
              <a:gd name="T89" fmla="*/ 29 h 94"/>
              <a:gd name="T90" fmla="*/ 69 w 95"/>
              <a:gd name="T91" fmla="*/ 34 h 94"/>
              <a:gd name="T92" fmla="*/ 72 w 95"/>
              <a:gd name="T93" fmla="*/ 43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95" h="94">
                <a:moveTo>
                  <a:pt x="54" y="94"/>
                </a:moveTo>
                <a:cubicBezTo>
                  <a:pt x="56" y="81"/>
                  <a:pt x="56" y="81"/>
                  <a:pt x="56" y="81"/>
                </a:cubicBezTo>
                <a:cubicBezTo>
                  <a:pt x="66" y="78"/>
                  <a:pt x="66" y="78"/>
                  <a:pt x="66" y="78"/>
                </a:cubicBezTo>
                <a:cubicBezTo>
                  <a:pt x="76" y="85"/>
                  <a:pt x="76" y="85"/>
                  <a:pt x="76" y="85"/>
                </a:cubicBezTo>
                <a:cubicBezTo>
                  <a:pt x="86" y="75"/>
                  <a:pt x="86" y="75"/>
                  <a:pt x="86" y="75"/>
                </a:cubicBezTo>
                <a:cubicBezTo>
                  <a:pt x="78" y="65"/>
                  <a:pt x="78" y="65"/>
                  <a:pt x="78" y="65"/>
                </a:cubicBezTo>
                <a:cubicBezTo>
                  <a:pt x="82" y="56"/>
                  <a:pt x="82" y="56"/>
                  <a:pt x="82" y="56"/>
                </a:cubicBezTo>
                <a:cubicBezTo>
                  <a:pt x="95" y="54"/>
                  <a:pt x="95" y="54"/>
                  <a:pt x="95" y="54"/>
                </a:cubicBezTo>
                <a:cubicBezTo>
                  <a:pt x="95" y="40"/>
                  <a:pt x="95" y="40"/>
                  <a:pt x="95" y="40"/>
                </a:cubicBezTo>
                <a:cubicBezTo>
                  <a:pt x="82" y="38"/>
                  <a:pt x="82" y="38"/>
                  <a:pt x="82" y="38"/>
                </a:cubicBezTo>
                <a:cubicBezTo>
                  <a:pt x="82" y="37"/>
                  <a:pt x="82" y="37"/>
                  <a:pt x="82" y="37"/>
                </a:cubicBezTo>
                <a:cubicBezTo>
                  <a:pt x="82" y="37"/>
                  <a:pt x="82" y="37"/>
                  <a:pt x="82" y="37"/>
                </a:cubicBezTo>
                <a:cubicBezTo>
                  <a:pt x="80" y="33"/>
                  <a:pt x="80" y="33"/>
                  <a:pt x="80" y="33"/>
                </a:cubicBezTo>
                <a:cubicBezTo>
                  <a:pt x="80" y="31"/>
                  <a:pt x="80" y="31"/>
                  <a:pt x="80" y="31"/>
                </a:cubicBezTo>
                <a:cubicBezTo>
                  <a:pt x="80" y="31"/>
                  <a:pt x="80" y="31"/>
                  <a:pt x="80" y="31"/>
                </a:cubicBezTo>
                <a:cubicBezTo>
                  <a:pt x="78" y="29"/>
                  <a:pt x="78" y="29"/>
                  <a:pt x="78" y="29"/>
                </a:cubicBezTo>
                <a:cubicBezTo>
                  <a:pt x="86" y="18"/>
                  <a:pt x="86" y="18"/>
                  <a:pt x="86" y="18"/>
                </a:cubicBezTo>
                <a:cubicBezTo>
                  <a:pt x="76" y="9"/>
                  <a:pt x="76" y="9"/>
                  <a:pt x="76" y="9"/>
                </a:cubicBezTo>
                <a:cubicBezTo>
                  <a:pt x="66" y="16"/>
                  <a:pt x="66" y="16"/>
                  <a:pt x="66" y="16"/>
                </a:cubicBezTo>
                <a:cubicBezTo>
                  <a:pt x="56" y="12"/>
                  <a:pt x="56" y="12"/>
                  <a:pt x="56" y="12"/>
                </a:cubicBezTo>
                <a:cubicBezTo>
                  <a:pt x="54" y="0"/>
                  <a:pt x="54" y="0"/>
                  <a:pt x="54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38" y="12"/>
                  <a:pt x="38" y="12"/>
                  <a:pt x="38" y="12"/>
                </a:cubicBezTo>
                <a:cubicBezTo>
                  <a:pt x="29" y="16"/>
                  <a:pt x="29" y="16"/>
                  <a:pt x="29" y="16"/>
                </a:cubicBezTo>
                <a:cubicBezTo>
                  <a:pt x="19" y="9"/>
                  <a:pt x="19" y="9"/>
                  <a:pt x="19" y="9"/>
                </a:cubicBezTo>
                <a:cubicBezTo>
                  <a:pt x="9" y="18"/>
                  <a:pt x="9" y="18"/>
                  <a:pt x="9" y="18"/>
                </a:cubicBezTo>
                <a:cubicBezTo>
                  <a:pt x="17" y="29"/>
                  <a:pt x="17" y="29"/>
                  <a:pt x="17" y="29"/>
                </a:cubicBezTo>
                <a:cubicBezTo>
                  <a:pt x="13" y="38"/>
                  <a:pt x="13" y="38"/>
                  <a:pt x="13" y="38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54"/>
                  <a:pt x="0" y="54"/>
                  <a:pt x="0" y="54"/>
                </a:cubicBezTo>
                <a:cubicBezTo>
                  <a:pt x="13" y="56"/>
                  <a:pt x="13" y="56"/>
                  <a:pt x="13" y="56"/>
                </a:cubicBezTo>
                <a:cubicBezTo>
                  <a:pt x="16" y="65"/>
                  <a:pt x="16" y="65"/>
                  <a:pt x="16" y="65"/>
                </a:cubicBezTo>
                <a:cubicBezTo>
                  <a:pt x="9" y="75"/>
                  <a:pt x="9" y="75"/>
                  <a:pt x="9" y="75"/>
                </a:cubicBezTo>
                <a:cubicBezTo>
                  <a:pt x="19" y="85"/>
                  <a:pt x="19" y="85"/>
                  <a:pt x="19" y="85"/>
                </a:cubicBezTo>
                <a:cubicBezTo>
                  <a:pt x="29" y="78"/>
                  <a:pt x="29" y="78"/>
                  <a:pt x="29" y="78"/>
                </a:cubicBezTo>
                <a:cubicBezTo>
                  <a:pt x="38" y="82"/>
                  <a:pt x="38" y="82"/>
                  <a:pt x="38" y="82"/>
                </a:cubicBezTo>
                <a:cubicBezTo>
                  <a:pt x="41" y="94"/>
                  <a:pt x="41" y="94"/>
                  <a:pt x="41" y="94"/>
                </a:cubicBezTo>
                <a:cubicBezTo>
                  <a:pt x="54" y="94"/>
                  <a:pt x="54" y="94"/>
                  <a:pt x="54" y="94"/>
                </a:cubicBezTo>
                <a:close/>
                <a:moveTo>
                  <a:pt x="72" y="43"/>
                </a:moveTo>
                <a:cubicBezTo>
                  <a:pt x="74" y="57"/>
                  <a:pt x="65" y="70"/>
                  <a:pt x="51" y="72"/>
                </a:cubicBezTo>
                <a:cubicBezTo>
                  <a:pt x="37" y="74"/>
                  <a:pt x="24" y="64"/>
                  <a:pt x="22" y="50"/>
                </a:cubicBezTo>
                <a:cubicBezTo>
                  <a:pt x="21" y="36"/>
                  <a:pt x="30" y="24"/>
                  <a:pt x="44" y="22"/>
                </a:cubicBezTo>
                <a:cubicBezTo>
                  <a:pt x="48" y="21"/>
                  <a:pt x="52" y="22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9" y="24"/>
                  <a:pt x="63" y="26"/>
                  <a:pt x="65" y="29"/>
                </a:cubicBezTo>
                <a:cubicBezTo>
                  <a:pt x="67" y="30"/>
                  <a:pt x="68" y="32"/>
                  <a:pt x="69" y="34"/>
                </a:cubicBezTo>
                <a:cubicBezTo>
                  <a:pt x="71" y="37"/>
                  <a:pt x="72" y="40"/>
                  <a:pt x="72" y="4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68580" tIns="34290" rIns="68580" bIns="34290"/>
          <a:lstStyle/>
          <a:p>
            <a:pPr>
              <a:lnSpc>
                <a:spcPts val="1125"/>
              </a:lnSpc>
              <a:defRPr/>
            </a:pPr>
            <a:endParaRPr lang="zh-CN" altLang="en-US" sz="90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MH_Other_2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4438516" y="3299902"/>
            <a:ext cx="278978" cy="315567"/>
          </a:xfrm>
          <a:custGeom>
            <a:avLst/>
            <a:gdLst>
              <a:gd name="T0" fmla="*/ 15 w 31"/>
              <a:gd name="T1" fmla="*/ 0 h 35"/>
              <a:gd name="T2" fmla="*/ 24 w 31"/>
              <a:gd name="T3" fmla="*/ 8 h 35"/>
              <a:gd name="T4" fmla="*/ 15 w 31"/>
              <a:gd name="T5" fmla="*/ 17 h 35"/>
              <a:gd name="T6" fmla="*/ 7 w 31"/>
              <a:gd name="T7" fmla="*/ 8 h 35"/>
              <a:gd name="T8" fmla="*/ 15 w 31"/>
              <a:gd name="T9" fmla="*/ 0 h 35"/>
              <a:gd name="T10" fmla="*/ 6 w 31"/>
              <a:gd name="T11" fmla="*/ 19 h 35"/>
              <a:gd name="T12" fmla="*/ 10 w 31"/>
              <a:gd name="T13" fmla="*/ 19 h 35"/>
              <a:gd name="T14" fmla="*/ 14 w 31"/>
              <a:gd name="T15" fmla="*/ 24 h 35"/>
              <a:gd name="T16" fmla="*/ 17 w 31"/>
              <a:gd name="T17" fmla="*/ 24 h 35"/>
              <a:gd name="T18" fmla="*/ 21 w 31"/>
              <a:gd name="T19" fmla="*/ 19 h 35"/>
              <a:gd name="T20" fmla="*/ 24 w 31"/>
              <a:gd name="T21" fmla="*/ 19 h 35"/>
              <a:gd name="T22" fmla="*/ 31 w 31"/>
              <a:gd name="T23" fmla="*/ 25 h 35"/>
              <a:gd name="T24" fmla="*/ 31 w 31"/>
              <a:gd name="T25" fmla="*/ 35 h 35"/>
              <a:gd name="T26" fmla="*/ 0 w 31"/>
              <a:gd name="T27" fmla="*/ 35 h 35"/>
              <a:gd name="T28" fmla="*/ 0 w 31"/>
              <a:gd name="T29" fmla="*/ 25 h 35"/>
              <a:gd name="T30" fmla="*/ 6 w 31"/>
              <a:gd name="T31" fmla="*/ 19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" h="35">
                <a:moveTo>
                  <a:pt x="15" y="0"/>
                </a:moveTo>
                <a:cubicBezTo>
                  <a:pt x="20" y="0"/>
                  <a:pt x="24" y="4"/>
                  <a:pt x="24" y="8"/>
                </a:cubicBezTo>
                <a:cubicBezTo>
                  <a:pt x="24" y="13"/>
                  <a:pt x="20" y="17"/>
                  <a:pt x="15" y="17"/>
                </a:cubicBezTo>
                <a:cubicBezTo>
                  <a:pt x="11" y="17"/>
                  <a:pt x="7" y="13"/>
                  <a:pt x="7" y="8"/>
                </a:cubicBezTo>
                <a:cubicBezTo>
                  <a:pt x="7" y="4"/>
                  <a:pt x="11" y="0"/>
                  <a:pt x="15" y="0"/>
                </a:cubicBezTo>
                <a:close/>
                <a:moveTo>
                  <a:pt x="6" y="19"/>
                </a:moveTo>
                <a:cubicBezTo>
                  <a:pt x="10" y="19"/>
                  <a:pt x="10" y="19"/>
                  <a:pt x="10" y="19"/>
                </a:cubicBezTo>
                <a:cubicBezTo>
                  <a:pt x="14" y="24"/>
                  <a:pt x="14" y="24"/>
                  <a:pt x="14" y="24"/>
                </a:cubicBezTo>
                <a:cubicBezTo>
                  <a:pt x="15" y="26"/>
                  <a:pt x="16" y="26"/>
                  <a:pt x="17" y="24"/>
                </a:cubicBezTo>
                <a:cubicBezTo>
                  <a:pt x="21" y="19"/>
                  <a:pt x="21" y="19"/>
                  <a:pt x="21" y="19"/>
                </a:cubicBezTo>
                <a:cubicBezTo>
                  <a:pt x="24" y="19"/>
                  <a:pt x="24" y="19"/>
                  <a:pt x="24" y="19"/>
                </a:cubicBezTo>
                <a:cubicBezTo>
                  <a:pt x="28" y="19"/>
                  <a:pt x="31" y="21"/>
                  <a:pt x="31" y="25"/>
                </a:cubicBezTo>
                <a:cubicBezTo>
                  <a:pt x="31" y="35"/>
                  <a:pt x="31" y="35"/>
                  <a:pt x="31" y="35"/>
                </a:cubicBezTo>
                <a:cubicBezTo>
                  <a:pt x="26" y="35"/>
                  <a:pt x="5" y="35"/>
                  <a:pt x="0" y="3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1"/>
                  <a:pt x="3" y="19"/>
                  <a:pt x="6" y="19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pPr>
              <a:lnSpc>
                <a:spcPts val="1125"/>
              </a:lnSpc>
              <a:defRPr/>
            </a:pPr>
            <a:endParaRPr lang="zh-CN" altLang="en-US" sz="90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MH_Other_3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4359123" y="1574407"/>
            <a:ext cx="846084" cy="856755"/>
          </a:xfrm>
          <a:custGeom>
            <a:avLst/>
            <a:gdLst>
              <a:gd name="T0" fmla="*/ 2147483646 w 94"/>
              <a:gd name="T1" fmla="*/ 2147483646 h 95"/>
              <a:gd name="T2" fmla="*/ 2147483646 w 94"/>
              <a:gd name="T3" fmla="*/ 2147483646 h 95"/>
              <a:gd name="T4" fmla="*/ 2147483646 w 94"/>
              <a:gd name="T5" fmla="*/ 2147483646 h 95"/>
              <a:gd name="T6" fmla="*/ 2147483646 w 94"/>
              <a:gd name="T7" fmla="*/ 2147483646 h 95"/>
              <a:gd name="T8" fmla="*/ 2147483646 w 94"/>
              <a:gd name="T9" fmla="*/ 2147483646 h 95"/>
              <a:gd name="T10" fmla="*/ 2147483646 w 94"/>
              <a:gd name="T11" fmla="*/ 2147483646 h 95"/>
              <a:gd name="T12" fmla="*/ 2147483646 w 94"/>
              <a:gd name="T13" fmla="*/ 2147483646 h 95"/>
              <a:gd name="T14" fmla="*/ 2147483646 w 94"/>
              <a:gd name="T15" fmla="*/ 2147483646 h 95"/>
              <a:gd name="T16" fmla="*/ 2147483646 w 94"/>
              <a:gd name="T17" fmla="*/ 2147483646 h 95"/>
              <a:gd name="T18" fmla="*/ 2147483646 w 94"/>
              <a:gd name="T19" fmla="*/ 2147483646 h 95"/>
              <a:gd name="T20" fmla="*/ 2147483646 w 94"/>
              <a:gd name="T21" fmla="*/ 2147483646 h 95"/>
              <a:gd name="T22" fmla="*/ 2147483646 w 94"/>
              <a:gd name="T23" fmla="*/ 2147483646 h 95"/>
              <a:gd name="T24" fmla="*/ 2147483646 w 94"/>
              <a:gd name="T25" fmla="*/ 2147483646 h 95"/>
              <a:gd name="T26" fmla="*/ 2147483646 w 94"/>
              <a:gd name="T27" fmla="*/ 2147483646 h 95"/>
              <a:gd name="T28" fmla="*/ 2147483646 w 94"/>
              <a:gd name="T29" fmla="*/ 2147483646 h 95"/>
              <a:gd name="T30" fmla="*/ 2147483646 w 94"/>
              <a:gd name="T31" fmla="*/ 2147483646 h 95"/>
              <a:gd name="T32" fmla="*/ 2147483646 w 94"/>
              <a:gd name="T33" fmla="*/ 2147483646 h 95"/>
              <a:gd name="T34" fmla="*/ 2147483646 w 94"/>
              <a:gd name="T35" fmla="*/ 2147483646 h 95"/>
              <a:gd name="T36" fmla="*/ 2147483646 w 94"/>
              <a:gd name="T37" fmla="*/ 2147483646 h 95"/>
              <a:gd name="T38" fmla="*/ 2147483646 w 94"/>
              <a:gd name="T39" fmla="*/ 2147483646 h 95"/>
              <a:gd name="T40" fmla="*/ 2147483646 w 94"/>
              <a:gd name="T41" fmla="*/ 0 h 95"/>
              <a:gd name="T42" fmla="*/ 2147483646 w 94"/>
              <a:gd name="T43" fmla="*/ 0 h 95"/>
              <a:gd name="T44" fmla="*/ 2147483646 w 94"/>
              <a:gd name="T45" fmla="*/ 2147483646 h 95"/>
              <a:gd name="T46" fmla="*/ 2147483646 w 94"/>
              <a:gd name="T47" fmla="*/ 2147483646 h 95"/>
              <a:gd name="T48" fmla="*/ 2147483646 w 94"/>
              <a:gd name="T49" fmla="*/ 2147483646 h 95"/>
              <a:gd name="T50" fmla="*/ 2147483646 w 94"/>
              <a:gd name="T51" fmla="*/ 2147483646 h 95"/>
              <a:gd name="T52" fmla="*/ 2147483646 w 94"/>
              <a:gd name="T53" fmla="*/ 2147483646 h 95"/>
              <a:gd name="T54" fmla="*/ 2147483646 w 94"/>
              <a:gd name="T55" fmla="*/ 2147483646 h 95"/>
              <a:gd name="T56" fmla="*/ 0 w 94"/>
              <a:gd name="T57" fmla="*/ 2147483646 h 95"/>
              <a:gd name="T58" fmla="*/ 0 w 94"/>
              <a:gd name="T59" fmla="*/ 2147483646 h 95"/>
              <a:gd name="T60" fmla="*/ 2147483646 w 94"/>
              <a:gd name="T61" fmla="*/ 2147483646 h 95"/>
              <a:gd name="T62" fmla="*/ 2147483646 w 94"/>
              <a:gd name="T63" fmla="*/ 2147483646 h 95"/>
              <a:gd name="T64" fmla="*/ 2147483646 w 94"/>
              <a:gd name="T65" fmla="*/ 2147483646 h 95"/>
              <a:gd name="T66" fmla="*/ 2147483646 w 94"/>
              <a:gd name="T67" fmla="*/ 2147483646 h 95"/>
              <a:gd name="T68" fmla="*/ 2147483646 w 94"/>
              <a:gd name="T69" fmla="*/ 2147483646 h 95"/>
              <a:gd name="T70" fmla="*/ 2147483646 w 94"/>
              <a:gd name="T71" fmla="*/ 2147483646 h 95"/>
              <a:gd name="T72" fmla="*/ 2147483646 w 94"/>
              <a:gd name="T73" fmla="*/ 2147483646 h 95"/>
              <a:gd name="T74" fmla="*/ 2147483646 w 94"/>
              <a:gd name="T75" fmla="*/ 2147483646 h 95"/>
              <a:gd name="T76" fmla="*/ 2147483646 w 94"/>
              <a:gd name="T77" fmla="*/ 2147483646 h 95"/>
              <a:gd name="T78" fmla="*/ 2147483646 w 94"/>
              <a:gd name="T79" fmla="*/ 2147483646 h 95"/>
              <a:gd name="T80" fmla="*/ 2147483646 w 94"/>
              <a:gd name="T81" fmla="*/ 2147483646 h 95"/>
              <a:gd name="T82" fmla="*/ 2147483646 w 94"/>
              <a:gd name="T83" fmla="*/ 2147483646 h 95"/>
              <a:gd name="T84" fmla="*/ 2147483646 w 94"/>
              <a:gd name="T85" fmla="*/ 2147483646 h 95"/>
              <a:gd name="T86" fmla="*/ 2147483646 w 94"/>
              <a:gd name="T87" fmla="*/ 2147483646 h 95"/>
              <a:gd name="T88" fmla="*/ 2147483646 w 94"/>
              <a:gd name="T89" fmla="*/ 2147483646 h 95"/>
              <a:gd name="T90" fmla="*/ 2147483646 w 94"/>
              <a:gd name="T91" fmla="*/ 2147483646 h 95"/>
              <a:gd name="T92" fmla="*/ 2147483646 w 94"/>
              <a:gd name="T93" fmla="*/ 2147483646 h 9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4" h="95">
                <a:moveTo>
                  <a:pt x="54" y="95"/>
                </a:moveTo>
                <a:cubicBezTo>
                  <a:pt x="56" y="82"/>
                  <a:pt x="56" y="82"/>
                  <a:pt x="56" y="82"/>
                </a:cubicBezTo>
                <a:cubicBezTo>
                  <a:pt x="65" y="78"/>
                  <a:pt x="65" y="78"/>
                  <a:pt x="65" y="78"/>
                </a:cubicBezTo>
                <a:cubicBezTo>
                  <a:pt x="75" y="86"/>
                  <a:pt x="75" y="86"/>
                  <a:pt x="75" y="86"/>
                </a:cubicBezTo>
                <a:cubicBezTo>
                  <a:pt x="85" y="76"/>
                  <a:pt x="85" y="76"/>
                  <a:pt x="85" y="76"/>
                </a:cubicBezTo>
                <a:cubicBezTo>
                  <a:pt x="78" y="66"/>
                  <a:pt x="78" y="66"/>
                  <a:pt x="78" y="66"/>
                </a:cubicBezTo>
                <a:cubicBezTo>
                  <a:pt x="82" y="56"/>
                  <a:pt x="82" y="56"/>
                  <a:pt x="82" y="56"/>
                </a:cubicBezTo>
                <a:cubicBezTo>
                  <a:pt x="94" y="54"/>
                  <a:pt x="94" y="54"/>
                  <a:pt x="94" y="54"/>
                </a:cubicBezTo>
                <a:cubicBezTo>
                  <a:pt x="94" y="41"/>
                  <a:pt x="94" y="41"/>
                  <a:pt x="94" y="41"/>
                </a:cubicBezTo>
                <a:cubicBezTo>
                  <a:pt x="82" y="38"/>
                  <a:pt x="82" y="38"/>
                  <a:pt x="82" y="38"/>
                </a:cubicBezTo>
                <a:cubicBezTo>
                  <a:pt x="81" y="37"/>
                  <a:pt x="81" y="37"/>
                  <a:pt x="81" y="37"/>
                </a:cubicBezTo>
                <a:cubicBezTo>
                  <a:pt x="81" y="37"/>
                  <a:pt x="81" y="37"/>
                  <a:pt x="81" y="37"/>
                </a:cubicBezTo>
                <a:cubicBezTo>
                  <a:pt x="80" y="34"/>
                  <a:pt x="80" y="34"/>
                  <a:pt x="80" y="34"/>
                </a:cubicBezTo>
                <a:cubicBezTo>
                  <a:pt x="79" y="32"/>
                  <a:pt x="79" y="32"/>
                  <a:pt x="79" y="32"/>
                </a:cubicBezTo>
                <a:cubicBezTo>
                  <a:pt x="79" y="32"/>
                  <a:pt x="79" y="32"/>
                  <a:pt x="79" y="32"/>
                </a:cubicBezTo>
                <a:cubicBezTo>
                  <a:pt x="78" y="29"/>
                  <a:pt x="78" y="29"/>
                  <a:pt x="78" y="29"/>
                </a:cubicBezTo>
                <a:cubicBezTo>
                  <a:pt x="85" y="19"/>
                  <a:pt x="85" y="19"/>
                  <a:pt x="85" y="19"/>
                </a:cubicBezTo>
                <a:cubicBezTo>
                  <a:pt x="75" y="9"/>
                  <a:pt x="75" y="9"/>
                  <a:pt x="75" y="9"/>
                </a:cubicBezTo>
                <a:cubicBezTo>
                  <a:pt x="65" y="16"/>
                  <a:pt x="65" y="16"/>
                  <a:pt x="65" y="16"/>
                </a:cubicBezTo>
                <a:cubicBezTo>
                  <a:pt x="56" y="13"/>
                  <a:pt x="56" y="13"/>
                  <a:pt x="56" y="13"/>
                </a:cubicBezTo>
                <a:cubicBezTo>
                  <a:pt x="54" y="0"/>
                  <a:pt x="54" y="0"/>
                  <a:pt x="54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38" y="13"/>
                  <a:pt x="38" y="13"/>
                  <a:pt x="38" y="13"/>
                </a:cubicBezTo>
                <a:cubicBezTo>
                  <a:pt x="29" y="16"/>
                  <a:pt x="29" y="16"/>
                  <a:pt x="29" y="16"/>
                </a:cubicBezTo>
                <a:cubicBezTo>
                  <a:pt x="18" y="9"/>
                  <a:pt x="18" y="9"/>
                  <a:pt x="18" y="9"/>
                </a:cubicBezTo>
                <a:cubicBezTo>
                  <a:pt x="9" y="19"/>
                  <a:pt x="9" y="19"/>
                  <a:pt x="9" y="19"/>
                </a:cubicBezTo>
                <a:cubicBezTo>
                  <a:pt x="16" y="29"/>
                  <a:pt x="16" y="29"/>
                  <a:pt x="16" y="29"/>
                </a:cubicBezTo>
                <a:cubicBezTo>
                  <a:pt x="12" y="38"/>
                  <a:pt x="12" y="38"/>
                  <a:pt x="12" y="38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54"/>
                  <a:pt x="0" y="54"/>
                  <a:pt x="0" y="54"/>
                </a:cubicBezTo>
                <a:cubicBezTo>
                  <a:pt x="12" y="56"/>
                  <a:pt x="12" y="56"/>
                  <a:pt x="12" y="56"/>
                </a:cubicBezTo>
                <a:cubicBezTo>
                  <a:pt x="16" y="66"/>
                  <a:pt x="16" y="66"/>
                  <a:pt x="16" y="66"/>
                </a:cubicBezTo>
                <a:cubicBezTo>
                  <a:pt x="9" y="76"/>
                  <a:pt x="9" y="76"/>
                  <a:pt x="9" y="76"/>
                </a:cubicBezTo>
                <a:cubicBezTo>
                  <a:pt x="18" y="86"/>
                  <a:pt x="18" y="86"/>
                  <a:pt x="18" y="86"/>
                </a:cubicBezTo>
                <a:cubicBezTo>
                  <a:pt x="29" y="78"/>
                  <a:pt x="29" y="78"/>
                  <a:pt x="29" y="78"/>
                </a:cubicBezTo>
                <a:cubicBezTo>
                  <a:pt x="38" y="82"/>
                  <a:pt x="38" y="82"/>
                  <a:pt x="38" y="82"/>
                </a:cubicBezTo>
                <a:cubicBezTo>
                  <a:pt x="40" y="95"/>
                  <a:pt x="40" y="95"/>
                  <a:pt x="40" y="95"/>
                </a:cubicBezTo>
                <a:cubicBezTo>
                  <a:pt x="54" y="95"/>
                  <a:pt x="54" y="95"/>
                  <a:pt x="54" y="95"/>
                </a:cubicBezTo>
                <a:close/>
                <a:moveTo>
                  <a:pt x="72" y="44"/>
                </a:moveTo>
                <a:cubicBezTo>
                  <a:pt x="74" y="58"/>
                  <a:pt x="64" y="71"/>
                  <a:pt x="50" y="72"/>
                </a:cubicBezTo>
                <a:cubicBezTo>
                  <a:pt x="37" y="74"/>
                  <a:pt x="24" y="65"/>
                  <a:pt x="22" y="51"/>
                </a:cubicBezTo>
                <a:cubicBezTo>
                  <a:pt x="20" y="37"/>
                  <a:pt x="30" y="24"/>
                  <a:pt x="44" y="22"/>
                </a:cubicBezTo>
                <a:cubicBezTo>
                  <a:pt x="48" y="22"/>
                  <a:pt x="52" y="22"/>
                  <a:pt x="55" y="24"/>
                </a:cubicBezTo>
                <a:cubicBezTo>
                  <a:pt x="55" y="24"/>
                  <a:pt x="55" y="24"/>
                  <a:pt x="55" y="24"/>
                </a:cubicBezTo>
                <a:cubicBezTo>
                  <a:pt x="59" y="25"/>
                  <a:pt x="62" y="27"/>
                  <a:pt x="65" y="30"/>
                </a:cubicBezTo>
                <a:cubicBezTo>
                  <a:pt x="66" y="31"/>
                  <a:pt x="68" y="33"/>
                  <a:pt x="69" y="35"/>
                </a:cubicBezTo>
                <a:cubicBezTo>
                  <a:pt x="70" y="38"/>
                  <a:pt x="72" y="41"/>
                  <a:pt x="72" y="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/>
          <a:lstStyle/>
          <a:p>
            <a:pPr>
              <a:lnSpc>
                <a:spcPts val="1125"/>
              </a:lnSpc>
            </a:pPr>
            <a:endParaRPr lang="zh-CN" altLang="en-US" sz="90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MH_Other_4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4625917" y="1820171"/>
            <a:ext cx="269831" cy="314042"/>
          </a:xfrm>
          <a:custGeom>
            <a:avLst/>
            <a:gdLst>
              <a:gd name="T0" fmla="*/ 15 w 30"/>
              <a:gd name="T1" fmla="*/ 0 h 35"/>
              <a:gd name="T2" fmla="*/ 23 w 30"/>
              <a:gd name="T3" fmla="*/ 8 h 35"/>
              <a:gd name="T4" fmla="*/ 15 w 30"/>
              <a:gd name="T5" fmla="*/ 16 h 35"/>
              <a:gd name="T6" fmla="*/ 7 w 30"/>
              <a:gd name="T7" fmla="*/ 8 h 35"/>
              <a:gd name="T8" fmla="*/ 15 w 30"/>
              <a:gd name="T9" fmla="*/ 0 h 35"/>
              <a:gd name="T10" fmla="*/ 6 w 30"/>
              <a:gd name="T11" fmla="*/ 18 h 35"/>
              <a:gd name="T12" fmla="*/ 10 w 30"/>
              <a:gd name="T13" fmla="*/ 18 h 35"/>
              <a:gd name="T14" fmla="*/ 13 w 30"/>
              <a:gd name="T15" fmla="*/ 24 h 35"/>
              <a:gd name="T16" fmla="*/ 17 w 30"/>
              <a:gd name="T17" fmla="*/ 24 h 35"/>
              <a:gd name="T18" fmla="*/ 20 w 30"/>
              <a:gd name="T19" fmla="*/ 18 h 35"/>
              <a:gd name="T20" fmla="*/ 24 w 30"/>
              <a:gd name="T21" fmla="*/ 18 h 35"/>
              <a:gd name="T22" fmla="*/ 30 w 30"/>
              <a:gd name="T23" fmla="*/ 25 h 35"/>
              <a:gd name="T24" fmla="*/ 30 w 30"/>
              <a:gd name="T25" fmla="*/ 35 h 35"/>
              <a:gd name="T26" fmla="*/ 0 w 30"/>
              <a:gd name="T27" fmla="*/ 35 h 35"/>
              <a:gd name="T28" fmla="*/ 0 w 30"/>
              <a:gd name="T29" fmla="*/ 25 h 35"/>
              <a:gd name="T30" fmla="*/ 6 w 30"/>
              <a:gd name="T31" fmla="*/ 18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0" h="35">
                <a:moveTo>
                  <a:pt x="15" y="0"/>
                </a:moveTo>
                <a:cubicBezTo>
                  <a:pt x="20" y="0"/>
                  <a:pt x="23" y="3"/>
                  <a:pt x="23" y="8"/>
                </a:cubicBezTo>
                <a:cubicBezTo>
                  <a:pt x="23" y="13"/>
                  <a:pt x="20" y="16"/>
                  <a:pt x="15" y="16"/>
                </a:cubicBezTo>
                <a:cubicBezTo>
                  <a:pt x="10" y="16"/>
                  <a:pt x="7" y="13"/>
                  <a:pt x="7" y="8"/>
                </a:cubicBezTo>
                <a:cubicBezTo>
                  <a:pt x="7" y="3"/>
                  <a:pt x="10" y="0"/>
                  <a:pt x="15" y="0"/>
                </a:cubicBezTo>
                <a:close/>
                <a:moveTo>
                  <a:pt x="6" y="18"/>
                </a:moveTo>
                <a:cubicBezTo>
                  <a:pt x="10" y="18"/>
                  <a:pt x="10" y="18"/>
                  <a:pt x="10" y="18"/>
                </a:cubicBezTo>
                <a:cubicBezTo>
                  <a:pt x="13" y="24"/>
                  <a:pt x="13" y="24"/>
                  <a:pt x="13" y="24"/>
                </a:cubicBezTo>
                <a:cubicBezTo>
                  <a:pt x="14" y="26"/>
                  <a:pt x="16" y="26"/>
                  <a:pt x="17" y="24"/>
                </a:cubicBezTo>
                <a:cubicBezTo>
                  <a:pt x="20" y="18"/>
                  <a:pt x="20" y="18"/>
                  <a:pt x="20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27" y="18"/>
                  <a:pt x="30" y="21"/>
                  <a:pt x="30" y="25"/>
                </a:cubicBezTo>
                <a:cubicBezTo>
                  <a:pt x="30" y="35"/>
                  <a:pt x="30" y="35"/>
                  <a:pt x="30" y="35"/>
                </a:cubicBezTo>
                <a:cubicBezTo>
                  <a:pt x="25" y="35"/>
                  <a:pt x="5" y="35"/>
                  <a:pt x="0" y="3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1"/>
                  <a:pt x="3" y="18"/>
                  <a:pt x="6" y="1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pPr>
              <a:lnSpc>
                <a:spcPts val="1125"/>
              </a:lnSpc>
              <a:defRPr/>
            </a:pPr>
            <a:endParaRPr lang="zh-CN" altLang="en-US" sz="90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MH_Other_5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3699615" y="2224973"/>
            <a:ext cx="926881" cy="981083"/>
          </a:xfrm>
          <a:custGeom>
            <a:avLst/>
            <a:gdLst>
              <a:gd name="T0" fmla="*/ 2147483646 w 156"/>
              <a:gd name="T1" fmla="*/ 2147483646 h 156"/>
              <a:gd name="T2" fmla="*/ 2147483646 w 156"/>
              <a:gd name="T3" fmla="*/ 2147483646 h 156"/>
              <a:gd name="T4" fmla="*/ 2147483646 w 156"/>
              <a:gd name="T5" fmla="*/ 2147483646 h 156"/>
              <a:gd name="T6" fmla="*/ 2147483646 w 156"/>
              <a:gd name="T7" fmla="*/ 2147483646 h 156"/>
              <a:gd name="T8" fmla="*/ 2147483646 w 156"/>
              <a:gd name="T9" fmla="*/ 2147483646 h 156"/>
              <a:gd name="T10" fmla="*/ 2147483646 w 156"/>
              <a:gd name="T11" fmla="*/ 2147483646 h 156"/>
              <a:gd name="T12" fmla="*/ 2147483646 w 156"/>
              <a:gd name="T13" fmla="*/ 2147483646 h 156"/>
              <a:gd name="T14" fmla="*/ 2147483646 w 156"/>
              <a:gd name="T15" fmla="*/ 2147483646 h 156"/>
              <a:gd name="T16" fmla="*/ 2147483646 w 156"/>
              <a:gd name="T17" fmla="*/ 2147483646 h 156"/>
              <a:gd name="T18" fmla="*/ 2147483646 w 156"/>
              <a:gd name="T19" fmla="*/ 2147483646 h 156"/>
              <a:gd name="T20" fmla="*/ 2147483646 w 156"/>
              <a:gd name="T21" fmla="*/ 2147483646 h 156"/>
              <a:gd name="T22" fmla="*/ 2147483646 w 156"/>
              <a:gd name="T23" fmla="*/ 2147483646 h 156"/>
              <a:gd name="T24" fmla="*/ 2147483646 w 156"/>
              <a:gd name="T25" fmla="*/ 2147483646 h 156"/>
              <a:gd name="T26" fmla="*/ 2147483646 w 156"/>
              <a:gd name="T27" fmla="*/ 2147483646 h 156"/>
              <a:gd name="T28" fmla="*/ 2147483646 w 156"/>
              <a:gd name="T29" fmla="*/ 2147483646 h 156"/>
              <a:gd name="T30" fmla="*/ 2147483646 w 156"/>
              <a:gd name="T31" fmla="*/ 2147483646 h 156"/>
              <a:gd name="T32" fmla="*/ 2147483646 w 156"/>
              <a:gd name="T33" fmla="*/ 2147483646 h 156"/>
              <a:gd name="T34" fmla="*/ 2147483646 w 156"/>
              <a:gd name="T35" fmla="*/ 2147483646 h 156"/>
              <a:gd name="T36" fmla="*/ 2147483646 w 156"/>
              <a:gd name="T37" fmla="*/ 2147483646 h 156"/>
              <a:gd name="T38" fmla="*/ 2147483646 w 156"/>
              <a:gd name="T39" fmla="*/ 2147483646 h 156"/>
              <a:gd name="T40" fmla="*/ 2147483646 w 156"/>
              <a:gd name="T41" fmla="*/ 0 h 156"/>
              <a:gd name="T42" fmla="*/ 2147483646 w 156"/>
              <a:gd name="T43" fmla="*/ 0 h 156"/>
              <a:gd name="T44" fmla="*/ 2147483646 w 156"/>
              <a:gd name="T45" fmla="*/ 2147483646 h 156"/>
              <a:gd name="T46" fmla="*/ 2147483646 w 156"/>
              <a:gd name="T47" fmla="*/ 2147483646 h 156"/>
              <a:gd name="T48" fmla="*/ 2147483646 w 156"/>
              <a:gd name="T49" fmla="*/ 2147483646 h 156"/>
              <a:gd name="T50" fmla="*/ 2147483646 w 156"/>
              <a:gd name="T51" fmla="*/ 2147483646 h 156"/>
              <a:gd name="T52" fmla="*/ 2147483646 w 156"/>
              <a:gd name="T53" fmla="*/ 2147483646 h 156"/>
              <a:gd name="T54" fmla="*/ 2147483646 w 156"/>
              <a:gd name="T55" fmla="*/ 2147483646 h 156"/>
              <a:gd name="T56" fmla="*/ 0 w 156"/>
              <a:gd name="T57" fmla="*/ 2147483646 h 156"/>
              <a:gd name="T58" fmla="*/ 0 w 156"/>
              <a:gd name="T59" fmla="*/ 2147483646 h 156"/>
              <a:gd name="T60" fmla="*/ 2147483646 w 156"/>
              <a:gd name="T61" fmla="*/ 2147483646 h 156"/>
              <a:gd name="T62" fmla="*/ 2147483646 w 156"/>
              <a:gd name="T63" fmla="*/ 2147483646 h 156"/>
              <a:gd name="T64" fmla="*/ 2147483646 w 156"/>
              <a:gd name="T65" fmla="*/ 2147483646 h 156"/>
              <a:gd name="T66" fmla="*/ 2147483646 w 156"/>
              <a:gd name="T67" fmla="*/ 2147483646 h 156"/>
              <a:gd name="T68" fmla="*/ 2147483646 w 156"/>
              <a:gd name="T69" fmla="*/ 2147483646 h 156"/>
              <a:gd name="T70" fmla="*/ 2147483646 w 156"/>
              <a:gd name="T71" fmla="*/ 2147483646 h 156"/>
              <a:gd name="T72" fmla="*/ 2147483646 w 156"/>
              <a:gd name="T73" fmla="*/ 2147483646 h 156"/>
              <a:gd name="T74" fmla="*/ 2147483646 w 156"/>
              <a:gd name="T75" fmla="*/ 2147483646 h 156"/>
              <a:gd name="T76" fmla="*/ 2147483646 w 156"/>
              <a:gd name="T77" fmla="*/ 2147483646 h 156"/>
              <a:gd name="T78" fmla="*/ 2147483646 w 156"/>
              <a:gd name="T79" fmla="*/ 2147483646 h 156"/>
              <a:gd name="T80" fmla="*/ 2147483646 w 156"/>
              <a:gd name="T81" fmla="*/ 2147483646 h 156"/>
              <a:gd name="T82" fmla="*/ 2147483646 w 156"/>
              <a:gd name="T83" fmla="*/ 2147483646 h 156"/>
              <a:gd name="T84" fmla="*/ 2147483646 w 156"/>
              <a:gd name="T85" fmla="*/ 2147483646 h 156"/>
              <a:gd name="T86" fmla="*/ 2147483646 w 156"/>
              <a:gd name="T87" fmla="*/ 2147483646 h 156"/>
              <a:gd name="T88" fmla="*/ 2147483646 w 156"/>
              <a:gd name="T89" fmla="*/ 2147483646 h 156"/>
              <a:gd name="T90" fmla="*/ 2147483646 w 156"/>
              <a:gd name="T91" fmla="*/ 2147483646 h 156"/>
              <a:gd name="T92" fmla="*/ 2147483646 w 156"/>
              <a:gd name="T93" fmla="*/ 2147483646 h 15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56" h="156">
                <a:moveTo>
                  <a:pt x="89" y="156"/>
                </a:moveTo>
                <a:cubicBezTo>
                  <a:pt x="93" y="135"/>
                  <a:pt x="93" y="135"/>
                  <a:pt x="93" y="135"/>
                </a:cubicBezTo>
                <a:cubicBezTo>
                  <a:pt x="108" y="129"/>
                  <a:pt x="108" y="129"/>
                  <a:pt x="108" y="129"/>
                </a:cubicBezTo>
                <a:cubicBezTo>
                  <a:pt x="125" y="141"/>
                  <a:pt x="125" y="141"/>
                  <a:pt x="125" y="141"/>
                </a:cubicBezTo>
                <a:cubicBezTo>
                  <a:pt x="141" y="125"/>
                  <a:pt x="141" y="125"/>
                  <a:pt x="141" y="125"/>
                </a:cubicBezTo>
                <a:cubicBezTo>
                  <a:pt x="129" y="108"/>
                  <a:pt x="129" y="108"/>
                  <a:pt x="129" y="108"/>
                </a:cubicBezTo>
                <a:cubicBezTo>
                  <a:pt x="135" y="93"/>
                  <a:pt x="135" y="93"/>
                  <a:pt x="135" y="93"/>
                </a:cubicBezTo>
                <a:cubicBezTo>
                  <a:pt x="156" y="89"/>
                  <a:pt x="156" y="89"/>
                  <a:pt x="156" y="89"/>
                </a:cubicBezTo>
                <a:cubicBezTo>
                  <a:pt x="156" y="67"/>
                  <a:pt x="156" y="67"/>
                  <a:pt x="156" y="67"/>
                </a:cubicBezTo>
                <a:cubicBezTo>
                  <a:pt x="135" y="63"/>
                  <a:pt x="135" y="63"/>
                  <a:pt x="135" y="63"/>
                </a:cubicBezTo>
                <a:cubicBezTo>
                  <a:pt x="135" y="62"/>
                  <a:pt x="135" y="62"/>
                  <a:pt x="135" y="62"/>
                </a:cubicBezTo>
                <a:cubicBezTo>
                  <a:pt x="135" y="62"/>
                  <a:pt x="135" y="62"/>
                  <a:pt x="135" y="62"/>
                </a:cubicBezTo>
                <a:cubicBezTo>
                  <a:pt x="132" y="56"/>
                  <a:pt x="132" y="56"/>
                  <a:pt x="132" y="56"/>
                </a:cubicBezTo>
                <a:cubicBezTo>
                  <a:pt x="131" y="53"/>
                  <a:pt x="131" y="53"/>
                  <a:pt x="131" y="53"/>
                </a:cubicBezTo>
                <a:cubicBezTo>
                  <a:pt x="131" y="53"/>
                  <a:pt x="131" y="53"/>
                  <a:pt x="131" y="53"/>
                </a:cubicBezTo>
                <a:cubicBezTo>
                  <a:pt x="129" y="48"/>
                  <a:pt x="129" y="48"/>
                  <a:pt x="129" y="48"/>
                </a:cubicBezTo>
                <a:cubicBezTo>
                  <a:pt x="141" y="31"/>
                  <a:pt x="141" y="31"/>
                  <a:pt x="141" y="31"/>
                </a:cubicBezTo>
                <a:cubicBezTo>
                  <a:pt x="125" y="15"/>
                  <a:pt x="125" y="15"/>
                  <a:pt x="125" y="15"/>
                </a:cubicBezTo>
                <a:cubicBezTo>
                  <a:pt x="108" y="27"/>
                  <a:pt x="108" y="27"/>
                  <a:pt x="108" y="27"/>
                </a:cubicBezTo>
                <a:cubicBezTo>
                  <a:pt x="93" y="21"/>
                  <a:pt x="93" y="21"/>
                  <a:pt x="93" y="21"/>
                </a:cubicBezTo>
                <a:cubicBezTo>
                  <a:pt x="89" y="0"/>
                  <a:pt x="89" y="0"/>
                  <a:pt x="89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3" y="21"/>
                  <a:pt x="63" y="21"/>
                  <a:pt x="63" y="21"/>
                </a:cubicBezTo>
                <a:cubicBezTo>
                  <a:pt x="48" y="27"/>
                  <a:pt x="48" y="27"/>
                  <a:pt x="48" y="27"/>
                </a:cubicBezTo>
                <a:cubicBezTo>
                  <a:pt x="31" y="15"/>
                  <a:pt x="31" y="15"/>
                  <a:pt x="31" y="15"/>
                </a:cubicBezTo>
                <a:cubicBezTo>
                  <a:pt x="15" y="31"/>
                  <a:pt x="15" y="31"/>
                  <a:pt x="15" y="31"/>
                </a:cubicBezTo>
                <a:cubicBezTo>
                  <a:pt x="27" y="48"/>
                  <a:pt x="27" y="48"/>
                  <a:pt x="27" y="48"/>
                </a:cubicBezTo>
                <a:cubicBezTo>
                  <a:pt x="21" y="63"/>
                  <a:pt x="21" y="63"/>
                  <a:pt x="21" y="63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89"/>
                  <a:pt x="0" y="89"/>
                  <a:pt x="0" y="89"/>
                </a:cubicBezTo>
                <a:cubicBezTo>
                  <a:pt x="21" y="93"/>
                  <a:pt x="21" y="93"/>
                  <a:pt x="21" y="93"/>
                </a:cubicBezTo>
                <a:cubicBezTo>
                  <a:pt x="27" y="108"/>
                  <a:pt x="27" y="108"/>
                  <a:pt x="27" y="108"/>
                </a:cubicBezTo>
                <a:cubicBezTo>
                  <a:pt x="15" y="125"/>
                  <a:pt x="15" y="125"/>
                  <a:pt x="15" y="125"/>
                </a:cubicBezTo>
                <a:cubicBezTo>
                  <a:pt x="31" y="141"/>
                  <a:pt x="31" y="141"/>
                  <a:pt x="31" y="141"/>
                </a:cubicBezTo>
                <a:cubicBezTo>
                  <a:pt x="48" y="129"/>
                  <a:pt x="48" y="129"/>
                  <a:pt x="48" y="129"/>
                </a:cubicBezTo>
                <a:cubicBezTo>
                  <a:pt x="63" y="135"/>
                  <a:pt x="63" y="135"/>
                  <a:pt x="63" y="135"/>
                </a:cubicBezTo>
                <a:cubicBezTo>
                  <a:pt x="67" y="156"/>
                  <a:pt x="67" y="156"/>
                  <a:pt x="67" y="156"/>
                </a:cubicBezTo>
                <a:cubicBezTo>
                  <a:pt x="89" y="156"/>
                  <a:pt x="89" y="156"/>
                  <a:pt x="89" y="156"/>
                </a:cubicBezTo>
                <a:close/>
                <a:moveTo>
                  <a:pt x="119" y="72"/>
                </a:moveTo>
                <a:cubicBezTo>
                  <a:pt x="122" y="95"/>
                  <a:pt x="106" y="116"/>
                  <a:pt x="84" y="119"/>
                </a:cubicBezTo>
                <a:cubicBezTo>
                  <a:pt x="61" y="122"/>
                  <a:pt x="40" y="106"/>
                  <a:pt x="37" y="84"/>
                </a:cubicBezTo>
                <a:cubicBezTo>
                  <a:pt x="34" y="61"/>
                  <a:pt x="50" y="40"/>
                  <a:pt x="72" y="37"/>
                </a:cubicBezTo>
                <a:cubicBezTo>
                  <a:pt x="79" y="36"/>
                  <a:pt x="86" y="37"/>
                  <a:pt x="92" y="39"/>
                </a:cubicBezTo>
                <a:cubicBezTo>
                  <a:pt x="92" y="39"/>
                  <a:pt x="92" y="39"/>
                  <a:pt x="92" y="39"/>
                </a:cubicBezTo>
                <a:cubicBezTo>
                  <a:pt x="98" y="41"/>
                  <a:pt x="103" y="44"/>
                  <a:pt x="107" y="49"/>
                </a:cubicBezTo>
                <a:cubicBezTo>
                  <a:pt x="110" y="51"/>
                  <a:pt x="112" y="54"/>
                  <a:pt x="114" y="57"/>
                </a:cubicBezTo>
                <a:cubicBezTo>
                  <a:pt x="117" y="62"/>
                  <a:pt x="119" y="67"/>
                  <a:pt x="119" y="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/>
          <a:lstStyle/>
          <a:p>
            <a:pPr>
              <a:lnSpc>
                <a:spcPts val="1125"/>
              </a:lnSpc>
            </a:pPr>
            <a:endParaRPr lang="zh-CN" altLang="en-US" sz="90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MH_Other_6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>
            <a:off x="4032983" y="2500813"/>
            <a:ext cx="330171" cy="379949"/>
          </a:xfrm>
          <a:custGeom>
            <a:avLst/>
            <a:gdLst>
              <a:gd name="T0" fmla="*/ 25 w 50"/>
              <a:gd name="T1" fmla="*/ 0 h 58"/>
              <a:gd name="T2" fmla="*/ 39 w 50"/>
              <a:gd name="T3" fmla="*/ 14 h 58"/>
              <a:gd name="T4" fmla="*/ 25 w 50"/>
              <a:gd name="T5" fmla="*/ 28 h 58"/>
              <a:gd name="T6" fmla="*/ 11 w 50"/>
              <a:gd name="T7" fmla="*/ 14 h 58"/>
              <a:gd name="T8" fmla="*/ 25 w 50"/>
              <a:gd name="T9" fmla="*/ 0 h 58"/>
              <a:gd name="T10" fmla="*/ 10 w 50"/>
              <a:gd name="T11" fmla="*/ 31 h 58"/>
              <a:gd name="T12" fmla="*/ 16 w 50"/>
              <a:gd name="T13" fmla="*/ 31 h 58"/>
              <a:gd name="T14" fmla="*/ 22 w 50"/>
              <a:gd name="T15" fmla="*/ 40 h 58"/>
              <a:gd name="T16" fmla="*/ 28 w 50"/>
              <a:gd name="T17" fmla="*/ 40 h 58"/>
              <a:gd name="T18" fmla="*/ 34 w 50"/>
              <a:gd name="T19" fmla="*/ 31 h 58"/>
              <a:gd name="T20" fmla="*/ 40 w 50"/>
              <a:gd name="T21" fmla="*/ 31 h 58"/>
              <a:gd name="T22" fmla="*/ 50 w 50"/>
              <a:gd name="T23" fmla="*/ 41 h 58"/>
              <a:gd name="T24" fmla="*/ 50 w 50"/>
              <a:gd name="T25" fmla="*/ 58 h 58"/>
              <a:gd name="T26" fmla="*/ 0 w 50"/>
              <a:gd name="T27" fmla="*/ 58 h 58"/>
              <a:gd name="T28" fmla="*/ 0 w 50"/>
              <a:gd name="T29" fmla="*/ 41 h 58"/>
              <a:gd name="T30" fmla="*/ 10 w 50"/>
              <a:gd name="T31" fmla="*/ 3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0" h="58">
                <a:moveTo>
                  <a:pt x="25" y="0"/>
                </a:moveTo>
                <a:cubicBezTo>
                  <a:pt x="33" y="0"/>
                  <a:pt x="39" y="6"/>
                  <a:pt x="39" y="14"/>
                </a:cubicBezTo>
                <a:cubicBezTo>
                  <a:pt x="39" y="21"/>
                  <a:pt x="33" y="28"/>
                  <a:pt x="25" y="28"/>
                </a:cubicBezTo>
                <a:cubicBezTo>
                  <a:pt x="17" y="28"/>
                  <a:pt x="11" y="21"/>
                  <a:pt x="11" y="14"/>
                </a:cubicBezTo>
                <a:cubicBezTo>
                  <a:pt x="11" y="6"/>
                  <a:pt x="17" y="0"/>
                  <a:pt x="25" y="0"/>
                </a:cubicBezTo>
                <a:close/>
                <a:moveTo>
                  <a:pt x="10" y="31"/>
                </a:moveTo>
                <a:cubicBezTo>
                  <a:pt x="16" y="31"/>
                  <a:pt x="16" y="31"/>
                  <a:pt x="16" y="31"/>
                </a:cubicBezTo>
                <a:cubicBezTo>
                  <a:pt x="22" y="40"/>
                  <a:pt x="22" y="40"/>
                  <a:pt x="22" y="40"/>
                </a:cubicBezTo>
                <a:cubicBezTo>
                  <a:pt x="24" y="43"/>
                  <a:pt x="26" y="43"/>
                  <a:pt x="28" y="40"/>
                </a:cubicBezTo>
                <a:cubicBezTo>
                  <a:pt x="34" y="31"/>
                  <a:pt x="34" y="31"/>
                  <a:pt x="34" y="31"/>
                </a:cubicBezTo>
                <a:cubicBezTo>
                  <a:pt x="40" y="31"/>
                  <a:pt x="40" y="31"/>
                  <a:pt x="40" y="31"/>
                </a:cubicBezTo>
                <a:cubicBezTo>
                  <a:pt x="45" y="31"/>
                  <a:pt x="50" y="36"/>
                  <a:pt x="50" y="41"/>
                </a:cubicBezTo>
                <a:cubicBezTo>
                  <a:pt x="50" y="58"/>
                  <a:pt x="50" y="58"/>
                  <a:pt x="50" y="58"/>
                </a:cubicBezTo>
                <a:cubicBezTo>
                  <a:pt x="42" y="58"/>
                  <a:pt x="8" y="58"/>
                  <a:pt x="0" y="58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36"/>
                  <a:pt x="5" y="31"/>
                  <a:pt x="10" y="31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pPr>
              <a:lnSpc>
                <a:spcPts val="1125"/>
              </a:lnSpc>
              <a:defRPr/>
            </a:pPr>
            <a:endParaRPr lang="zh-CN" altLang="en-US" sz="90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MH_Other_7"/>
          <p:cNvSpPr/>
          <p:nvPr>
            <p:custDataLst>
              <p:tags r:id="rId7"/>
            </p:custDataLst>
          </p:nvPr>
        </p:nvSpPr>
        <p:spPr>
          <a:xfrm flipV="1">
            <a:off x="4983150" y="1591844"/>
            <a:ext cx="2801985" cy="218000"/>
          </a:xfrm>
          <a:custGeom>
            <a:avLst/>
            <a:gdLst>
              <a:gd name="connsiteX0" fmla="*/ 0 w 3575098"/>
              <a:gd name="connsiteY0" fmla="*/ 0 h 226882"/>
              <a:gd name="connsiteX1" fmla="*/ 226882 w 3575098"/>
              <a:gd name="connsiteY1" fmla="*/ 226882 h 226882"/>
              <a:gd name="connsiteX2" fmla="*/ 3575098 w 3575098"/>
              <a:gd name="connsiteY2" fmla="*/ 226882 h 226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75098" h="226882">
                <a:moveTo>
                  <a:pt x="0" y="0"/>
                </a:moveTo>
                <a:lnTo>
                  <a:pt x="226882" y="226882"/>
                </a:lnTo>
                <a:lnTo>
                  <a:pt x="3575098" y="226882"/>
                </a:lnTo>
              </a:path>
            </a:pathLst>
          </a:cu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anchor="ctr"/>
          <a:lstStyle/>
          <a:p>
            <a:pPr algn="ctr">
              <a:lnSpc>
                <a:spcPts val="1125"/>
              </a:lnSpc>
              <a:defRPr/>
            </a:pPr>
            <a:endParaRPr lang="zh-CN" altLang="en-US" sz="90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MH_Other_9"/>
          <p:cNvSpPr/>
          <p:nvPr>
            <p:custDataLst>
              <p:tags r:id="rId8"/>
            </p:custDataLst>
          </p:nvPr>
        </p:nvSpPr>
        <p:spPr>
          <a:xfrm flipH="1">
            <a:off x="857220" y="2927754"/>
            <a:ext cx="2801985" cy="218000"/>
          </a:xfrm>
          <a:custGeom>
            <a:avLst/>
            <a:gdLst>
              <a:gd name="connsiteX0" fmla="*/ 0 w 3575098"/>
              <a:gd name="connsiteY0" fmla="*/ 0 h 226882"/>
              <a:gd name="connsiteX1" fmla="*/ 226882 w 3575098"/>
              <a:gd name="connsiteY1" fmla="*/ 226882 h 226882"/>
              <a:gd name="connsiteX2" fmla="*/ 3575098 w 3575098"/>
              <a:gd name="connsiteY2" fmla="*/ 226882 h 226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75098" h="226882">
                <a:moveTo>
                  <a:pt x="0" y="0"/>
                </a:moveTo>
                <a:lnTo>
                  <a:pt x="226882" y="226882"/>
                </a:lnTo>
                <a:lnTo>
                  <a:pt x="3575098" y="226882"/>
                </a:lnTo>
              </a:path>
            </a:pathLst>
          </a:cu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anchor="ctr"/>
          <a:lstStyle/>
          <a:p>
            <a:pPr algn="ctr">
              <a:lnSpc>
                <a:spcPts val="1125"/>
              </a:lnSpc>
              <a:defRPr/>
            </a:pPr>
            <a:endParaRPr lang="zh-CN" altLang="en-US" sz="90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MH_Other_8"/>
          <p:cNvSpPr/>
          <p:nvPr>
            <p:custDataLst>
              <p:tags r:id="rId9"/>
            </p:custDataLst>
          </p:nvPr>
        </p:nvSpPr>
        <p:spPr>
          <a:xfrm>
            <a:off x="4717494" y="3860273"/>
            <a:ext cx="2801985" cy="216475"/>
          </a:xfrm>
          <a:custGeom>
            <a:avLst/>
            <a:gdLst>
              <a:gd name="connsiteX0" fmla="*/ 0 w 3575098"/>
              <a:gd name="connsiteY0" fmla="*/ 0 h 226882"/>
              <a:gd name="connsiteX1" fmla="*/ 226882 w 3575098"/>
              <a:gd name="connsiteY1" fmla="*/ 226882 h 226882"/>
              <a:gd name="connsiteX2" fmla="*/ 3575098 w 3575098"/>
              <a:gd name="connsiteY2" fmla="*/ 226882 h 226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75098" h="226882">
                <a:moveTo>
                  <a:pt x="0" y="0"/>
                </a:moveTo>
                <a:lnTo>
                  <a:pt x="226882" y="226882"/>
                </a:lnTo>
                <a:lnTo>
                  <a:pt x="3575098" y="226882"/>
                </a:lnTo>
              </a:path>
            </a:pathLst>
          </a:cu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anchor="ctr"/>
          <a:lstStyle/>
          <a:p>
            <a:pPr algn="ctr">
              <a:lnSpc>
                <a:spcPts val="1125"/>
              </a:lnSpc>
              <a:defRPr/>
            </a:pPr>
            <a:endParaRPr lang="zh-CN" altLang="en-US" sz="90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759594" y="4170908"/>
            <a:ext cx="5023044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Ở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điều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kiện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thường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ion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thường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tồn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tại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dạng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tinh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rắn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986923" y="300260"/>
            <a:ext cx="2873631" cy="561692"/>
          </a:xfrm>
          <a:prstGeom prst="rect">
            <a:avLst/>
          </a:prstGeom>
          <a:solidFill>
            <a:srgbClr val="FFFF99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TỔNG KẾT</a:t>
            </a:r>
            <a:endParaRPr lang="zh-CN" altLang="en-US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6DE3CB-63D2-8A61-0C75-85BA79A5101D}"/>
              </a:ext>
            </a:extLst>
          </p:cNvPr>
          <p:cNvSpPr txBox="1"/>
          <p:nvPr/>
        </p:nvSpPr>
        <p:spPr>
          <a:xfrm>
            <a:off x="142003" y="1881951"/>
            <a:ext cx="4015779" cy="115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ion </a:t>
            </a:r>
            <a:r>
              <a:rPr lang="en-US" sz="2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2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2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bởi</a:t>
            </a:r>
            <a:r>
              <a:rPr lang="en-US" sz="2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lực</a:t>
            </a:r>
            <a:r>
              <a:rPr lang="en-US" sz="2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hút</a:t>
            </a:r>
            <a:r>
              <a:rPr lang="en-US" sz="2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tĩnh</a:t>
            </a:r>
            <a:r>
              <a:rPr lang="en-US" sz="2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2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2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ion </a:t>
            </a:r>
            <a:r>
              <a:rPr lang="en-US" sz="2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mang</a:t>
            </a:r>
            <a:r>
              <a:rPr lang="en-US" sz="2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2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trái</a:t>
            </a:r>
            <a:r>
              <a:rPr lang="en-US" sz="2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dấu</a:t>
            </a:r>
            <a:r>
              <a:rPr lang="en-US" sz="2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447131-1F29-5206-60BF-6678C6CCA25C}"/>
              </a:ext>
            </a:extLst>
          </p:cNvPr>
          <p:cNvSpPr txBox="1"/>
          <p:nvPr/>
        </p:nvSpPr>
        <p:spPr>
          <a:xfrm>
            <a:off x="4878507" y="434503"/>
            <a:ext cx="4160850" cy="115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ion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thường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điển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phi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điển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 </a:t>
            </a:r>
            <a:endParaRPr lang="en-US" sz="22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/>
      <p:bldP spid="14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00" y="-358605"/>
            <a:ext cx="7323761" cy="29303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63192" y="2682281"/>
            <a:ext cx="3621576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4100" b="1" dirty="0">
                <a:solidFill>
                  <a:srgbClr val="FAFAF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PART  3</a:t>
            </a:r>
            <a:endParaRPr lang="zh-CN" altLang="en-US" sz="4100" b="1" dirty="0">
              <a:solidFill>
                <a:srgbClr val="FAFAFA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3192" y="3271942"/>
            <a:ext cx="4015472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41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LUYỆN TẬP</a:t>
            </a:r>
            <a:endParaRPr lang="zh-CN" altLang="en-US" sz="4100" b="1" dirty="0">
              <a:solidFill>
                <a:srgbClr val="FFFF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712F7D-EB42-F524-DD41-89ABB9A84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73" y="1113769"/>
            <a:ext cx="8361428" cy="27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Low" defTabSz="9144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Low" defTabSz="9144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Low"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Low" defTabSz="9144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6B3115-1023-BDC6-6A0F-2D91D833CA42}"/>
              </a:ext>
            </a:extLst>
          </p:cNvPr>
          <p:cNvSpPr txBox="1"/>
          <p:nvPr/>
        </p:nvSpPr>
        <p:spPr>
          <a:xfrm>
            <a:off x="1454500" y="318386"/>
            <a:ext cx="6604278" cy="46166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 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ion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F0E6DC-5A07-CA86-F3A6-AF7038F3A67F}"/>
              </a:ext>
            </a:extLst>
          </p:cNvPr>
          <p:cNvSpPr txBox="1"/>
          <p:nvPr/>
        </p:nvSpPr>
        <p:spPr>
          <a:xfrm>
            <a:off x="1348991" y="1285836"/>
            <a:ext cx="6446018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8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HCl    				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NH</a:t>
            </a:r>
            <a:r>
              <a:rPr lang="en-US" sz="2800" b="1" i="0" baseline="-25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H</a:t>
            </a:r>
            <a:r>
              <a:rPr lang="en-US" sz="2800" b="1" i="0" baseline="-25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   				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b="1" i="0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25C6A5-8A4A-4125-C9EA-6434E91D5313}"/>
              </a:ext>
            </a:extLst>
          </p:cNvPr>
          <p:cNvSpPr txBox="1"/>
          <p:nvPr/>
        </p:nvSpPr>
        <p:spPr>
          <a:xfrm>
            <a:off x="816429" y="438965"/>
            <a:ext cx="7511142" cy="523220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 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ion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20608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59300D-E4E8-5952-757F-B8B0F2B83130}"/>
              </a:ext>
            </a:extLst>
          </p:cNvPr>
          <p:cNvSpPr txBox="1"/>
          <p:nvPr/>
        </p:nvSpPr>
        <p:spPr>
          <a:xfrm>
            <a:off x="612949" y="1076013"/>
            <a:ext cx="627519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2 ion.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2 ion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90F4AB-3568-79BE-3962-70066DFBC24F}"/>
              </a:ext>
            </a:extLst>
          </p:cNvPr>
          <p:cNvSpPr txBox="1"/>
          <p:nvPr/>
        </p:nvSpPr>
        <p:spPr>
          <a:xfrm>
            <a:off x="447152" y="321194"/>
            <a:ext cx="8249695" cy="46166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ion </a:t>
            </a:r>
            <a:r>
              <a:rPr lang="en-US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sz="24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690543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83942" y="1398603"/>
            <a:ext cx="8477447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XIN CHÀO VÀ HẸN GẶP LẠI</a:t>
            </a:r>
            <a:endParaRPr lang="zh-CN" altLang="en-US" sz="4800" b="1" dirty="0">
              <a:solidFill>
                <a:srgbClr val="FFFF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" name="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8200" y="-1116015"/>
            <a:ext cx="457200" cy="4572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83942" y="2753242"/>
            <a:ext cx="3098483" cy="1537811"/>
            <a:chOff x="3054" y="3641"/>
            <a:chExt cx="4590" cy="2198"/>
          </a:xfrm>
        </p:grpSpPr>
        <p:pic>
          <p:nvPicPr>
            <p:cNvPr id="9" name="Picture 12" descr="field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54" y="4481"/>
              <a:ext cx="4590" cy="1358"/>
            </a:xfrm>
            <a:prstGeom prst="rect">
              <a:avLst/>
            </a:prstGeom>
          </p:spPr>
        </p:pic>
        <p:pic>
          <p:nvPicPr>
            <p:cNvPr id="10" name="Picture 13" descr="camera'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34" y="3641"/>
              <a:ext cx="2833" cy="21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4209183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246A9739-93AB-5B33-367E-BF81F7E7B3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5FBD76-368C-1B15-5ACD-7112C1995152}"/>
              </a:ext>
            </a:extLst>
          </p:cNvPr>
          <p:cNvSpPr/>
          <p:nvPr/>
        </p:nvSpPr>
        <p:spPr>
          <a:xfrm flipH="1" flipV="1">
            <a:off x="133350" y="586979"/>
            <a:ext cx="1268016" cy="4380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69A272-2F6F-41FA-0F6C-FF61820737DD}"/>
              </a:ext>
            </a:extLst>
          </p:cNvPr>
          <p:cNvSpPr/>
          <p:nvPr/>
        </p:nvSpPr>
        <p:spPr>
          <a:xfrm>
            <a:off x="1477566" y="542926"/>
            <a:ext cx="7515225" cy="4402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8" name="Text Box 2">
            <a:extLst>
              <a:ext uri="{FF2B5EF4-FFF2-40B4-BE49-F238E27FC236}">
                <a16:creationId xmlns:a16="http://schemas.microsoft.com/office/drawing/2014/main" id="{84706DFC-DA60-B1B8-31E7-B87D4F411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8110" y="3636169"/>
            <a:ext cx="1890713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18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Na</a:t>
            </a:r>
            <a:r>
              <a:rPr lang="en-GB" altLang="en-US" sz="1800" baseline="30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</a:p>
        </p:txBody>
      </p:sp>
      <p:sp>
        <p:nvSpPr>
          <p:cNvPr id="59" name="Text Box 3">
            <a:extLst>
              <a:ext uri="{FF2B5EF4-FFF2-40B4-BE49-F238E27FC236}">
                <a16:creationId xmlns:a16="http://schemas.microsoft.com/office/drawing/2014/main" id="{16D82342-D2A6-59FE-0280-C1BD2A99E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228" y="3634979"/>
            <a:ext cx="1890713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18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Cl</a:t>
            </a:r>
            <a:r>
              <a:rPr lang="en-GB" altLang="en-US" sz="1800" baseline="30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</a:p>
        </p:txBody>
      </p:sp>
      <p:grpSp>
        <p:nvGrpSpPr>
          <p:cNvPr id="61" name="Group 2">
            <a:extLst>
              <a:ext uri="{FF2B5EF4-FFF2-40B4-BE49-F238E27FC236}">
                <a16:creationId xmlns:a16="http://schemas.microsoft.com/office/drawing/2014/main" id="{239B90A8-EEAA-63D7-B086-11D65B056FCB}"/>
              </a:ext>
            </a:extLst>
          </p:cNvPr>
          <p:cNvGrpSpPr>
            <a:grpSpLocks/>
          </p:cNvGrpSpPr>
          <p:nvPr/>
        </p:nvGrpSpPr>
        <p:grpSpPr bwMode="auto">
          <a:xfrm>
            <a:off x="1951435" y="1502569"/>
            <a:ext cx="1900238" cy="1872854"/>
            <a:chOff x="2341224" y="2178050"/>
            <a:chExt cx="2533650" cy="2497138"/>
          </a:xfrm>
        </p:grpSpPr>
        <p:sp>
          <p:nvSpPr>
            <p:cNvPr id="12342" name="Oval 6">
              <a:extLst>
                <a:ext uri="{FF2B5EF4-FFF2-40B4-BE49-F238E27FC236}">
                  <a16:creationId xmlns:a16="http://schemas.microsoft.com/office/drawing/2014/main" id="{AB17E5D1-D0E2-738B-C6CC-0DF9163ED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0874" y="3186113"/>
              <a:ext cx="541337" cy="53975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10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11+</a:t>
              </a:r>
            </a:p>
          </p:txBody>
        </p:sp>
        <p:sp>
          <p:nvSpPr>
            <p:cNvPr id="12343" name="Oval 7">
              <a:extLst>
                <a:ext uri="{FF2B5EF4-FFF2-40B4-BE49-F238E27FC236}">
                  <a16:creationId xmlns:a16="http://schemas.microsoft.com/office/drawing/2014/main" id="{9B6B8F16-5CCF-E4E6-CC79-51DB645207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261" y="2714625"/>
              <a:ext cx="1446213" cy="14398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44" name="Oval 8">
              <a:extLst>
                <a:ext uri="{FF2B5EF4-FFF2-40B4-BE49-F238E27FC236}">
                  <a16:creationId xmlns:a16="http://schemas.microsoft.com/office/drawing/2014/main" id="{F8C50D02-29E8-C37C-D2E0-D882D8208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7424" y="2251075"/>
              <a:ext cx="2381250" cy="233997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45" name="Oval 15">
              <a:extLst>
                <a:ext uri="{FF2B5EF4-FFF2-40B4-BE49-F238E27FC236}">
                  <a16:creationId xmlns:a16="http://schemas.microsoft.com/office/drawing/2014/main" id="{F63C786E-57F8-719E-1436-2CEBB2C43B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6611" y="2643188"/>
              <a:ext cx="179388" cy="17938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46" name="Oval 16">
              <a:extLst>
                <a:ext uri="{FF2B5EF4-FFF2-40B4-BE49-F238E27FC236}">
                  <a16:creationId xmlns:a16="http://schemas.microsoft.com/office/drawing/2014/main" id="{F2100A6E-BEE3-7AF3-3E7E-DEAF05F11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0874" y="2178050"/>
              <a:ext cx="179387" cy="17938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47" name="Oval 17">
              <a:extLst>
                <a:ext uri="{FF2B5EF4-FFF2-40B4-BE49-F238E27FC236}">
                  <a16:creationId xmlns:a16="http://schemas.microsoft.com/office/drawing/2014/main" id="{DB52996C-D6A2-77A1-C935-312951F30C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824" y="2178050"/>
              <a:ext cx="177800" cy="17938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48" name="Oval 18">
              <a:extLst>
                <a:ext uri="{FF2B5EF4-FFF2-40B4-BE49-F238E27FC236}">
                  <a16:creationId xmlns:a16="http://schemas.microsoft.com/office/drawing/2014/main" id="{6FE5B422-9D3C-E936-9B35-CAD7B6600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0874" y="4495800"/>
              <a:ext cx="179387" cy="17938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49" name="Oval 19">
              <a:extLst>
                <a:ext uri="{FF2B5EF4-FFF2-40B4-BE49-F238E27FC236}">
                  <a16:creationId xmlns:a16="http://schemas.microsoft.com/office/drawing/2014/main" id="{C9896102-F809-57B2-EF86-1B819BB1EC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824" y="4487863"/>
              <a:ext cx="177800" cy="17938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50" name="Oval 20">
              <a:extLst>
                <a:ext uri="{FF2B5EF4-FFF2-40B4-BE49-F238E27FC236}">
                  <a16:creationId xmlns:a16="http://schemas.microsoft.com/office/drawing/2014/main" id="{75EF6BD1-98E2-BF89-FE09-CBE9CB092A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1224" y="3186113"/>
              <a:ext cx="177800" cy="17938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51" name="Oval 21">
              <a:extLst>
                <a:ext uri="{FF2B5EF4-FFF2-40B4-BE49-F238E27FC236}">
                  <a16:creationId xmlns:a16="http://schemas.microsoft.com/office/drawing/2014/main" id="{57DC9A98-9E53-EFA8-F355-3D5DA656E8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2811" y="3546475"/>
              <a:ext cx="179388" cy="17938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52" name="Oval 22">
              <a:extLst>
                <a:ext uri="{FF2B5EF4-FFF2-40B4-BE49-F238E27FC236}">
                  <a16:creationId xmlns:a16="http://schemas.microsoft.com/office/drawing/2014/main" id="{9D0809D8-5974-AF4B-75E0-5BCBAFE41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7074" y="3186113"/>
              <a:ext cx="177800" cy="17938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53" name="Oval 23">
              <a:extLst>
                <a:ext uri="{FF2B5EF4-FFF2-40B4-BE49-F238E27FC236}">
                  <a16:creationId xmlns:a16="http://schemas.microsoft.com/office/drawing/2014/main" id="{8A7A62B4-BA75-BCF6-6961-55F16A6850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7074" y="3530600"/>
              <a:ext cx="177800" cy="17938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54" name="Oval 24">
              <a:extLst>
                <a:ext uri="{FF2B5EF4-FFF2-40B4-BE49-F238E27FC236}">
                  <a16:creationId xmlns:a16="http://schemas.microsoft.com/office/drawing/2014/main" id="{B442A355-D6BE-51C4-7182-E9FC3D1DA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2961" y="4059238"/>
              <a:ext cx="179388" cy="17938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75" name="Text Box 42">
            <a:extLst>
              <a:ext uri="{FF2B5EF4-FFF2-40B4-BE49-F238E27FC236}">
                <a16:creationId xmlns:a16="http://schemas.microsoft.com/office/drawing/2014/main" id="{D8F71814-12BA-531D-26B8-C4EA3A162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779" y="1114425"/>
            <a:ext cx="378619" cy="41549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21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</a:p>
        </p:txBody>
      </p:sp>
      <p:sp>
        <p:nvSpPr>
          <p:cNvPr id="77" name="Text Box 43">
            <a:extLst>
              <a:ext uri="{FF2B5EF4-FFF2-40B4-BE49-F238E27FC236}">
                <a16:creationId xmlns:a16="http://schemas.microsoft.com/office/drawing/2014/main" id="{8312414E-80DA-149D-31FD-57169A9A4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737" y="1012031"/>
            <a:ext cx="377429" cy="41549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21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</a:p>
        </p:txBody>
      </p:sp>
      <p:grpSp>
        <p:nvGrpSpPr>
          <p:cNvPr id="78" name="Group 10">
            <a:extLst>
              <a:ext uri="{FF2B5EF4-FFF2-40B4-BE49-F238E27FC236}">
                <a16:creationId xmlns:a16="http://schemas.microsoft.com/office/drawing/2014/main" id="{B21C7982-4FDF-9F32-7D5C-1E0682769A82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1178719"/>
            <a:ext cx="2533650" cy="2528888"/>
            <a:chOff x="8274128" y="1746250"/>
            <a:chExt cx="3378200" cy="3371851"/>
          </a:xfrm>
        </p:grpSpPr>
        <p:sp>
          <p:nvSpPr>
            <p:cNvPr id="12321" name="Oval 10">
              <a:extLst>
                <a:ext uri="{FF2B5EF4-FFF2-40B4-BE49-F238E27FC236}">
                  <a16:creationId xmlns:a16="http://schemas.microsoft.com/office/drawing/2014/main" id="{29B63D7D-90DD-E140-5D94-A41275323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8753" y="3186113"/>
              <a:ext cx="539750" cy="539750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22" name="Oval 11">
              <a:extLst>
                <a:ext uri="{FF2B5EF4-FFF2-40B4-BE49-F238E27FC236}">
                  <a16:creationId xmlns:a16="http://schemas.microsoft.com/office/drawing/2014/main" id="{43C342E4-BDF9-C579-DC2F-AAEF849717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52028" y="2714625"/>
              <a:ext cx="1438275" cy="14398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23" name="Oval 12">
              <a:extLst>
                <a:ext uri="{FF2B5EF4-FFF2-40B4-BE49-F238E27FC236}">
                  <a16:creationId xmlns:a16="http://schemas.microsoft.com/office/drawing/2014/main" id="{33DFFE41-2508-7209-C888-92377C5F7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8478" y="2266950"/>
              <a:ext cx="2374900" cy="23399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24" name="Oval 13">
              <a:extLst>
                <a:ext uri="{FF2B5EF4-FFF2-40B4-BE49-F238E27FC236}">
                  <a16:creationId xmlns:a16="http://schemas.microsoft.com/office/drawing/2014/main" id="{7D10F5D7-B86B-277D-4038-A00FC1575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0328" y="1811338"/>
              <a:ext cx="3238500" cy="32400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25" name="Text Box 14">
              <a:extLst>
                <a:ext uri="{FF2B5EF4-FFF2-40B4-BE49-F238E27FC236}">
                  <a16:creationId xmlns:a16="http://schemas.microsoft.com/office/drawing/2014/main" id="{7910F26C-81FD-99F5-5837-3A48ECB8F2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34616" y="3148013"/>
              <a:ext cx="793751" cy="98488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GB" altLang="en-US" sz="210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17+</a:t>
              </a:r>
            </a:p>
          </p:txBody>
        </p:sp>
        <p:sp>
          <p:nvSpPr>
            <p:cNvPr id="12326" name="Oval 25">
              <a:extLst>
                <a:ext uri="{FF2B5EF4-FFF2-40B4-BE49-F238E27FC236}">
                  <a16:creationId xmlns:a16="http://schemas.microsoft.com/office/drawing/2014/main" id="{40C53DE4-9A6C-370F-07AB-ABD172A8D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0003" y="3043238"/>
              <a:ext cx="180975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27" name="Oval 26">
              <a:extLst>
                <a:ext uri="{FF2B5EF4-FFF2-40B4-BE49-F238E27FC236}">
                  <a16:creationId xmlns:a16="http://schemas.microsoft.com/office/drawing/2014/main" id="{9F371F72-F857-2A1B-51F7-30B110355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3728" y="1746250"/>
              <a:ext cx="177800" cy="179388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28" name="Oval 27">
              <a:extLst>
                <a:ext uri="{FF2B5EF4-FFF2-40B4-BE49-F238E27FC236}">
                  <a16:creationId xmlns:a16="http://schemas.microsoft.com/office/drawing/2014/main" id="{AB601ED8-9FC2-220E-9982-77776C40E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5928" y="3506789"/>
              <a:ext cx="179388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29" name="Oval 28">
              <a:extLst>
                <a:ext uri="{FF2B5EF4-FFF2-40B4-BE49-F238E27FC236}">
                  <a16:creationId xmlns:a16="http://schemas.microsoft.com/office/drawing/2014/main" id="{BF6DD820-01CF-FF9D-6C94-061A877532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7628" y="4935539"/>
              <a:ext cx="179388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0" name="Oval 29">
              <a:extLst>
                <a:ext uri="{FF2B5EF4-FFF2-40B4-BE49-F238E27FC236}">
                  <a16:creationId xmlns:a16="http://schemas.microsoft.com/office/drawing/2014/main" id="{CCEE7064-F359-604D-5A2D-C12D7A8160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8016" y="4938714"/>
              <a:ext cx="179387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1" name="Oval 30">
              <a:extLst>
                <a:ext uri="{FF2B5EF4-FFF2-40B4-BE49-F238E27FC236}">
                  <a16:creationId xmlns:a16="http://schemas.microsoft.com/office/drawing/2014/main" id="{D62E6395-DAA7-91E6-5428-D98C18579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5453" y="3146425"/>
              <a:ext cx="180975" cy="179388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2" name="Oval 31">
              <a:extLst>
                <a:ext uri="{FF2B5EF4-FFF2-40B4-BE49-F238E27FC236}">
                  <a16:creationId xmlns:a16="http://schemas.microsoft.com/office/drawing/2014/main" id="{39993B9F-A190-274D-0408-9F77CA11D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2403" y="4497389"/>
              <a:ext cx="180975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3" name="Oval 32">
              <a:extLst>
                <a:ext uri="{FF2B5EF4-FFF2-40B4-BE49-F238E27FC236}">
                  <a16:creationId xmlns:a16="http://schemas.microsoft.com/office/drawing/2014/main" id="{578B5B9C-914F-B3E9-FA16-8915E41295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9116" y="4506914"/>
              <a:ext cx="179387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4" name="Oval 33">
              <a:extLst>
                <a:ext uri="{FF2B5EF4-FFF2-40B4-BE49-F238E27FC236}">
                  <a16:creationId xmlns:a16="http://schemas.microsoft.com/office/drawing/2014/main" id="{736544B5-69EA-2246-EFBA-D89555714F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3416" y="3667126"/>
              <a:ext cx="179387" cy="179388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5" name="Oval 34">
              <a:extLst>
                <a:ext uri="{FF2B5EF4-FFF2-40B4-BE49-F238E27FC236}">
                  <a16:creationId xmlns:a16="http://schemas.microsoft.com/office/drawing/2014/main" id="{1DB0D674-06F0-3A88-EA4E-86914DF7F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1353" y="3027363"/>
              <a:ext cx="180975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6" name="Oval 35">
              <a:extLst>
                <a:ext uri="{FF2B5EF4-FFF2-40B4-BE49-F238E27FC236}">
                  <a16:creationId xmlns:a16="http://schemas.microsoft.com/office/drawing/2014/main" id="{3DE04DCA-FFE7-AD73-A2BD-094185B99A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3366" y="3514726"/>
              <a:ext cx="179387" cy="179388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7" name="Oval 36">
              <a:extLst>
                <a:ext uri="{FF2B5EF4-FFF2-40B4-BE49-F238E27FC236}">
                  <a16:creationId xmlns:a16="http://schemas.microsoft.com/office/drawing/2014/main" id="{210B63A7-1A91-DDFE-D94C-08F221374D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3366" y="3151188"/>
              <a:ext cx="179387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8" name="Oval 37">
              <a:extLst>
                <a:ext uri="{FF2B5EF4-FFF2-40B4-BE49-F238E27FC236}">
                  <a16:creationId xmlns:a16="http://schemas.microsoft.com/office/drawing/2014/main" id="{A5C948F2-C57D-15E2-1A1D-FC62A46C9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4353" y="2193925"/>
              <a:ext cx="180975" cy="179388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39" name="Oval 39">
              <a:extLst>
                <a:ext uri="{FF2B5EF4-FFF2-40B4-BE49-F238E27FC236}">
                  <a16:creationId xmlns:a16="http://schemas.microsoft.com/office/drawing/2014/main" id="{37ECC99B-4612-DD14-2E6B-BE011A5500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9728" y="4075114"/>
              <a:ext cx="179388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40" name="Oval 40">
              <a:extLst>
                <a:ext uri="{FF2B5EF4-FFF2-40B4-BE49-F238E27FC236}">
                  <a16:creationId xmlns:a16="http://schemas.microsoft.com/office/drawing/2014/main" id="{05557BD8-A8F0-3B48-955F-F8781A570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4966" y="2635250"/>
              <a:ext cx="179387" cy="179388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41" name="Oval 41">
              <a:extLst>
                <a:ext uri="{FF2B5EF4-FFF2-40B4-BE49-F238E27FC236}">
                  <a16:creationId xmlns:a16="http://schemas.microsoft.com/office/drawing/2014/main" id="{C8BA7A1E-0556-65C4-4FD8-2F22CFE14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4128" y="3614739"/>
              <a:ext cx="179388" cy="179387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01" name="Oval 46">
            <a:extLst>
              <a:ext uri="{FF2B5EF4-FFF2-40B4-BE49-F238E27FC236}">
                <a16:creationId xmlns:a16="http://schemas.microsoft.com/office/drawing/2014/main" id="{DD5F37F2-301F-0000-1A74-4927171A9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4738" y="1183481"/>
            <a:ext cx="134541" cy="1345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05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2" name="Text Box 53">
            <a:extLst>
              <a:ext uri="{FF2B5EF4-FFF2-40B4-BE49-F238E27FC236}">
                <a16:creationId xmlns:a16="http://schemas.microsoft.com/office/drawing/2014/main" id="{236EEAB1-0B65-DFA4-3436-71F30924D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673" y="4051924"/>
            <a:ext cx="277772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NaCl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BD5A1A27-5932-79F7-B4B1-DCB946A43EF9}"/>
              </a:ext>
            </a:extLst>
          </p:cNvPr>
          <p:cNvGrpSpPr/>
          <p:nvPr/>
        </p:nvGrpSpPr>
        <p:grpSpPr>
          <a:xfrm>
            <a:off x="1223770" y="710480"/>
            <a:ext cx="423281" cy="4133307"/>
            <a:chOff x="5938857" y="689832"/>
            <a:chExt cx="564374" cy="5511076"/>
          </a:xfrm>
          <a:solidFill>
            <a:srgbClr val="A9D18E"/>
          </a:solidFill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1B87BBA0-8DF1-BF1D-4EB6-3127554F42D6}"/>
                </a:ext>
              </a:extLst>
            </p:cNvPr>
            <p:cNvSpPr/>
            <p:nvPr/>
          </p:nvSpPr>
          <p:spPr>
            <a:xfrm>
              <a:off x="6262707" y="1217738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2B68E65D-1666-748B-9711-ACD960ED1523}"/>
                </a:ext>
              </a:extLst>
            </p:cNvPr>
            <p:cNvSpPr/>
            <p:nvPr/>
          </p:nvSpPr>
          <p:spPr>
            <a:xfrm>
              <a:off x="6262707" y="1745644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21A74792-2A6A-5C81-3549-2289BBB838AA}"/>
                </a:ext>
              </a:extLst>
            </p:cNvPr>
            <p:cNvSpPr/>
            <p:nvPr/>
          </p:nvSpPr>
          <p:spPr>
            <a:xfrm>
              <a:off x="6262707" y="2273550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B2142D64-A734-6D70-13CC-C22711270E58}"/>
                </a:ext>
              </a:extLst>
            </p:cNvPr>
            <p:cNvSpPr/>
            <p:nvPr/>
          </p:nvSpPr>
          <p:spPr>
            <a:xfrm>
              <a:off x="6262707" y="2801456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7BFD29E5-E6A8-0F1F-9C3B-11F85F69C08D}"/>
                </a:ext>
              </a:extLst>
            </p:cNvPr>
            <p:cNvSpPr/>
            <p:nvPr/>
          </p:nvSpPr>
          <p:spPr>
            <a:xfrm>
              <a:off x="6262707" y="3329362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B38021CE-CA7C-F93B-8A8D-4531CF6B4A10}"/>
                </a:ext>
              </a:extLst>
            </p:cNvPr>
            <p:cNvSpPr/>
            <p:nvPr/>
          </p:nvSpPr>
          <p:spPr>
            <a:xfrm>
              <a:off x="6262707" y="3857268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E54B4D8E-99C8-93E9-11BC-E771C097B50A}"/>
                </a:ext>
              </a:extLst>
            </p:cNvPr>
            <p:cNvSpPr/>
            <p:nvPr/>
          </p:nvSpPr>
          <p:spPr>
            <a:xfrm>
              <a:off x="6262707" y="4385174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F713D003-235F-5227-0C62-D1938792B6E2}"/>
                </a:ext>
              </a:extLst>
            </p:cNvPr>
            <p:cNvSpPr/>
            <p:nvPr/>
          </p:nvSpPr>
          <p:spPr>
            <a:xfrm>
              <a:off x="6262707" y="4913080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A82816D-A2B1-24C8-AB09-8AD94A9EF10C}"/>
                </a:ext>
              </a:extLst>
            </p:cNvPr>
            <p:cNvSpPr/>
            <p:nvPr/>
          </p:nvSpPr>
          <p:spPr>
            <a:xfrm>
              <a:off x="6262707" y="5440987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6DE94680-37A9-E049-B9C0-25F830E9EE93}"/>
                </a:ext>
              </a:extLst>
            </p:cNvPr>
            <p:cNvSpPr/>
            <p:nvPr/>
          </p:nvSpPr>
          <p:spPr>
            <a:xfrm>
              <a:off x="6262707" y="5968897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79FBFD9A-6F33-16F2-D66E-44C3765820AA}"/>
                </a:ext>
              </a:extLst>
            </p:cNvPr>
            <p:cNvSpPr/>
            <p:nvPr/>
          </p:nvSpPr>
          <p:spPr>
            <a:xfrm>
              <a:off x="6262707" y="689832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4E2CD895-EAFC-D927-EBA5-E3A766CDAC83}"/>
                </a:ext>
              </a:extLst>
            </p:cNvPr>
            <p:cNvGrpSpPr/>
            <p:nvPr/>
          </p:nvGrpSpPr>
          <p:grpSpPr>
            <a:xfrm>
              <a:off x="5938857" y="689832"/>
              <a:ext cx="240524" cy="5511076"/>
              <a:chOff x="5900757" y="632682"/>
              <a:chExt cx="240524" cy="5511076"/>
            </a:xfrm>
            <a:grpFill/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742C0D0E-8EF1-103E-A006-0FB9899F6E0F}"/>
                  </a:ext>
                </a:extLst>
              </p:cNvPr>
              <p:cNvSpPr/>
              <p:nvPr/>
            </p:nvSpPr>
            <p:spPr>
              <a:xfrm>
                <a:off x="5900757" y="1160588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5A9685C4-E5D0-FBF9-A355-5FA93B904A1A}"/>
                  </a:ext>
                </a:extLst>
              </p:cNvPr>
              <p:cNvSpPr/>
              <p:nvPr/>
            </p:nvSpPr>
            <p:spPr>
              <a:xfrm>
                <a:off x="5900757" y="1688494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4E5D9B9-8662-C0BA-04B2-5421CF3781E7}"/>
                  </a:ext>
                </a:extLst>
              </p:cNvPr>
              <p:cNvSpPr/>
              <p:nvPr/>
            </p:nvSpPr>
            <p:spPr>
              <a:xfrm>
                <a:off x="5900757" y="2216400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794CA046-ECE2-57E0-37F0-3444CE6F1814}"/>
                  </a:ext>
                </a:extLst>
              </p:cNvPr>
              <p:cNvSpPr/>
              <p:nvPr/>
            </p:nvSpPr>
            <p:spPr>
              <a:xfrm>
                <a:off x="5900757" y="2744306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3FC483C3-315E-DD5F-B029-15870CA53258}"/>
                  </a:ext>
                </a:extLst>
              </p:cNvPr>
              <p:cNvSpPr/>
              <p:nvPr/>
            </p:nvSpPr>
            <p:spPr>
              <a:xfrm>
                <a:off x="5900757" y="3272212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742FB8A8-327A-F1A0-A3B6-C6B1F64E8B02}"/>
                  </a:ext>
                </a:extLst>
              </p:cNvPr>
              <p:cNvSpPr/>
              <p:nvPr/>
            </p:nvSpPr>
            <p:spPr>
              <a:xfrm>
                <a:off x="5900757" y="3800118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D0A8A3F2-FCDA-599B-4FFE-88C0645BFBD4}"/>
                  </a:ext>
                </a:extLst>
              </p:cNvPr>
              <p:cNvSpPr/>
              <p:nvPr/>
            </p:nvSpPr>
            <p:spPr>
              <a:xfrm>
                <a:off x="5900757" y="4328024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EE5089E8-2BAE-B3A4-AAEA-B986919587C6}"/>
                  </a:ext>
                </a:extLst>
              </p:cNvPr>
              <p:cNvSpPr/>
              <p:nvPr/>
            </p:nvSpPr>
            <p:spPr>
              <a:xfrm>
                <a:off x="5900757" y="4855930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469AA20C-1EEB-1DD8-2100-BD300AEB42A9}"/>
                  </a:ext>
                </a:extLst>
              </p:cNvPr>
              <p:cNvSpPr/>
              <p:nvPr/>
            </p:nvSpPr>
            <p:spPr>
              <a:xfrm>
                <a:off x="5900757" y="5383837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8C3703DE-66C4-953C-6DC3-87CFFFCEAC81}"/>
                  </a:ext>
                </a:extLst>
              </p:cNvPr>
              <p:cNvSpPr/>
              <p:nvPr/>
            </p:nvSpPr>
            <p:spPr>
              <a:xfrm>
                <a:off x="5900757" y="5911747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DF518D29-59FD-E739-4113-426C1A5FC42A}"/>
                  </a:ext>
                </a:extLst>
              </p:cNvPr>
              <p:cNvSpPr/>
              <p:nvPr/>
            </p:nvSpPr>
            <p:spPr>
              <a:xfrm>
                <a:off x="5900757" y="632682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5494515C-DACE-16A2-1A2D-BA4AF8BEC4FB}"/>
                </a:ext>
              </a:extLst>
            </p:cNvPr>
            <p:cNvSpPr/>
            <p:nvPr/>
          </p:nvSpPr>
          <p:spPr>
            <a:xfrm>
              <a:off x="6093799" y="742621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3665966F-2BCC-132D-2ECF-CD6787255691}"/>
                </a:ext>
              </a:extLst>
            </p:cNvPr>
            <p:cNvSpPr/>
            <p:nvPr/>
          </p:nvSpPr>
          <p:spPr>
            <a:xfrm>
              <a:off x="6096071" y="826781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332B4660-BF5B-07EA-1630-6B98CAE05283}"/>
                </a:ext>
              </a:extLst>
            </p:cNvPr>
            <p:cNvSpPr/>
            <p:nvPr/>
          </p:nvSpPr>
          <p:spPr>
            <a:xfrm>
              <a:off x="6093799" y="1270527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8E8CC18C-7F4B-CEB1-882B-AC1770C67CC8}"/>
                </a:ext>
              </a:extLst>
            </p:cNvPr>
            <p:cNvSpPr/>
            <p:nvPr/>
          </p:nvSpPr>
          <p:spPr>
            <a:xfrm>
              <a:off x="6096071" y="1354687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3827E205-D000-C537-A904-C8990685954D}"/>
                </a:ext>
              </a:extLst>
            </p:cNvPr>
            <p:cNvSpPr/>
            <p:nvPr/>
          </p:nvSpPr>
          <p:spPr>
            <a:xfrm>
              <a:off x="6093799" y="1798433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D437E5F2-D725-4E47-EB02-713C221F3F00}"/>
                </a:ext>
              </a:extLst>
            </p:cNvPr>
            <p:cNvSpPr/>
            <p:nvPr/>
          </p:nvSpPr>
          <p:spPr>
            <a:xfrm>
              <a:off x="6096071" y="1882593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1F81B4ED-3967-9CAD-60FA-3C07AB4300A2}"/>
                </a:ext>
              </a:extLst>
            </p:cNvPr>
            <p:cNvSpPr/>
            <p:nvPr/>
          </p:nvSpPr>
          <p:spPr>
            <a:xfrm>
              <a:off x="6093799" y="2326339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DC0A438E-A82C-1F1B-7789-D5931336892B}"/>
                </a:ext>
              </a:extLst>
            </p:cNvPr>
            <p:cNvSpPr/>
            <p:nvPr/>
          </p:nvSpPr>
          <p:spPr>
            <a:xfrm>
              <a:off x="6096071" y="2410499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BAA426F7-D7B4-37AE-F464-203B186C08BA}"/>
                </a:ext>
              </a:extLst>
            </p:cNvPr>
            <p:cNvSpPr/>
            <p:nvPr/>
          </p:nvSpPr>
          <p:spPr>
            <a:xfrm>
              <a:off x="6093799" y="2854245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A0A8B203-DB3E-A617-3FBD-4796BA7B012C}"/>
                </a:ext>
              </a:extLst>
            </p:cNvPr>
            <p:cNvSpPr/>
            <p:nvPr/>
          </p:nvSpPr>
          <p:spPr>
            <a:xfrm>
              <a:off x="6096071" y="2938405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88DA1832-533E-371B-E478-1A876970CECA}"/>
                </a:ext>
              </a:extLst>
            </p:cNvPr>
            <p:cNvSpPr/>
            <p:nvPr/>
          </p:nvSpPr>
          <p:spPr>
            <a:xfrm>
              <a:off x="6093799" y="3382151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3832647E-BC8C-1E9E-C007-5E6FC6F8ED8E}"/>
                </a:ext>
              </a:extLst>
            </p:cNvPr>
            <p:cNvSpPr/>
            <p:nvPr/>
          </p:nvSpPr>
          <p:spPr>
            <a:xfrm>
              <a:off x="6096071" y="3466311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23147B6C-93CF-41F8-6C91-CF314011CCA4}"/>
                </a:ext>
              </a:extLst>
            </p:cNvPr>
            <p:cNvSpPr/>
            <p:nvPr/>
          </p:nvSpPr>
          <p:spPr>
            <a:xfrm>
              <a:off x="6093799" y="3910057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8F4DD86A-A68B-76DE-75E0-E4348B24D656}"/>
                </a:ext>
              </a:extLst>
            </p:cNvPr>
            <p:cNvSpPr/>
            <p:nvPr/>
          </p:nvSpPr>
          <p:spPr>
            <a:xfrm>
              <a:off x="6096071" y="3994217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4AC934B1-4049-98A3-E42C-9DA048ACCBAF}"/>
                </a:ext>
              </a:extLst>
            </p:cNvPr>
            <p:cNvSpPr/>
            <p:nvPr/>
          </p:nvSpPr>
          <p:spPr>
            <a:xfrm>
              <a:off x="6093799" y="4437963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715A04E7-8598-3FAA-6219-7006C4184014}"/>
                </a:ext>
              </a:extLst>
            </p:cNvPr>
            <p:cNvSpPr/>
            <p:nvPr/>
          </p:nvSpPr>
          <p:spPr>
            <a:xfrm>
              <a:off x="6096071" y="4522123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D6817895-8111-69F2-6B12-6DC5DA261CC0}"/>
                </a:ext>
              </a:extLst>
            </p:cNvPr>
            <p:cNvSpPr/>
            <p:nvPr/>
          </p:nvSpPr>
          <p:spPr>
            <a:xfrm>
              <a:off x="6093799" y="4965869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CEE4C751-4302-A3F3-8390-37C6EF3DF53F}"/>
                </a:ext>
              </a:extLst>
            </p:cNvPr>
            <p:cNvSpPr/>
            <p:nvPr/>
          </p:nvSpPr>
          <p:spPr>
            <a:xfrm>
              <a:off x="6096071" y="5050029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780B2202-30CC-E8F2-C7EC-E8D15EDDA89B}"/>
                </a:ext>
              </a:extLst>
            </p:cNvPr>
            <p:cNvSpPr/>
            <p:nvPr/>
          </p:nvSpPr>
          <p:spPr>
            <a:xfrm>
              <a:off x="6093799" y="5493776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42F7AB5C-5F16-F92C-166C-D3F0BDE08081}"/>
                </a:ext>
              </a:extLst>
            </p:cNvPr>
            <p:cNvSpPr/>
            <p:nvPr/>
          </p:nvSpPr>
          <p:spPr>
            <a:xfrm>
              <a:off x="6096071" y="5577936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C195A285-C456-45CF-3F0A-018D618A98B2}"/>
                </a:ext>
              </a:extLst>
            </p:cNvPr>
            <p:cNvSpPr/>
            <p:nvPr/>
          </p:nvSpPr>
          <p:spPr>
            <a:xfrm>
              <a:off x="6093799" y="6021686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DE1B4334-86D7-FF7A-BF3E-B8BD1EBFF7A6}"/>
                </a:ext>
              </a:extLst>
            </p:cNvPr>
            <p:cNvSpPr/>
            <p:nvPr/>
          </p:nvSpPr>
          <p:spPr>
            <a:xfrm>
              <a:off x="6096071" y="6105846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60" name="TextBox 159">
            <a:extLst>
              <a:ext uri="{FF2B5EF4-FFF2-40B4-BE49-F238E27FC236}">
                <a16:creationId xmlns:a16="http://schemas.microsoft.com/office/drawing/2014/main" id="{3D435119-135C-E943-6A60-89AD4F8F06C1}"/>
              </a:ext>
            </a:extLst>
          </p:cNvPr>
          <p:cNvSpPr txBox="1"/>
          <p:nvPr/>
        </p:nvSpPr>
        <p:spPr>
          <a:xfrm>
            <a:off x="2084784" y="126207"/>
            <a:ext cx="67079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xảy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ion Na</a:t>
            </a:r>
            <a:r>
              <a:rPr lang="en-US" sz="2400" b="1" baseline="30000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gần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ion Cl</a:t>
            </a:r>
            <a:r>
              <a:rPr lang="en-US" sz="2400" b="1" baseline="30000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endParaRPr lang="en-US" sz="2400" b="1" baseline="30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1444 0.0011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13099 0.0018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9" y="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0.12096 -0.0002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0.13828 0.008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4" y="41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0.11758 0.0013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85" y="6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20911 -0.0002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6" y="-2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25 2.22222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8" grpId="1"/>
      <p:bldP spid="59" grpId="0"/>
      <p:bldP spid="59" grpId="1"/>
      <p:bldP spid="75" grpId="0"/>
      <p:bldP spid="75" grpId="1"/>
      <p:bldP spid="77" grpId="0"/>
      <p:bldP spid="77" grpId="1"/>
      <p:bldP spid="101" grpId="0" animBg="1"/>
      <p:bldP spid="101" grpId="1" animBg="1"/>
      <p:bldP spid="10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13276" y="1203525"/>
            <a:ext cx="8117447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Bài</a:t>
            </a:r>
            <a:r>
              <a:rPr lang="en-US" altLang="zh-CN" sz="60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10: LIÊN KẾT ION</a:t>
            </a:r>
            <a:endParaRPr lang="zh-CN" altLang="en-US" sz="6000" b="1" dirty="0">
              <a:solidFill>
                <a:srgbClr val="FFFF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" name="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8200" y="-1116015"/>
            <a:ext cx="457200" cy="4572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83942" y="2753242"/>
            <a:ext cx="3098483" cy="1537811"/>
            <a:chOff x="3054" y="3641"/>
            <a:chExt cx="4590" cy="2198"/>
          </a:xfrm>
        </p:grpSpPr>
        <p:pic>
          <p:nvPicPr>
            <p:cNvPr id="9" name="Picture 12" descr="field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54" y="4481"/>
              <a:ext cx="4590" cy="1358"/>
            </a:xfrm>
            <a:prstGeom prst="rect">
              <a:avLst/>
            </a:prstGeom>
          </p:spPr>
        </p:pic>
        <p:pic>
          <p:nvPicPr>
            <p:cNvPr id="10" name="Picture 13" descr="camera'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34" y="3641"/>
              <a:ext cx="2833" cy="21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7170769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0000">
            <a:off x="-110567" y="-163456"/>
            <a:ext cx="4366260" cy="174736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23801" y="1256995"/>
            <a:ext cx="1764701" cy="133113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41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Nội</a:t>
            </a:r>
            <a:r>
              <a:rPr lang="en-US" altLang="zh-CN" sz="41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dung</a:t>
            </a:r>
            <a:endParaRPr lang="zh-CN" altLang="en-US" sz="4100" b="1" dirty="0">
              <a:solidFill>
                <a:srgbClr val="FFFF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68140" y="974301"/>
            <a:ext cx="5524592" cy="10541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514350" indent="-514350" algn="ctr">
              <a:buAutoNum type="arabicPeriod"/>
            </a:pP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KHÁI NIỆM VÀ SỰ HÌNH THÀNH LIÊN KẾT ION</a:t>
            </a:r>
            <a:endParaRPr lang="zh-CN" alt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42837" y="2212666"/>
            <a:ext cx="4497934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TINH THỂ ION</a:t>
            </a:r>
            <a:endParaRPr lang="zh-CN" alt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52951" y="2589372"/>
            <a:ext cx="3098483" cy="1537811"/>
            <a:chOff x="3054" y="3641"/>
            <a:chExt cx="4590" cy="2198"/>
          </a:xfrm>
        </p:grpSpPr>
        <p:pic>
          <p:nvPicPr>
            <p:cNvPr id="13" name="Picture 12" descr="field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54" y="4481"/>
              <a:ext cx="4590" cy="1358"/>
            </a:xfrm>
            <a:prstGeom prst="rect">
              <a:avLst/>
            </a:prstGeom>
          </p:spPr>
        </p:pic>
        <p:pic>
          <p:nvPicPr>
            <p:cNvPr id="14" name="Picture 13" descr="camera'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34" y="3641"/>
              <a:ext cx="2833" cy="219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0000">
            <a:off x="1507448" y="-499577"/>
            <a:ext cx="6566039" cy="262717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06064" y="1763876"/>
            <a:ext cx="2743847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4100" b="1" dirty="0">
                <a:solidFill>
                  <a:srgbClr val="FAFAF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PART  1</a:t>
            </a:r>
            <a:endParaRPr lang="zh-CN" altLang="en-US" sz="4100" b="1" dirty="0">
              <a:solidFill>
                <a:srgbClr val="FAFAFA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9CF914-AC8E-AC83-75AD-4419FE6C51C8}"/>
              </a:ext>
            </a:extLst>
          </p:cNvPr>
          <p:cNvSpPr txBox="1"/>
          <p:nvPr/>
        </p:nvSpPr>
        <p:spPr>
          <a:xfrm>
            <a:off x="99355" y="2571750"/>
            <a:ext cx="60100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KHÁI NIỆM VÀ SỰ HÌNH THÀNH LIÊN KẾT ION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246A9739-93AB-5B33-367E-BF81F7E7B3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5FBD76-368C-1B15-5ACD-7112C1995152}"/>
              </a:ext>
            </a:extLst>
          </p:cNvPr>
          <p:cNvSpPr/>
          <p:nvPr/>
        </p:nvSpPr>
        <p:spPr>
          <a:xfrm flipH="1" flipV="1">
            <a:off x="133350" y="586979"/>
            <a:ext cx="1268016" cy="4380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69A272-2F6F-41FA-0F6C-FF61820737DD}"/>
              </a:ext>
            </a:extLst>
          </p:cNvPr>
          <p:cNvSpPr/>
          <p:nvPr/>
        </p:nvSpPr>
        <p:spPr>
          <a:xfrm>
            <a:off x="1477566" y="542926"/>
            <a:ext cx="7515225" cy="4402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8" name="Text Box 2">
            <a:extLst>
              <a:ext uri="{FF2B5EF4-FFF2-40B4-BE49-F238E27FC236}">
                <a16:creationId xmlns:a16="http://schemas.microsoft.com/office/drawing/2014/main" id="{84706DFC-DA60-B1B8-31E7-B87D4F411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8110" y="3636169"/>
            <a:ext cx="1890713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18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Na</a:t>
            </a:r>
            <a:r>
              <a:rPr lang="en-GB" altLang="en-US" sz="1800" baseline="30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</a:p>
        </p:txBody>
      </p:sp>
      <p:sp>
        <p:nvSpPr>
          <p:cNvPr id="59" name="Text Box 3">
            <a:extLst>
              <a:ext uri="{FF2B5EF4-FFF2-40B4-BE49-F238E27FC236}">
                <a16:creationId xmlns:a16="http://schemas.microsoft.com/office/drawing/2014/main" id="{16D82342-D2A6-59FE-0280-C1BD2A99E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228" y="3634979"/>
            <a:ext cx="1890713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18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Cl</a:t>
            </a:r>
            <a:r>
              <a:rPr lang="en-GB" altLang="en-US" sz="1800" baseline="30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</a:p>
        </p:txBody>
      </p:sp>
      <p:sp>
        <p:nvSpPr>
          <p:cNvPr id="60" name="Oval 9">
            <a:extLst>
              <a:ext uri="{FF2B5EF4-FFF2-40B4-BE49-F238E27FC236}">
                <a16:creationId xmlns:a16="http://schemas.microsoft.com/office/drawing/2014/main" id="{E40D3605-F3FE-18A8-F7C2-C2C04FFCC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735" y="1221581"/>
            <a:ext cx="2436019" cy="243006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05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61" name="Group 2">
            <a:extLst>
              <a:ext uri="{FF2B5EF4-FFF2-40B4-BE49-F238E27FC236}">
                <a16:creationId xmlns:a16="http://schemas.microsoft.com/office/drawing/2014/main" id="{239B90A8-EEAA-63D7-B086-11D65B056FCB}"/>
              </a:ext>
            </a:extLst>
          </p:cNvPr>
          <p:cNvGrpSpPr>
            <a:grpSpLocks/>
          </p:cNvGrpSpPr>
          <p:nvPr/>
        </p:nvGrpSpPr>
        <p:grpSpPr bwMode="auto">
          <a:xfrm>
            <a:off x="1951435" y="1502569"/>
            <a:ext cx="1900238" cy="1872854"/>
            <a:chOff x="2341224" y="2178050"/>
            <a:chExt cx="2533650" cy="2497138"/>
          </a:xfrm>
        </p:grpSpPr>
        <p:sp>
          <p:nvSpPr>
            <p:cNvPr id="12342" name="Oval 6">
              <a:extLst>
                <a:ext uri="{FF2B5EF4-FFF2-40B4-BE49-F238E27FC236}">
                  <a16:creationId xmlns:a16="http://schemas.microsoft.com/office/drawing/2014/main" id="{AB17E5D1-D0E2-738B-C6CC-0DF9163ED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0874" y="3186113"/>
              <a:ext cx="541337" cy="53975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210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11+</a:t>
              </a:r>
            </a:p>
          </p:txBody>
        </p:sp>
        <p:sp>
          <p:nvSpPr>
            <p:cNvPr id="12343" name="Oval 7">
              <a:extLst>
                <a:ext uri="{FF2B5EF4-FFF2-40B4-BE49-F238E27FC236}">
                  <a16:creationId xmlns:a16="http://schemas.microsoft.com/office/drawing/2014/main" id="{9B6B8F16-5CCF-E4E6-CC79-51DB645207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261" y="2714625"/>
              <a:ext cx="1446213" cy="14398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44" name="Oval 8">
              <a:extLst>
                <a:ext uri="{FF2B5EF4-FFF2-40B4-BE49-F238E27FC236}">
                  <a16:creationId xmlns:a16="http://schemas.microsoft.com/office/drawing/2014/main" id="{F8C50D02-29E8-C37C-D2E0-D882D8208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7424" y="2251075"/>
              <a:ext cx="2381250" cy="233997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45" name="Oval 15">
              <a:extLst>
                <a:ext uri="{FF2B5EF4-FFF2-40B4-BE49-F238E27FC236}">
                  <a16:creationId xmlns:a16="http://schemas.microsoft.com/office/drawing/2014/main" id="{F63C786E-57F8-719E-1436-2CEBB2C43B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6611" y="2643188"/>
              <a:ext cx="179388" cy="17938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46" name="Oval 16">
              <a:extLst>
                <a:ext uri="{FF2B5EF4-FFF2-40B4-BE49-F238E27FC236}">
                  <a16:creationId xmlns:a16="http://schemas.microsoft.com/office/drawing/2014/main" id="{F2100A6E-BEE3-7AF3-3E7E-DEAF05F11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0874" y="2178050"/>
              <a:ext cx="179387" cy="17938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47" name="Oval 17">
              <a:extLst>
                <a:ext uri="{FF2B5EF4-FFF2-40B4-BE49-F238E27FC236}">
                  <a16:creationId xmlns:a16="http://schemas.microsoft.com/office/drawing/2014/main" id="{DB52996C-D6A2-77A1-C935-312951F30C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824" y="2178050"/>
              <a:ext cx="177800" cy="17938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48" name="Oval 18">
              <a:extLst>
                <a:ext uri="{FF2B5EF4-FFF2-40B4-BE49-F238E27FC236}">
                  <a16:creationId xmlns:a16="http://schemas.microsoft.com/office/drawing/2014/main" id="{6FE5B422-9D3C-E936-9B35-CAD7B6600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0874" y="4495800"/>
              <a:ext cx="179387" cy="17938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49" name="Oval 19">
              <a:extLst>
                <a:ext uri="{FF2B5EF4-FFF2-40B4-BE49-F238E27FC236}">
                  <a16:creationId xmlns:a16="http://schemas.microsoft.com/office/drawing/2014/main" id="{C9896102-F809-57B2-EF86-1B819BB1EC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824" y="4487863"/>
              <a:ext cx="177800" cy="17938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50" name="Oval 20">
              <a:extLst>
                <a:ext uri="{FF2B5EF4-FFF2-40B4-BE49-F238E27FC236}">
                  <a16:creationId xmlns:a16="http://schemas.microsoft.com/office/drawing/2014/main" id="{75EF6BD1-98E2-BF89-FE09-CBE9CB092A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1224" y="3186113"/>
              <a:ext cx="177800" cy="17938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51" name="Oval 21">
              <a:extLst>
                <a:ext uri="{FF2B5EF4-FFF2-40B4-BE49-F238E27FC236}">
                  <a16:creationId xmlns:a16="http://schemas.microsoft.com/office/drawing/2014/main" id="{57DC9A98-9E53-EFA8-F355-3D5DA656E8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2811" y="3546475"/>
              <a:ext cx="179388" cy="17938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52" name="Oval 22">
              <a:extLst>
                <a:ext uri="{FF2B5EF4-FFF2-40B4-BE49-F238E27FC236}">
                  <a16:creationId xmlns:a16="http://schemas.microsoft.com/office/drawing/2014/main" id="{9D0809D8-5974-AF4B-75E0-5BCBAFE41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7074" y="3186113"/>
              <a:ext cx="177800" cy="17938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53" name="Oval 23">
              <a:extLst>
                <a:ext uri="{FF2B5EF4-FFF2-40B4-BE49-F238E27FC236}">
                  <a16:creationId xmlns:a16="http://schemas.microsoft.com/office/drawing/2014/main" id="{8A7A62B4-BA75-BCF6-6961-55F16A6850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7074" y="3530600"/>
              <a:ext cx="177800" cy="17938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54" name="Oval 24">
              <a:extLst>
                <a:ext uri="{FF2B5EF4-FFF2-40B4-BE49-F238E27FC236}">
                  <a16:creationId xmlns:a16="http://schemas.microsoft.com/office/drawing/2014/main" id="{B442A355-D6BE-51C4-7182-E9FC3D1DA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2961" y="4059238"/>
              <a:ext cx="179388" cy="17938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75" name="Text Box 42">
            <a:extLst>
              <a:ext uri="{FF2B5EF4-FFF2-40B4-BE49-F238E27FC236}">
                <a16:creationId xmlns:a16="http://schemas.microsoft.com/office/drawing/2014/main" id="{D8F71814-12BA-531D-26B8-C4EA3A162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779" y="1114425"/>
            <a:ext cx="378619" cy="41549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21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</a:p>
        </p:txBody>
      </p:sp>
      <p:sp>
        <p:nvSpPr>
          <p:cNvPr id="76" name="Oval 44">
            <a:extLst>
              <a:ext uri="{FF2B5EF4-FFF2-40B4-BE49-F238E27FC236}">
                <a16:creationId xmlns:a16="http://schemas.microsoft.com/office/drawing/2014/main" id="{134B40E0-CAB2-A469-073A-69B59B91F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2973" y="1183481"/>
            <a:ext cx="134540" cy="134541"/>
          </a:xfrm>
          <a:prstGeom prst="ellipse">
            <a:avLst/>
          </a:prstGeom>
          <a:solidFill>
            <a:schemeClr val="folHlink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05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7" name="Text Box 43">
            <a:extLst>
              <a:ext uri="{FF2B5EF4-FFF2-40B4-BE49-F238E27FC236}">
                <a16:creationId xmlns:a16="http://schemas.microsoft.com/office/drawing/2014/main" id="{8312414E-80DA-149D-31FD-57169A9A4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737" y="1012031"/>
            <a:ext cx="377429" cy="41549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21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</a:p>
        </p:txBody>
      </p:sp>
      <p:sp>
        <p:nvSpPr>
          <p:cNvPr id="101" name="Oval 46">
            <a:extLst>
              <a:ext uri="{FF2B5EF4-FFF2-40B4-BE49-F238E27FC236}">
                <a16:creationId xmlns:a16="http://schemas.microsoft.com/office/drawing/2014/main" id="{DD5F37F2-301F-0000-1A74-4927171A9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4738" y="1183481"/>
            <a:ext cx="134541" cy="134541"/>
          </a:xfrm>
          <a:prstGeom prst="ellipse">
            <a:avLst/>
          </a:prstGeom>
          <a:solidFill>
            <a:schemeClr val="folHlink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05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2" name="Text Box 53">
            <a:extLst>
              <a:ext uri="{FF2B5EF4-FFF2-40B4-BE49-F238E27FC236}">
                <a16:creationId xmlns:a16="http://schemas.microsoft.com/office/drawing/2014/main" id="{236EEAB1-0B65-DFA4-3436-71F30924D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673" y="4051924"/>
            <a:ext cx="277772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NaCl</a:t>
            </a:r>
          </a:p>
        </p:txBody>
      </p:sp>
      <p:sp>
        <p:nvSpPr>
          <p:cNvPr id="111" name="Text Box 51">
            <a:extLst>
              <a:ext uri="{FF2B5EF4-FFF2-40B4-BE49-F238E27FC236}">
                <a16:creationId xmlns:a16="http://schemas.microsoft.com/office/drawing/2014/main" id="{5B48B7E8-5096-E193-8A79-516BDB7DB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2866" y="800100"/>
            <a:ext cx="1943100" cy="41549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 tử Na</a:t>
            </a:r>
          </a:p>
        </p:txBody>
      </p:sp>
      <p:sp>
        <p:nvSpPr>
          <p:cNvPr id="112" name="Text Box 52">
            <a:extLst>
              <a:ext uri="{FF2B5EF4-FFF2-40B4-BE49-F238E27FC236}">
                <a16:creationId xmlns:a16="http://schemas.microsoft.com/office/drawing/2014/main" id="{58EF744F-387D-0690-679C-2303884D8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4175" y="778669"/>
            <a:ext cx="1771650" cy="41549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 tử Cl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BD5A1A27-5932-79F7-B4B1-DCB946A43EF9}"/>
              </a:ext>
            </a:extLst>
          </p:cNvPr>
          <p:cNvGrpSpPr/>
          <p:nvPr/>
        </p:nvGrpSpPr>
        <p:grpSpPr>
          <a:xfrm>
            <a:off x="1223770" y="710480"/>
            <a:ext cx="423281" cy="4133307"/>
            <a:chOff x="5938857" y="689832"/>
            <a:chExt cx="564374" cy="5511076"/>
          </a:xfrm>
          <a:solidFill>
            <a:srgbClr val="A9D18E"/>
          </a:solidFill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1B87BBA0-8DF1-BF1D-4EB6-3127554F42D6}"/>
                </a:ext>
              </a:extLst>
            </p:cNvPr>
            <p:cNvSpPr/>
            <p:nvPr/>
          </p:nvSpPr>
          <p:spPr>
            <a:xfrm>
              <a:off x="6262707" y="1217738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2B68E65D-1666-748B-9711-ACD960ED1523}"/>
                </a:ext>
              </a:extLst>
            </p:cNvPr>
            <p:cNvSpPr/>
            <p:nvPr/>
          </p:nvSpPr>
          <p:spPr>
            <a:xfrm>
              <a:off x="6262707" y="1745644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21A74792-2A6A-5C81-3549-2289BBB838AA}"/>
                </a:ext>
              </a:extLst>
            </p:cNvPr>
            <p:cNvSpPr/>
            <p:nvPr/>
          </p:nvSpPr>
          <p:spPr>
            <a:xfrm>
              <a:off x="6262707" y="2273550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B2142D64-A734-6D70-13CC-C22711270E58}"/>
                </a:ext>
              </a:extLst>
            </p:cNvPr>
            <p:cNvSpPr/>
            <p:nvPr/>
          </p:nvSpPr>
          <p:spPr>
            <a:xfrm>
              <a:off x="6262707" y="2801456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7BFD29E5-E6A8-0F1F-9C3B-11F85F69C08D}"/>
                </a:ext>
              </a:extLst>
            </p:cNvPr>
            <p:cNvSpPr/>
            <p:nvPr/>
          </p:nvSpPr>
          <p:spPr>
            <a:xfrm>
              <a:off x="6262707" y="3329362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B38021CE-CA7C-F93B-8A8D-4531CF6B4A10}"/>
                </a:ext>
              </a:extLst>
            </p:cNvPr>
            <p:cNvSpPr/>
            <p:nvPr/>
          </p:nvSpPr>
          <p:spPr>
            <a:xfrm>
              <a:off x="6262707" y="3857268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E54B4D8E-99C8-93E9-11BC-E771C097B50A}"/>
                </a:ext>
              </a:extLst>
            </p:cNvPr>
            <p:cNvSpPr/>
            <p:nvPr/>
          </p:nvSpPr>
          <p:spPr>
            <a:xfrm>
              <a:off x="6262707" y="4385174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F713D003-235F-5227-0C62-D1938792B6E2}"/>
                </a:ext>
              </a:extLst>
            </p:cNvPr>
            <p:cNvSpPr/>
            <p:nvPr/>
          </p:nvSpPr>
          <p:spPr>
            <a:xfrm>
              <a:off x="6262707" y="4913080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A82816D-A2B1-24C8-AB09-8AD94A9EF10C}"/>
                </a:ext>
              </a:extLst>
            </p:cNvPr>
            <p:cNvSpPr/>
            <p:nvPr/>
          </p:nvSpPr>
          <p:spPr>
            <a:xfrm>
              <a:off x="6262707" y="5440987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6DE94680-37A9-E049-B9C0-25F830E9EE93}"/>
                </a:ext>
              </a:extLst>
            </p:cNvPr>
            <p:cNvSpPr/>
            <p:nvPr/>
          </p:nvSpPr>
          <p:spPr>
            <a:xfrm>
              <a:off x="6262707" y="5968897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79FBFD9A-6F33-16F2-D66E-44C3765820AA}"/>
                </a:ext>
              </a:extLst>
            </p:cNvPr>
            <p:cNvSpPr/>
            <p:nvPr/>
          </p:nvSpPr>
          <p:spPr>
            <a:xfrm>
              <a:off x="6262707" y="689832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4E2CD895-EAFC-D927-EBA5-E3A766CDAC83}"/>
                </a:ext>
              </a:extLst>
            </p:cNvPr>
            <p:cNvGrpSpPr/>
            <p:nvPr/>
          </p:nvGrpSpPr>
          <p:grpSpPr>
            <a:xfrm>
              <a:off x="5938857" y="689832"/>
              <a:ext cx="240524" cy="5511076"/>
              <a:chOff x="5900757" y="632682"/>
              <a:chExt cx="240524" cy="5511076"/>
            </a:xfrm>
            <a:grpFill/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742C0D0E-8EF1-103E-A006-0FB9899F6E0F}"/>
                  </a:ext>
                </a:extLst>
              </p:cNvPr>
              <p:cNvSpPr/>
              <p:nvPr/>
            </p:nvSpPr>
            <p:spPr>
              <a:xfrm>
                <a:off x="5900757" y="1160588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5A9685C4-E5D0-FBF9-A355-5FA93B904A1A}"/>
                  </a:ext>
                </a:extLst>
              </p:cNvPr>
              <p:cNvSpPr/>
              <p:nvPr/>
            </p:nvSpPr>
            <p:spPr>
              <a:xfrm>
                <a:off x="5900757" y="1688494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4E5D9B9-8662-C0BA-04B2-5421CF3781E7}"/>
                  </a:ext>
                </a:extLst>
              </p:cNvPr>
              <p:cNvSpPr/>
              <p:nvPr/>
            </p:nvSpPr>
            <p:spPr>
              <a:xfrm>
                <a:off x="5900757" y="2216400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794CA046-ECE2-57E0-37F0-3444CE6F1814}"/>
                  </a:ext>
                </a:extLst>
              </p:cNvPr>
              <p:cNvSpPr/>
              <p:nvPr/>
            </p:nvSpPr>
            <p:spPr>
              <a:xfrm>
                <a:off x="5900757" y="2744306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3FC483C3-315E-DD5F-B029-15870CA53258}"/>
                  </a:ext>
                </a:extLst>
              </p:cNvPr>
              <p:cNvSpPr/>
              <p:nvPr/>
            </p:nvSpPr>
            <p:spPr>
              <a:xfrm>
                <a:off x="5900757" y="3272212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742FB8A8-327A-F1A0-A3B6-C6B1F64E8B02}"/>
                  </a:ext>
                </a:extLst>
              </p:cNvPr>
              <p:cNvSpPr/>
              <p:nvPr/>
            </p:nvSpPr>
            <p:spPr>
              <a:xfrm>
                <a:off x="5900757" y="3800118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D0A8A3F2-FCDA-599B-4FFE-88C0645BFBD4}"/>
                  </a:ext>
                </a:extLst>
              </p:cNvPr>
              <p:cNvSpPr/>
              <p:nvPr/>
            </p:nvSpPr>
            <p:spPr>
              <a:xfrm>
                <a:off x="5900757" y="4328024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EE5089E8-2BAE-B3A4-AAEA-B986919587C6}"/>
                  </a:ext>
                </a:extLst>
              </p:cNvPr>
              <p:cNvSpPr/>
              <p:nvPr/>
            </p:nvSpPr>
            <p:spPr>
              <a:xfrm>
                <a:off x="5900757" y="4855930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469AA20C-1EEB-1DD8-2100-BD300AEB42A9}"/>
                  </a:ext>
                </a:extLst>
              </p:cNvPr>
              <p:cNvSpPr/>
              <p:nvPr/>
            </p:nvSpPr>
            <p:spPr>
              <a:xfrm>
                <a:off x="5900757" y="5383837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8C3703DE-66C4-953C-6DC3-87CFFFCEAC81}"/>
                  </a:ext>
                </a:extLst>
              </p:cNvPr>
              <p:cNvSpPr/>
              <p:nvPr/>
            </p:nvSpPr>
            <p:spPr>
              <a:xfrm>
                <a:off x="5900757" y="5911747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DF518D29-59FD-E739-4113-426C1A5FC42A}"/>
                  </a:ext>
                </a:extLst>
              </p:cNvPr>
              <p:cNvSpPr/>
              <p:nvPr/>
            </p:nvSpPr>
            <p:spPr>
              <a:xfrm>
                <a:off x="5900757" y="632682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5494515C-DACE-16A2-1A2D-BA4AF8BEC4FB}"/>
                </a:ext>
              </a:extLst>
            </p:cNvPr>
            <p:cNvSpPr/>
            <p:nvPr/>
          </p:nvSpPr>
          <p:spPr>
            <a:xfrm>
              <a:off x="6093799" y="742621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3665966F-2BCC-132D-2ECF-CD6787255691}"/>
                </a:ext>
              </a:extLst>
            </p:cNvPr>
            <p:cNvSpPr/>
            <p:nvPr/>
          </p:nvSpPr>
          <p:spPr>
            <a:xfrm>
              <a:off x="6096071" y="826781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332B4660-BF5B-07EA-1630-6B98CAE05283}"/>
                </a:ext>
              </a:extLst>
            </p:cNvPr>
            <p:cNvSpPr/>
            <p:nvPr/>
          </p:nvSpPr>
          <p:spPr>
            <a:xfrm>
              <a:off x="6093799" y="1270527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8E8CC18C-7F4B-CEB1-882B-AC1770C67CC8}"/>
                </a:ext>
              </a:extLst>
            </p:cNvPr>
            <p:cNvSpPr/>
            <p:nvPr/>
          </p:nvSpPr>
          <p:spPr>
            <a:xfrm>
              <a:off x="6096071" y="1354687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3827E205-D000-C537-A904-C8990685954D}"/>
                </a:ext>
              </a:extLst>
            </p:cNvPr>
            <p:cNvSpPr/>
            <p:nvPr/>
          </p:nvSpPr>
          <p:spPr>
            <a:xfrm>
              <a:off x="6093799" y="1798433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D437E5F2-D725-4E47-EB02-713C221F3F00}"/>
                </a:ext>
              </a:extLst>
            </p:cNvPr>
            <p:cNvSpPr/>
            <p:nvPr/>
          </p:nvSpPr>
          <p:spPr>
            <a:xfrm>
              <a:off x="6096071" y="1882593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1F81B4ED-3967-9CAD-60FA-3C07AB4300A2}"/>
                </a:ext>
              </a:extLst>
            </p:cNvPr>
            <p:cNvSpPr/>
            <p:nvPr/>
          </p:nvSpPr>
          <p:spPr>
            <a:xfrm>
              <a:off x="6093799" y="2326339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DC0A438E-A82C-1F1B-7789-D5931336892B}"/>
                </a:ext>
              </a:extLst>
            </p:cNvPr>
            <p:cNvSpPr/>
            <p:nvPr/>
          </p:nvSpPr>
          <p:spPr>
            <a:xfrm>
              <a:off x="6096071" y="2410499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BAA426F7-D7B4-37AE-F464-203B186C08BA}"/>
                </a:ext>
              </a:extLst>
            </p:cNvPr>
            <p:cNvSpPr/>
            <p:nvPr/>
          </p:nvSpPr>
          <p:spPr>
            <a:xfrm>
              <a:off x="6093799" y="2854245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A0A8B203-DB3E-A617-3FBD-4796BA7B012C}"/>
                </a:ext>
              </a:extLst>
            </p:cNvPr>
            <p:cNvSpPr/>
            <p:nvPr/>
          </p:nvSpPr>
          <p:spPr>
            <a:xfrm>
              <a:off x="6096071" y="2938405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88DA1832-533E-371B-E478-1A876970CECA}"/>
                </a:ext>
              </a:extLst>
            </p:cNvPr>
            <p:cNvSpPr/>
            <p:nvPr/>
          </p:nvSpPr>
          <p:spPr>
            <a:xfrm>
              <a:off x="6093799" y="3382151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3832647E-BC8C-1E9E-C007-5E6FC6F8ED8E}"/>
                </a:ext>
              </a:extLst>
            </p:cNvPr>
            <p:cNvSpPr/>
            <p:nvPr/>
          </p:nvSpPr>
          <p:spPr>
            <a:xfrm>
              <a:off x="6096071" y="3466311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23147B6C-93CF-41F8-6C91-CF314011CCA4}"/>
                </a:ext>
              </a:extLst>
            </p:cNvPr>
            <p:cNvSpPr/>
            <p:nvPr/>
          </p:nvSpPr>
          <p:spPr>
            <a:xfrm>
              <a:off x="6093799" y="3910057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8F4DD86A-A68B-76DE-75E0-E4348B24D656}"/>
                </a:ext>
              </a:extLst>
            </p:cNvPr>
            <p:cNvSpPr/>
            <p:nvPr/>
          </p:nvSpPr>
          <p:spPr>
            <a:xfrm>
              <a:off x="6096071" y="3994217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4AC934B1-4049-98A3-E42C-9DA048ACCBAF}"/>
                </a:ext>
              </a:extLst>
            </p:cNvPr>
            <p:cNvSpPr/>
            <p:nvPr/>
          </p:nvSpPr>
          <p:spPr>
            <a:xfrm>
              <a:off x="6093799" y="4437963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715A04E7-8598-3FAA-6219-7006C4184014}"/>
                </a:ext>
              </a:extLst>
            </p:cNvPr>
            <p:cNvSpPr/>
            <p:nvPr/>
          </p:nvSpPr>
          <p:spPr>
            <a:xfrm>
              <a:off x="6096071" y="4522123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D6817895-8111-69F2-6B12-6DC5DA261CC0}"/>
                </a:ext>
              </a:extLst>
            </p:cNvPr>
            <p:cNvSpPr/>
            <p:nvPr/>
          </p:nvSpPr>
          <p:spPr>
            <a:xfrm>
              <a:off x="6093799" y="4965869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CEE4C751-4302-A3F3-8390-37C6EF3DF53F}"/>
                </a:ext>
              </a:extLst>
            </p:cNvPr>
            <p:cNvSpPr/>
            <p:nvPr/>
          </p:nvSpPr>
          <p:spPr>
            <a:xfrm>
              <a:off x="6096071" y="5050029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780B2202-30CC-E8F2-C7EC-E8D15EDDA89B}"/>
                </a:ext>
              </a:extLst>
            </p:cNvPr>
            <p:cNvSpPr/>
            <p:nvPr/>
          </p:nvSpPr>
          <p:spPr>
            <a:xfrm>
              <a:off x="6093799" y="5493776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42F7AB5C-5F16-F92C-166C-D3F0BDE08081}"/>
                </a:ext>
              </a:extLst>
            </p:cNvPr>
            <p:cNvSpPr/>
            <p:nvPr/>
          </p:nvSpPr>
          <p:spPr>
            <a:xfrm>
              <a:off x="6096071" y="5577936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C195A285-C456-45CF-3F0A-018D618A98B2}"/>
                </a:ext>
              </a:extLst>
            </p:cNvPr>
            <p:cNvSpPr/>
            <p:nvPr/>
          </p:nvSpPr>
          <p:spPr>
            <a:xfrm>
              <a:off x="6093799" y="6021686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DE1B4334-86D7-FF7A-BF3E-B8BD1EBFF7A6}"/>
                </a:ext>
              </a:extLst>
            </p:cNvPr>
            <p:cNvSpPr/>
            <p:nvPr/>
          </p:nvSpPr>
          <p:spPr>
            <a:xfrm>
              <a:off x="6096071" y="6105846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60" name="TextBox 159">
            <a:extLst>
              <a:ext uri="{FF2B5EF4-FFF2-40B4-BE49-F238E27FC236}">
                <a16:creationId xmlns:a16="http://schemas.microsoft.com/office/drawing/2014/main" id="{3D435119-135C-E943-6A60-89AD4F8F06C1}"/>
              </a:ext>
            </a:extLst>
          </p:cNvPr>
          <p:cNvSpPr txBox="1"/>
          <p:nvPr/>
        </p:nvSpPr>
        <p:spPr>
          <a:xfrm>
            <a:off x="2084784" y="126207"/>
            <a:ext cx="67079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ion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NaCl</a:t>
            </a:r>
            <a:endParaRPr lang="en-US" sz="2400" b="1" baseline="30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41A6D1-584C-5683-7B44-11D0B3B29803}"/>
              </a:ext>
            </a:extLst>
          </p:cNvPr>
          <p:cNvGrpSpPr/>
          <p:nvPr/>
        </p:nvGrpSpPr>
        <p:grpSpPr>
          <a:xfrm>
            <a:off x="6400800" y="1178719"/>
            <a:ext cx="2533650" cy="2528888"/>
            <a:chOff x="6400800" y="1178719"/>
            <a:chExt cx="2533650" cy="2528888"/>
          </a:xfrm>
        </p:grpSpPr>
        <p:grpSp>
          <p:nvGrpSpPr>
            <p:cNvPr id="78" name="Group 10">
              <a:extLst>
                <a:ext uri="{FF2B5EF4-FFF2-40B4-BE49-F238E27FC236}">
                  <a16:creationId xmlns:a16="http://schemas.microsoft.com/office/drawing/2014/main" id="{B21C7982-4FDF-9F32-7D5C-1E0682769A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00800" y="1178719"/>
              <a:ext cx="2533650" cy="2528888"/>
              <a:chOff x="8274128" y="1746250"/>
              <a:chExt cx="3378200" cy="3371851"/>
            </a:xfrm>
          </p:grpSpPr>
          <p:sp>
            <p:nvSpPr>
              <p:cNvPr id="12321" name="Oval 10">
                <a:extLst>
                  <a:ext uri="{FF2B5EF4-FFF2-40B4-BE49-F238E27FC236}">
                    <a16:creationId xmlns:a16="http://schemas.microsoft.com/office/drawing/2014/main" id="{29B63D7D-90DD-E140-5D94-A412753232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18753" y="3186113"/>
                <a:ext cx="539750" cy="539750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2322" name="Oval 11">
                <a:extLst>
                  <a:ext uri="{FF2B5EF4-FFF2-40B4-BE49-F238E27FC236}">
                    <a16:creationId xmlns:a16="http://schemas.microsoft.com/office/drawing/2014/main" id="{43C342E4-BDF9-C579-DC2F-AAEF849717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2028" y="2714625"/>
                <a:ext cx="1438275" cy="1439863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2323" name="Oval 12">
                <a:extLst>
                  <a:ext uri="{FF2B5EF4-FFF2-40B4-BE49-F238E27FC236}">
                    <a16:creationId xmlns:a16="http://schemas.microsoft.com/office/drawing/2014/main" id="{33DFFE41-2508-7209-C888-92377C5F7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88478" y="2266950"/>
                <a:ext cx="2374900" cy="233997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2324" name="Oval 13">
                <a:extLst>
                  <a:ext uri="{FF2B5EF4-FFF2-40B4-BE49-F238E27FC236}">
                    <a16:creationId xmlns:a16="http://schemas.microsoft.com/office/drawing/2014/main" id="{7D10F5D7-B86B-277D-4038-A00FC15757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50328" y="1811338"/>
                <a:ext cx="3238500" cy="324008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2325" name="Text Box 14">
                <a:extLst>
                  <a:ext uri="{FF2B5EF4-FFF2-40B4-BE49-F238E27FC236}">
                    <a16:creationId xmlns:a16="http://schemas.microsoft.com/office/drawing/2014/main" id="{7910F26C-81FD-99F5-5837-3A48ECB8F2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34616" y="3148013"/>
                <a:ext cx="793751" cy="9848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GB" altLang="en-US" sz="210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17+</a:t>
                </a:r>
              </a:p>
            </p:txBody>
          </p:sp>
          <p:sp>
            <p:nvSpPr>
              <p:cNvPr id="12326" name="Oval 25">
                <a:extLst>
                  <a:ext uri="{FF2B5EF4-FFF2-40B4-BE49-F238E27FC236}">
                    <a16:creationId xmlns:a16="http://schemas.microsoft.com/office/drawing/2014/main" id="{40C53DE4-9A6C-370F-07AB-ABD172A8DF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90003" y="3043238"/>
                <a:ext cx="180975" cy="179387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2327" name="Oval 26">
                <a:extLst>
                  <a:ext uri="{FF2B5EF4-FFF2-40B4-BE49-F238E27FC236}">
                    <a16:creationId xmlns:a16="http://schemas.microsoft.com/office/drawing/2014/main" id="{9F371F72-F857-2A1B-51F7-30B1103552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53728" y="1746250"/>
                <a:ext cx="177800" cy="179388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2328" name="Oval 27">
                <a:extLst>
                  <a:ext uri="{FF2B5EF4-FFF2-40B4-BE49-F238E27FC236}">
                    <a16:creationId xmlns:a16="http://schemas.microsoft.com/office/drawing/2014/main" id="{AB601ED8-9FC2-220E-9982-77776C40E8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05928" y="3506789"/>
                <a:ext cx="179388" cy="179387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2329" name="Oval 28">
                <a:extLst>
                  <a:ext uri="{FF2B5EF4-FFF2-40B4-BE49-F238E27FC236}">
                    <a16:creationId xmlns:a16="http://schemas.microsoft.com/office/drawing/2014/main" id="{BF6DD820-01CF-FF9D-6C94-061A877532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7628" y="4935539"/>
                <a:ext cx="179388" cy="179387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2330" name="Oval 29">
                <a:extLst>
                  <a:ext uri="{FF2B5EF4-FFF2-40B4-BE49-F238E27FC236}">
                    <a16:creationId xmlns:a16="http://schemas.microsoft.com/office/drawing/2014/main" id="{CCEE7064-F359-604D-5A2D-C12D7A8160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8016" y="4938714"/>
                <a:ext cx="179387" cy="179387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2331" name="Oval 30">
                <a:extLst>
                  <a:ext uri="{FF2B5EF4-FFF2-40B4-BE49-F238E27FC236}">
                    <a16:creationId xmlns:a16="http://schemas.microsoft.com/office/drawing/2014/main" id="{D62E6395-DAA7-91E6-5428-D98C185797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15453" y="3146425"/>
                <a:ext cx="180975" cy="179388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2332" name="Oval 31">
                <a:extLst>
                  <a:ext uri="{FF2B5EF4-FFF2-40B4-BE49-F238E27FC236}">
                    <a16:creationId xmlns:a16="http://schemas.microsoft.com/office/drawing/2014/main" id="{39993B9F-A190-274D-0408-9F77CA11D7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12403" y="4497389"/>
                <a:ext cx="180975" cy="179387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2333" name="Oval 32">
                <a:extLst>
                  <a:ext uri="{FF2B5EF4-FFF2-40B4-BE49-F238E27FC236}">
                    <a16:creationId xmlns:a16="http://schemas.microsoft.com/office/drawing/2014/main" id="{578B5B9C-914F-B3E9-FA16-8915E41295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79116" y="4506914"/>
                <a:ext cx="179387" cy="179387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2334" name="Oval 33">
                <a:extLst>
                  <a:ext uri="{FF2B5EF4-FFF2-40B4-BE49-F238E27FC236}">
                    <a16:creationId xmlns:a16="http://schemas.microsoft.com/office/drawing/2014/main" id="{736544B5-69EA-2246-EFBA-D89555714F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63416" y="3667126"/>
                <a:ext cx="179387" cy="179388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2335" name="Oval 34">
                <a:extLst>
                  <a:ext uri="{FF2B5EF4-FFF2-40B4-BE49-F238E27FC236}">
                    <a16:creationId xmlns:a16="http://schemas.microsoft.com/office/drawing/2014/main" id="{1DB0D674-06F0-3A88-EA4E-86914DF7F7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1353" y="3027363"/>
                <a:ext cx="180975" cy="179387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2336" name="Oval 35">
                <a:extLst>
                  <a:ext uri="{FF2B5EF4-FFF2-40B4-BE49-F238E27FC236}">
                    <a16:creationId xmlns:a16="http://schemas.microsoft.com/office/drawing/2014/main" id="{3DE04DCA-FFE7-AD73-A2BD-094185B99A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63366" y="3514726"/>
                <a:ext cx="179387" cy="179388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2337" name="Oval 36">
                <a:extLst>
                  <a:ext uri="{FF2B5EF4-FFF2-40B4-BE49-F238E27FC236}">
                    <a16:creationId xmlns:a16="http://schemas.microsoft.com/office/drawing/2014/main" id="{210B63A7-1A91-DDFE-D94C-08F221374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63366" y="3151188"/>
                <a:ext cx="179387" cy="179387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2338" name="Oval 37">
                <a:extLst>
                  <a:ext uri="{FF2B5EF4-FFF2-40B4-BE49-F238E27FC236}">
                    <a16:creationId xmlns:a16="http://schemas.microsoft.com/office/drawing/2014/main" id="{A5C948F2-C57D-15E2-1A1D-FC62A46C90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74353" y="2193925"/>
                <a:ext cx="180975" cy="179388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2339" name="Oval 39">
                <a:extLst>
                  <a:ext uri="{FF2B5EF4-FFF2-40B4-BE49-F238E27FC236}">
                    <a16:creationId xmlns:a16="http://schemas.microsoft.com/office/drawing/2014/main" id="{37ECC99B-4612-DD14-2E6B-BE011A550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9728" y="4075114"/>
                <a:ext cx="179388" cy="179387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2340" name="Oval 40">
                <a:extLst>
                  <a:ext uri="{FF2B5EF4-FFF2-40B4-BE49-F238E27FC236}">
                    <a16:creationId xmlns:a16="http://schemas.microsoft.com/office/drawing/2014/main" id="{05557BD8-A8F0-3B48-955F-F8781A570C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4966" y="2635250"/>
                <a:ext cx="179387" cy="179388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2341" name="Oval 41">
                <a:extLst>
                  <a:ext uri="{FF2B5EF4-FFF2-40B4-BE49-F238E27FC236}">
                    <a16:creationId xmlns:a16="http://schemas.microsoft.com/office/drawing/2014/main" id="{C8BA7A1E-0556-65C4-4FD8-2F22CFE14E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4128" y="3614739"/>
                <a:ext cx="179388" cy="179387"/>
              </a:xfrm>
              <a:prstGeom prst="ellipse">
                <a:avLst/>
              </a:prstGeom>
              <a:solidFill>
                <a:srgbClr val="F1884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05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98" name="Oval 37">
              <a:extLst>
                <a:ext uri="{FF2B5EF4-FFF2-40B4-BE49-F238E27FC236}">
                  <a16:creationId xmlns:a16="http://schemas.microsoft.com/office/drawing/2014/main" id="{95E63DA8-CE5C-A10D-7F1A-B74E30A2A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4016" y="1535876"/>
              <a:ext cx="135731" cy="134541"/>
            </a:xfrm>
            <a:prstGeom prst="ellipse">
              <a:avLst/>
            </a:prstGeom>
            <a:solidFill>
              <a:srgbClr val="F1884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3719218"/>
      </p:ext>
    </p:extLst>
  </p:cSld>
  <p:clrMapOvr>
    <a:masterClrMapping/>
  </p:clrMapOvr>
  <p:transition spd="med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ike Bee">
            <a:extLst>
              <a:ext uri="{FF2B5EF4-FFF2-40B4-BE49-F238E27FC236}">
                <a16:creationId xmlns:a16="http://schemas.microsoft.com/office/drawing/2014/main" id="{E9D8B1B5-500E-8FCD-4B4B-BD446229D2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844" y="1370013"/>
            <a:ext cx="3262312" cy="3262312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269A272-2F6F-41FA-0F6C-FF61820737DD}"/>
              </a:ext>
            </a:extLst>
          </p:cNvPr>
          <p:cNvSpPr/>
          <p:nvPr/>
        </p:nvSpPr>
        <p:spPr>
          <a:xfrm>
            <a:off x="182812" y="155112"/>
            <a:ext cx="8787366" cy="5009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BD5A1A27-5932-79F7-B4B1-DCB946A43EF9}"/>
              </a:ext>
            </a:extLst>
          </p:cNvPr>
          <p:cNvGrpSpPr/>
          <p:nvPr/>
        </p:nvGrpSpPr>
        <p:grpSpPr>
          <a:xfrm>
            <a:off x="55911" y="717374"/>
            <a:ext cx="423281" cy="4133307"/>
            <a:chOff x="5938857" y="689832"/>
            <a:chExt cx="564374" cy="5511076"/>
          </a:xfrm>
          <a:solidFill>
            <a:srgbClr val="A9D18E"/>
          </a:solidFill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1B87BBA0-8DF1-BF1D-4EB6-3127554F42D6}"/>
                </a:ext>
              </a:extLst>
            </p:cNvPr>
            <p:cNvSpPr/>
            <p:nvPr/>
          </p:nvSpPr>
          <p:spPr>
            <a:xfrm>
              <a:off x="6262707" y="1217738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2B68E65D-1666-748B-9711-ACD960ED1523}"/>
                </a:ext>
              </a:extLst>
            </p:cNvPr>
            <p:cNvSpPr/>
            <p:nvPr/>
          </p:nvSpPr>
          <p:spPr>
            <a:xfrm>
              <a:off x="6262707" y="1745644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21A74792-2A6A-5C81-3549-2289BBB838AA}"/>
                </a:ext>
              </a:extLst>
            </p:cNvPr>
            <p:cNvSpPr/>
            <p:nvPr/>
          </p:nvSpPr>
          <p:spPr>
            <a:xfrm>
              <a:off x="6262707" y="2273550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B2142D64-A734-6D70-13CC-C22711270E58}"/>
                </a:ext>
              </a:extLst>
            </p:cNvPr>
            <p:cNvSpPr/>
            <p:nvPr/>
          </p:nvSpPr>
          <p:spPr>
            <a:xfrm>
              <a:off x="6262707" y="2801456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7BFD29E5-E6A8-0F1F-9C3B-11F85F69C08D}"/>
                </a:ext>
              </a:extLst>
            </p:cNvPr>
            <p:cNvSpPr/>
            <p:nvPr/>
          </p:nvSpPr>
          <p:spPr>
            <a:xfrm>
              <a:off x="6262707" y="3329362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B38021CE-CA7C-F93B-8A8D-4531CF6B4A10}"/>
                </a:ext>
              </a:extLst>
            </p:cNvPr>
            <p:cNvSpPr/>
            <p:nvPr/>
          </p:nvSpPr>
          <p:spPr>
            <a:xfrm>
              <a:off x="6262707" y="3857268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E54B4D8E-99C8-93E9-11BC-E771C097B50A}"/>
                </a:ext>
              </a:extLst>
            </p:cNvPr>
            <p:cNvSpPr/>
            <p:nvPr/>
          </p:nvSpPr>
          <p:spPr>
            <a:xfrm>
              <a:off x="6262707" y="4385174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F713D003-235F-5227-0C62-D1938792B6E2}"/>
                </a:ext>
              </a:extLst>
            </p:cNvPr>
            <p:cNvSpPr/>
            <p:nvPr/>
          </p:nvSpPr>
          <p:spPr>
            <a:xfrm>
              <a:off x="6262707" y="4913080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A82816D-A2B1-24C8-AB09-8AD94A9EF10C}"/>
                </a:ext>
              </a:extLst>
            </p:cNvPr>
            <p:cNvSpPr/>
            <p:nvPr/>
          </p:nvSpPr>
          <p:spPr>
            <a:xfrm>
              <a:off x="6262707" y="5440987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6DE94680-37A9-E049-B9C0-25F830E9EE93}"/>
                </a:ext>
              </a:extLst>
            </p:cNvPr>
            <p:cNvSpPr/>
            <p:nvPr/>
          </p:nvSpPr>
          <p:spPr>
            <a:xfrm>
              <a:off x="6262707" y="5968897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79FBFD9A-6F33-16F2-D66E-44C3765820AA}"/>
                </a:ext>
              </a:extLst>
            </p:cNvPr>
            <p:cNvSpPr/>
            <p:nvPr/>
          </p:nvSpPr>
          <p:spPr>
            <a:xfrm>
              <a:off x="6262707" y="689832"/>
              <a:ext cx="240524" cy="23201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4E2CD895-EAFC-D927-EBA5-E3A766CDAC83}"/>
                </a:ext>
              </a:extLst>
            </p:cNvPr>
            <p:cNvGrpSpPr/>
            <p:nvPr/>
          </p:nvGrpSpPr>
          <p:grpSpPr>
            <a:xfrm>
              <a:off x="5938857" y="689832"/>
              <a:ext cx="240524" cy="5511076"/>
              <a:chOff x="5900757" y="632682"/>
              <a:chExt cx="240524" cy="5511076"/>
            </a:xfrm>
            <a:grpFill/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742C0D0E-8EF1-103E-A006-0FB9899F6E0F}"/>
                  </a:ext>
                </a:extLst>
              </p:cNvPr>
              <p:cNvSpPr/>
              <p:nvPr/>
            </p:nvSpPr>
            <p:spPr>
              <a:xfrm>
                <a:off x="5900757" y="1160588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5A9685C4-E5D0-FBF9-A355-5FA93B904A1A}"/>
                  </a:ext>
                </a:extLst>
              </p:cNvPr>
              <p:cNvSpPr/>
              <p:nvPr/>
            </p:nvSpPr>
            <p:spPr>
              <a:xfrm>
                <a:off x="5900757" y="1688494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4E5D9B9-8662-C0BA-04B2-5421CF3781E7}"/>
                  </a:ext>
                </a:extLst>
              </p:cNvPr>
              <p:cNvSpPr/>
              <p:nvPr/>
            </p:nvSpPr>
            <p:spPr>
              <a:xfrm>
                <a:off x="5900757" y="2216400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794CA046-ECE2-57E0-37F0-3444CE6F1814}"/>
                  </a:ext>
                </a:extLst>
              </p:cNvPr>
              <p:cNvSpPr/>
              <p:nvPr/>
            </p:nvSpPr>
            <p:spPr>
              <a:xfrm>
                <a:off x="5900757" y="2744306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3FC483C3-315E-DD5F-B029-15870CA53258}"/>
                  </a:ext>
                </a:extLst>
              </p:cNvPr>
              <p:cNvSpPr/>
              <p:nvPr/>
            </p:nvSpPr>
            <p:spPr>
              <a:xfrm>
                <a:off x="5900757" y="3272212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742FB8A8-327A-F1A0-A3B6-C6B1F64E8B02}"/>
                  </a:ext>
                </a:extLst>
              </p:cNvPr>
              <p:cNvSpPr/>
              <p:nvPr/>
            </p:nvSpPr>
            <p:spPr>
              <a:xfrm>
                <a:off x="5900757" y="3800118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D0A8A3F2-FCDA-599B-4FFE-88C0645BFBD4}"/>
                  </a:ext>
                </a:extLst>
              </p:cNvPr>
              <p:cNvSpPr/>
              <p:nvPr/>
            </p:nvSpPr>
            <p:spPr>
              <a:xfrm>
                <a:off x="5900757" y="4328024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EE5089E8-2BAE-B3A4-AAEA-B986919587C6}"/>
                  </a:ext>
                </a:extLst>
              </p:cNvPr>
              <p:cNvSpPr/>
              <p:nvPr/>
            </p:nvSpPr>
            <p:spPr>
              <a:xfrm>
                <a:off x="5900757" y="4855930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469AA20C-1EEB-1DD8-2100-BD300AEB42A9}"/>
                  </a:ext>
                </a:extLst>
              </p:cNvPr>
              <p:cNvSpPr/>
              <p:nvPr/>
            </p:nvSpPr>
            <p:spPr>
              <a:xfrm>
                <a:off x="5900757" y="5383837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8C3703DE-66C4-953C-6DC3-87CFFFCEAC81}"/>
                  </a:ext>
                </a:extLst>
              </p:cNvPr>
              <p:cNvSpPr/>
              <p:nvPr/>
            </p:nvSpPr>
            <p:spPr>
              <a:xfrm>
                <a:off x="5900757" y="5911747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DF518D29-59FD-E739-4113-426C1A5FC42A}"/>
                  </a:ext>
                </a:extLst>
              </p:cNvPr>
              <p:cNvSpPr/>
              <p:nvPr/>
            </p:nvSpPr>
            <p:spPr>
              <a:xfrm>
                <a:off x="5900757" y="632682"/>
                <a:ext cx="240524" cy="232011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>
                  <a:effectLst>
                    <a:reflection blurRad="6350" stA="60000" endA="900" endPos="580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5494515C-DACE-16A2-1A2D-BA4AF8BEC4FB}"/>
                </a:ext>
              </a:extLst>
            </p:cNvPr>
            <p:cNvSpPr/>
            <p:nvPr/>
          </p:nvSpPr>
          <p:spPr>
            <a:xfrm>
              <a:off x="6093799" y="742621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3665966F-2BCC-132D-2ECF-CD6787255691}"/>
                </a:ext>
              </a:extLst>
            </p:cNvPr>
            <p:cNvSpPr/>
            <p:nvPr/>
          </p:nvSpPr>
          <p:spPr>
            <a:xfrm>
              <a:off x="6096071" y="826781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332B4660-BF5B-07EA-1630-6B98CAE05283}"/>
                </a:ext>
              </a:extLst>
            </p:cNvPr>
            <p:cNvSpPr/>
            <p:nvPr/>
          </p:nvSpPr>
          <p:spPr>
            <a:xfrm>
              <a:off x="6093799" y="1270527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8E8CC18C-7F4B-CEB1-882B-AC1770C67CC8}"/>
                </a:ext>
              </a:extLst>
            </p:cNvPr>
            <p:cNvSpPr/>
            <p:nvPr/>
          </p:nvSpPr>
          <p:spPr>
            <a:xfrm>
              <a:off x="6096071" y="1354687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3827E205-D000-C537-A904-C8990685954D}"/>
                </a:ext>
              </a:extLst>
            </p:cNvPr>
            <p:cNvSpPr/>
            <p:nvPr/>
          </p:nvSpPr>
          <p:spPr>
            <a:xfrm>
              <a:off x="6093799" y="1798433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D437E5F2-D725-4E47-EB02-713C221F3F00}"/>
                </a:ext>
              </a:extLst>
            </p:cNvPr>
            <p:cNvSpPr/>
            <p:nvPr/>
          </p:nvSpPr>
          <p:spPr>
            <a:xfrm>
              <a:off x="6096071" y="1882593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1F81B4ED-3967-9CAD-60FA-3C07AB4300A2}"/>
                </a:ext>
              </a:extLst>
            </p:cNvPr>
            <p:cNvSpPr/>
            <p:nvPr/>
          </p:nvSpPr>
          <p:spPr>
            <a:xfrm>
              <a:off x="6093799" y="2326339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DC0A438E-A82C-1F1B-7789-D5931336892B}"/>
                </a:ext>
              </a:extLst>
            </p:cNvPr>
            <p:cNvSpPr/>
            <p:nvPr/>
          </p:nvSpPr>
          <p:spPr>
            <a:xfrm>
              <a:off x="6096071" y="2410499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BAA426F7-D7B4-37AE-F464-203B186C08BA}"/>
                </a:ext>
              </a:extLst>
            </p:cNvPr>
            <p:cNvSpPr/>
            <p:nvPr/>
          </p:nvSpPr>
          <p:spPr>
            <a:xfrm>
              <a:off x="6093799" y="2854245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A0A8B203-DB3E-A617-3FBD-4796BA7B012C}"/>
                </a:ext>
              </a:extLst>
            </p:cNvPr>
            <p:cNvSpPr/>
            <p:nvPr/>
          </p:nvSpPr>
          <p:spPr>
            <a:xfrm>
              <a:off x="6096071" y="2938405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88DA1832-533E-371B-E478-1A876970CECA}"/>
                </a:ext>
              </a:extLst>
            </p:cNvPr>
            <p:cNvSpPr/>
            <p:nvPr/>
          </p:nvSpPr>
          <p:spPr>
            <a:xfrm>
              <a:off x="6093799" y="3382151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3832647E-BC8C-1E9E-C007-5E6FC6F8ED8E}"/>
                </a:ext>
              </a:extLst>
            </p:cNvPr>
            <p:cNvSpPr/>
            <p:nvPr/>
          </p:nvSpPr>
          <p:spPr>
            <a:xfrm>
              <a:off x="6096071" y="3466311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23147B6C-93CF-41F8-6C91-CF314011CCA4}"/>
                </a:ext>
              </a:extLst>
            </p:cNvPr>
            <p:cNvSpPr/>
            <p:nvPr/>
          </p:nvSpPr>
          <p:spPr>
            <a:xfrm>
              <a:off x="6093799" y="3910057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8F4DD86A-A68B-76DE-75E0-E4348B24D656}"/>
                </a:ext>
              </a:extLst>
            </p:cNvPr>
            <p:cNvSpPr/>
            <p:nvPr/>
          </p:nvSpPr>
          <p:spPr>
            <a:xfrm>
              <a:off x="6096071" y="3994217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4AC934B1-4049-98A3-E42C-9DA048ACCBAF}"/>
                </a:ext>
              </a:extLst>
            </p:cNvPr>
            <p:cNvSpPr/>
            <p:nvPr/>
          </p:nvSpPr>
          <p:spPr>
            <a:xfrm>
              <a:off x="6093799" y="4437963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715A04E7-8598-3FAA-6219-7006C4184014}"/>
                </a:ext>
              </a:extLst>
            </p:cNvPr>
            <p:cNvSpPr/>
            <p:nvPr/>
          </p:nvSpPr>
          <p:spPr>
            <a:xfrm>
              <a:off x="6096071" y="4522123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D6817895-8111-69F2-6B12-6DC5DA261CC0}"/>
                </a:ext>
              </a:extLst>
            </p:cNvPr>
            <p:cNvSpPr/>
            <p:nvPr/>
          </p:nvSpPr>
          <p:spPr>
            <a:xfrm>
              <a:off x="6093799" y="4965869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CEE4C751-4302-A3F3-8390-37C6EF3DF53F}"/>
                </a:ext>
              </a:extLst>
            </p:cNvPr>
            <p:cNvSpPr/>
            <p:nvPr/>
          </p:nvSpPr>
          <p:spPr>
            <a:xfrm>
              <a:off x="6096071" y="5050029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780B2202-30CC-E8F2-C7EC-E8D15EDDA89B}"/>
                </a:ext>
              </a:extLst>
            </p:cNvPr>
            <p:cNvSpPr/>
            <p:nvPr/>
          </p:nvSpPr>
          <p:spPr>
            <a:xfrm>
              <a:off x="6093799" y="5493776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42F7AB5C-5F16-F92C-166C-D3F0BDE08081}"/>
                </a:ext>
              </a:extLst>
            </p:cNvPr>
            <p:cNvSpPr/>
            <p:nvPr/>
          </p:nvSpPr>
          <p:spPr>
            <a:xfrm>
              <a:off x="6096071" y="5577936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C195A285-C456-45CF-3F0A-018D618A98B2}"/>
                </a:ext>
              </a:extLst>
            </p:cNvPr>
            <p:cNvSpPr/>
            <p:nvPr/>
          </p:nvSpPr>
          <p:spPr>
            <a:xfrm>
              <a:off x="6093799" y="6021686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DE1B4334-86D7-FF7A-BF3E-B8BD1EBFF7A6}"/>
                </a:ext>
              </a:extLst>
            </p:cNvPr>
            <p:cNvSpPr/>
            <p:nvPr/>
          </p:nvSpPr>
          <p:spPr>
            <a:xfrm>
              <a:off x="6096071" y="6105846"/>
              <a:ext cx="296567" cy="45719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4D7C54C0-3E53-F805-0157-F88B75DFE300}"/>
              </a:ext>
            </a:extLst>
          </p:cNvPr>
          <p:cNvSpPr txBox="1"/>
          <p:nvPr/>
        </p:nvSpPr>
        <p:spPr>
          <a:xfrm>
            <a:off x="4168783" y="1405163"/>
            <a:ext cx="4577731" cy="1905330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ion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bởi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hút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tĩnh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ion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3C5E9A-72E4-20BA-A68D-F6B6566E9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94" y="1108949"/>
            <a:ext cx="2708680" cy="2497758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2C8F5842-D1DE-B418-9A2A-572BECBBFD46}"/>
              </a:ext>
            </a:extLst>
          </p:cNvPr>
          <p:cNvSpPr txBox="1"/>
          <p:nvPr/>
        </p:nvSpPr>
        <p:spPr>
          <a:xfrm>
            <a:off x="598142" y="3844765"/>
            <a:ext cx="8253085" cy="1005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ion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thường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điển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phi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điển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 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9FA7060-6436-ACBD-69FD-EEBB020820F2}"/>
              </a:ext>
            </a:extLst>
          </p:cNvPr>
          <p:cNvSpPr txBox="1"/>
          <p:nvPr/>
        </p:nvSpPr>
        <p:spPr>
          <a:xfrm>
            <a:off x="639489" y="283886"/>
            <a:ext cx="2667032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KHÁI NIỆM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75211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14350" y="2446333"/>
            <a:ext cx="2390621" cy="2182817"/>
            <a:chOff x="0" y="0"/>
            <a:chExt cx="1134595" cy="10359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4595" cy="1035971"/>
            </a:xfrm>
            <a:custGeom>
              <a:avLst/>
              <a:gdLst/>
              <a:ahLst/>
              <a:cxnLst/>
              <a:rect l="l" t="t" r="r" b="b"/>
              <a:pathLst>
                <a:path w="1134595" h="1035971">
                  <a:moveTo>
                    <a:pt x="0" y="0"/>
                  </a:moveTo>
                  <a:lnTo>
                    <a:pt x="1134595" y="0"/>
                  </a:lnTo>
                  <a:lnTo>
                    <a:pt x="1134595" y="1035971"/>
                  </a:lnTo>
                  <a:lnTo>
                    <a:pt x="0" y="103597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322343" y="2446332"/>
            <a:ext cx="2474130" cy="2182817"/>
            <a:chOff x="0" y="0"/>
            <a:chExt cx="1134595" cy="10359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34595" cy="1035971"/>
            </a:xfrm>
            <a:custGeom>
              <a:avLst/>
              <a:gdLst/>
              <a:ahLst/>
              <a:cxnLst/>
              <a:rect l="l" t="t" r="r" b="b"/>
              <a:pathLst>
                <a:path w="1134595" h="1035971">
                  <a:moveTo>
                    <a:pt x="0" y="0"/>
                  </a:moveTo>
                  <a:lnTo>
                    <a:pt x="1134595" y="0"/>
                  </a:lnTo>
                  <a:lnTo>
                    <a:pt x="1134595" y="1035971"/>
                  </a:lnTo>
                  <a:lnTo>
                    <a:pt x="0" y="103597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6262537" y="2446333"/>
            <a:ext cx="2390621" cy="2182817"/>
            <a:chOff x="0" y="0"/>
            <a:chExt cx="1134595" cy="10359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34595" cy="1035971"/>
            </a:xfrm>
            <a:custGeom>
              <a:avLst/>
              <a:gdLst/>
              <a:ahLst/>
              <a:cxnLst/>
              <a:rect l="l" t="t" r="r" b="b"/>
              <a:pathLst>
                <a:path w="1134595" h="1035971">
                  <a:moveTo>
                    <a:pt x="0" y="0"/>
                  </a:moveTo>
                  <a:lnTo>
                    <a:pt x="1134595" y="0"/>
                  </a:lnTo>
                  <a:lnTo>
                    <a:pt x="1134595" y="1035971"/>
                  </a:lnTo>
                  <a:lnTo>
                    <a:pt x="0" y="103597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582702" y="3695315"/>
            <a:ext cx="237741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NaCl: Na</a:t>
            </a:r>
            <a:r>
              <a:rPr lang="en-US" sz="2000" b="1" baseline="30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Cl</a:t>
            </a:r>
            <a:r>
              <a:rPr lang="en-US" sz="2000" b="1" baseline="30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FeCl</a:t>
            </a:r>
            <a:r>
              <a:rPr lang="en-US" sz="2000" b="1" baseline="-250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Fe</a:t>
            </a:r>
            <a:r>
              <a:rPr lang="en-US" sz="2000" b="1" baseline="30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2+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Cl</a:t>
            </a:r>
            <a:r>
              <a:rPr lang="en-US" sz="2000" b="1" baseline="30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endParaRPr lang="en-US" sz="2000" b="1" baseline="30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20969" y="1517301"/>
            <a:ext cx="727411" cy="13225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06145" y="1637881"/>
            <a:ext cx="731709" cy="120198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13896" y="1536853"/>
            <a:ext cx="691142" cy="12019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4941900-8C0B-8B8B-3A08-5AAE4F9B5334}"/>
              </a:ext>
            </a:extLst>
          </p:cNvPr>
          <p:cNvSpPr txBox="1"/>
          <p:nvPr/>
        </p:nvSpPr>
        <p:spPr>
          <a:xfrm>
            <a:off x="3322342" y="354874"/>
            <a:ext cx="2667032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HỢP CHẤT ION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1C29E9-2A7B-0BAB-EAC1-6C0FCE0EF6CA}"/>
              </a:ext>
            </a:extLst>
          </p:cNvPr>
          <p:cNvSpPr txBox="1"/>
          <p:nvPr/>
        </p:nvSpPr>
        <p:spPr>
          <a:xfrm>
            <a:off x="3390877" y="2913648"/>
            <a:ext cx="22535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Ion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đơn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đa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endParaRPr lang="en-US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0221C9-B9A6-A5D8-524F-B1A86DC35ACE}"/>
              </a:ext>
            </a:extLst>
          </p:cNvPr>
          <p:cNvSpPr txBox="1"/>
          <p:nvPr/>
        </p:nvSpPr>
        <p:spPr>
          <a:xfrm>
            <a:off x="3322342" y="3794512"/>
            <a:ext cx="23906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Mg(NO</a:t>
            </a:r>
            <a:r>
              <a:rPr lang="en-US" sz="1600" b="1" baseline="-25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r>
              <a:rPr lang="en-US" sz="1600" b="1" baseline="-25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Mg</a:t>
            </a:r>
            <a:r>
              <a:rPr lang="en-US" sz="1600" b="1" baseline="30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2+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NO</a:t>
            </a:r>
            <a:r>
              <a:rPr lang="en-US" sz="1600" b="1" baseline="-25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sz="1600" b="1" baseline="30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044787-AA2A-03C9-0566-2FE9D488E446}"/>
              </a:ext>
            </a:extLst>
          </p:cNvPr>
          <p:cNvSpPr txBox="1"/>
          <p:nvPr/>
        </p:nvSpPr>
        <p:spPr>
          <a:xfrm>
            <a:off x="549073" y="3067536"/>
            <a:ext cx="22140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Ion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đơn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78C33B-4C70-0246-7457-243D59BBB708}"/>
              </a:ext>
            </a:extLst>
          </p:cNvPr>
          <p:cNvSpPr txBox="1"/>
          <p:nvPr/>
        </p:nvSpPr>
        <p:spPr>
          <a:xfrm>
            <a:off x="6318425" y="3726093"/>
            <a:ext cx="2278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</a:t>
            </a:r>
            <a:r>
              <a:rPr lang="en-US" sz="1600" b="1" baseline="-25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NO</a:t>
            </a:r>
            <a:r>
              <a:rPr lang="en-US" sz="1600" b="1" baseline="-25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NH</a:t>
            </a:r>
            <a:r>
              <a:rPr lang="en-US" sz="1600" b="1" baseline="-25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sz="1600" b="1" baseline="30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NO</a:t>
            </a:r>
            <a:r>
              <a:rPr lang="en-US" sz="1600" b="1" baseline="-25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sz="1600" b="1" baseline="30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902998F-428F-30A7-60B6-28A2181F36AB}"/>
              </a:ext>
            </a:extLst>
          </p:cNvPr>
          <p:cNvSpPr txBox="1"/>
          <p:nvPr/>
        </p:nvSpPr>
        <p:spPr>
          <a:xfrm>
            <a:off x="6415569" y="3012212"/>
            <a:ext cx="22140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Ion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đa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3EDDD9-520E-21FA-4066-D8CA5C952FE2}"/>
              </a:ext>
            </a:extLst>
          </p:cNvPr>
          <p:cNvSpPr txBox="1"/>
          <p:nvPr/>
        </p:nvSpPr>
        <p:spPr>
          <a:xfrm>
            <a:off x="167654" y="992784"/>
            <a:ext cx="8699993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bởi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cation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anion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  <p:bldP spid="23" grpId="0"/>
      <p:bldP spid="25" grpId="0"/>
      <p:bldP spid="27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黑板风格教学设计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8231317"/>
  <p:tag name="MH_LIBRARY" val="GRAPHIC"/>
  <p:tag name="MH_TYPE" val="Other"/>
  <p:tag name="MH_ORDER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8231317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8231317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8231317"/>
  <p:tag name="MH_LIBRARY" val="GRAPHIC"/>
  <p:tag name="MH_TYPE" val="Other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8231317"/>
  <p:tag name="MH_LIBRARY" val="GRAPHIC"/>
  <p:tag name="MH_TYPE" val="Other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8231317"/>
  <p:tag name="MH_LIBRARY" val="GRAPHIC"/>
  <p:tag name="MH_TYPE" val="Other"/>
  <p:tag name="MH_ORDER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8231317"/>
  <p:tag name="MH_LIBRARY" val="GRAPHIC"/>
  <p:tag name="MH_TYPE" val="Other"/>
  <p:tag name="MH_ORDER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8231317"/>
  <p:tag name="MH_LIBRARY" val="GRAPHIC"/>
  <p:tag name="MH_TYPE" val="Other"/>
  <p:tag name="MH_ORDER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8231317"/>
  <p:tag name="MH_LIBRARY" val="GRAPHIC"/>
  <p:tag name="MH_TYPE" val="Other"/>
  <p:tag name="MH_ORDER" val="9"/>
</p:tagLst>
</file>

<file path=ppt/theme/theme1.xml><?xml version="1.0" encoding="utf-8"?>
<a:theme xmlns:a="http://schemas.openxmlformats.org/drawingml/2006/main" name="Office 主题">
  <a:themeElements>
    <a:clrScheme name="自定义 18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14A59"/>
      </a:accent1>
      <a:accent2>
        <a:srgbClr val="FCC969"/>
      </a:accent2>
      <a:accent3>
        <a:srgbClr val="274A60"/>
      </a:accent3>
      <a:accent4>
        <a:srgbClr val="C14A59"/>
      </a:accent4>
      <a:accent5>
        <a:srgbClr val="FCC969"/>
      </a:accent5>
      <a:accent6>
        <a:srgbClr val="274A6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3zyzycx">
      <a:majorFont>
        <a:latin typeface="Times New Roman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1767</TotalTime>
  <Words>999</Words>
  <PresentationFormat>On-screen Show (16:9)</PresentationFormat>
  <Paragraphs>144</Paragraphs>
  <Slides>28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Acumin Pro Condensed</vt:lpstr>
      <vt:lpstr>Arial</vt:lpstr>
      <vt:lpstr>Baguet Script</vt:lpstr>
      <vt:lpstr>Calibri</vt:lpstr>
      <vt:lpstr>Calibri Light</vt:lpstr>
      <vt:lpstr>Lato Hairline</vt:lpstr>
      <vt:lpstr>Lato Light</vt:lpstr>
      <vt:lpstr>Lato Regular</vt:lpstr>
      <vt:lpstr>Source Sans Pro Black</vt:lpstr>
      <vt:lpstr>Times New Roman</vt:lpstr>
      <vt:lpstr>Office 主题</vt:lpstr>
      <vt:lpstr>Office Theme</vt:lpstr>
      <vt:lpstr>PowerPoint Presentation</vt:lpstr>
      <vt:lpstr>Xem video, cho biết:  Phản ứng hóa học nào đã xảy ra?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2017-08-10T08:23:00Z</dcterms:created>
  <dcterms:modified xsi:type="dcterms:W3CDTF">2022-06-13T04:52:31Z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2052-10.1.0.6747</vt:lpwstr>
  </property>
</Properties>
</file>