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425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78"/>
    <a:srgbClr val="0E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7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7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13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3186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1194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64013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8119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1278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62587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97495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4553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91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57903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51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8993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5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5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3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7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1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9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012C-B1B7-47F6-B168-A941E97A73A9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7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230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Câu hỏi : thầy cô đánh nội dung vào đây ?</a:t>
            </a: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6008" y="519716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00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0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Đáp án này là đáp án đúng</a:t>
            </a: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0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435571" y="519716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2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: thầy cô đánh nội dung vào đây ?</a:t>
            </a: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520278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đúng</a:t>
            </a: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: thầy cô đánh nội dung vào đây ?</a:t>
            </a: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4285" y="606349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đúng</a:t>
            </a: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: thầy cô đánh nội dung vào đây ?</a:t>
            </a: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đúng</a:t>
            </a: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87679" y="4963886"/>
            <a:ext cx="11390811" cy="1419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1" y="-1"/>
            <a:ext cx="12129299" cy="496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229</Words>
  <PresentationFormat>Màn hình rộng</PresentationFormat>
  <Paragraphs>23</Paragraphs>
  <Slides>5</Slides>
  <Notes>0</Notes>
  <HiddenSlides>0</HiddenSlides>
  <MMClips>16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5</vt:i4>
      </vt:variant>
    </vt:vector>
  </HeadingPairs>
  <TitlesOfParts>
    <vt:vector size="11" baseType="lpstr">
      <vt:lpstr>Arial</vt:lpstr>
      <vt:lpstr>Calibri</vt:lpstr>
      <vt:lpstr>Wingdings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2018-12-15T04:43:26Z</dcterms:created>
  <dcterms:modified xsi:type="dcterms:W3CDTF">2023-09-16T08:44:53Z</dcterms:modified>
</cp:coreProperties>
</file>