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94" autoAdjust="0"/>
  </p:normalViewPr>
  <p:slideViewPr>
    <p:cSldViewPr snapToGrid="0">
      <p:cViewPr varScale="1">
        <p:scale>
          <a:sx n="47" d="100"/>
          <a:sy n="47" d="100"/>
        </p:scale>
        <p:origin x="16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41FBF40-0E99-4FE5-9D35-C6D1578031E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en-VN"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id="{DE39C770-4CB3-ED13-017E-399786D1D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id="{120560C4-987E-B650-8F75-A09B2210F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id="{ADC1F78F-B306-7967-1AD5-1276503E1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en-VN"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TotalTime>
  <Words>630</Words>
  <PresentationFormat>Widescreen</PresentationFormat>
  <Paragraphs>67</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等线 Light</vt:lpstr>
      <vt:lpstr>#9SLIDE03 SFU FUTURA_05 EXTRABO</vt:lpstr>
      <vt:lpstr>Arial</vt:lpstr>
      <vt:lpstr>Calibri</vt:lpstr>
      <vt:lpstr>Cambria</vt:lpstr>
      <vt:lpstr>Concert One</vt:lpstr>
      <vt:lpstr>Roboto Mono</vt:lpstr>
      <vt:lpstr>字魂131号-酷乐潮玩体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2023-08-10T06:02:52Z</dcterms:created>
  <dcterms:modified xsi:type="dcterms:W3CDTF">2023-08-11T04:52:44Z</dcterms:modified>
</cp:coreProperties>
</file>