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25/5/2020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25/05/2020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2090" y="932474"/>
            <a:ext cx="685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714796"/>
            <a:ext cx="9144000" cy="3732967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98714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vương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Chiều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Kim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chúa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sì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Hùng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 ở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Mê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4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nhọn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ngời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bời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giầu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Mũ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Khiêm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tành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Lĩnh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Phùng</a:t>
            </a:r>
            <a:r>
              <a:rPr lang="en-US" sz="32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Kiêu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Huyền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Ỷ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Lan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396</Words>
  <PresentationFormat>Custom</PresentationFormat>
  <Paragraphs>90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2_Office Theme</vt:lpstr>
      <vt:lpstr>Câu đố về các nhân vật lịch sử 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2020-05-25T08:38:34Z</dcterms:modified>
</cp:coreProperties>
</file>