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85" r:id="rId16"/>
    <p:sldId id="293" r:id="rId17"/>
    <p:sldId id="295" r:id="rId18"/>
    <p:sldId id="296" r:id="rId19"/>
    <p:sldId id="286" r:id="rId20"/>
    <p:sldId id="292" r:id="rId21"/>
    <p:sldId id="298" r:id="rId22"/>
    <p:sldId id="300" r:id="rId23"/>
    <p:sldId id="297" r:id="rId24"/>
    <p:sldId id="302" r:id="rId25"/>
    <p:sldId id="303" r:id="rId26"/>
    <p:sldId id="304" r:id="rId27"/>
    <p:sldId id="278" r:id="rId28"/>
    <p:sldId id="276" r:id="rId29"/>
    <p:sldId id="277" r:id="rId30"/>
    <p:sldId id="305" r:id="rId31"/>
    <p:sldId id="283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qOXMidBX9rUgOrjlV30LQa7Ax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724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/>
            </a:r>
            <a:br>
              <a:rPr lang="vi-VN"/>
            </a:b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Google Shape;103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8" name="Google Shape;111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" y="-75638"/>
            <a:ext cx="12192000" cy="6858000"/>
          </a:xfrm>
          <a:prstGeom prst="rect">
            <a:avLst/>
          </a:prstGeom>
          <a:solidFill>
            <a:srgbClr val="2D8D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323640" y="1793323"/>
            <a:ext cx="655077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0" i="0" u="none" strike="noStrike" cap="none" dirty="0">
                <a:solidFill>
                  <a:srgbClr val="22F1F6"/>
                </a:solidFill>
                <a:latin typeface="Arial"/>
                <a:ea typeface="Arial"/>
                <a:cs typeface="Arial"/>
                <a:sym typeface="Arial"/>
              </a:rPr>
              <a:t>THCS </a:t>
            </a:r>
            <a:r>
              <a:rPr lang="en-US" sz="4400" dirty="0" smtClean="0">
                <a:solidFill>
                  <a:srgbClr val="22F1F6"/>
                </a:solidFill>
              </a:rPr>
              <a:t>ĐOÀN THỊ ĐIỂM</a:t>
            </a:r>
            <a:endParaRPr sz="4400" b="0" i="0" u="none" strike="noStrike" cap="none" dirty="0">
              <a:solidFill>
                <a:srgbClr val="22F1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 rot="691748">
            <a:off x="8517353" y="5098966"/>
            <a:ext cx="1232738" cy="1227673"/>
            <a:chOff x="10534630" y="4636809"/>
            <a:chExt cx="975817" cy="971808"/>
          </a:xfrm>
        </p:grpSpPr>
        <p:sp>
          <p:nvSpPr>
            <p:cNvPr id="92" name="Google Shape;92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93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94" name="Google Shape;94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97;p1"/>
          <p:cNvGrpSpPr/>
          <p:nvPr/>
        </p:nvGrpSpPr>
        <p:grpSpPr>
          <a:xfrm rot="1562261">
            <a:off x="11149592" y="3736277"/>
            <a:ext cx="605861" cy="603372"/>
            <a:chOff x="10534630" y="4636809"/>
            <a:chExt cx="975817" cy="971808"/>
          </a:xfrm>
        </p:grpSpPr>
        <p:sp>
          <p:nvSpPr>
            <p:cNvPr id="98" name="Google Shape;98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" name="Google Shape;99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00" name="Google Shape;100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3" name="Google Shape;103;p1"/>
          <p:cNvGrpSpPr/>
          <p:nvPr/>
        </p:nvGrpSpPr>
        <p:grpSpPr>
          <a:xfrm rot="-1067253">
            <a:off x="7517330" y="807913"/>
            <a:ext cx="846900" cy="923380"/>
            <a:chOff x="455730" y="722140"/>
            <a:chExt cx="846900" cy="923380"/>
          </a:xfrm>
        </p:grpSpPr>
        <p:sp>
          <p:nvSpPr>
            <p:cNvPr id="104" name="Google Shape;104;p1"/>
            <p:cNvSpPr/>
            <p:nvPr/>
          </p:nvSpPr>
          <p:spPr>
            <a:xfrm rot="10800000" flipH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 rot="10800000" flipH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" name="Google Shape;106;p1"/>
            <p:cNvCxnSpPr>
              <a:stCxn id="105" idx="0"/>
              <a:endCxn id="104" idx="3"/>
            </p:cNvCxnSpPr>
            <p:nvPr/>
          </p:nvCxnSpPr>
          <p:spPr>
            <a:xfrm rot="1067008">
              <a:off x="507889" y="965282"/>
              <a:ext cx="742582" cy="45776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7" name="Google Shape;107;p1"/>
          <p:cNvGrpSpPr/>
          <p:nvPr/>
        </p:nvGrpSpPr>
        <p:grpSpPr>
          <a:xfrm>
            <a:off x="10853813" y="1602319"/>
            <a:ext cx="530493" cy="1204687"/>
            <a:chOff x="3019253" y="1093136"/>
            <a:chExt cx="530493" cy="1204687"/>
          </a:xfrm>
        </p:grpSpPr>
        <p:sp>
          <p:nvSpPr>
            <p:cNvPr id="108" name="Google Shape;108;p1"/>
            <p:cNvSpPr/>
            <p:nvPr/>
          </p:nvSpPr>
          <p:spPr>
            <a:xfrm rot="10800000" flipH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 rot="10800000" flipH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rot="10800000" flipH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" name="Google Shape;111;p1"/>
            <p:cNvCxnSpPr>
              <a:stCxn id="108" idx="7"/>
              <a:endCxn id="109" idx="3"/>
            </p:cNvCxnSpPr>
            <p:nvPr/>
          </p:nvCxnSpPr>
          <p:spPr>
            <a:xfrm>
              <a:off x="3139328" y="1213211"/>
              <a:ext cx="290400" cy="6267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"/>
            <p:cNvCxnSpPr>
              <a:stCxn id="109" idx="5"/>
              <a:endCxn id="110" idx="0"/>
            </p:cNvCxnSpPr>
            <p:nvPr/>
          </p:nvCxnSpPr>
          <p:spPr>
            <a:xfrm flipH="1">
              <a:off x="3240244" y="1840023"/>
              <a:ext cx="288900" cy="457800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3" name="Google Shape;113;p1"/>
          <p:cNvGrpSpPr/>
          <p:nvPr/>
        </p:nvGrpSpPr>
        <p:grpSpPr>
          <a:xfrm rot="1255243">
            <a:off x="8949705" y="733274"/>
            <a:ext cx="1935248" cy="1366866"/>
            <a:chOff x="1566393" y="515306"/>
            <a:chExt cx="1935248" cy="1366866"/>
          </a:xfrm>
        </p:grpSpPr>
        <p:sp>
          <p:nvSpPr>
            <p:cNvPr id="114" name="Google Shape;114;p1"/>
            <p:cNvSpPr/>
            <p:nvPr/>
          </p:nvSpPr>
          <p:spPr>
            <a:xfrm rot="10800000" flipH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 rot="10800000" flipH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 w="12700" cap="flat" cmpd="sng">
              <a:solidFill>
                <a:srgbClr val="13D6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" name="Google Shape;116;p1"/>
            <p:cNvCxnSpPr>
              <a:stCxn id="114" idx="5"/>
              <a:endCxn id="115" idx="1"/>
            </p:cNvCxnSpPr>
            <p:nvPr/>
          </p:nvCxnSpPr>
          <p:spPr>
            <a:xfrm rot="9545636" flipH="1">
              <a:off x="1659002" y="1059962"/>
              <a:ext cx="563283" cy="622169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1"/>
            <p:cNvCxnSpPr>
              <a:stCxn id="108" idx="3"/>
              <a:endCxn id="115" idx="6"/>
            </p:cNvCxnSpPr>
            <p:nvPr/>
          </p:nvCxnSpPr>
          <p:spPr>
            <a:xfrm rot="9545018">
              <a:off x="2276427" y="703742"/>
              <a:ext cx="1161329" cy="572027"/>
            </a:xfrm>
            <a:prstGeom prst="straightConnector1">
              <a:avLst/>
            </a:prstGeom>
            <a:noFill/>
            <a:ln w="9525" cap="flat" cmpd="sng">
              <a:solidFill>
                <a:srgbClr val="13D6E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66360" y="587582"/>
            <a:ext cx="2954279" cy="1902446"/>
          </a:xfrm>
          <a:prstGeom prst="rect">
            <a:avLst/>
          </a:prstGeom>
          <a:noFill/>
          <a:ln>
            <a:noFill/>
          </a:ln>
          <a:effectLst>
            <a:outerShdw blurRad="165100" dist="25400" dir="16200000" sx="99000" sy="99000" rotWithShape="0">
              <a:schemeClr val="lt1">
                <a:alpha val="92941"/>
              </a:schemeClr>
            </a:outerShdw>
          </a:effectLst>
        </p:spPr>
      </p:pic>
      <p:grpSp>
        <p:nvGrpSpPr>
          <p:cNvPr id="119" name="Google Shape;119;p1"/>
          <p:cNvGrpSpPr/>
          <p:nvPr/>
        </p:nvGrpSpPr>
        <p:grpSpPr>
          <a:xfrm flipH="1">
            <a:off x="504181" y="1497774"/>
            <a:ext cx="3131010" cy="2036971"/>
            <a:chOff x="8687345" y="-726269"/>
            <a:chExt cx="2232683" cy="1452538"/>
          </a:xfrm>
        </p:grpSpPr>
        <p:sp>
          <p:nvSpPr>
            <p:cNvPr id="120" name="Google Shape;120;p1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"/>
          <p:cNvSpPr/>
          <p:nvPr/>
        </p:nvSpPr>
        <p:spPr>
          <a:xfrm>
            <a:off x="1300487" y="3299598"/>
            <a:ext cx="94892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 smtClean="0">
                <a:solidFill>
                  <a:srgbClr val="BCDE12"/>
                </a:solidFill>
                <a:sym typeface="Arial"/>
              </a:rPr>
              <a:t>Bài</a:t>
            </a:r>
            <a:r>
              <a:rPr lang="en-US" sz="4000" b="1" i="0" u="none" strike="noStrike" cap="none" dirty="0" smtClean="0">
                <a:solidFill>
                  <a:srgbClr val="BCDE12"/>
                </a:solidFill>
                <a:sym typeface="Arial"/>
              </a:rPr>
              <a:t> 7: </a:t>
            </a:r>
            <a:r>
              <a:rPr lang="vi-VN" sz="4000" b="1" i="0" u="none" strike="noStrike" cap="none" dirty="0" smtClean="0">
                <a:solidFill>
                  <a:srgbClr val="BCDE12"/>
                </a:solidFill>
                <a:sym typeface="Arial"/>
              </a:rPr>
              <a:t>H</a:t>
            </a:r>
            <a:r>
              <a:rPr lang="en-US" sz="4000" b="1" dirty="0" err="1" smtClean="0">
                <a:solidFill>
                  <a:srgbClr val="BCDE12"/>
                </a:solidFill>
              </a:rPr>
              <a:t>óa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trị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và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công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thức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hóa</a:t>
            </a:r>
            <a:r>
              <a:rPr lang="en-US" sz="4000" b="1" dirty="0" smtClean="0">
                <a:solidFill>
                  <a:srgbClr val="BCDE12"/>
                </a:solidFill>
              </a:rPr>
              <a:t> </a:t>
            </a:r>
            <a:r>
              <a:rPr lang="en-US" sz="4000" b="1" dirty="0" err="1" smtClean="0">
                <a:solidFill>
                  <a:srgbClr val="BCDE12"/>
                </a:solidFill>
              </a:rPr>
              <a:t>học</a:t>
            </a:r>
            <a:endParaRPr sz="4000" b="1" i="0" u="none" strike="noStrike" cap="none" dirty="0">
              <a:solidFill>
                <a:srgbClr val="BCDE12"/>
              </a:solidFill>
              <a:sym typeface="Arial"/>
            </a:endParaRPr>
          </a:p>
        </p:txBody>
      </p:sp>
      <p:grpSp>
        <p:nvGrpSpPr>
          <p:cNvPr id="125" name="Google Shape;125;p1"/>
          <p:cNvGrpSpPr/>
          <p:nvPr/>
        </p:nvGrpSpPr>
        <p:grpSpPr>
          <a:xfrm rot="920444">
            <a:off x="3115943" y="3997453"/>
            <a:ext cx="749789" cy="746708"/>
            <a:chOff x="10534630" y="4636809"/>
            <a:chExt cx="975817" cy="971808"/>
          </a:xfrm>
        </p:grpSpPr>
        <p:sp>
          <p:nvSpPr>
            <p:cNvPr id="126" name="Google Shape;126;p1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" name="Google Shape;127;p1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28" name="Google Shape;128;p1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1" name="Google Shape;131;p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132" name="Google Shape;132;p1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905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1"/>
          <p:cNvGrpSpPr/>
          <p:nvPr/>
        </p:nvGrpSpPr>
        <p:grpSpPr>
          <a:xfrm>
            <a:off x="9991328" y="2500789"/>
            <a:ext cx="1871312" cy="2142160"/>
            <a:chOff x="9896354" y="4379975"/>
            <a:chExt cx="1871312" cy="2142160"/>
          </a:xfrm>
        </p:grpSpPr>
        <p:sp>
          <p:nvSpPr>
            <p:cNvPr id="135" name="Google Shape;135;p1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>
                <a:gd name="adj" fmla="val 16667"/>
              </a:avLst>
            </a:prstGeom>
            <a:solidFill>
              <a:srgbClr val="C87404"/>
            </a:solidFill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37;p1"/>
            <p:cNvGrpSpPr/>
            <p:nvPr/>
          </p:nvGrpSpPr>
          <p:grpSpPr>
            <a:xfrm rot="-4040780">
              <a:off x="10526211" y="4117280"/>
              <a:ext cx="611597" cy="1772498"/>
              <a:chOff x="2994660" y="1680210"/>
              <a:chExt cx="1234440" cy="3577590"/>
            </a:xfrm>
          </p:grpSpPr>
          <p:sp>
            <p:nvSpPr>
              <p:cNvPr id="138" name="Google Shape;138;p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solidFill>
                <a:srgbClr val="FFC000"/>
              </a:solidFill>
              <a:ln w="63500" cap="rnd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3" name="Google Shape;143;p1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4" name="Google Shape;144;p1"/>
            <p:cNvCxnSpPr>
              <a:stCxn id="135" idx="2"/>
            </p:cNvCxnSpPr>
            <p:nvPr/>
          </p:nvCxnSpPr>
          <p:spPr>
            <a:xfrm flipH="1">
              <a:off x="10686378" y="5562829"/>
              <a:ext cx="4200" cy="9510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1"/>
            <p:cNvCxnSpPr/>
            <p:nvPr/>
          </p:nvCxnSpPr>
          <p:spPr>
            <a:xfrm flipH="1">
              <a:off x="10274038" y="5565635"/>
              <a:ext cx="293122" cy="9565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1"/>
            <p:cNvCxnSpPr/>
            <p:nvPr/>
          </p:nvCxnSpPr>
          <p:spPr>
            <a:xfrm>
              <a:off x="10806985" y="5551610"/>
              <a:ext cx="293122" cy="9565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7" name="Google Shape;147;p1"/>
            <p:cNvSpPr/>
            <p:nvPr/>
          </p:nvSpPr>
          <p:spPr>
            <a:xfrm rot="-4040780">
              <a:off x="10853495" y="4455518"/>
              <a:ext cx="79608" cy="824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 rot="-404078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 rot="-4040780">
              <a:off x="10372657" y="4488927"/>
              <a:ext cx="84972" cy="17885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 rot="-4040780">
              <a:off x="11189014" y="5155725"/>
              <a:ext cx="256730" cy="873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152" name="Google Shape;152;p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"/>
          <p:cNvSpPr/>
          <p:nvPr/>
        </p:nvSpPr>
        <p:spPr>
          <a:xfrm>
            <a:off x="4415588" y="2560535"/>
            <a:ext cx="3356811" cy="74381"/>
          </a:xfrm>
          <a:custGeom>
            <a:avLst/>
            <a:gdLst/>
            <a:ahLst/>
            <a:cxnLst/>
            <a:rect l="l" t="t" r="r" b="b"/>
            <a:pathLst>
              <a:path w="4842457" h="213306" extrusionOk="0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 cap="flat" cmpd="sng">
            <a:solidFill>
              <a:srgbClr val="7DD2E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3362957" y="4436305"/>
            <a:ext cx="559280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ĐH Tây Nguyên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Lớp: Bồi dưỡng KHTN 1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ọc viên: Đinh Thị Hằng Nga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25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21600000">
                                      <p:cBhvr>
                                        <p:cTn id="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21600000">
                                      <p:cBhvr>
                                        <p:cTn id="5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3"/>
          <p:cNvSpPr txBox="1">
            <a:spLocks noGrp="1"/>
          </p:cNvSpPr>
          <p:nvPr>
            <p:ph type="body" idx="1"/>
          </p:nvPr>
        </p:nvSpPr>
        <p:spPr>
          <a:xfrm>
            <a:off x="1847528" y="1484784"/>
            <a:ext cx="3672408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0"/>
              <a:buNone/>
            </a:pPr>
            <a:r>
              <a:rPr lang="vi-VN" sz="26500">
                <a:latin typeface="Arial"/>
                <a:ea typeface="Arial"/>
                <a:cs typeface="Arial"/>
                <a:sym typeface="Arial"/>
              </a:rPr>
              <a:t>Al</a:t>
            </a:r>
            <a:endParaRPr/>
          </a:p>
        </p:txBody>
      </p:sp>
      <p:sp>
        <p:nvSpPr>
          <p:cNvPr id="715" name="Google Shape;715;p13"/>
          <p:cNvSpPr txBox="1"/>
          <p:nvPr/>
        </p:nvSpPr>
        <p:spPr>
          <a:xfrm>
            <a:off x="2416965" y="-225989"/>
            <a:ext cx="267092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III</a:t>
            </a:r>
            <a:endParaRPr/>
          </a:p>
        </p:txBody>
      </p:sp>
      <p:sp>
        <p:nvSpPr>
          <p:cNvPr id="716" name="Google Shape;716;p13"/>
          <p:cNvSpPr txBox="1"/>
          <p:nvPr/>
        </p:nvSpPr>
        <p:spPr>
          <a:xfrm>
            <a:off x="6454901" y="-326138"/>
            <a:ext cx="184217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endParaRPr/>
          </a:p>
        </p:txBody>
      </p:sp>
      <p:sp>
        <p:nvSpPr>
          <p:cNvPr id="717" name="Google Shape;717;p13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718" name="Google Shape;718;p13"/>
          <p:cNvSpPr/>
          <p:nvPr/>
        </p:nvSpPr>
        <p:spPr>
          <a:xfrm>
            <a:off x="5977847" y="980262"/>
            <a:ext cx="2754280" cy="417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719" name="Google Shape;719;p13"/>
          <p:cNvSpPr txBox="1"/>
          <p:nvPr/>
        </p:nvSpPr>
        <p:spPr>
          <a:xfrm>
            <a:off x="5231904" y="3451105"/>
            <a:ext cx="124906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20" name="Google Shape;720;p13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21" name="Google Shape;721;p13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722" name="Google Shape;722;p13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723" name="Google Shape;723;p13"/>
          <p:cNvSpPr/>
          <p:nvPr/>
        </p:nvSpPr>
        <p:spPr>
          <a:xfrm>
            <a:off x="1524000" y="1988840"/>
            <a:ext cx="2232248" cy="1944216"/>
          </a:xfrm>
          <a:prstGeom prst="cloudCallout">
            <a:avLst>
              <a:gd name="adj1" fmla="val 35057"/>
              <a:gd name="adj2" fmla="val -6819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này</a:t>
            </a:r>
            <a:endParaRPr/>
          </a:p>
        </p:txBody>
      </p:sp>
      <p:sp>
        <p:nvSpPr>
          <p:cNvPr id="724" name="Google Shape;724;p13"/>
          <p:cNvSpPr/>
          <p:nvPr/>
        </p:nvSpPr>
        <p:spPr>
          <a:xfrm>
            <a:off x="7896200" y="1268760"/>
            <a:ext cx="2232248" cy="1944216"/>
          </a:xfrm>
          <a:prstGeom prst="cloudCallout">
            <a:avLst>
              <a:gd name="adj1" fmla="val -57177"/>
              <a:gd name="adj2" fmla="val -26609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kia</a:t>
            </a:r>
            <a:endParaRPr/>
          </a:p>
        </p:txBody>
      </p:sp>
      <p:sp>
        <p:nvSpPr>
          <p:cNvPr id="725" name="Google Shape;725;p13"/>
          <p:cNvSpPr/>
          <p:nvPr/>
        </p:nvSpPr>
        <p:spPr>
          <a:xfrm>
            <a:off x="9727340" y="4277638"/>
            <a:ext cx="2232248" cy="1944216"/>
          </a:xfrm>
          <a:prstGeom prst="cloudCallout">
            <a:avLst>
              <a:gd name="adj1" fmla="val -57653"/>
              <a:gd name="adj2" fmla="val -30984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số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kia</a:t>
            </a:r>
            <a:endParaRPr/>
          </a:p>
        </p:txBody>
      </p:sp>
      <p:sp>
        <p:nvSpPr>
          <p:cNvPr id="726" name="Google Shape;726;p13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số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này</a:t>
            </a:r>
            <a:endParaRPr/>
          </a:p>
        </p:txBody>
      </p:sp>
      <p:sp>
        <p:nvSpPr>
          <p:cNvPr id="727" name="Google Shape;727;p13"/>
          <p:cNvSpPr/>
          <p:nvPr/>
        </p:nvSpPr>
        <p:spPr>
          <a:xfrm>
            <a:off x="5828414" y="5929241"/>
            <a:ext cx="3728731" cy="914400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3"/>
          <p:cNvSpPr/>
          <p:nvPr/>
        </p:nvSpPr>
        <p:spPr>
          <a:xfrm>
            <a:off x="5116252" y="5665549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3"/>
          <p:cNvSpPr/>
          <p:nvPr/>
        </p:nvSpPr>
        <p:spPr>
          <a:xfrm>
            <a:off x="-48850" y="5720471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3"/>
          <p:cNvSpPr/>
          <p:nvPr/>
        </p:nvSpPr>
        <p:spPr>
          <a:xfrm rot="-8815761">
            <a:off x="10713359" y="256803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3"/>
          <p:cNvSpPr/>
          <p:nvPr/>
        </p:nvSpPr>
        <p:spPr>
          <a:xfrm rot="-5885899">
            <a:off x="10297725" y="1100432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3"/>
          <p:cNvSpPr/>
          <p:nvPr/>
        </p:nvSpPr>
        <p:spPr>
          <a:xfrm rot="-7140069">
            <a:off x="10606501" y="2127455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4"/>
          <p:cNvSpPr txBox="1"/>
          <p:nvPr/>
        </p:nvSpPr>
        <p:spPr>
          <a:xfrm>
            <a:off x="1536114" y="269037"/>
            <a:ext cx="93238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II. QUY TẮC HOÁ TRỊ </a:t>
            </a:r>
            <a:endParaRPr sz="40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14"/>
          <p:cNvSpPr/>
          <p:nvPr/>
        </p:nvSpPr>
        <p:spPr>
          <a:xfrm>
            <a:off x="1253360" y="2438572"/>
            <a:ext cx="929817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>
              <a:buClr>
                <a:schemeClr val="lt1"/>
              </a:buClr>
              <a:buSzPts val="4000"/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hóa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trị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tố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hóa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trị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tố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kia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" name="Google Shape;752;p14"/>
          <p:cNvSpPr txBox="1"/>
          <p:nvPr/>
        </p:nvSpPr>
        <p:spPr>
          <a:xfrm>
            <a:off x="2368420" y="1075970"/>
            <a:ext cx="84915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u="sng" dirty="0">
                <a:solidFill>
                  <a:srgbClr val="FF0000"/>
                </a:solidFill>
                <a:latin typeface="+mj-lt"/>
                <a:sym typeface="Arial"/>
              </a:rPr>
              <a:t>1.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  <a:sym typeface="Arial"/>
              </a:rPr>
              <a:t>Tìm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  <a:sym typeface="Arial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  <a:sym typeface="Arial"/>
              </a:rPr>
              <a:t>hiểu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  <a:sym typeface="Arial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q</a:t>
            </a:r>
            <a:r>
              <a:rPr lang="vi-VN" sz="4000" b="1" u="sng" dirty="0" smtClean="0">
                <a:solidFill>
                  <a:srgbClr val="FF0000"/>
                </a:solidFill>
                <a:latin typeface="+mj-lt"/>
                <a:sym typeface="Arial"/>
              </a:rPr>
              <a:t>uy tắc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  <a:sym typeface="Arial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  <a:sym typeface="Arial"/>
              </a:rPr>
              <a:t>hóa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  <a:sym typeface="Arial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  <a:sym typeface="Arial"/>
              </a:rPr>
              <a:t>trj</a:t>
            </a:r>
            <a:endParaRPr sz="4000" b="1" u="sng" dirty="0">
              <a:solidFill>
                <a:srgbClr val="FF0000"/>
              </a:solidFill>
              <a:latin typeface="+mj-lt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5"/>
          <p:cNvSpPr txBox="1">
            <a:spLocks noGrp="1"/>
          </p:cNvSpPr>
          <p:nvPr>
            <p:ph type="title"/>
          </p:nvPr>
        </p:nvSpPr>
        <p:spPr>
          <a:xfrm>
            <a:off x="3954990" y="430792"/>
            <a:ext cx="7304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vi-VN" sz="9600">
                <a:solidFill>
                  <a:srgbClr val="FF0000"/>
                </a:solidFill>
              </a:rPr>
              <a:t>a</a:t>
            </a:r>
            <a:endParaRPr/>
          </a:p>
        </p:txBody>
      </p:sp>
      <p:sp>
        <p:nvSpPr>
          <p:cNvPr id="758" name="Google Shape;758;p15"/>
          <p:cNvSpPr txBox="1">
            <a:spLocks noGrp="1"/>
          </p:cNvSpPr>
          <p:nvPr>
            <p:ph type="body" idx="1"/>
          </p:nvPr>
        </p:nvSpPr>
        <p:spPr>
          <a:xfrm>
            <a:off x="3287688" y="1124744"/>
            <a:ext cx="4968552" cy="2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00"/>
              <a:buNone/>
            </a:pPr>
            <a:r>
              <a:rPr lang="vi-VN" sz="166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vi-VN" sz="16600" baseline="-25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vi-VN" sz="166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vi-VN" sz="16600" baseline="-25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759" name="Google Shape;759;p15"/>
          <p:cNvSpPr txBox="1"/>
          <p:nvPr/>
        </p:nvSpPr>
        <p:spPr>
          <a:xfrm>
            <a:off x="5941640" y="339827"/>
            <a:ext cx="7304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Arial"/>
              <a:buNone/>
            </a:pPr>
            <a:r>
              <a:rPr lang="vi-VN" sz="96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760" name="Google Shape;760;p15"/>
          <p:cNvSpPr/>
          <p:nvPr/>
        </p:nvSpPr>
        <p:spPr>
          <a:xfrm>
            <a:off x="6672064" y="4221089"/>
            <a:ext cx="239681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3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vi-VN" sz="1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vi-VN" sz="13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2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5"/>
          <p:cNvSpPr/>
          <p:nvPr/>
        </p:nvSpPr>
        <p:spPr>
          <a:xfrm>
            <a:off x="2567609" y="4365105"/>
            <a:ext cx="214513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vi-VN" sz="1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vi-VN" sz="1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762" name="Google Shape;762;p15"/>
          <p:cNvSpPr/>
          <p:nvPr/>
        </p:nvSpPr>
        <p:spPr>
          <a:xfrm>
            <a:off x="5015880" y="4239095"/>
            <a:ext cx="138531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5"/>
          <p:cNvSpPr/>
          <p:nvPr/>
        </p:nvSpPr>
        <p:spPr>
          <a:xfrm rot="1221468">
            <a:off x="1318684" y="1040817"/>
            <a:ext cx="2699792" cy="1584176"/>
          </a:xfrm>
          <a:prstGeom prst="cloudCallout">
            <a:avLst>
              <a:gd name="adj1" fmla="val 31627"/>
              <a:gd name="adj2" fmla="val -58862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64" name="Google Shape;764;p15"/>
          <p:cNvSpPr/>
          <p:nvPr/>
        </p:nvSpPr>
        <p:spPr>
          <a:xfrm>
            <a:off x="2063552" y="3284984"/>
            <a:ext cx="2376264" cy="1800200"/>
          </a:xfrm>
          <a:prstGeom prst="cloudCallout">
            <a:avLst>
              <a:gd name="adj1" fmla="val 66809"/>
              <a:gd name="adj2" fmla="val -23911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số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65" name="Google Shape;765;p15"/>
          <p:cNvSpPr/>
          <p:nvPr/>
        </p:nvSpPr>
        <p:spPr>
          <a:xfrm>
            <a:off x="7752184" y="3212976"/>
            <a:ext cx="2232248" cy="1656184"/>
          </a:xfrm>
          <a:prstGeom prst="cloudCallout">
            <a:avLst>
              <a:gd name="adj1" fmla="val -53222"/>
              <a:gd name="adj2" fmla="val -36489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số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766" name="Google Shape;766;p15"/>
          <p:cNvSpPr/>
          <p:nvPr/>
        </p:nvSpPr>
        <p:spPr>
          <a:xfrm>
            <a:off x="7248128" y="836712"/>
            <a:ext cx="2699792" cy="1584176"/>
          </a:xfrm>
          <a:prstGeom prst="cloudCallout">
            <a:avLst>
              <a:gd name="adj1" fmla="val -63334"/>
              <a:gd name="adj2" fmla="val -24442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6"/>
          <p:cNvSpPr txBox="1">
            <a:spLocks noGrp="1"/>
          </p:cNvSpPr>
          <p:nvPr>
            <p:ph type="body" idx="1"/>
          </p:nvPr>
        </p:nvSpPr>
        <p:spPr>
          <a:xfrm>
            <a:off x="1703512" y="2420888"/>
            <a:ext cx="36004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0"/>
              <a:buNone/>
            </a:pPr>
            <a:r>
              <a:rPr lang="vi-VN" sz="18400">
                <a:latin typeface="Arial"/>
                <a:ea typeface="Arial"/>
                <a:cs typeface="Arial"/>
                <a:sym typeface="Arial"/>
              </a:rPr>
              <a:t>Na</a:t>
            </a:r>
            <a:endParaRPr/>
          </a:p>
        </p:txBody>
      </p:sp>
      <p:sp>
        <p:nvSpPr>
          <p:cNvPr id="772" name="Google Shape;772;p16"/>
          <p:cNvSpPr txBox="1"/>
          <p:nvPr/>
        </p:nvSpPr>
        <p:spPr>
          <a:xfrm>
            <a:off x="2927649" y="260648"/>
            <a:ext cx="1013419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773" name="Google Shape;773;p16"/>
          <p:cNvSpPr txBox="1"/>
          <p:nvPr/>
        </p:nvSpPr>
        <p:spPr>
          <a:xfrm>
            <a:off x="6672065" y="332656"/>
            <a:ext cx="184217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endParaRPr/>
          </a:p>
        </p:txBody>
      </p:sp>
      <p:sp>
        <p:nvSpPr>
          <p:cNvPr id="774" name="Google Shape;774;p16"/>
          <p:cNvSpPr txBox="1"/>
          <p:nvPr/>
        </p:nvSpPr>
        <p:spPr>
          <a:xfrm>
            <a:off x="5447928" y="2105561"/>
            <a:ext cx="139814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775" name="Google Shape;775;p16"/>
          <p:cNvSpPr/>
          <p:nvPr/>
        </p:nvSpPr>
        <p:spPr>
          <a:xfrm>
            <a:off x="5383686" y="2165667"/>
            <a:ext cx="3816424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endParaRPr/>
          </a:p>
        </p:txBody>
      </p:sp>
      <p:sp>
        <p:nvSpPr>
          <p:cNvPr id="776" name="Google Shape;776;p16"/>
          <p:cNvSpPr txBox="1"/>
          <p:nvPr/>
        </p:nvSpPr>
        <p:spPr>
          <a:xfrm>
            <a:off x="8127741" y="3767407"/>
            <a:ext cx="92204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77" name="Google Shape;777;p16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778" name="Google Shape;778;p16"/>
          <p:cNvSpPr/>
          <p:nvPr/>
        </p:nvSpPr>
        <p:spPr>
          <a:xfrm>
            <a:off x="7896200" y="2921169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779" name="Google Shape;779;p16"/>
          <p:cNvSpPr/>
          <p:nvPr/>
        </p:nvSpPr>
        <p:spPr>
          <a:xfrm>
            <a:off x="4564620" y="3744324"/>
            <a:ext cx="941283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80" name="Google Shape;780;p16"/>
          <p:cNvSpPr/>
          <p:nvPr/>
        </p:nvSpPr>
        <p:spPr>
          <a:xfrm>
            <a:off x="4916949" y="1925541"/>
            <a:ext cx="862742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endParaRPr/>
          </a:p>
        </p:txBody>
      </p:sp>
      <p:sp>
        <p:nvSpPr>
          <p:cNvPr id="781" name="Google Shape;781;p16"/>
          <p:cNvSpPr/>
          <p:nvPr/>
        </p:nvSpPr>
        <p:spPr>
          <a:xfrm>
            <a:off x="8884944" y="1988840"/>
            <a:ext cx="862742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82" name="Google Shape;782;p16"/>
          <p:cNvSpPr/>
          <p:nvPr/>
        </p:nvSpPr>
        <p:spPr>
          <a:xfrm>
            <a:off x="9420496" y="3745637"/>
            <a:ext cx="941283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7"/>
          <p:cNvSpPr txBox="1">
            <a:spLocks noGrp="1"/>
          </p:cNvSpPr>
          <p:nvPr>
            <p:ph type="body" idx="1"/>
          </p:nvPr>
        </p:nvSpPr>
        <p:spPr>
          <a:xfrm>
            <a:off x="1703512" y="2420888"/>
            <a:ext cx="36004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0"/>
              <a:buNone/>
            </a:pPr>
            <a:r>
              <a:rPr lang="vi-VN" sz="18400">
                <a:latin typeface="Arial"/>
                <a:ea typeface="Arial"/>
                <a:cs typeface="Arial"/>
                <a:sym typeface="Arial"/>
              </a:rPr>
              <a:t>Ca</a:t>
            </a:r>
            <a:endParaRPr/>
          </a:p>
        </p:txBody>
      </p:sp>
      <p:sp>
        <p:nvSpPr>
          <p:cNvPr id="788" name="Google Shape;788;p17"/>
          <p:cNvSpPr txBox="1"/>
          <p:nvPr/>
        </p:nvSpPr>
        <p:spPr>
          <a:xfrm>
            <a:off x="2423593" y="116632"/>
            <a:ext cx="184217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endParaRPr/>
          </a:p>
        </p:txBody>
      </p:sp>
      <p:sp>
        <p:nvSpPr>
          <p:cNvPr id="789" name="Google Shape;789;p17"/>
          <p:cNvSpPr txBox="1"/>
          <p:nvPr/>
        </p:nvSpPr>
        <p:spPr>
          <a:xfrm>
            <a:off x="6744073" y="116632"/>
            <a:ext cx="1013419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790" name="Google Shape;790;p17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791" name="Google Shape;791;p17"/>
          <p:cNvSpPr/>
          <p:nvPr/>
        </p:nvSpPr>
        <p:spPr>
          <a:xfrm>
            <a:off x="4500108" y="2041328"/>
            <a:ext cx="6269492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(OH)</a:t>
            </a:r>
            <a:endParaRPr dirty="0"/>
          </a:p>
        </p:txBody>
      </p:sp>
      <p:sp>
        <p:nvSpPr>
          <p:cNvPr id="792" name="Google Shape;792;p17"/>
          <p:cNvSpPr txBox="1"/>
          <p:nvPr/>
        </p:nvSpPr>
        <p:spPr>
          <a:xfrm>
            <a:off x="9171463" y="4006248"/>
            <a:ext cx="92204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93" name="Google Shape;793;p17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794" name="Google Shape;794;p17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795" name="Google Shape;795;p17"/>
          <p:cNvSpPr/>
          <p:nvPr/>
        </p:nvSpPr>
        <p:spPr>
          <a:xfrm>
            <a:off x="4088959" y="3983165"/>
            <a:ext cx="941283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4"/>
          <p:cNvSpPr txBox="1"/>
          <p:nvPr/>
        </p:nvSpPr>
        <p:spPr>
          <a:xfrm>
            <a:off x="1692206" y="331010"/>
            <a:ext cx="109386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CÔNG THỨC HÓA HỌC</a:t>
            </a:r>
            <a:endParaRPr sz="40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2" name="Google Shape;752;p14"/>
          <p:cNvSpPr txBox="1"/>
          <p:nvPr/>
        </p:nvSpPr>
        <p:spPr>
          <a:xfrm>
            <a:off x="2765025" y="1435829"/>
            <a:ext cx="1072568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1. VIẾT </a:t>
            </a:r>
            <a:r>
              <a:rPr lang="vi-V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CTHH</a:t>
            </a:r>
            <a:r>
              <a:rPr lang="en-US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 ĐƠN CHẤT</a:t>
            </a:r>
            <a:endParaRPr lang="vi-VN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A95B25C-4E48-45B0-804E-B8E1A120D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070" y="2135008"/>
            <a:ext cx="2721003" cy="2663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6F52A2C-8188-48F4-8FF3-A75C0E08FC28}"/>
              </a:ext>
            </a:extLst>
          </p:cNvPr>
          <p:cNvSpPr/>
          <p:nvPr/>
        </p:nvSpPr>
        <p:spPr>
          <a:xfrm>
            <a:off x="5811421" y="2922295"/>
            <a:ext cx="478257" cy="2361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EC76B63-649E-4814-B6B8-3CCDC04C10C0}"/>
              </a:ext>
            </a:extLst>
          </p:cNvPr>
          <p:cNvSpPr/>
          <p:nvPr/>
        </p:nvSpPr>
        <p:spPr>
          <a:xfrm>
            <a:off x="3570515" y="4920580"/>
            <a:ext cx="5050970" cy="1054135"/>
          </a:xfrm>
          <a:prstGeom prst="rect">
            <a:avLst/>
          </a:prstGeom>
          <a:noFill/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chemeClr val="bg2"/>
                </a:solidFill>
                <a:latin typeface="+mn-lt"/>
              </a:rPr>
              <a:t>Mô hình đơn chất kim loại đồng</a:t>
            </a:r>
            <a:endParaRPr lang="en-US" sz="3200" b="1" dirty="0">
              <a:ln w="0"/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0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4"/>
          <p:cNvSpPr txBox="1"/>
          <p:nvPr/>
        </p:nvSpPr>
        <p:spPr>
          <a:xfrm>
            <a:off x="1692206" y="331010"/>
            <a:ext cx="109386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CÔNG THỨC HÓA HỌC</a:t>
            </a:r>
            <a:endParaRPr sz="40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2" name="Google Shape;752;p14"/>
          <p:cNvSpPr txBox="1"/>
          <p:nvPr/>
        </p:nvSpPr>
        <p:spPr>
          <a:xfrm>
            <a:off x="3366558" y="991854"/>
            <a:ext cx="1072568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1. VIẾT </a:t>
            </a:r>
            <a:r>
              <a:rPr lang="vi-V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CTHH</a:t>
            </a:r>
            <a:r>
              <a:rPr lang="en-US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 ĐƠN CHẤT</a:t>
            </a:r>
            <a:endParaRPr lang="vi-VN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5A511C0-654F-4C7E-94A3-DD05223CC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53" y="1648731"/>
            <a:ext cx="3620472" cy="2674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4ACEF6A-E930-489F-A4BE-29B6B8CE6B55}"/>
              </a:ext>
            </a:extLst>
          </p:cNvPr>
          <p:cNvSpPr/>
          <p:nvPr/>
        </p:nvSpPr>
        <p:spPr>
          <a:xfrm>
            <a:off x="1962087" y="2272430"/>
            <a:ext cx="488732" cy="3747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6F96B35-333C-412E-9210-F52F0809E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83" y="1665652"/>
            <a:ext cx="3412806" cy="2617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932F11A-1222-40BB-9827-112D12B696A8}"/>
              </a:ext>
            </a:extLst>
          </p:cNvPr>
          <p:cNvSpPr/>
          <p:nvPr/>
        </p:nvSpPr>
        <p:spPr>
          <a:xfrm>
            <a:off x="9580533" y="2916477"/>
            <a:ext cx="1098008" cy="9849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18D34C-0EAB-41C7-BDAD-0BF4D190FA08}"/>
              </a:ext>
            </a:extLst>
          </p:cNvPr>
          <p:cNvSpPr/>
          <p:nvPr/>
        </p:nvSpPr>
        <p:spPr>
          <a:xfrm>
            <a:off x="448823" y="5015949"/>
            <a:ext cx="2621143" cy="1546577"/>
          </a:xfrm>
          <a:prstGeom prst="rect">
            <a:avLst/>
          </a:prstGeom>
          <a:noFill/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chemeClr val="bg2"/>
                </a:solidFill>
                <a:latin typeface="+mn-lt"/>
              </a:rPr>
              <a:t>Mô hình đơn chất cacbon (than chì)</a:t>
            </a:r>
            <a:endParaRPr lang="en-US" sz="3200" b="1" dirty="0">
              <a:ln w="0"/>
              <a:solidFill>
                <a:schemeClr val="bg2"/>
              </a:solidFill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C28245F-0E7D-4125-AD60-90249EFF74AA}"/>
              </a:ext>
            </a:extLst>
          </p:cNvPr>
          <p:cNvSpPr/>
          <p:nvPr/>
        </p:nvSpPr>
        <p:spPr>
          <a:xfrm>
            <a:off x="8670970" y="4990631"/>
            <a:ext cx="2621143" cy="1546577"/>
          </a:xfrm>
          <a:prstGeom prst="rect">
            <a:avLst/>
          </a:prstGeom>
          <a:noFill/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chemeClr val="bg2"/>
                </a:solidFill>
                <a:latin typeface="+mn-lt"/>
              </a:rPr>
              <a:t>Mô hình đơn chất lưu huỳnh</a:t>
            </a:r>
            <a:endParaRPr lang="en-US" sz="3200" b="1" dirty="0">
              <a:ln w="0"/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3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37962" y="10526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4"/>
          <p:cNvSpPr txBox="1"/>
          <p:nvPr/>
        </p:nvSpPr>
        <p:spPr>
          <a:xfrm>
            <a:off x="1253361" y="187420"/>
            <a:ext cx="109386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CÔNG THỨC HÓA HỌC</a:t>
            </a:r>
            <a:endParaRPr sz="40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2" name="Google Shape;752;p14"/>
          <p:cNvSpPr txBox="1"/>
          <p:nvPr/>
        </p:nvSpPr>
        <p:spPr>
          <a:xfrm>
            <a:off x="2765025" y="915870"/>
            <a:ext cx="1072568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1. VIẾT </a:t>
            </a:r>
            <a:r>
              <a:rPr lang="vi-V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CTHH</a:t>
            </a:r>
            <a:r>
              <a:rPr lang="en-US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 ĐƠN CHẤT</a:t>
            </a:r>
            <a:endParaRPr lang="vi-VN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24E9602-C049-421E-BEC5-38BB747B53A7}"/>
              </a:ext>
            </a:extLst>
          </p:cNvPr>
          <p:cNvGrpSpPr/>
          <p:nvPr/>
        </p:nvGrpSpPr>
        <p:grpSpPr>
          <a:xfrm>
            <a:off x="332850" y="1759111"/>
            <a:ext cx="10985391" cy="4083512"/>
            <a:chOff x="588784" y="1169550"/>
            <a:chExt cx="10893559" cy="4039759"/>
          </a:xfrm>
        </p:grpSpPr>
        <p:pic>
          <p:nvPicPr>
            <p:cNvPr id="16" name="Picture 2" descr="Related image">
              <a:extLst>
                <a:ext uri="{FF2B5EF4-FFF2-40B4-BE49-F238E27FC236}">
                  <a16:creationId xmlns:a16="http://schemas.microsoft.com/office/drawing/2014/main" xmlns="" id="{C3EB2990-D34F-4516-AC41-BD879123F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84" y="1169550"/>
              <a:ext cx="5386345" cy="40397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80471B0-DD05-4BCD-89F9-B0F985E58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5999" y="1169550"/>
              <a:ext cx="5386344" cy="40397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595085B-1B1C-4A1C-A873-4627F61955AB}"/>
              </a:ext>
            </a:extLst>
          </p:cNvPr>
          <p:cNvSpPr/>
          <p:nvPr/>
        </p:nvSpPr>
        <p:spPr>
          <a:xfrm>
            <a:off x="537029" y="6030990"/>
            <a:ext cx="4414564" cy="992579"/>
          </a:xfrm>
          <a:prstGeom prst="rect">
            <a:avLst/>
          </a:prstGeom>
          <a:noFill/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vi-VN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Mô hình đơn chất khí hiđro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C20C66B-777E-47DA-9465-80BBA8FB3A05}"/>
              </a:ext>
            </a:extLst>
          </p:cNvPr>
          <p:cNvSpPr/>
          <p:nvPr/>
        </p:nvSpPr>
        <p:spPr>
          <a:xfrm>
            <a:off x="6722680" y="6070383"/>
            <a:ext cx="4796729" cy="530915"/>
          </a:xfrm>
          <a:prstGeom prst="rect">
            <a:avLst/>
          </a:prstGeom>
          <a:noFill/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vi-VN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Mô hình đơn chất khí oxi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41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4"/>
          <p:cNvSpPr txBox="1"/>
          <p:nvPr/>
        </p:nvSpPr>
        <p:spPr>
          <a:xfrm>
            <a:off x="1532548" y="0"/>
            <a:ext cx="109386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CÔNG THỨC HÓA HỌC</a:t>
            </a:r>
            <a:endParaRPr sz="40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" name="Thought Bubble: Cloud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35DE0EF-6D7E-425B-BF36-7F335E84C16F}"/>
              </a:ext>
            </a:extLst>
          </p:cNvPr>
          <p:cNvSpPr/>
          <p:nvPr/>
        </p:nvSpPr>
        <p:spPr>
          <a:xfrm>
            <a:off x="8361090" y="978618"/>
            <a:ext cx="3990568" cy="2222533"/>
          </a:xfrm>
          <a:prstGeom prst="cloudCallout">
            <a:avLst>
              <a:gd name="adj1" fmla="val -50282"/>
              <a:gd name="adj2" fmla="val 66702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Mỗi phân tử có bao nhiêu nguyên tử?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20D243-F870-4503-BB4F-ED378BFC45FF}"/>
              </a:ext>
            </a:extLst>
          </p:cNvPr>
          <p:cNvSpPr txBox="1"/>
          <p:nvPr/>
        </p:nvSpPr>
        <p:spPr>
          <a:xfrm>
            <a:off x="1706565" y="4977279"/>
            <a:ext cx="7441708" cy="553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Trả lời: </a:t>
            </a:r>
            <a:r>
              <a:rPr lang="vi-VN" sz="2800" b="1" dirty="0"/>
              <a:t>Mỗi phân tử có 2 nguyên tử.</a:t>
            </a:r>
            <a:endParaRPr lang="en-US" sz="2800" b="1" dirty="0"/>
          </a:p>
        </p:txBody>
      </p: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289FE5DD-DF36-4D14-B6E6-DFA1A7578488}"/>
              </a:ext>
            </a:extLst>
          </p:cNvPr>
          <p:cNvSpPr/>
          <p:nvPr/>
        </p:nvSpPr>
        <p:spPr>
          <a:xfrm>
            <a:off x="2000362" y="5646057"/>
            <a:ext cx="8058038" cy="10448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Đối với đơn chất phi kim ở trạng thái khí: CTHH gồm KHHH và chỉ số 2 ở chân.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4DAB81A-E6AA-41CD-A5EB-8561CB4CC66F}"/>
              </a:ext>
            </a:extLst>
          </p:cNvPr>
          <p:cNvGrpSpPr/>
          <p:nvPr/>
        </p:nvGrpSpPr>
        <p:grpSpPr>
          <a:xfrm>
            <a:off x="172130" y="1129945"/>
            <a:ext cx="7394980" cy="3755833"/>
            <a:chOff x="588784" y="1169550"/>
            <a:chExt cx="10893559" cy="4039759"/>
          </a:xfrm>
        </p:grpSpPr>
        <p:pic>
          <p:nvPicPr>
            <p:cNvPr id="19" name="Picture 2" descr="Related image">
              <a:extLst>
                <a:ext uri="{FF2B5EF4-FFF2-40B4-BE49-F238E27FC236}">
                  <a16:creationId xmlns:a16="http://schemas.microsoft.com/office/drawing/2014/main" xmlns="" id="{65036032-ED28-4E94-925A-FFF187BA9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84" y="1169550"/>
              <a:ext cx="5386345" cy="403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7D17C5D-41A6-4FC5-A96A-4D18817B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5998" y="1169550"/>
              <a:ext cx="5386345" cy="403975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5577EA1-1C70-4142-96A4-03CF1FF7C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781" y="1838276"/>
            <a:ext cx="1314457" cy="31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A9C2195B-0612-477E-A3C4-04AC6D82F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590" y="403073"/>
            <a:ext cx="1079916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4" rIns="91424" bIns="4571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I.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hóa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altLang="en-US" sz="43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xmlns="" id="{48DBF8CB-B40D-478F-BBBE-EBB86DE78A67}"/>
              </a:ext>
            </a:extLst>
          </p:cNvPr>
          <p:cNvGrpSpPr>
            <a:grpSpLocks/>
          </p:cNvGrpSpPr>
          <p:nvPr/>
        </p:nvGrpSpPr>
        <p:grpSpPr bwMode="auto">
          <a:xfrm>
            <a:off x="709610" y="1182029"/>
            <a:ext cx="4958372" cy="2438400"/>
            <a:chOff x="0" y="2208"/>
            <a:chExt cx="1344" cy="2112"/>
          </a:xfrm>
        </p:grpSpPr>
        <p:pic>
          <p:nvPicPr>
            <p:cNvPr id="18" name="Picture 6" descr="HYDRO">
              <a:extLst>
                <a:ext uri="{FF2B5EF4-FFF2-40B4-BE49-F238E27FC236}">
                  <a16:creationId xmlns:a16="http://schemas.microsoft.com/office/drawing/2014/main" xmlns="" id="{26902C11-0720-4BCD-B560-FDB68539C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8"/>
              <a:ext cx="134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xmlns="" id="{9E306570-0A9D-49E7-826A-4476C4E9B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024"/>
              <a:ext cx="2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2"/>
                  </a:solidFill>
                  <a:latin typeface="+mj-lt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xmlns="" id="{C1F0FF58-EC6E-421A-906A-58BB24406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xmlns="" id="{2A9C5674-DB4E-47AF-AF5C-4A112CBF77F4}"/>
              </a:ext>
            </a:extLst>
          </p:cNvPr>
          <p:cNvGrpSpPr>
            <a:grpSpLocks/>
          </p:cNvGrpSpPr>
          <p:nvPr/>
        </p:nvGrpSpPr>
        <p:grpSpPr bwMode="auto">
          <a:xfrm>
            <a:off x="709610" y="3595255"/>
            <a:ext cx="4958372" cy="3124200"/>
            <a:chOff x="1344" y="2208"/>
            <a:chExt cx="1488" cy="2112"/>
          </a:xfrm>
        </p:grpSpPr>
        <p:pic>
          <p:nvPicPr>
            <p:cNvPr id="22" name="Picture 10" descr="OXI">
              <a:extLst>
                <a:ext uri="{FF2B5EF4-FFF2-40B4-BE49-F238E27FC236}">
                  <a16:creationId xmlns:a16="http://schemas.microsoft.com/office/drawing/2014/main" xmlns="" id="{60BBB93D-B690-47F5-992E-A69DE8864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208"/>
              <a:ext cx="148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xmlns="" id="{545C2F73-C03C-497D-8D23-B5B2561F8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072"/>
              <a:ext cx="2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bg2"/>
                  </a:solidFill>
                  <a:latin typeface="+mj-lt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4" name="Line 12">
              <a:extLst>
                <a:ext uri="{FF2B5EF4-FFF2-40B4-BE49-F238E27FC236}">
                  <a16:creationId xmlns:a16="http://schemas.microsoft.com/office/drawing/2014/main" xmlns="" id="{30F52F8F-F228-42E8-A5CB-204EE3CD1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7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25" name="Rectangle 13">
            <a:extLst>
              <a:ext uri="{FF2B5EF4-FFF2-40B4-BE49-F238E27FC236}">
                <a16:creationId xmlns:a16="http://schemas.microsoft.com/office/drawing/2014/main" xmlns="" id="{A9C40D38-8B89-4A87-9134-FE9459835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61" y="1178518"/>
            <a:ext cx="5557519" cy="526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4" rIns="91424" bIns="45714" anchor="ctr">
            <a:spAutoFit/>
          </a:bodyPr>
          <a:lstStyle>
            <a:lvl1pPr eaLnBrk="0" hangingPunct="0">
              <a:tabLst>
                <a:tab pos="2513013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513013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513013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513013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513013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3013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3013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3013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3013" algn="l"/>
                <a:tab pos="5832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= 2.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VD: O</a:t>
            </a:r>
            <a:r>
              <a:rPr lang="en-US" altLang="en-US" sz="3200" b="1" baseline="-25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altLang="en-US" sz="3200" b="1" baseline="-25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en-US" altLang="en-US" sz="3200" b="1" baseline="-25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,........</a:t>
            </a:r>
          </a:p>
        </p:txBody>
      </p:sp>
    </p:spTree>
    <p:extLst>
      <p:ext uri="{BB962C8B-B14F-4D97-AF65-F5344CB8AC3E}">
        <p14:creationId xmlns:p14="http://schemas.microsoft.com/office/powerpoint/2010/main" val="17860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/>
          <p:nvPr/>
        </p:nvSpPr>
        <p:spPr>
          <a:xfrm>
            <a:off x="-2112" y="210764"/>
            <a:ext cx="12192000" cy="6950242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"/>
          <p:cNvSpPr/>
          <p:nvPr/>
        </p:nvSpPr>
        <p:spPr>
          <a:xfrm>
            <a:off x="6746898" y="2446093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3"/>
          <p:cNvCxnSpPr/>
          <p:nvPr/>
        </p:nvCxnSpPr>
        <p:spPr>
          <a:xfrm>
            <a:off x="2364368" y="3055690"/>
            <a:ext cx="1643449" cy="630195"/>
          </a:xfrm>
          <a:prstGeom prst="straightConnector1">
            <a:avLst/>
          </a:prstGeom>
          <a:noFill/>
          <a:ln w="9525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3"/>
          <p:cNvCxnSpPr/>
          <p:nvPr/>
        </p:nvCxnSpPr>
        <p:spPr>
          <a:xfrm rot="10800000" flipH="1">
            <a:off x="5394245" y="3389323"/>
            <a:ext cx="1492696" cy="402124"/>
          </a:xfrm>
          <a:prstGeom prst="straightConnector1">
            <a:avLst/>
          </a:prstGeom>
          <a:noFill/>
          <a:ln w="9525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3"/>
          <p:cNvSpPr txBox="1"/>
          <p:nvPr/>
        </p:nvSpPr>
        <p:spPr>
          <a:xfrm>
            <a:off x="3892817" y="4875975"/>
            <a:ext cx="2614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 </a:t>
            </a:r>
            <a:r>
              <a:rPr lang="vi-VN" sz="36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TẮC</a:t>
            </a:r>
            <a:endParaRPr lang="en-US" sz="3600" b="1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</a:rPr>
              <a:t>HÓA TRỊ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"/>
          <p:cNvSpPr txBox="1"/>
          <p:nvPr/>
        </p:nvSpPr>
        <p:spPr>
          <a:xfrm>
            <a:off x="6655736" y="4354664"/>
            <a:ext cx="21202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</a:rPr>
              <a:t>CTHH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892461" y="3731906"/>
            <a:ext cx="18106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HOÁ TRỊ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"/>
          <p:cNvSpPr txBox="1"/>
          <p:nvPr/>
        </p:nvSpPr>
        <p:spPr>
          <a:xfrm>
            <a:off x="8776009" y="4668697"/>
            <a:ext cx="330997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1"/>
                </a:solidFill>
              </a:rPr>
              <a:t>TÍNH % NGUYÊN TỐ TRONG HỢP CHẤT</a:t>
            </a:r>
            <a:endParaRPr sz="32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258" name="Google Shape;258;p3"/>
          <p:cNvSpPr/>
          <p:nvPr/>
        </p:nvSpPr>
        <p:spPr>
          <a:xfrm>
            <a:off x="4928593" y="3031727"/>
            <a:ext cx="317500" cy="317500"/>
          </a:xfrm>
          <a:prstGeom prst="star4">
            <a:avLst>
              <a:gd name="adj" fmla="val 12500"/>
            </a:avLst>
          </a:prstGeom>
          <a:solidFill>
            <a:srgbClr val="D6F1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6F1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"/>
          <p:cNvSpPr/>
          <p:nvPr/>
        </p:nvSpPr>
        <p:spPr>
          <a:xfrm>
            <a:off x="7898920" y="2458028"/>
            <a:ext cx="317500" cy="3175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"/>
          <p:cNvSpPr/>
          <p:nvPr/>
        </p:nvSpPr>
        <p:spPr>
          <a:xfrm rot="1004115">
            <a:off x="10998075" y="3056531"/>
            <a:ext cx="317500" cy="3175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3"/>
          <p:cNvGrpSpPr/>
          <p:nvPr/>
        </p:nvGrpSpPr>
        <p:grpSpPr>
          <a:xfrm>
            <a:off x="1088366" y="1956536"/>
            <a:ext cx="1464646" cy="1469225"/>
            <a:chOff x="1121209" y="4004186"/>
            <a:chExt cx="1464646" cy="1469225"/>
          </a:xfrm>
        </p:grpSpPr>
        <p:sp>
          <p:nvSpPr>
            <p:cNvPr id="262" name="Google Shape;262;p3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3"/>
          <p:cNvGrpSpPr/>
          <p:nvPr/>
        </p:nvGrpSpPr>
        <p:grpSpPr>
          <a:xfrm>
            <a:off x="4004650" y="3232527"/>
            <a:ext cx="1386414" cy="1391138"/>
            <a:chOff x="4161060" y="2907680"/>
            <a:chExt cx="1386414" cy="1391138"/>
          </a:xfrm>
        </p:grpSpPr>
        <p:sp>
          <p:nvSpPr>
            <p:cNvPr id="265" name="Google Shape;265;p3"/>
            <p:cNvSpPr/>
            <p:nvPr/>
          </p:nvSpPr>
          <p:spPr>
            <a:xfrm rot="-887309">
              <a:off x="4287746" y="3033409"/>
              <a:ext cx="1133041" cy="1139680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5E80E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 txBox="1"/>
            <p:nvPr/>
          </p:nvSpPr>
          <p:spPr>
            <a:xfrm>
              <a:off x="4493999" y="330713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F5AF0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200">
                <a:solidFill>
                  <a:srgbClr val="F5AF0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3"/>
          <p:cNvGrpSpPr/>
          <p:nvPr/>
        </p:nvGrpSpPr>
        <p:grpSpPr>
          <a:xfrm>
            <a:off x="6873059" y="2563096"/>
            <a:ext cx="1321146" cy="1327026"/>
            <a:chOff x="7029469" y="2238249"/>
            <a:chExt cx="1321146" cy="1327026"/>
          </a:xfrm>
        </p:grpSpPr>
        <p:sp>
          <p:nvSpPr>
            <p:cNvPr id="268" name="Google Shape;268;p3"/>
            <p:cNvSpPr/>
            <p:nvPr/>
          </p:nvSpPr>
          <p:spPr>
            <a:xfrm rot="-465728">
              <a:off x="7103746" y="2312031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 txBox="1"/>
            <p:nvPr/>
          </p:nvSpPr>
          <p:spPr>
            <a:xfrm>
              <a:off x="7342314" y="264940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76CE0C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200">
                <a:solidFill>
                  <a:srgbClr val="76CE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9758431" y="2904275"/>
            <a:ext cx="1564025" cy="1567303"/>
            <a:chOff x="9914841" y="2579428"/>
            <a:chExt cx="1564025" cy="1567303"/>
          </a:xfrm>
        </p:grpSpPr>
        <p:sp>
          <p:nvSpPr>
            <p:cNvPr id="271" name="Google Shape;271;p3"/>
            <p:cNvSpPr/>
            <p:nvPr/>
          </p:nvSpPr>
          <p:spPr>
            <a:xfrm rot="1517109">
              <a:off x="10110558" y="2773348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5B76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 txBox="1"/>
            <p:nvPr/>
          </p:nvSpPr>
          <p:spPr>
            <a:xfrm>
              <a:off x="10315548" y="3143073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19B4C9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3200">
                <a:solidFill>
                  <a:srgbClr val="19B4C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3"/>
          <p:cNvSpPr/>
          <p:nvPr/>
        </p:nvSpPr>
        <p:spPr>
          <a:xfrm>
            <a:off x="1017481" y="1906513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"/>
          <p:cNvSpPr/>
          <p:nvPr/>
        </p:nvSpPr>
        <p:spPr>
          <a:xfrm rot="-646739">
            <a:off x="2208354" y="1920255"/>
            <a:ext cx="317500" cy="317500"/>
          </a:xfrm>
          <a:prstGeom prst="star4">
            <a:avLst>
              <a:gd name="adj" fmla="val 12500"/>
            </a:avLst>
          </a:prstGeom>
          <a:solidFill>
            <a:srgbClr val="06E5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3863654" y="3158665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D6F13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"/>
          <p:cNvSpPr/>
          <p:nvPr/>
        </p:nvSpPr>
        <p:spPr>
          <a:xfrm>
            <a:off x="9667212" y="2882699"/>
            <a:ext cx="1643449" cy="1643449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3"/>
          <p:cNvCxnSpPr/>
          <p:nvPr/>
        </p:nvCxnSpPr>
        <p:spPr>
          <a:xfrm>
            <a:off x="8394188" y="3237473"/>
            <a:ext cx="1251563" cy="292326"/>
          </a:xfrm>
          <a:prstGeom prst="straightConnector1">
            <a:avLst/>
          </a:prstGeom>
          <a:noFill/>
          <a:ln w="9525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3"/>
          <p:cNvSpPr txBox="1"/>
          <p:nvPr/>
        </p:nvSpPr>
        <p:spPr>
          <a:xfrm>
            <a:off x="5481669" y="1309493"/>
            <a:ext cx="271253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Nội dung</a:t>
            </a:r>
            <a:endParaRPr sz="4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3"/>
          <p:cNvGrpSpPr/>
          <p:nvPr/>
        </p:nvGrpSpPr>
        <p:grpSpPr>
          <a:xfrm rot="10800000" flipH="1">
            <a:off x="-4224" y="-27605"/>
            <a:ext cx="12196224" cy="2669794"/>
            <a:chOff x="-4224" y="4546271"/>
            <a:chExt cx="12196224" cy="2669794"/>
          </a:xfrm>
        </p:grpSpPr>
        <p:sp>
          <p:nvSpPr>
            <p:cNvPr id="280" name="Google Shape;280;p3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905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4224" y="4904336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3"/>
          <p:cNvGrpSpPr/>
          <p:nvPr/>
        </p:nvGrpSpPr>
        <p:grpSpPr>
          <a:xfrm rot="1845734">
            <a:off x="4008454" y="1071237"/>
            <a:ext cx="1467703" cy="1223028"/>
            <a:chOff x="350718" y="682871"/>
            <a:chExt cx="1949909" cy="1624848"/>
          </a:xfrm>
        </p:grpSpPr>
        <p:sp>
          <p:nvSpPr>
            <p:cNvPr id="283" name="Google Shape;283;p3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 w="127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5" name="Google Shape;285;p3"/>
            <p:cNvGrpSpPr/>
            <p:nvPr/>
          </p:nvGrpSpPr>
          <p:grpSpPr>
            <a:xfrm rot="-264783">
              <a:off x="1256626" y="720086"/>
              <a:ext cx="1006423" cy="1015534"/>
              <a:chOff x="7762002" y="4817621"/>
              <a:chExt cx="1996191" cy="2014256"/>
            </a:xfrm>
          </p:grpSpPr>
          <p:sp>
            <p:nvSpPr>
              <p:cNvPr id="286" name="Google Shape;286;p3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 rot="-1119158">
                <a:off x="7973454" y="5041849"/>
                <a:ext cx="1571084" cy="1580291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88" name="Google Shape;288;p3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>
            <a:off x="1084768" y="5872253"/>
            <a:ext cx="100584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Rot by="-21600000">
                                      <p:cBhvr>
                                        <p:cTn id="29" dur="5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-21600000">
                                      <p:cBhvr>
                                        <p:cTn id="45" dur="5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-21600000">
                                      <p:cBhvr>
                                        <p:cTn id="61" dur="5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-21600000">
                                      <p:cBhvr>
                                        <p:cTn id="77" dur="4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2">
            <a:extLst>
              <a:ext uri="{FF2B5EF4-FFF2-40B4-BE49-F238E27FC236}">
                <a16:creationId xmlns:a16="http://schemas.microsoft.com/office/drawing/2014/main" xmlns="" id="{6DD9FC17-589D-4367-9E26-E10563251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635" y="220811"/>
            <a:ext cx="7304434" cy="48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2.CTHH phi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kim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thường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trạng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thái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khí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lỏng</a:t>
            </a:r>
            <a:r>
              <a:rPr lang="en-US" altLang="en-US" sz="27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xmlns="" id="{CC15531E-03AC-405C-897E-1D61C714D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214" y="2670067"/>
            <a:ext cx="3263350" cy="154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SG" altLang="en-U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VD:</a:t>
            </a:r>
            <a:endParaRPr lang="en-US" altLang="en-US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CTHH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khí</a:t>
            </a:r>
            <a:r>
              <a:rPr lang="en-US" altLang="en-US" sz="2400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oxi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      : </a:t>
            </a:r>
          </a:p>
          <a:p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hiđro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  : </a:t>
            </a:r>
          </a:p>
          <a:p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Nitơ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    :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xmlns="" id="{BC5B9F9F-C793-4296-BC0E-094BDC4C3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774" y="938535"/>
            <a:ext cx="8021597" cy="145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C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Thường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phân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liên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nhau</a:t>
            </a:r>
            <a:endParaRPr lang="en-US" altLang="en-US" sz="3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FFCC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              A</a:t>
            </a:r>
            <a:r>
              <a:rPr lang="en-US" altLang="en-US" sz="3000" b="1" baseline="-25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x </a:t>
            </a:r>
            <a:r>
              <a:rPr lang="en-US" altLang="en-US" sz="3000" b="1" dirty="0">
                <a:solidFill>
                  <a:srgbClr val="CC0099"/>
                </a:solidFill>
                <a:latin typeface="+mj-lt"/>
                <a:cs typeface="Times New Roman" panose="02020603050405020304" pitchFamily="18" charset="0"/>
              </a:rPr>
              <a:t>(x=2)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3000" b="1" baseline="-250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altLang="en-US" sz="3000" b="1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altLang="en-US" sz="3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3000" b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altLang="en-US" sz="3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52F35EDC-CC0C-4C1B-A97E-E417969A7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334" y="3005400"/>
            <a:ext cx="569920" cy="43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xmlns="" id="{E54C472F-4FFC-4DFA-83F6-2DD1BA38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682" y="3443974"/>
            <a:ext cx="556900" cy="43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xmlns="" id="{472F8BD3-E06E-4C2B-8FDD-0A4747020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254" y="3805924"/>
            <a:ext cx="551319" cy="43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lang="en-US" altLang="en-US" sz="2400" b="1" baseline="-250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540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753600" y="6500285"/>
            <a:ext cx="1752600" cy="320675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38400" y="267760"/>
            <a:ext cx="8001000" cy="553998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 smtClean="0">
                <a:solidFill>
                  <a:schemeClr val="bg1"/>
                </a:solidFill>
              </a:rPr>
              <a:t>Công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thức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hóa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học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của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hợp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chất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38400" y="1105960"/>
            <a:ext cx="3352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chung: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96200" y="1013885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EE0000"/>
                </a:solidFill>
              </a:rPr>
              <a:t>A</a:t>
            </a:r>
            <a:r>
              <a:rPr lang="en-US" sz="4000" baseline="-25000"/>
              <a:t>x</a:t>
            </a:r>
            <a:r>
              <a:rPr lang="en-US" sz="4000" b="1">
                <a:solidFill>
                  <a:srgbClr val="0066FF"/>
                </a:solidFill>
              </a:rPr>
              <a:t>B</a:t>
            </a:r>
            <a:r>
              <a:rPr lang="en-US" sz="4000" baseline="-25000"/>
              <a:t>y</a:t>
            </a:r>
            <a:r>
              <a:rPr lang="en-US" sz="4000" b="1">
                <a:solidFill>
                  <a:srgbClr val="9900CC"/>
                </a:solidFill>
              </a:rPr>
              <a:t>C</a:t>
            </a:r>
            <a:r>
              <a:rPr lang="en-US" sz="4000" baseline="-25000"/>
              <a:t>z</a:t>
            </a:r>
            <a:endParaRPr lang="en-US" sz="400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105400" y="102976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EE0000"/>
                </a:solidFill>
              </a:rPr>
              <a:t>A</a:t>
            </a:r>
            <a:r>
              <a:rPr lang="en-US" sz="4000" baseline="-25000"/>
              <a:t>x</a:t>
            </a:r>
            <a:r>
              <a:rPr lang="en-US" sz="4000" b="1">
                <a:solidFill>
                  <a:srgbClr val="0066FF"/>
                </a:solidFill>
              </a:rPr>
              <a:t>B</a:t>
            </a:r>
            <a:r>
              <a:rPr lang="en-US" sz="4000" baseline="-25000"/>
              <a:t>y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477000" y="118216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Hoặc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581400" y="194416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A</a:t>
            </a:r>
            <a:r>
              <a:rPr lang="en-US" sz="2400" b="1"/>
              <a:t>, </a:t>
            </a:r>
            <a:r>
              <a:rPr lang="en-US" sz="2400" b="1">
                <a:solidFill>
                  <a:srgbClr val="0066FF"/>
                </a:solidFill>
              </a:rPr>
              <a:t>B</a:t>
            </a:r>
            <a:r>
              <a:rPr lang="en-US" sz="2400" b="1"/>
              <a:t>, </a:t>
            </a:r>
            <a:r>
              <a:rPr lang="en-US" sz="2400" b="1">
                <a:solidFill>
                  <a:srgbClr val="9900CC"/>
                </a:solidFill>
              </a:rPr>
              <a:t>C</a:t>
            </a:r>
            <a:r>
              <a:rPr lang="en-US" sz="2400" b="1"/>
              <a:t> là kí hiệu của nguyên tố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29000" y="255376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x, y, z là chỉ số ( chỉ số = 1 thì không ghi)</a:t>
            </a:r>
          </a:p>
        </p:txBody>
      </p:sp>
      <p:sp>
        <p:nvSpPr>
          <p:cNvPr id="23" name="AutoShape 11"/>
          <p:cNvSpPr>
            <a:spLocks/>
          </p:cNvSpPr>
          <p:nvPr/>
        </p:nvSpPr>
        <p:spPr bwMode="auto">
          <a:xfrm>
            <a:off x="3200400" y="179176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39560"/>
            <a:ext cx="4038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63360"/>
            <a:ext cx="4038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5715000" y="3696760"/>
            <a:ext cx="7620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8763000" y="3696760"/>
            <a:ext cx="18288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638800" y="953560"/>
            <a:ext cx="5715000" cy="2057400"/>
          </a:xfrm>
          <a:prstGeom prst="cloudCallout">
            <a:avLst>
              <a:gd name="adj1" fmla="val 29139"/>
              <a:gd name="adj2" fmla="val 3634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/>
              <a:t>Công thức hóa học biểu diễn hợp chất có mấy loại kí hiệu hóa học?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6400800" y="1182160"/>
            <a:ext cx="4495800" cy="1143000"/>
          </a:xfrm>
          <a:prstGeom prst="cloudCallout">
            <a:avLst>
              <a:gd name="adj1" fmla="val 35486"/>
              <a:gd name="adj2" fmla="val 8583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/>
              <a:t>Hợp chất là gì?</a:t>
            </a:r>
          </a:p>
        </p:txBody>
      </p:sp>
    </p:spTree>
    <p:extLst>
      <p:ext uri="{BB962C8B-B14F-4D97-AF65-F5344CB8AC3E}">
        <p14:creationId xmlns:p14="http://schemas.microsoft.com/office/powerpoint/2010/main" val="34910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1" grpId="0"/>
      <p:bldP spid="22" grpId="0"/>
      <p:bldP spid="23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3000" b="1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293257" y="228599"/>
            <a:ext cx="7543800" cy="1524000"/>
          </a:xfrm>
          <a:prstGeom prst="cloudCallout">
            <a:avLst>
              <a:gd name="adj1" fmla="val -26116"/>
              <a:gd name="adj2" fmla="val 554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000" b="1" dirty="0" err="1"/>
              <a:t>Viết</a:t>
            </a:r>
            <a:r>
              <a:rPr lang="en-US" sz="3000" b="1" dirty="0"/>
              <a:t> </a:t>
            </a:r>
            <a:r>
              <a:rPr lang="en-US" sz="3000" b="1" dirty="0" err="1"/>
              <a:t>công</a:t>
            </a:r>
            <a:r>
              <a:rPr lang="en-US" sz="3000" b="1" dirty="0"/>
              <a:t> </a:t>
            </a:r>
            <a:r>
              <a:rPr lang="en-US" sz="3000" b="1" dirty="0" err="1"/>
              <a:t>thức</a:t>
            </a:r>
            <a:r>
              <a:rPr lang="en-US" sz="3000" b="1" dirty="0"/>
              <a:t> </a:t>
            </a:r>
            <a:r>
              <a:rPr lang="en-US" sz="3000" b="1" dirty="0" err="1"/>
              <a:t>hóa</a:t>
            </a:r>
            <a:r>
              <a:rPr lang="en-US" sz="3000" b="1" dirty="0"/>
              <a:t> </a:t>
            </a:r>
            <a:r>
              <a:rPr lang="en-US" sz="3000" b="1" dirty="0" err="1"/>
              <a:t>học</a:t>
            </a:r>
            <a:r>
              <a:rPr lang="en-US" sz="3000" b="1" dirty="0"/>
              <a:t> </a:t>
            </a:r>
            <a:r>
              <a:rPr lang="en-US" sz="3000" b="1" dirty="0" err="1"/>
              <a:t>của</a:t>
            </a:r>
            <a:r>
              <a:rPr lang="en-US" sz="3000" b="1" dirty="0"/>
              <a:t> </a:t>
            </a:r>
            <a:r>
              <a:rPr lang="en-US" sz="3000" b="1" dirty="0" err="1"/>
              <a:t>các</a:t>
            </a:r>
            <a:r>
              <a:rPr lang="en-US" sz="3000" b="1" dirty="0"/>
              <a:t> </a:t>
            </a:r>
            <a:r>
              <a:rPr lang="en-US" sz="3000" b="1" dirty="0" err="1"/>
              <a:t>hợp</a:t>
            </a:r>
            <a:r>
              <a:rPr lang="en-US" sz="3000" b="1" dirty="0"/>
              <a:t> </a:t>
            </a:r>
            <a:r>
              <a:rPr lang="en-US" sz="3000" b="1" dirty="0" err="1"/>
              <a:t>chất</a:t>
            </a:r>
            <a:r>
              <a:rPr lang="en-US" sz="3000" b="1" dirty="0"/>
              <a:t> </a:t>
            </a:r>
            <a:r>
              <a:rPr lang="en-US" sz="3000" b="1" dirty="0" err="1"/>
              <a:t>sau</a:t>
            </a:r>
            <a:r>
              <a:rPr lang="en-US" sz="3000" b="1" dirty="0"/>
              <a:t>? </a:t>
            </a:r>
          </a:p>
          <a:p>
            <a:pPr algn="ctr"/>
            <a:endParaRPr lang="en-US" sz="300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52214" y="2057399"/>
            <a:ext cx="10332643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000" b="1" dirty="0"/>
              <a:t>a.</a:t>
            </a:r>
            <a:r>
              <a:rPr lang="en-US" sz="3000" dirty="0"/>
              <a:t> </a:t>
            </a:r>
            <a:r>
              <a:rPr lang="en-US" sz="3000" b="1" dirty="0" err="1"/>
              <a:t>Amoniac</a:t>
            </a:r>
            <a:r>
              <a:rPr lang="en-US" sz="3000" dirty="0"/>
              <a:t>,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b="1" dirty="0"/>
              <a:t>1</a:t>
            </a:r>
            <a:r>
              <a:rPr lang="en-US" sz="3000" b="1" dirty="0">
                <a:solidFill>
                  <a:srgbClr val="FF3399"/>
                </a:solidFill>
              </a:rPr>
              <a:t>N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b="1" dirty="0"/>
              <a:t>3 H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000" b="1" dirty="0"/>
              <a:t>				</a:t>
            </a:r>
            <a:r>
              <a:rPr lang="en-US" sz="3000" b="1" dirty="0">
                <a:solidFill>
                  <a:srgbClr val="FF3399"/>
                </a:solidFill>
              </a:rPr>
              <a:t>N</a:t>
            </a:r>
            <a:r>
              <a:rPr lang="en-US" sz="3000" b="1" dirty="0"/>
              <a:t>H</a:t>
            </a:r>
            <a:r>
              <a:rPr lang="en-US" sz="3000" b="1" baseline="-25000" dirty="0"/>
              <a:t>3</a:t>
            </a:r>
            <a:endParaRPr lang="en-US" sz="3000" b="1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000" b="1" dirty="0"/>
              <a:t>b.</a:t>
            </a:r>
            <a:r>
              <a:rPr lang="en-US" sz="3000" dirty="0"/>
              <a:t> </a:t>
            </a:r>
            <a:r>
              <a:rPr lang="en-US" sz="3000" b="1" dirty="0" err="1"/>
              <a:t>Khí</a:t>
            </a:r>
            <a:r>
              <a:rPr lang="en-US" sz="3000" b="1" dirty="0"/>
              <a:t> </a:t>
            </a:r>
            <a:r>
              <a:rPr lang="en-US" sz="3000" b="1" dirty="0" err="1"/>
              <a:t>sunfurơ</a:t>
            </a:r>
            <a:r>
              <a:rPr lang="en-US" sz="3000" dirty="0"/>
              <a:t>,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b="1" dirty="0"/>
              <a:t>1 </a:t>
            </a:r>
            <a:r>
              <a:rPr lang="en-US" sz="3000" b="1" dirty="0">
                <a:solidFill>
                  <a:srgbClr val="F4EE00"/>
                </a:solidFill>
              </a:rPr>
              <a:t>S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b="1" dirty="0"/>
              <a:t>2 </a:t>
            </a:r>
            <a:r>
              <a:rPr lang="en-US" sz="3000" b="1" dirty="0">
                <a:solidFill>
                  <a:srgbClr val="3366FF"/>
                </a:solidFill>
              </a:rPr>
              <a:t>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000" b="1" dirty="0"/>
              <a:t>				</a:t>
            </a:r>
            <a:r>
              <a:rPr lang="en-US" sz="3000" b="1" dirty="0">
                <a:solidFill>
                  <a:srgbClr val="F4EE00"/>
                </a:solidFill>
              </a:rPr>
              <a:t>S</a:t>
            </a:r>
            <a:r>
              <a:rPr lang="en-US" sz="3000" b="1" dirty="0">
                <a:solidFill>
                  <a:srgbClr val="3366FF"/>
                </a:solidFill>
              </a:rPr>
              <a:t>O</a:t>
            </a:r>
            <a:r>
              <a:rPr lang="en-US" sz="3000" b="1" baseline="-25000" dirty="0"/>
              <a:t>2</a:t>
            </a:r>
            <a:endParaRPr lang="en-US" sz="3000" b="1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000" b="1" dirty="0"/>
              <a:t>c.</a:t>
            </a:r>
            <a:r>
              <a:rPr lang="en-US" sz="3000" dirty="0"/>
              <a:t> </a:t>
            </a:r>
            <a:r>
              <a:rPr lang="en-US" sz="3000" b="1" dirty="0" err="1"/>
              <a:t>Axit</a:t>
            </a:r>
            <a:r>
              <a:rPr lang="en-US" sz="3000" b="1" dirty="0"/>
              <a:t> </a:t>
            </a:r>
            <a:r>
              <a:rPr lang="en-US" sz="3000" b="1" dirty="0" err="1"/>
              <a:t>sunfuric</a:t>
            </a:r>
            <a:r>
              <a:rPr lang="en-US" sz="3000" dirty="0"/>
              <a:t>,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tử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b="1" dirty="0"/>
              <a:t>2 H</a:t>
            </a:r>
            <a:r>
              <a:rPr lang="en-US" sz="3000" dirty="0"/>
              <a:t>, </a:t>
            </a:r>
            <a:r>
              <a:rPr lang="en-US" sz="3000" b="1" dirty="0"/>
              <a:t>1 </a:t>
            </a:r>
            <a:r>
              <a:rPr lang="en-US" sz="3000" b="1" dirty="0">
                <a:solidFill>
                  <a:srgbClr val="F4EE00"/>
                </a:solidFill>
              </a:rPr>
              <a:t>S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b="1" dirty="0"/>
              <a:t>4 </a:t>
            </a:r>
            <a:r>
              <a:rPr lang="en-US" sz="3000" b="1" dirty="0">
                <a:solidFill>
                  <a:srgbClr val="3366FF"/>
                </a:solidFill>
              </a:rPr>
              <a:t>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000" b="1" dirty="0"/>
              <a:t>				H</a:t>
            </a:r>
            <a:r>
              <a:rPr lang="en-US" sz="3000" b="1" baseline="-25000" dirty="0"/>
              <a:t>2</a:t>
            </a:r>
            <a:r>
              <a:rPr lang="en-US" sz="3000" b="1" dirty="0">
                <a:solidFill>
                  <a:srgbClr val="F4EE00"/>
                </a:solidFill>
              </a:rPr>
              <a:t>S</a:t>
            </a:r>
            <a:r>
              <a:rPr lang="en-US" sz="3000" b="1" dirty="0">
                <a:solidFill>
                  <a:srgbClr val="3366FF"/>
                </a:solidFill>
              </a:rPr>
              <a:t>O</a:t>
            </a:r>
            <a:r>
              <a:rPr lang="en-US" sz="3000" b="1" baseline="-25000" dirty="0"/>
              <a:t>4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413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1800" b="1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744" name="Google Shape;744;p14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745" name="Google Shape;745;p14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748" name="Google Shape;748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3987800" y="2332037"/>
            <a:ext cx="533400" cy="5334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064000" y="3094037"/>
            <a:ext cx="6858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rot="5400000" flipV="1">
            <a:off x="4102100" y="3360737"/>
            <a:ext cx="528638" cy="60483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749800" y="2789237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Số nguyên tử của mỗi nguyên tố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673600" y="1951037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Những nguyên tố  tạo nên chất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826000" y="3703637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Phân tử khối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3860800" y="4417989"/>
            <a:ext cx="6654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3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eaLnBrk="0" hangingPunct="0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PTK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160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168400" y="655637"/>
            <a:ext cx="7561002" cy="553998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chemeClr val="bg1"/>
                </a:solidFill>
              </a:rPr>
              <a:t>Ý </a:t>
            </a:r>
            <a:r>
              <a:rPr lang="en-US" sz="3000" b="1" dirty="0" err="1">
                <a:solidFill>
                  <a:schemeClr val="bg1"/>
                </a:solidFill>
              </a:rPr>
              <a:t>nghĩa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của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công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thức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hóa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học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320800" y="2468562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EE0000"/>
                </a:solidFill>
              </a:rPr>
              <a:t>A</a:t>
            </a:r>
            <a:r>
              <a:rPr lang="en-US" sz="6000" baseline="-25000"/>
              <a:t>x</a:t>
            </a:r>
            <a:r>
              <a:rPr lang="en-US" sz="6000" b="1">
                <a:solidFill>
                  <a:srgbClr val="0066FF"/>
                </a:solidFill>
              </a:rPr>
              <a:t>B</a:t>
            </a:r>
            <a:r>
              <a:rPr lang="en-US" sz="6000" baseline="-25000"/>
              <a:t>y</a:t>
            </a:r>
            <a:r>
              <a:rPr lang="en-US" sz="6000" b="1">
                <a:solidFill>
                  <a:srgbClr val="9900CC"/>
                </a:solidFill>
              </a:rPr>
              <a:t>C</a:t>
            </a:r>
            <a:r>
              <a:rPr lang="en-US" sz="6000" baseline="-25000"/>
              <a:t>z</a:t>
            </a:r>
            <a:endParaRPr lang="en-US" sz="600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625600" y="4160837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Ví dụ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587500" y="4704216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00"/>
                </a:solidFill>
              </a:rPr>
              <a:t>Cu</a:t>
            </a:r>
            <a:r>
              <a:rPr lang="en-US" sz="4000" b="1">
                <a:solidFill>
                  <a:srgbClr val="0066FF"/>
                </a:solidFill>
              </a:rPr>
              <a:t>S</a:t>
            </a:r>
            <a:r>
              <a:rPr lang="en-US" sz="4000" b="1">
                <a:solidFill>
                  <a:srgbClr val="9900CC"/>
                </a:solidFill>
              </a:rPr>
              <a:t>O</a:t>
            </a:r>
            <a:r>
              <a:rPr lang="en-US" sz="4000" baseline="-25000"/>
              <a:t>4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910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4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sz="18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1" name="Freeform: Shape 160">
            <a:extLst>
              <a:ext uri="{FF2B5EF4-FFF2-40B4-BE49-F238E27FC236}">
                <a16:creationId xmlns:a16="http://schemas.microsoft.com/office/drawing/2014/main" xmlns="" id="{D44364C2-621D-4894-8DCC-8A0B669D355E}"/>
              </a:ext>
            </a:extLst>
          </p:cNvPr>
          <p:cNvSpPr/>
          <p:nvPr/>
        </p:nvSpPr>
        <p:spPr>
          <a:xfrm>
            <a:off x="1780184" y="314121"/>
            <a:ext cx="7450453" cy="6417918"/>
          </a:xfrm>
          <a:custGeom>
            <a:avLst/>
            <a:gdLst>
              <a:gd name="connsiteX0" fmla="*/ 534492 w 4073149"/>
              <a:gd name="connsiteY0" fmla="*/ 318626 h 3508664"/>
              <a:gd name="connsiteX1" fmla="*/ 540016 w 4073149"/>
              <a:gd name="connsiteY1" fmla="*/ 314149 h 3508664"/>
              <a:gd name="connsiteX2" fmla="*/ 2216321 w 4073149"/>
              <a:gd name="connsiteY2" fmla="*/ 327008 h 3508664"/>
              <a:gd name="connsiteX3" fmla="*/ 3254546 w 4073149"/>
              <a:gd name="connsiteY3" fmla="*/ 597518 h 3508664"/>
              <a:gd name="connsiteX4" fmla="*/ 3628878 w 4073149"/>
              <a:gd name="connsiteY4" fmla="*/ 2919713 h 3508664"/>
              <a:gd name="connsiteX5" fmla="*/ 1313446 w 4073149"/>
              <a:gd name="connsiteY5" fmla="*/ 3358625 h 3508664"/>
              <a:gd name="connsiteX6" fmla="*/ 61004 w 4073149"/>
              <a:gd name="connsiteY6" fmla="*/ 1918255 h 3508664"/>
              <a:gd name="connsiteX7" fmla="*/ 21570 w 4073149"/>
              <a:gd name="connsiteY7" fmla="*/ 1734898 h 3508664"/>
              <a:gd name="connsiteX8" fmla="*/ 534492 w 4073149"/>
              <a:gd name="connsiteY8" fmla="*/ 318626 h 3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149" h="3508664">
                <a:moveTo>
                  <a:pt x="534492" y="318626"/>
                </a:moveTo>
                <a:lnTo>
                  <a:pt x="540016" y="314149"/>
                </a:lnTo>
                <a:cubicBezTo>
                  <a:pt x="1048747" y="-97807"/>
                  <a:pt x="1724355" y="-115904"/>
                  <a:pt x="2216321" y="327008"/>
                </a:cubicBezTo>
                <a:cubicBezTo>
                  <a:pt x="2472829" y="558180"/>
                  <a:pt x="2928315" y="513889"/>
                  <a:pt x="3254546" y="597518"/>
                </a:cubicBezTo>
                <a:cubicBezTo>
                  <a:pt x="4378496" y="885745"/>
                  <a:pt x="4183900" y="2256868"/>
                  <a:pt x="3628878" y="2919713"/>
                </a:cubicBezTo>
                <a:cubicBezTo>
                  <a:pt x="3127959" y="3517788"/>
                  <a:pt x="2042680" y="3653138"/>
                  <a:pt x="1313446" y="3358625"/>
                </a:cubicBezTo>
                <a:cubicBezTo>
                  <a:pt x="672700" y="3100117"/>
                  <a:pt x="221595" y="2522521"/>
                  <a:pt x="61004" y="1918255"/>
                </a:cubicBezTo>
                <a:cubicBezTo>
                  <a:pt x="44938" y="1857676"/>
                  <a:pt x="31794" y="1796554"/>
                  <a:pt x="21570" y="1734898"/>
                </a:cubicBezTo>
                <a:cubicBezTo>
                  <a:pt x="-62916" y="1220644"/>
                  <a:pt x="99294" y="674671"/>
                  <a:pt x="534492" y="318626"/>
                </a:cubicBezTo>
                <a:close/>
              </a:path>
            </a:pathLst>
          </a:custGeom>
          <a:solidFill>
            <a:srgbClr val="FFE3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72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: Shape 161">
            <a:extLst>
              <a:ext uri="{FF2B5EF4-FFF2-40B4-BE49-F238E27FC236}">
                <a16:creationId xmlns:a16="http://schemas.microsoft.com/office/drawing/2014/main" xmlns="" id="{793AF4A2-E342-4D9C-B2BA-350F7AF6B250}"/>
              </a:ext>
            </a:extLst>
          </p:cNvPr>
          <p:cNvSpPr/>
          <p:nvPr/>
        </p:nvSpPr>
        <p:spPr>
          <a:xfrm>
            <a:off x="735806" y="125961"/>
            <a:ext cx="8494831" cy="6606078"/>
          </a:xfrm>
          <a:custGeom>
            <a:avLst/>
            <a:gdLst>
              <a:gd name="connsiteX0" fmla="*/ 534492 w 4073149"/>
              <a:gd name="connsiteY0" fmla="*/ 318626 h 3508664"/>
              <a:gd name="connsiteX1" fmla="*/ 540016 w 4073149"/>
              <a:gd name="connsiteY1" fmla="*/ 314149 h 3508664"/>
              <a:gd name="connsiteX2" fmla="*/ 2216321 w 4073149"/>
              <a:gd name="connsiteY2" fmla="*/ 327008 h 3508664"/>
              <a:gd name="connsiteX3" fmla="*/ 3254546 w 4073149"/>
              <a:gd name="connsiteY3" fmla="*/ 597518 h 3508664"/>
              <a:gd name="connsiteX4" fmla="*/ 3628878 w 4073149"/>
              <a:gd name="connsiteY4" fmla="*/ 2919713 h 3508664"/>
              <a:gd name="connsiteX5" fmla="*/ 1313446 w 4073149"/>
              <a:gd name="connsiteY5" fmla="*/ 3358625 h 3508664"/>
              <a:gd name="connsiteX6" fmla="*/ 61004 w 4073149"/>
              <a:gd name="connsiteY6" fmla="*/ 1918255 h 3508664"/>
              <a:gd name="connsiteX7" fmla="*/ 21570 w 4073149"/>
              <a:gd name="connsiteY7" fmla="*/ 1734898 h 3508664"/>
              <a:gd name="connsiteX8" fmla="*/ 534492 w 4073149"/>
              <a:gd name="connsiteY8" fmla="*/ 318626 h 3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149" h="3508664">
                <a:moveTo>
                  <a:pt x="534492" y="318626"/>
                </a:moveTo>
                <a:lnTo>
                  <a:pt x="540016" y="314149"/>
                </a:lnTo>
                <a:cubicBezTo>
                  <a:pt x="1048747" y="-97807"/>
                  <a:pt x="1724355" y="-115904"/>
                  <a:pt x="2216321" y="327008"/>
                </a:cubicBezTo>
                <a:cubicBezTo>
                  <a:pt x="2472829" y="558180"/>
                  <a:pt x="2928315" y="513889"/>
                  <a:pt x="3254546" y="597518"/>
                </a:cubicBezTo>
                <a:cubicBezTo>
                  <a:pt x="4378496" y="885745"/>
                  <a:pt x="4183900" y="2256868"/>
                  <a:pt x="3628878" y="2919713"/>
                </a:cubicBezTo>
                <a:cubicBezTo>
                  <a:pt x="3127959" y="3517788"/>
                  <a:pt x="2042680" y="3653138"/>
                  <a:pt x="1313446" y="3358625"/>
                </a:cubicBezTo>
                <a:cubicBezTo>
                  <a:pt x="672700" y="3100117"/>
                  <a:pt x="221595" y="2522521"/>
                  <a:pt x="61004" y="1918255"/>
                </a:cubicBezTo>
                <a:cubicBezTo>
                  <a:pt x="44938" y="1857676"/>
                  <a:pt x="31794" y="1796554"/>
                  <a:pt x="21570" y="1734898"/>
                </a:cubicBezTo>
                <a:cubicBezTo>
                  <a:pt x="-62916" y="1220644"/>
                  <a:pt x="99294" y="674671"/>
                  <a:pt x="534492" y="318626"/>
                </a:cubicBezTo>
                <a:close/>
              </a:path>
            </a:pathLst>
          </a:custGeom>
          <a:solidFill>
            <a:srgbClr val="FFE3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72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Graphic 4">
            <a:extLst>
              <a:ext uri="{FF2B5EF4-FFF2-40B4-BE49-F238E27FC236}">
                <a16:creationId xmlns:a16="http://schemas.microsoft.com/office/drawing/2014/main" xmlns="" id="{0A346AAF-DA39-4154-A03A-A367B4DD8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01264" y="3193143"/>
            <a:ext cx="4046764" cy="404676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706C53F-84BB-4554-AECD-99351219A33B}"/>
              </a:ext>
            </a:extLst>
          </p:cNvPr>
          <p:cNvGrpSpPr/>
          <p:nvPr/>
        </p:nvGrpSpPr>
        <p:grpSpPr>
          <a:xfrm>
            <a:off x="9841706" y="3401552"/>
            <a:ext cx="677595" cy="538400"/>
            <a:chOff x="9841706" y="3401552"/>
            <a:chExt cx="677595" cy="538400"/>
          </a:xfrm>
        </p:grpSpPr>
        <p:sp>
          <p:nvSpPr>
            <p:cNvPr id="45" name="Graphic 5" descr="Two speech bubbles">
              <a:extLst>
                <a:ext uri="{FF2B5EF4-FFF2-40B4-BE49-F238E27FC236}">
                  <a16:creationId xmlns:a16="http://schemas.microsoft.com/office/drawing/2014/main" xmlns="" id="{9C8C98E5-F5A3-49A4-8961-0CF534B35830}"/>
                </a:ext>
              </a:extLst>
            </p:cNvPr>
            <p:cNvSpPr/>
            <p:nvPr/>
          </p:nvSpPr>
          <p:spPr>
            <a:xfrm>
              <a:off x="9841706" y="3401552"/>
              <a:ext cx="406896" cy="337212"/>
            </a:xfrm>
            <a:custGeom>
              <a:avLst/>
              <a:gdLst>
                <a:gd name="connsiteX0" fmla="*/ 339080 w 406896"/>
                <a:gd name="connsiteY0" fmla="*/ 0 h 337212"/>
                <a:gd name="connsiteX1" fmla="*/ 67816 w 406896"/>
                <a:gd name="connsiteY1" fmla="*/ 0 h 337212"/>
                <a:gd name="connsiteX2" fmla="*/ 0 w 406896"/>
                <a:gd name="connsiteY2" fmla="*/ 67816 h 337212"/>
                <a:gd name="connsiteX3" fmla="*/ 0 w 406896"/>
                <a:gd name="connsiteY3" fmla="*/ 203448 h 337212"/>
                <a:gd name="connsiteX4" fmla="*/ 67816 w 406896"/>
                <a:gd name="connsiteY4" fmla="*/ 271264 h 337212"/>
                <a:gd name="connsiteX5" fmla="*/ 67816 w 406896"/>
                <a:gd name="connsiteY5" fmla="*/ 337213 h 337212"/>
                <a:gd name="connsiteX6" fmla="*/ 133371 w 406896"/>
                <a:gd name="connsiteY6" fmla="*/ 271264 h 337212"/>
                <a:gd name="connsiteX7" fmla="*/ 270699 w 406896"/>
                <a:gd name="connsiteY7" fmla="*/ 271264 h 337212"/>
                <a:gd name="connsiteX8" fmla="*/ 339080 w 406896"/>
                <a:gd name="connsiteY8" fmla="*/ 271264 h 337212"/>
                <a:gd name="connsiteX9" fmla="*/ 406896 w 406896"/>
                <a:gd name="connsiteY9" fmla="*/ 203448 h 337212"/>
                <a:gd name="connsiteX10" fmla="*/ 406896 w 406896"/>
                <a:gd name="connsiteY10" fmla="*/ 201187 h 337212"/>
                <a:gd name="connsiteX11" fmla="*/ 406896 w 406896"/>
                <a:gd name="connsiteY11" fmla="*/ 67816 h 337212"/>
                <a:gd name="connsiteX12" fmla="*/ 339080 w 406896"/>
                <a:gd name="connsiteY12" fmla="*/ 0 h 3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896" h="337212">
                  <a:moveTo>
                    <a:pt x="339080" y="0"/>
                  </a:moveTo>
                  <a:lnTo>
                    <a:pt x="67816" y="0"/>
                  </a:lnTo>
                  <a:cubicBezTo>
                    <a:pt x="30363" y="0"/>
                    <a:pt x="0" y="30363"/>
                    <a:pt x="0" y="67816"/>
                  </a:cubicBezTo>
                  <a:lnTo>
                    <a:pt x="0" y="203448"/>
                  </a:lnTo>
                  <a:cubicBezTo>
                    <a:pt x="0" y="240901"/>
                    <a:pt x="30363" y="271264"/>
                    <a:pt x="67816" y="271264"/>
                  </a:cubicBezTo>
                  <a:lnTo>
                    <a:pt x="67816" y="337213"/>
                  </a:lnTo>
                  <a:lnTo>
                    <a:pt x="133371" y="271264"/>
                  </a:lnTo>
                  <a:lnTo>
                    <a:pt x="270699" y="271264"/>
                  </a:lnTo>
                  <a:lnTo>
                    <a:pt x="339080" y="271264"/>
                  </a:lnTo>
                  <a:cubicBezTo>
                    <a:pt x="376533" y="271264"/>
                    <a:pt x="406896" y="240901"/>
                    <a:pt x="406896" y="203448"/>
                  </a:cubicBezTo>
                  <a:lnTo>
                    <a:pt x="406896" y="201187"/>
                  </a:lnTo>
                  <a:lnTo>
                    <a:pt x="406896" y="67816"/>
                  </a:lnTo>
                  <a:cubicBezTo>
                    <a:pt x="406896" y="30363"/>
                    <a:pt x="376533" y="0"/>
                    <a:pt x="339080" y="0"/>
                  </a:cubicBezTo>
                  <a:close/>
                </a:path>
              </a:pathLst>
            </a:custGeom>
            <a:solidFill>
              <a:srgbClr val="737373"/>
            </a:solidFill>
            <a:ln w="2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Graphic 5" descr="Two speech bubbles">
              <a:extLst>
                <a:ext uri="{FF2B5EF4-FFF2-40B4-BE49-F238E27FC236}">
                  <a16:creationId xmlns:a16="http://schemas.microsoft.com/office/drawing/2014/main" xmlns="" id="{9C8C98E5-F5A3-49A4-8961-0CF534B35830}"/>
                </a:ext>
              </a:extLst>
            </p:cNvPr>
            <p:cNvSpPr/>
            <p:nvPr/>
          </p:nvSpPr>
          <p:spPr>
            <a:xfrm>
              <a:off x="10112405" y="3602740"/>
              <a:ext cx="406896" cy="337212"/>
            </a:xfrm>
            <a:custGeom>
              <a:avLst/>
              <a:gdLst>
                <a:gd name="connsiteX0" fmla="*/ 339080 w 406896"/>
                <a:gd name="connsiteY0" fmla="*/ 0 h 337212"/>
                <a:gd name="connsiteX1" fmla="*/ 136197 w 406896"/>
                <a:gd name="connsiteY1" fmla="*/ 0 h 337212"/>
                <a:gd name="connsiteX2" fmla="*/ 67816 w 406896"/>
                <a:gd name="connsiteY2" fmla="*/ 0 h 337212"/>
                <a:gd name="connsiteX3" fmla="*/ 0 w 406896"/>
                <a:gd name="connsiteY3" fmla="*/ 67816 h 337212"/>
                <a:gd name="connsiteX4" fmla="*/ 0 w 406896"/>
                <a:gd name="connsiteY4" fmla="*/ 70077 h 337212"/>
                <a:gd name="connsiteX5" fmla="*/ 0 w 406896"/>
                <a:gd name="connsiteY5" fmla="*/ 203448 h 337212"/>
                <a:gd name="connsiteX6" fmla="*/ 67816 w 406896"/>
                <a:gd name="connsiteY6" fmla="*/ 271264 h 337212"/>
                <a:gd name="connsiteX7" fmla="*/ 273525 w 406896"/>
                <a:gd name="connsiteY7" fmla="*/ 271264 h 337212"/>
                <a:gd name="connsiteX8" fmla="*/ 339080 w 406896"/>
                <a:gd name="connsiteY8" fmla="*/ 337213 h 337212"/>
                <a:gd name="connsiteX9" fmla="*/ 339080 w 406896"/>
                <a:gd name="connsiteY9" fmla="*/ 271264 h 337212"/>
                <a:gd name="connsiteX10" fmla="*/ 406896 w 406896"/>
                <a:gd name="connsiteY10" fmla="*/ 203448 h 337212"/>
                <a:gd name="connsiteX11" fmla="*/ 406896 w 406896"/>
                <a:gd name="connsiteY11" fmla="*/ 67816 h 337212"/>
                <a:gd name="connsiteX12" fmla="*/ 339080 w 406896"/>
                <a:gd name="connsiteY12" fmla="*/ 0 h 3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896" h="337212">
                  <a:moveTo>
                    <a:pt x="339080" y="0"/>
                  </a:moveTo>
                  <a:lnTo>
                    <a:pt x="136197" y="0"/>
                  </a:lnTo>
                  <a:lnTo>
                    <a:pt x="67816" y="0"/>
                  </a:lnTo>
                  <a:cubicBezTo>
                    <a:pt x="30364" y="0"/>
                    <a:pt x="0" y="30364"/>
                    <a:pt x="0" y="67816"/>
                  </a:cubicBezTo>
                  <a:lnTo>
                    <a:pt x="0" y="70077"/>
                  </a:lnTo>
                  <a:lnTo>
                    <a:pt x="0" y="203448"/>
                  </a:lnTo>
                  <a:cubicBezTo>
                    <a:pt x="0" y="240901"/>
                    <a:pt x="30364" y="271264"/>
                    <a:pt x="67816" y="271264"/>
                  </a:cubicBezTo>
                  <a:lnTo>
                    <a:pt x="273525" y="271264"/>
                  </a:lnTo>
                  <a:lnTo>
                    <a:pt x="339080" y="337213"/>
                  </a:lnTo>
                  <a:lnTo>
                    <a:pt x="339080" y="271264"/>
                  </a:lnTo>
                  <a:cubicBezTo>
                    <a:pt x="376533" y="271264"/>
                    <a:pt x="406896" y="240901"/>
                    <a:pt x="406896" y="203448"/>
                  </a:cubicBezTo>
                  <a:lnTo>
                    <a:pt x="406896" y="67816"/>
                  </a:lnTo>
                  <a:cubicBezTo>
                    <a:pt x="406896" y="30364"/>
                    <a:pt x="376533" y="0"/>
                    <a:pt x="339080" y="0"/>
                  </a:cubicBezTo>
                  <a:close/>
                </a:path>
              </a:pathLst>
            </a:custGeom>
            <a:solidFill>
              <a:srgbClr val="FF725E"/>
            </a:solidFill>
            <a:ln w="2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Graphic 5" descr="Two speech bubbles">
              <a:extLst>
                <a:ext uri="{FF2B5EF4-FFF2-40B4-BE49-F238E27FC236}">
                  <a16:creationId xmlns:a16="http://schemas.microsoft.com/office/drawing/2014/main" xmlns="" id="{9C8C98E5-F5A3-49A4-8961-0CF534B35830}"/>
                </a:ext>
              </a:extLst>
            </p:cNvPr>
            <p:cNvSpPr/>
            <p:nvPr/>
          </p:nvSpPr>
          <p:spPr>
            <a:xfrm>
              <a:off x="10112066" y="3602566"/>
              <a:ext cx="136536" cy="70250"/>
            </a:xfrm>
            <a:custGeom>
              <a:avLst/>
              <a:gdLst>
                <a:gd name="connsiteX0" fmla="*/ 136536 w 136536"/>
                <a:gd name="connsiteY0" fmla="*/ 2265 h 70250"/>
                <a:gd name="connsiteX1" fmla="*/ 136536 w 136536"/>
                <a:gd name="connsiteY1" fmla="*/ 23 h 70250"/>
                <a:gd name="connsiteX2" fmla="*/ 136514 w 136536"/>
                <a:gd name="connsiteY2" fmla="*/ 0 h 70250"/>
                <a:gd name="connsiteX3" fmla="*/ 67986 w 136536"/>
                <a:gd name="connsiteY3" fmla="*/ 0 h 70250"/>
                <a:gd name="connsiteX4" fmla="*/ 0 w 136536"/>
                <a:gd name="connsiteY4" fmla="*/ 67986 h 70250"/>
                <a:gd name="connsiteX5" fmla="*/ 0 w 136536"/>
                <a:gd name="connsiteY5" fmla="*/ 70228 h 70250"/>
                <a:gd name="connsiteX6" fmla="*/ 23 w 136536"/>
                <a:gd name="connsiteY6" fmla="*/ 70251 h 70250"/>
                <a:gd name="connsiteX7" fmla="*/ 68551 w 136536"/>
                <a:gd name="connsiteY7" fmla="*/ 70251 h 70250"/>
                <a:gd name="connsiteX8" fmla="*/ 136536 w 136536"/>
                <a:gd name="connsiteY8" fmla="*/ 2265 h 7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536" h="70250">
                  <a:moveTo>
                    <a:pt x="136536" y="2265"/>
                  </a:moveTo>
                  <a:lnTo>
                    <a:pt x="136536" y="23"/>
                  </a:lnTo>
                  <a:cubicBezTo>
                    <a:pt x="136536" y="9"/>
                    <a:pt x="136527" y="0"/>
                    <a:pt x="136514" y="0"/>
                  </a:cubicBezTo>
                  <a:lnTo>
                    <a:pt x="67986" y="0"/>
                  </a:lnTo>
                  <a:cubicBezTo>
                    <a:pt x="30438" y="0"/>
                    <a:pt x="0" y="30438"/>
                    <a:pt x="0" y="67986"/>
                  </a:cubicBezTo>
                  <a:lnTo>
                    <a:pt x="0" y="70228"/>
                  </a:lnTo>
                  <a:cubicBezTo>
                    <a:pt x="0" y="70242"/>
                    <a:pt x="9" y="70251"/>
                    <a:pt x="23" y="70251"/>
                  </a:cubicBezTo>
                  <a:lnTo>
                    <a:pt x="68551" y="70251"/>
                  </a:lnTo>
                  <a:cubicBezTo>
                    <a:pt x="106098" y="70251"/>
                    <a:pt x="136536" y="39813"/>
                    <a:pt x="136536" y="2265"/>
                  </a:cubicBezTo>
                  <a:close/>
                </a:path>
              </a:pathLst>
            </a:custGeom>
            <a:solidFill>
              <a:srgbClr val="505050"/>
            </a:solidFill>
            <a:ln w="2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Graphic 5" descr="Two speech bubbles">
              <a:extLst>
                <a:ext uri="{FF2B5EF4-FFF2-40B4-BE49-F238E27FC236}">
                  <a16:creationId xmlns:a16="http://schemas.microsoft.com/office/drawing/2014/main" xmlns="" id="{5D73C970-5C66-4479-9CB2-9EAA7A5E6C90}"/>
                </a:ext>
              </a:extLst>
            </p:cNvPr>
            <p:cNvGrpSpPr/>
            <p:nvPr/>
          </p:nvGrpSpPr>
          <p:grpSpPr>
            <a:xfrm>
              <a:off x="10226562" y="3736111"/>
              <a:ext cx="178582" cy="22605"/>
              <a:chOff x="10226562" y="3736111"/>
              <a:chExt cx="178582" cy="22605"/>
            </a:xfrm>
            <a:solidFill>
              <a:srgbClr val="FFFFFF"/>
            </a:solidFill>
          </p:grpSpPr>
          <p:sp>
            <p:nvSpPr>
              <p:cNvPr id="54" name="Freeform: Shape 237">
                <a:extLst>
                  <a:ext uri="{FF2B5EF4-FFF2-40B4-BE49-F238E27FC236}">
                    <a16:creationId xmlns:a16="http://schemas.microsoft.com/office/drawing/2014/main" xmlns="" id="{FAF85356-9BED-48E2-9BC2-FD5265CD7FDE}"/>
                  </a:ext>
                </a:extLst>
              </p:cNvPr>
              <p:cNvSpPr/>
              <p:nvPr/>
            </p:nvSpPr>
            <p:spPr>
              <a:xfrm>
                <a:off x="10226562" y="3736111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: Shape 238">
                <a:extLst>
                  <a:ext uri="{FF2B5EF4-FFF2-40B4-BE49-F238E27FC236}">
                    <a16:creationId xmlns:a16="http://schemas.microsoft.com/office/drawing/2014/main" xmlns="" id="{B76C02F6-3D57-4FFD-9E71-F9FBACB38571}"/>
                  </a:ext>
                </a:extLst>
              </p:cNvPr>
              <p:cNvSpPr/>
              <p:nvPr/>
            </p:nvSpPr>
            <p:spPr>
              <a:xfrm>
                <a:off x="10278554" y="3736111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: Shape 239">
                <a:extLst>
                  <a:ext uri="{FF2B5EF4-FFF2-40B4-BE49-F238E27FC236}">
                    <a16:creationId xmlns:a16="http://schemas.microsoft.com/office/drawing/2014/main" xmlns="" id="{FF3576E7-B926-4667-9F78-392A9500D4A4}"/>
                  </a:ext>
                </a:extLst>
              </p:cNvPr>
              <p:cNvSpPr/>
              <p:nvPr/>
            </p:nvSpPr>
            <p:spPr>
              <a:xfrm>
                <a:off x="10330546" y="3736111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: Shape 240">
                <a:extLst>
                  <a:ext uri="{FF2B5EF4-FFF2-40B4-BE49-F238E27FC236}">
                    <a16:creationId xmlns:a16="http://schemas.microsoft.com/office/drawing/2014/main" xmlns="" id="{ECEE10FE-FC99-4607-ABD9-19AFC7E55F88}"/>
                  </a:ext>
                </a:extLst>
              </p:cNvPr>
              <p:cNvSpPr/>
              <p:nvPr/>
            </p:nvSpPr>
            <p:spPr>
              <a:xfrm>
                <a:off x="10382539" y="3736111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9" name="Graphic 5" descr="Two speech bubbles">
              <a:extLst>
                <a:ext uri="{FF2B5EF4-FFF2-40B4-BE49-F238E27FC236}">
                  <a16:creationId xmlns:a16="http://schemas.microsoft.com/office/drawing/2014/main" xmlns="" id="{E2FB8BC3-A3D9-4518-8DEF-B13ACD6C4048}"/>
                </a:ext>
              </a:extLst>
            </p:cNvPr>
            <p:cNvGrpSpPr/>
            <p:nvPr/>
          </p:nvGrpSpPr>
          <p:grpSpPr>
            <a:xfrm>
              <a:off x="9955863" y="3534924"/>
              <a:ext cx="178582" cy="22605"/>
              <a:chOff x="9955863" y="3534924"/>
              <a:chExt cx="178582" cy="22605"/>
            </a:xfrm>
            <a:solidFill>
              <a:srgbClr val="FFFFFF"/>
            </a:solidFill>
          </p:grpSpPr>
          <p:sp>
            <p:nvSpPr>
              <p:cNvPr id="50" name="Freeform: Shape 242">
                <a:extLst>
                  <a:ext uri="{FF2B5EF4-FFF2-40B4-BE49-F238E27FC236}">
                    <a16:creationId xmlns:a16="http://schemas.microsoft.com/office/drawing/2014/main" xmlns="" id="{3BCD6E14-4634-4675-A907-540C14649E2A}"/>
                  </a:ext>
                </a:extLst>
              </p:cNvPr>
              <p:cNvSpPr/>
              <p:nvPr/>
            </p:nvSpPr>
            <p:spPr>
              <a:xfrm>
                <a:off x="9955863" y="3534924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: Shape 243">
                <a:extLst>
                  <a:ext uri="{FF2B5EF4-FFF2-40B4-BE49-F238E27FC236}">
                    <a16:creationId xmlns:a16="http://schemas.microsoft.com/office/drawing/2014/main" xmlns="" id="{84D26B98-B4E1-4BAE-8C1A-CC34EC798395}"/>
                  </a:ext>
                </a:extLst>
              </p:cNvPr>
              <p:cNvSpPr/>
              <p:nvPr/>
            </p:nvSpPr>
            <p:spPr>
              <a:xfrm>
                <a:off x="10007855" y="3534924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: Shape 244">
                <a:extLst>
                  <a:ext uri="{FF2B5EF4-FFF2-40B4-BE49-F238E27FC236}">
                    <a16:creationId xmlns:a16="http://schemas.microsoft.com/office/drawing/2014/main" xmlns="" id="{FDFD6CBB-889E-431F-A0F8-F40A23360784}"/>
                  </a:ext>
                </a:extLst>
              </p:cNvPr>
              <p:cNvSpPr/>
              <p:nvPr/>
            </p:nvSpPr>
            <p:spPr>
              <a:xfrm>
                <a:off x="10059848" y="3534924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: Shape 245">
                <a:extLst>
                  <a:ext uri="{FF2B5EF4-FFF2-40B4-BE49-F238E27FC236}">
                    <a16:creationId xmlns:a16="http://schemas.microsoft.com/office/drawing/2014/main" xmlns="" id="{A2C6E147-AE3F-40C1-9869-991FE13F8CE6}"/>
                  </a:ext>
                </a:extLst>
              </p:cNvPr>
              <p:cNvSpPr/>
              <p:nvPr/>
            </p:nvSpPr>
            <p:spPr>
              <a:xfrm>
                <a:off x="10111840" y="3534924"/>
                <a:ext cx="22605" cy="22605"/>
              </a:xfrm>
              <a:custGeom>
                <a:avLst/>
                <a:gdLst>
                  <a:gd name="connsiteX0" fmla="*/ 22605 w 22605"/>
                  <a:gd name="connsiteY0" fmla="*/ 11303 h 22605"/>
                  <a:gd name="connsiteX1" fmla="*/ 11303 w 22605"/>
                  <a:gd name="connsiteY1" fmla="*/ 22605 h 22605"/>
                  <a:gd name="connsiteX2" fmla="*/ 0 w 22605"/>
                  <a:gd name="connsiteY2" fmla="*/ 11303 h 22605"/>
                  <a:gd name="connsiteX3" fmla="*/ 11303 w 22605"/>
                  <a:gd name="connsiteY3" fmla="*/ 0 h 22605"/>
                  <a:gd name="connsiteX4" fmla="*/ 22605 w 22605"/>
                  <a:gd name="connsiteY4" fmla="*/ 11303 h 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5" h="22605">
                    <a:moveTo>
                      <a:pt x="22605" y="11303"/>
                    </a:moveTo>
                    <a:cubicBezTo>
                      <a:pt x="22605" y="17545"/>
                      <a:pt x="17545" y="22605"/>
                      <a:pt x="11303" y="22605"/>
                    </a:cubicBezTo>
                    <a:cubicBezTo>
                      <a:pt x="5060" y="22605"/>
                      <a:pt x="0" y="17545"/>
                      <a:pt x="0" y="11303"/>
                    </a:cubicBezTo>
                    <a:cubicBezTo>
                      <a:pt x="0" y="5060"/>
                      <a:pt x="5060" y="0"/>
                      <a:pt x="11303" y="0"/>
                    </a:cubicBezTo>
                    <a:cubicBezTo>
                      <a:pt x="17545" y="0"/>
                      <a:pt x="22605" y="5060"/>
                      <a:pt x="22605" y="11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8" name="Graphic 153" descr="A flying paper airplane">
            <a:extLst>
              <a:ext uri="{FF2B5EF4-FFF2-40B4-BE49-F238E27FC236}">
                <a16:creationId xmlns:a16="http://schemas.microsoft.com/office/drawing/2014/main" xmlns="" id="{2A9EB028-6434-473D-96B2-33DC7D6451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4249" y="659037"/>
            <a:ext cx="1151212" cy="115121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FEB3672-42C0-4F50-BBAE-3CFBC50528E6}"/>
              </a:ext>
            </a:extLst>
          </p:cNvPr>
          <p:cNvSpPr txBox="1"/>
          <p:nvPr/>
        </p:nvSpPr>
        <p:spPr>
          <a:xfrm>
            <a:off x="799856" y="572923"/>
            <a:ext cx="10794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EEC0353-46A2-43E1-A17E-0884CD8E0D04}"/>
              </a:ext>
            </a:extLst>
          </p:cNvPr>
          <p:cNvSpPr txBox="1"/>
          <p:nvPr/>
        </p:nvSpPr>
        <p:spPr>
          <a:xfrm>
            <a:off x="2457811" y="2993725"/>
            <a:ext cx="1368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800" dirty="0" err="1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96FD34B-0C94-42F4-9C99-A3F909105299}"/>
              </a:ext>
            </a:extLst>
          </p:cNvPr>
          <p:cNvSpPr txBox="1"/>
          <p:nvPr/>
        </p:nvSpPr>
        <p:spPr>
          <a:xfrm>
            <a:off x="3905170" y="2752470"/>
            <a:ext cx="599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3A129CB-4BDA-4E90-8841-886A276DF087}"/>
              </a:ext>
            </a:extLst>
          </p:cNvPr>
          <p:cNvCxnSpPr/>
          <p:nvPr/>
        </p:nvCxnSpPr>
        <p:spPr>
          <a:xfrm>
            <a:off x="3757615" y="3297995"/>
            <a:ext cx="928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1E69E55-F83E-4E5C-ABCD-393E3C71AECE}"/>
              </a:ext>
            </a:extLst>
          </p:cNvPr>
          <p:cNvSpPr txBox="1"/>
          <p:nvPr/>
        </p:nvSpPr>
        <p:spPr>
          <a:xfrm>
            <a:off x="3813266" y="3371338"/>
            <a:ext cx="928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53,5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3359D4E-305B-461E-9FBF-2291C85757AB}"/>
              </a:ext>
            </a:extLst>
          </p:cNvPr>
          <p:cNvSpPr txBox="1"/>
          <p:nvPr/>
        </p:nvSpPr>
        <p:spPr>
          <a:xfrm>
            <a:off x="4809572" y="3046128"/>
            <a:ext cx="157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x 100%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1470C8D-4299-4828-B068-65013DFD8145}"/>
              </a:ext>
            </a:extLst>
          </p:cNvPr>
          <p:cNvSpPr txBox="1"/>
          <p:nvPr/>
        </p:nvSpPr>
        <p:spPr>
          <a:xfrm>
            <a:off x="6203712" y="3058402"/>
            <a:ext cx="198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solidFill>
                  <a:srgbClr val="FF725E"/>
                </a:solidFill>
                <a:latin typeface="Times New Roman" pitchFamily="18" charset="0"/>
                <a:cs typeface="Times New Roman" pitchFamily="18" charset="0"/>
              </a:rPr>
              <a:t>26,16%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88034FD-E78A-470B-B989-C8F3ED0C511D}"/>
              </a:ext>
            </a:extLst>
          </p:cNvPr>
          <p:cNvSpPr txBox="1"/>
          <p:nvPr/>
        </p:nvSpPr>
        <p:spPr>
          <a:xfrm>
            <a:off x="2448657" y="4749837"/>
            <a:ext cx="1442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800" dirty="0" err="1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5391A1C-61DE-4F18-A770-81E926EA82B1}"/>
              </a:ext>
            </a:extLst>
          </p:cNvPr>
          <p:cNvSpPr txBox="1"/>
          <p:nvPr/>
        </p:nvSpPr>
        <p:spPr>
          <a:xfrm>
            <a:off x="3847720" y="4438419"/>
            <a:ext cx="928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1517A102-8A7E-4598-8F36-F96988AC67E0}"/>
              </a:ext>
            </a:extLst>
          </p:cNvPr>
          <p:cNvCxnSpPr/>
          <p:nvPr/>
        </p:nvCxnSpPr>
        <p:spPr>
          <a:xfrm>
            <a:off x="3684383" y="5025735"/>
            <a:ext cx="928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D15667F-F0B2-42D1-98A3-95997ABD2E22}"/>
              </a:ext>
            </a:extLst>
          </p:cNvPr>
          <p:cNvSpPr txBox="1"/>
          <p:nvPr/>
        </p:nvSpPr>
        <p:spPr>
          <a:xfrm>
            <a:off x="3856862" y="5114156"/>
            <a:ext cx="928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EB725D9-49B9-40AD-B3DA-9F185A66FF95}"/>
              </a:ext>
            </a:extLst>
          </p:cNvPr>
          <p:cNvSpPr txBox="1"/>
          <p:nvPr/>
        </p:nvSpPr>
        <p:spPr>
          <a:xfrm>
            <a:off x="4743484" y="4773868"/>
            <a:ext cx="157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x 100%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F0D8BEB-F7FB-423F-9799-D6752C5F9AFB}"/>
              </a:ext>
            </a:extLst>
          </p:cNvPr>
          <p:cNvSpPr txBox="1"/>
          <p:nvPr/>
        </p:nvSpPr>
        <p:spPr>
          <a:xfrm>
            <a:off x="6137624" y="4786142"/>
            <a:ext cx="198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solidFill>
                  <a:srgbClr val="FF725E"/>
                </a:solidFill>
                <a:latin typeface="Times New Roman" pitchFamily="18" charset="0"/>
                <a:cs typeface="Times New Roman" pitchFamily="18" charset="0"/>
              </a:rPr>
              <a:t>46,67%</a:t>
            </a:r>
          </a:p>
        </p:txBody>
      </p:sp>
      <p:sp>
        <p:nvSpPr>
          <p:cNvPr id="72" name="Rectangle: Rounded Corners 178">
            <a:extLst>
              <a:ext uri="{FF2B5EF4-FFF2-40B4-BE49-F238E27FC236}">
                <a16:creationId xmlns:a16="http://schemas.microsoft.com/office/drawing/2014/main" xmlns="" id="{B84F1E0A-C931-4D5A-A462-8868EF09A24E}"/>
              </a:ext>
            </a:extLst>
          </p:cNvPr>
          <p:cNvSpPr/>
          <p:nvPr/>
        </p:nvSpPr>
        <p:spPr>
          <a:xfrm>
            <a:off x="469424" y="2555158"/>
            <a:ext cx="1748783" cy="685800"/>
          </a:xfrm>
          <a:prstGeom prst="roundRect">
            <a:avLst/>
          </a:prstGeom>
          <a:solidFill>
            <a:srgbClr val="FF72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BB57FC0-E409-4B88-8A3C-1C2DF4BD689C}"/>
              </a:ext>
            </a:extLst>
          </p:cNvPr>
          <p:cNvSpPr txBox="1"/>
          <p:nvPr/>
        </p:nvSpPr>
        <p:spPr>
          <a:xfrm>
            <a:off x="799855" y="2622161"/>
            <a:ext cx="1214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Cl</a:t>
            </a:r>
          </a:p>
        </p:txBody>
      </p:sp>
      <p:sp>
        <p:nvSpPr>
          <p:cNvPr id="74" name="Rectangle: Rounded Corners 179">
            <a:extLst>
              <a:ext uri="{FF2B5EF4-FFF2-40B4-BE49-F238E27FC236}">
                <a16:creationId xmlns:a16="http://schemas.microsoft.com/office/drawing/2014/main" xmlns="" id="{87EE5766-E7AE-4AEC-8A78-424EE876EC94}"/>
              </a:ext>
            </a:extLst>
          </p:cNvPr>
          <p:cNvSpPr/>
          <p:nvPr/>
        </p:nvSpPr>
        <p:spPr>
          <a:xfrm>
            <a:off x="516591" y="4275839"/>
            <a:ext cx="1748783" cy="685800"/>
          </a:xfrm>
          <a:prstGeom prst="roundRect">
            <a:avLst/>
          </a:prstGeom>
          <a:solidFill>
            <a:srgbClr val="FF72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5DA5789-CC2C-49AD-9DD3-0F80E6A0A1ED}"/>
              </a:ext>
            </a:extLst>
          </p:cNvPr>
          <p:cNvSpPr txBox="1"/>
          <p:nvPr/>
        </p:nvSpPr>
        <p:spPr>
          <a:xfrm>
            <a:off x="605177" y="4349901"/>
            <a:ext cx="1498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sz="2800" baseline="-250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CO</a:t>
            </a:r>
          </a:p>
        </p:txBody>
      </p:sp>
    </p:spTree>
    <p:extLst>
      <p:ext uri="{BB962C8B-B14F-4D97-AF65-F5344CB8AC3E}">
        <p14:creationId xmlns:p14="http://schemas.microsoft.com/office/powerpoint/2010/main" val="11518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 animBg="1"/>
      <p:bldP spid="73" grpId="0"/>
      <p:bldP spid="74" grpId="0" animBg="1"/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: Shape 4">
            <a:extLst>
              <a:ext uri="{FF2B5EF4-FFF2-40B4-BE49-F238E27FC236}">
                <a16:creationId xmlns:a16="http://schemas.microsoft.com/office/drawing/2014/main" xmlns="" id="{6FCBBAA4-EC7C-4A87-8DC0-D778CB825069}"/>
              </a:ext>
            </a:extLst>
          </p:cNvPr>
          <p:cNvSpPr/>
          <p:nvPr/>
        </p:nvSpPr>
        <p:spPr>
          <a:xfrm>
            <a:off x="363820" y="154550"/>
            <a:ext cx="9982593" cy="6548899"/>
          </a:xfrm>
          <a:custGeom>
            <a:avLst/>
            <a:gdLst>
              <a:gd name="connsiteX0" fmla="*/ 6441 w 3781734"/>
              <a:gd name="connsiteY0" fmla="*/ 2025237 h 2939114"/>
              <a:gd name="connsiteX1" fmla="*/ 554986 w 3781734"/>
              <a:gd name="connsiteY1" fmla="*/ 2831433 h 2939114"/>
              <a:gd name="connsiteX2" fmla="*/ 1942398 w 3781734"/>
              <a:gd name="connsiteY2" fmla="*/ 2784284 h 2939114"/>
              <a:gd name="connsiteX3" fmla="*/ 2602671 w 3781734"/>
              <a:gd name="connsiteY3" fmla="*/ 2890203 h 2939114"/>
              <a:gd name="connsiteX4" fmla="*/ 3769769 w 3781734"/>
              <a:gd name="connsiteY4" fmla="*/ 1519174 h 2939114"/>
              <a:gd name="connsiteX5" fmla="*/ 2717637 w 3781734"/>
              <a:gd name="connsiteY5" fmla="*/ 343408 h 2939114"/>
              <a:gd name="connsiteX6" fmla="*/ 945416 w 3781734"/>
              <a:gd name="connsiteY6" fmla="*/ 111093 h 2939114"/>
              <a:gd name="connsiteX7" fmla="*/ 6441 w 3781734"/>
              <a:gd name="connsiteY7" fmla="*/ 2025237 h 293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734" h="2939114">
                <a:moveTo>
                  <a:pt x="6441" y="2025237"/>
                </a:moveTo>
                <a:cubicBezTo>
                  <a:pt x="6441" y="2025237"/>
                  <a:pt x="72545" y="2589498"/>
                  <a:pt x="554986" y="2831433"/>
                </a:cubicBezTo>
                <a:cubicBezTo>
                  <a:pt x="1037427" y="3073368"/>
                  <a:pt x="1509106" y="2839911"/>
                  <a:pt x="1942398" y="2784284"/>
                </a:cubicBezTo>
                <a:cubicBezTo>
                  <a:pt x="2169379" y="2755138"/>
                  <a:pt x="2380071" y="2866580"/>
                  <a:pt x="2602671" y="2890203"/>
                </a:cubicBezTo>
                <a:cubicBezTo>
                  <a:pt x="3314379" y="2965926"/>
                  <a:pt x="3871210" y="2132965"/>
                  <a:pt x="3769769" y="1519174"/>
                </a:cubicBezTo>
                <a:cubicBezTo>
                  <a:pt x="3682044" y="987774"/>
                  <a:pt x="3340001" y="612203"/>
                  <a:pt x="2717637" y="343408"/>
                </a:cubicBezTo>
                <a:cubicBezTo>
                  <a:pt x="2095274" y="74612"/>
                  <a:pt x="1667221" y="-139033"/>
                  <a:pt x="945416" y="111093"/>
                </a:cubicBezTo>
                <a:cubicBezTo>
                  <a:pt x="223611" y="361220"/>
                  <a:pt x="-46518" y="1294670"/>
                  <a:pt x="6441" y="202523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Graphic 3" descr="Open book with table lamp, books, pen and pencil">
            <a:extLst>
              <a:ext uri="{FF2B5EF4-FFF2-40B4-BE49-F238E27FC236}">
                <a16:creationId xmlns:a16="http://schemas.microsoft.com/office/drawing/2014/main" xmlns="" id="{7D2BFB2B-C222-4CE9-B806-C3DCF369F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06031" y="3249284"/>
            <a:ext cx="5081912" cy="50819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1F96A2B-F605-44E2-BA84-F858A550F712}"/>
              </a:ext>
            </a:extLst>
          </p:cNvPr>
          <p:cNvSpPr txBox="1"/>
          <p:nvPr/>
        </p:nvSpPr>
        <p:spPr>
          <a:xfrm>
            <a:off x="1381006" y="1359233"/>
            <a:ext cx="53172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D9EF702-2475-4DB5-B5FA-9B1B2C5421D2}"/>
              </a:ext>
            </a:extLst>
          </p:cNvPr>
          <p:cNvSpPr txBox="1"/>
          <p:nvPr/>
        </p:nvSpPr>
        <p:spPr>
          <a:xfrm>
            <a:off x="1260556" y="2875002"/>
            <a:ext cx="14167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30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smtClean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790F459-65AB-4F31-9045-58ECED54B0E2}"/>
              </a:ext>
            </a:extLst>
          </p:cNvPr>
          <p:cNvSpPr txBox="1"/>
          <p:nvPr/>
        </p:nvSpPr>
        <p:spPr>
          <a:xfrm>
            <a:off x="2606752" y="2598003"/>
            <a:ext cx="26922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KLNT (A).x</a:t>
            </a:r>
            <a:endParaRPr lang="en-US" sz="3000" dirty="0">
              <a:solidFill>
                <a:srgbClr val="2632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3778C2D-A83F-4D46-B4AE-9E432D6182C7}"/>
              </a:ext>
            </a:extLst>
          </p:cNvPr>
          <p:cNvCxnSpPr>
            <a:cxnSpLocks/>
          </p:cNvCxnSpPr>
          <p:nvPr/>
        </p:nvCxnSpPr>
        <p:spPr>
          <a:xfrm>
            <a:off x="2677324" y="3146646"/>
            <a:ext cx="221218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13DA1E6-2A1E-49DB-8511-BA0929596ED9}"/>
              </a:ext>
            </a:extLst>
          </p:cNvPr>
          <p:cNvSpPr txBox="1"/>
          <p:nvPr/>
        </p:nvSpPr>
        <p:spPr>
          <a:xfrm>
            <a:off x="2481942" y="3249284"/>
            <a:ext cx="31618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KLPT (</a:t>
            </a:r>
            <a:r>
              <a:rPr lang="en-US" sz="3000" dirty="0" err="1" smtClean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-25000" dirty="0" err="1" smtClean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err="1" smtClean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baseline="-25000" dirty="0" err="1" smtClean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000" dirty="0" smtClean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solidFill>
                <a:srgbClr val="2632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1DCBBBF-B727-4247-925A-59F033816F40}"/>
              </a:ext>
            </a:extLst>
          </p:cNvPr>
          <p:cNvSpPr txBox="1"/>
          <p:nvPr/>
        </p:nvSpPr>
        <p:spPr>
          <a:xfrm>
            <a:off x="5118910" y="2855662"/>
            <a:ext cx="15793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263238"/>
                </a:solidFill>
                <a:latin typeface="Times New Roman" pitchFamily="18" charset="0"/>
                <a:cs typeface="Times New Roman" pitchFamily="18" charset="0"/>
              </a:rPr>
              <a:t>x 100%</a:t>
            </a:r>
          </a:p>
        </p:txBody>
      </p:sp>
    </p:spTree>
    <p:extLst>
      <p:ext uri="{BB962C8B-B14F-4D97-AF65-F5344CB8AC3E}">
        <p14:creationId xmlns:p14="http://schemas.microsoft.com/office/powerpoint/2010/main" val="8596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aphic 6">
            <a:extLst>
              <a:ext uri="{FF2B5EF4-FFF2-40B4-BE49-F238E27FC236}">
                <a16:creationId xmlns:a16="http://schemas.microsoft.com/office/drawing/2014/main" xmlns="" id="{3E0084F1-CC44-4649-AD6A-1D337E86CE6B}"/>
              </a:ext>
            </a:extLst>
          </p:cNvPr>
          <p:cNvGrpSpPr/>
          <p:nvPr/>
        </p:nvGrpSpPr>
        <p:grpSpPr>
          <a:xfrm>
            <a:off x="7960039" y="2343705"/>
            <a:ext cx="3369946" cy="2806093"/>
            <a:chOff x="4290857" y="2050129"/>
            <a:chExt cx="3781734" cy="2939114"/>
          </a:xfrm>
        </p:grpSpPr>
        <p:sp>
          <p:nvSpPr>
            <p:cNvPr id="16" name="Freeform: Shape 22">
              <a:extLst>
                <a:ext uri="{FF2B5EF4-FFF2-40B4-BE49-F238E27FC236}">
                  <a16:creationId xmlns:a16="http://schemas.microsoft.com/office/drawing/2014/main" xmlns="" id="{C768468C-51BB-4BEC-8FD9-20E0EE4E276E}"/>
                </a:ext>
              </a:extLst>
            </p:cNvPr>
            <p:cNvSpPr/>
            <p:nvPr/>
          </p:nvSpPr>
          <p:spPr>
            <a:xfrm>
              <a:off x="4290857" y="2050129"/>
              <a:ext cx="3781734" cy="2939114"/>
            </a:xfrm>
            <a:custGeom>
              <a:avLst/>
              <a:gdLst>
                <a:gd name="connsiteX0" fmla="*/ 6441 w 3781734"/>
                <a:gd name="connsiteY0" fmla="*/ 2025237 h 2939114"/>
                <a:gd name="connsiteX1" fmla="*/ 554986 w 3781734"/>
                <a:gd name="connsiteY1" fmla="*/ 2831433 h 2939114"/>
                <a:gd name="connsiteX2" fmla="*/ 1942398 w 3781734"/>
                <a:gd name="connsiteY2" fmla="*/ 2784284 h 2939114"/>
                <a:gd name="connsiteX3" fmla="*/ 2602671 w 3781734"/>
                <a:gd name="connsiteY3" fmla="*/ 2890203 h 2939114"/>
                <a:gd name="connsiteX4" fmla="*/ 3769769 w 3781734"/>
                <a:gd name="connsiteY4" fmla="*/ 1519174 h 2939114"/>
                <a:gd name="connsiteX5" fmla="*/ 2717637 w 3781734"/>
                <a:gd name="connsiteY5" fmla="*/ 343408 h 2939114"/>
                <a:gd name="connsiteX6" fmla="*/ 945416 w 3781734"/>
                <a:gd name="connsiteY6" fmla="*/ 111093 h 2939114"/>
                <a:gd name="connsiteX7" fmla="*/ 6441 w 3781734"/>
                <a:gd name="connsiteY7" fmla="*/ 2025237 h 293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1734" h="2939114">
                  <a:moveTo>
                    <a:pt x="6441" y="2025237"/>
                  </a:moveTo>
                  <a:cubicBezTo>
                    <a:pt x="6441" y="2025237"/>
                    <a:pt x="72545" y="2589498"/>
                    <a:pt x="554986" y="2831433"/>
                  </a:cubicBezTo>
                  <a:cubicBezTo>
                    <a:pt x="1037427" y="3073368"/>
                    <a:pt x="1509106" y="2839911"/>
                    <a:pt x="1942398" y="2784284"/>
                  </a:cubicBezTo>
                  <a:cubicBezTo>
                    <a:pt x="2169379" y="2755138"/>
                    <a:pt x="2380071" y="2866580"/>
                    <a:pt x="2602671" y="2890203"/>
                  </a:cubicBezTo>
                  <a:cubicBezTo>
                    <a:pt x="3314379" y="2965926"/>
                    <a:pt x="3871210" y="2132965"/>
                    <a:pt x="3769769" y="1519174"/>
                  </a:cubicBezTo>
                  <a:cubicBezTo>
                    <a:pt x="3682044" y="987774"/>
                    <a:pt x="3340001" y="612203"/>
                    <a:pt x="2717637" y="343408"/>
                  </a:cubicBezTo>
                  <a:cubicBezTo>
                    <a:pt x="2095274" y="74612"/>
                    <a:pt x="1667221" y="-139033"/>
                    <a:pt x="945416" y="111093"/>
                  </a:cubicBezTo>
                  <a:cubicBezTo>
                    <a:pt x="223611" y="361220"/>
                    <a:pt x="-46518" y="1294670"/>
                    <a:pt x="6441" y="2025237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xmlns="" id="{4D315737-6E94-41B2-8B14-E8F58231E493}"/>
                </a:ext>
              </a:extLst>
            </p:cNvPr>
            <p:cNvSpPr/>
            <p:nvPr/>
          </p:nvSpPr>
          <p:spPr>
            <a:xfrm>
              <a:off x="4290857" y="2050129"/>
              <a:ext cx="3781734" cy="2939114"/>
            </a:xfrm>
            <a:custGeom>
              <a:avLst/>
              <a:gdLst>
                <a:gd name="connsiteX0" fmla="*/ 6441 w 3781734"/>
                <a:gd name="connsiteY0" fmla="*/ 2025237 h 2939114"/>
                <a:gd name="connsiteX1" fmla="*/ 554986 w 3781734"/>
                <a:gd name="connsiteY1" fmla="*/ 2831433 h 2939114"/>
                <a:gd name="connsiteX2" fmla="*/ 1942398 w 3781734"/>
                <a:gd name="connsiteY2" fmla="*/ 2784284 h 2939114"/>
                <a:gd name="connsiteX3" fmla="*/ 2602671 w 3781734"/>
                <a:gd name="connsiteY3" fmla="*/ 2890203 h 2939114"/>
                <a:gd name="connsiteX4" fmla="*/ 3769769 w 3781734"/>
                <a:gd name="connsiteY4" fmla="*/ 1519174 h 2939114"/>
                <a:gd name="connsiteX5" fmla="*/ 2717637 w 3781734"/>
                <a:gd name="connsiteY5" fmla="*/ 343408 h 2939114"/>
                <a:gd name="connsiteX6" fmla="*/ 945416 w 3781734"/>
                <a:gd name="connsiteY6" fmla="*/ 111093 h 2939114"/>
                <a:gd name="connsiteX7" fmla="*/ 6441 w 3781734"/>
                <a:gd name="connsiteY7" fmla="*/ 2025237 h 293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1734" h="2939114">
                  <a:moveTo>
                    <a:pt x="6441" y="2025237"/>
                  </a:moveTo>
                  <a:cubicBezTo>
                    <a:pt x="6441" y="2025237"/>
                    <a:pt x="72545" y="2589498"/>
                    <a:pt x="554986" y="2831433"/>
                  </a:cubicBezTo>
                  <a:cubicBezTo>
                    <a:pt x="1037427" y="3073368"/>
                    <a:pt x="1509106" y="2839911"/>
                    <a:pt x="1942398" y="2784284"/>
                  </a:cubicBezTo>
                  <a:cubicBezTo>
                    <a:pt x="2169379" y="2755138"/>
                    <a:pt x="2380071" y="2866580"/>
                    <a:pt x="2602671" y="2890203"/>
                  </a:cubicBezTo>
                  <a:cubicBezTo>
                    <a:pt x="3314379" y="2965926"/>
                    <a:pt x="3871210" y="2132965"/>
                    <a:pt x="3769769" y="1519174"/>
                  </a:cubicBezTo>
                  <a:cubicBezTo>
                    <a:pt x="3682044" y="987774"/>
                    <a:pt x="3340001" y="612203"/>
                    <a:pt x="2717637" y="343408"/>
                  </a:cubicBezTo>
                  <a:cubicBezTo>
                    <a:pt x="2095274" y="74612"/>
                    <a:pt x="1667221" y="-139033"/>
                    <a:pt x="945416" y="111093"/>
                  </a:cubicBezTo>
                  <a:cubicBezTo>
                    <a:pt x="223611" y="361220"/>
                    <a:pt x="-46518" y="1294670"/>
                    <a:pt x="6441" y="202523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Graphic 3" descr="Telescope with planets">
            <a:extLst>
              <a:ext uri="{FF2B5EF4-FFF2-40B4-BE49-F238E27FC236}">
                <a16:creationId xmlns:a16="http://schemas.microsoft.com/office/drawing/2014/main" xmlns="" id="{B73D6C3C-52A8-42DB-A64F-FC150E6FA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31327" y="957945"/>
            <a:ext cx="5900055" cy="5900055"/>
          </a:xfrm>
          <a:prstGeom prst="rect">
            <a:avLst/>
          </a:prstGeom>
        </p:spPr>
      </p:pic>
      <p:pic>
        <p:nvPicPr>
          <p:cNvPr id="19" name="Graphic 2" descr="A flying paper airplane">
            <a:extLst>
              <a:ext uri="{FF2B5EF4-FFF2-40B4-BE49-F238E27FC236}">
                <a16:creationId xmlns:a16="http://schemas.microsoft.com/office/drawing/2014/main" xmlns="" id="{734C931A-338F-4B8D-9F41-8EB9E296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5561" y="300720"/>
            <a:ext cx="1151212" cy="11512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706118A-851B-4FEB-9ADD-FF1B7DAC8F31}"/>
              </a:ext>
            </a:extLst>
          </p:cNvPr>
          <p:cNvSpPr txBox="1"/>
          <p:nvPr/>
        </p:nvSpPr>
        <p:spPr>
          <a:xfrm>
            <a:off x="1116525" y="250059"/>
            <a:ext cx="10213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Graphic 6" descr="A lightbulb">
            <a:extLst>
              <a:ext uri="{FF2B5EF4-FFF2-40B4-BE49-F238E27FC236}">
                <a16:creationId xmlns:a16="http://schemas.microsoft.com/office/drawing/2014/main" xmlns="" id="{F169485B-87EF-47E4-AD5E-933F332292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9660514">
            <a:off x="350225" y="3514548"/>
            <a:ext cx="735751" cy="7357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0B19A2A-8AB6-4679-994D-01CE06CBD4CB}"/>
              </a:ext>
            </a:extLst>
          </p:cNvPr>
          <p:cNvSpPr txBox="1"/>
          <p:nvPr/>
        </p:nvSpPr>
        <p:spPr>
          <a:xfrm>
            <a:off x="1010541" y="2743148"/>
            <a:ext cx="658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9D052B-EC36-4A6B-9A3C-9CC4090ADE3B}"/>
              </a:ext>
            </a:extLst>
          </p:cNvPr>
          <p:cNvSpPr txBox="1"/>
          <p:nvPr/>
        </p:nvSpPr>
        <p:spPr>
          <a:xfrm>
            <a:off x="1010541" y="3681088"/>
            <a:ext cx="6798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82E94DC-67D0-4271-9D43-5DC9DE492583}"/>
              </a:ext>
            </a:extLst>
          </p:cNvPr>
          <p:cNvSpPr txBox="1"/>
          <p:nvPr/>
        </p:nvSpPr>
        <p:spPr>
          <a:xfrm>
            <a:off x="1060310" y="4626578"/>
            <a:ext cx="618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Graphic 10" descr="A lightbulb">
            <a:extLst>
              <a:ext uri="{FF2B5EF4-FFF2-40B4-BE49-F238E27FC236}">
                <a16:creationId xmlns:a16="http://schemas.microsoft.com/office/drawing/2014/main" xmlns="" id="{B0839801-7193-48EC-98DE-F83F26CAC7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9660514">
            <a:off x="317712" y="4557411"/>
            <a:ext cx="735751" cy="735751"/>
          </a:xfrm>
          <a:prstGeom prst="rect">
            <a:avLst/>
          </a:prstGeom>
        </p:spPr>
      </p:pic>
      <p:pic>
        <p:nvPicPr>
          <p:cNvPr id="26" name="Graphic 11" descr="A lightbulb">
            <a:extLst>
              <a:ext uri="{FF2B5EF4-FFF2-40B4-BE49-F238E27FC236}">
                <a16:creationId xmlns:a16="http://schemas.microsoft.com/office/drawing/2014/main" xmlns="" id="{7ED53F7E-E324-40B2-AD24-87E29ACFC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9660514">
            <a:off x="325261" y="2615412"/>
            <a:ext cx="735751" cy="735751"/>
          </a:xfrm>
          <a:prstGeom prst="rect">
            <a:avLst/>
          </a:prstGeom>
        </p:spPr>
      </p:pic>
      <p:sp>
        <p:nvSpPr>
          <p:cNvPr id="27" name="Rectangle: Rounded Corners 12">
            <a:extLst>
              <a:ext uri="{FF2B5EF4-FFF2-40B4-BE49-F238E27FC236}">
                <a16:creationId xmlns:a16="http://schemas.microsoft.com/office/drawing/2014/main" xmlns="" id="{979A54DA-9845-408B-842D-091CAD7EB37D}"/>
              </a:ext>
            </a:extLst>
          </p:cNvPr>
          <p:cNvSpPr/>
          <p:nvPr/>
        </p:nvSpPr>
        <p:spPr>
          <a:xfrm>
            <a:off x="384356" y="2670179"/>
            <a:ext cx="7038000" cy="718131"/>
          </a:xfrm>
          <a:prstGeom prst="roundRect">
            <a:avLst>
              <a:gd name="adj" fmla="val 48792"/>
            </a:avLst>
          </a:prstGeom>
          <a:noFill/>
          <a:ln w="25400">
            <a:solidFill>
              <a:srgbClr val="BC9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: Rounded Corners 13">
            <a:extLst>
              <a:ext uri="{FF2B5EF4-FFF2-40B4-BE49-F238E27FC236}">
                <a16:creationId xmlns:a16="http://schemas.microsoft.com/office/drawing/2014/main" xmlns="" id="{04331A75-F94B-452A-9EF7-D7F028B9A237}"/>
              </a:ext>
            </a:extLst>
          </p:cNvPr>
          <p:cNvSpPr/>
          <p:nvPr/>
        </p:nvSpPr>
        <p:spPr>
          <a:xfrm>
            <a:off x="384356" y="3593412"/>
            <a:ext cx="7038000" cy="718131"/>
          </a:xfrm>
          <a:prstGeom prst="roundRect">
            <a:avLst>
              <a:gd name="adj" fmla="val 48792"/>
            </a:avLst>
          </a:prstGeom>
          <a:noFill/>
          <a:ln w="25400">
            <a:solidFill>
              <a:srgbClr val="BC9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: Rounded Corners 14">
            <a:extLst>
              <a:ext uri="{FF2B5EF4-FFF2-40B4-BE49-F238E27FC236}">
                <a16:creationId xmlns:a16="http://schemas.microsoft.com/office/drawing/2014/main" xmlns="" id="{B3EACFAE-669B-4337-BB8B-931EC1B337CA}"/>
              </a:ext>
            </a:extLst>
          </p:cNvPr>
          <p:cNvSpPr/>
          <p:nvPr/>
        </p:nvSpPr>
        <p:spPr>
          <a:xfrm>
            <a:off x="384356" y="4552365"/>
            <a:ext cx="7038000" cy="718131"/>
          </a:xfrm>
          <a:prstGeom prst="roundRect">
            <a:avLst>
              <a:gd name="adj" fmla="val 48792"/>
            </a:avLst>
          </a:prstGeom>
          <a:noFill/>
          <a:ln w="25400">
            <a:solidFill>
              <a:srgbClr val="BC9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31462EA-8710-4199-AD2D-C6F9D79B09BA}"/>
              </a:ext>
            </a:extLst>
          </p:cNvPr>
          <p:cNvGrpSpPr/>
          <p:nvPr/>
        </p:nvGrpSpPr>
        <p:grpSpPr>
          <a:xfrm>
            <a:off x="-4183428" y="3790292"/>
            <a:ext cx="3300008" cy="3147363"/>
            <a:chOff x="2150654" y="3702302"/>
            <a:chExt cx="3300008" cy="314736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F92819E-9088-44A1-88A4-A6BC09477D29}"/>
                </a:ext>
              </a:extLst>
            </p:cNvPr>
            <p:cNvGrpSpPr/>
            <p:nvPr/>
          </p:nvGrpSpPr>
          <p:grpSpPr>
            <a:xfrm>
              <a:off x="2150654" y="3702302"/>
              <a:ext cx="3231226" cy="3147363"/>
              <a:chOff x="411860" y="1644359"/>
              <a:chExt cx="2486553" cy="2422017"/>
            </a:xfrm>
          </p:grpSpPr>
          <p:sp>
            <p:nvSpPr>
              <p:cNvPr id="46" name="Freeform: Shape 40">
                <a:extLst>
                  <a:ext uri="{FF2B5EF4-FFF2-40B4-BE49-F238E27FC236}">
                    <a16:creationId xmlns:a16="http://schemas.microsoft.com/office/drawing/2014/main" xmlns="" id="{736DFB12-9433-47F1-896E-91BA48D82E0E}"/>
                  </a:ext>
                </a:extLst>
              </p:cNvPr>
              <p:cNvSpPr/>
              <p:nvPr/>
            </p:nvSpPr>
            <p:spPr>
              <a:xfrm>
                <a:off x="815434" y="2298631"/>
                <a:ext cx="73723" cy="73723"/>
              </a:xfrm>
              <a:custGeom>
                <a:avLst/>
                <a:gdLst>
                  <a:gd name="connsiteX0" fmla="*/ 73724 w 73723"/>
                  <a:gd name="connsiteY0" fmla="*/ 36767 h 73723"/>
                  <a:gd name="connsiteX1" fmla="*/ 36767 w 73723"/>
                  <a:gd name="connsiteY1" fmla="*/ 0 h 73723"/>
                  <a:gd name="connsiteX2" fmla="*/ 0 w 73723"/>
                  <a:gd name="connsiteY2" fmla="*/ 36957 h 73723"/>
                  <a:gd name="connsiteX3" fmla="*/ 36862 w 73723"/>
                  <a:gd name="connsiteY3" fmla="*/ 73724 h 73723"/>
                  <a:gd name="connsiteX4" fmla="*/ 73724 w 73723"/>
                  <a:gd name="connsiteY4" fmla="*/ 36862 h 73723"/>
                  <a:gd name="connsiteX5" fmla="*/ 73724 w 73723"/>
                  <a:gd name="connsiteY5" fmla="*/ 36767 h 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723" h="73723">
                    <a:moveTo>
                      <a:pt x="73724" y="36767"/>
                    </a:moveTo>
                    <a:cubicBezTo>
                      <a:pt x="73666" y="16412"/>
                      <a:pt x="57122" y="-57"/>
                      <a:pt x="36767" y="0"/>
                    </a:cubicBezTo>
                    <a:cubicBezTo>
                      <a:pt x="16412" y="57"/>
                      <a:pt x="-48" y="16602"/>
                      <a:pt x="0" y="36957"/>
                    </a:cubicBezTo>
                    <a:cubicBezTo>
                      <a:pt x="57" y="57274"/>
                      <a:pt x="16545" y="73724"/>
                      <a:pt x="36862" y="73724"/>
                    </a:cubicBezTo>
                    <a:cubicBezTo>
                      <a:pt x="57217" y="73724"/>
                      <a:pt x="73724" y="57217"/>
                      <a:pt x="73724" y="36862"/>
                    </a:cubicBezTo>
                    <a:cubicBezTo>
                      <a:pt x="73724" y="36833"/>
                      <a:pt x="73724" y="36795"/>
                      <a:pt x="73724" y="3676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: Shape 41">
                <a:extLst>
                  <a:ext uri="{FF2B5EF4-FFF2-40B4-BE49-F238E27FC236}">
                    <a16:creationId xmlns:a16="http://schemas.microsoft.com/office/drawing/2014/main" xmlns="" id="{D43A3F3B-1AF7-4162-9B70-BF12A725226D}"/>
                  </a:ext>
                </a:extLst>
              </p:cNvPr>
              <p:cNvSpPr/>
              <p:nvPr/>
            </p:nvSpPr>
            <p:spPr>
              <a:xfrm>
                <a:off x="1094802" y="2298441"/>
                <a:ext cx="73914" cy="73913"/>
              </a:xfrm>
              <a:custGeom>
                <a:avLst/>
                <a:gdLst>
                  <a:gd name="connsiteX0" fmla="*/ 73914 w 73914"/>
                  <a:gd name="connsiteY0" fmla="*/ 36957 h 73913"/>
                  <a:gd name="connsiteX1" fmla="*/ 36957 w 73914"/>
                  <a:gd name="connsiteY1" fmla="*/ 0 h 73913"/>
                  <a:gd name="connsiteX2" fmla="*/ 0 w 73914"/>
                  <a:gd name="connsiteY2" fmla="*/ 36957 h 73913"/>
                  <a:gd name="connsiteX3" fmla="*/ 36957 w 73914"/>
                  <a:gd name="connsiteY3" fmla="*/ 73914 h 73913"/>
                  <a:gd name="connsiteX4" fmla="*/ 37052 w 73914"/>
                  <a:gd name="connsiteY4" fmla="*/ 73914 h 73913"/>
                  <a:gd name="connsiteX5" fmla="*/ 73914 w 73914"/>
                  <a:gd name="connsiteY5" fmla="*/ 37052 h 73913"/>
                  <a:gd name="connsiteX6" fmla="*/ 73914 w 73914"/>
                  <a:gd name="connsiteY6" fmla="*/ 36957 h 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14" h="73913">
                    <a:moveTo>
                      <a:pt x="73914" y="36957"/>
                    </a:moveTo>
                    <a:cubicBezTo>
                      <a:pt x="73914" y="16545"/>
                      <a:pt x="57369" y="0"/>
                      <a:pt x="36957" y="0"/>
                    </a:cubicBezTo>
                    <a:cubicBezTo>
                      <a:pt x="16545" y="0"/>
                      <a:pt x="0" y="16545"/>
                      <a:pt x="0" y="36957"/>
                    </a:cubicBezTo>
                    <a:cubicBezTo>
                      <a:pt x="0" y="57369"/>
                      <a:pt x="16545" y="73914"/>
                      <a:pt x="36957" y="73914"/>
                    </a:cubicBezTo>
                    <a:cubicBezTo>
                      <a:pt x="36986" y="73914"/>
                      <a:pt x="37024" y="73914"/>
                      <a:pt x="37052" y="73914"/>
                    </a:cubicBezTo>
                    <a:cubicBezTo>
                      <a:pt x="57407" y="73914"/>
                      <a:pt x="73914" y="57407"/>
                      <a:pt x="73914" y="37052"/>
                    </a:cubicBezTo>
                    <a:cubicBezTo>
                      <a:pt x="73914" y="37024"/>
                      <a:pt x="73914" y="36986"/>
                      <a:pt x="73914" y="3695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: Shape 42">
                <a:extLst>
                  <a:ext uri="{FF2B5EF4-FFF2-40B4-BE49-F238E27FC236}">
                    <a16:creationId xmlns:a16="http://schemas.microsoft.com/office/drawing/2014/main" xmlns="" id="{191B7858-DB84-416C-B42E-76E30EADAF3A}"/>
                  </a:ext>
                </a:extLst>
              </p:cNvPr>
              <p:cNvSpPr/>
              <p:nvPr/>
            </p:nvSpPr>
            <p:spPr>
              <a:xfrm>
                <a:off x="949356" y="2462556"/>
                <a:ext cx="73913" cy="73913"/>
              </a:xfrm>
              <a:custGeom>
                <a:avLst/>
                <a:gdLst>
                  <a:gd name="connsiteX0" fmla="*/ 73914 w 73913"/>
                  <a:gd name="connsiteY0" fmla="*/ 36957 h 73913"/>
                  <a:gd name="connsiteX1" fmla="*/ 36957 w 73913"/>
                  <a:gd name="connsiteY1" fmla="*/ 0 h 73913"/>
                  <a:gd name="connsiteX2" fmla="*/ 0 w 73913"/>
                  <a:gd name="connsiteY2" fmla="*/ 36957 h 73913"/>
                  <a:gd name="connsiteX3" fmla="*/ 36957 w 73913"/>
                  <a:gd name="connsiteY3" fmla="*/ 73914 h 73913"/>
                  <a:gd name="connsiteX4" fmla="*/ 37052 w 73913"/>
                  <a:gd name="connsiteY4" fmla="*/ 73914 h 73913"/>
                  <a:gd name="connsiteX5" fmla="*/ 73914 w 73913"/>
                  <a:gd name="connsiteY5" fmla="*/ 37052 h 73913"/>
                  <a:gd name="connsiteX6" fmla="*/ 73914 w 73913"/>
                  <a:gd name="connsiteY6" fmla="*/ 36957 h 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13" h="73913">
                    <a:moveTo>
                      <a:pt x="73914" y="36957"/>
                    </a:moveTo>
                    <a:cubicBezTo>
                      <a:pt x="73914" y="16545"/>
                      <a:pt x="57369" y="0"/>
                      <a:pt x="36957" y="0"/>
                    </a:cubicBezTo>
                    <a:cubicBezTo>
                      <a:pt x="16545" y="0"/>
                      <a:pt x="0" y="16545"/>
                      <a:pt x="0" y="36957"/>
                    </a:cubicBezTo>
                    <a:cubicBezTo>
                      <a:pt x="0" y="57369"/>
                      <a:pt x="16545" y="73914"/>
                      <a:pt x="36957" y="73914"/>
                    </a:cubicBezTo>
                    <a:cubicBezTo>
                      <a:pt x="36986" y="73914"/>
                      <a:pt x="37024" y="73914"/>
                      <a:pt x="37052" y="73914"/>
                    </a:cubicBezTo>
                    <a:cubicBezTo>
                      <a:pt x="57407" y="73914"/>
                      <a:pt x="73914" y="57407"/>
                      <a:pt x="73914" y="37052"/>
                    </a:cubicBezTo>
                    <a:cubicBezTo>
                      <a:pt x="73914" y="37024"/>
                      <a:pt x="73914" y="36986"/>
                      <a:pt x="73914" y="3695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: Shape 43">
                <a:extLst>
                  <a:ext uri="{FF2B5EF4-FFF2-40B4-BE49-F238E27FC236}">
                    <a16:creationId xmlns:a16="http://schemas.microsoft.com/office/drawing/2014/main" xmlns="" id="{E9C2C57C-B977-4076-B7B5-8B1836A4D1A6}"/>
                  </a:ext>
                </a:extLst>
              </p:cNvPr>
              <p:cNvSpPr/>
              <p:nvPr/>
            </p:nvSpPr>
            <p:spPr>
              <a:xfrm>
                <a:off x="1206721" y="2462556"/>
                <a:ext cx="73914" cy="73913"/>
              </a:xfrm>
              <a:custGeom>
                <a:avLst/>
                <a:gdLst>
                  <a:gd name="connsiteX0" fmla="*/ 73914 w 73914"/>
                  <a:gd name="connsiteY0" fmla="*/ 36957 h 73913"/>
                  <a:gd name="connsiteX1" fmla="*/ 36957 w 73914"/>
                  <a:gd name="connsiteY1" fmla="*/ 0 h 73913"/>
                  <a:gd name="connsiteX2" fmla="*/ 0 w 73914"/>
                  <a:gd name="connsiteY2" fmla="*/ 36957 h 73913"/>
                  <a:gd name="connsiteX3" fmla="*/ 36957 w 73914"/>
                  <a:gd name="connsiteY3" fmla="*/ 73914 h 73913"/>
                  <a:gd name="connsiteX4" fmla="*/ 73914 w 73914"/>
                  <a:gd name="connsiteY4" fmla="*/ 36957 h 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14" h="73913">
                    <a:moveTo>
                      <a:pt x="73914" y="36957"/>
                    </a:moveTo>
                    <a:cubicBezTo>
                      <a:pt x="73914" y="16545"/>
                      <a:pt x="57369" y="0"/>
                      <a:pt x="36957" y="0"/>
                    </a:cubicBezTo>
                    <a:cubicBezTo>
                      <a:pt x="16545" y="0"/>
                      <a:pt x="0" y="16545"/>
                      <a:pt x="0" y="36957"/>
                    </a:cubicBezTo>
                    <a:cubicBezTo>
                      <a:pt x="0" y="57369"/>
                      <a:pt x="16545" y="73914"/>
                      <a:pt x="36957" y="73914"/>
                    </a:cubicBezTo>
                    <a:cubicBezTo>
                      <a:pt x="57369" y="73914"/>
                      <a:pt x="73914" y="57369"/>
                      <a:pt x="73914" y="3695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: Shape 44">
                <a:extLst>
                  <a:ext uri="{FF2B5EF4-FFF2-40B4-BE49-F238E27FC236}">
                    <a16:creationId xmlns:a16="http://schemas.microsoft.com/office/drawing/2014/main" xmlns="" id="{AAF422AB-25BB-4497-A197-70F4A2DF47FE}"/>
                  </a:ext>
                </a:extLst>
              </p:cNvPr>
              <p:cNvSpPr/>
              <p:nvPr/>
            </p:nvSpPr>
            <p:spPr>
              <a:xfrm>
                <a:off x="1206721" y="2716112"/>
                <a:ext cx="73914" cy="73914"/>
              </a:xfrm>
              <a:custGeom>
                <a:avLst/>
                <a:gdLst>
                  <a:gd name="connsiteX0" fmla="*/ 73914 w 73914"/>
                  <a:gd name="connsiteY0" fmla="*/ 37052 h 73914"/>
                  <a:gd name="connsiteX1" fmla="*/ 37052 w 73914"/>
                  <a:gd name="connsiteY1" fmla="*/ 0 h 73914"/>
                  <a:gd name="connsiteX2" fmla="*/ 0 w 73914"/>
                  <a:gd name="connsiteY2" fmla="*/ 36862 h 73914"/>
                  <a:gd name="connsiteX3" fmla="*/ 36862 w 73914"/>
                  <a:gd name="connsiteY3" fmla="*/ 73914 h 73914"/>
                  <a:gd name="connsiteX4" fmla="*/ 36957 w 73914"/>
                  <a:gd name="connsiteY4" fmla="*/ 73914 h 73914"/>
                  <a:gd name="connsiteX5" fmla="*/ 73914 w 73914"/>
                  <a:gd name="connsiteY5" fmla="*/ 37052 h 7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914" h="73914">
                    <a:moveTo>
                      <a:pt x="73914" y="37052"/>
                    </a:moveTo>
                    <a:cubicBezTo>
                      <a:pt x="73971" y="16640"/>
                      <a:pt x="57464" y="57"/>
                      <a:pt x="37052" y="0"/>
                    </a:cubicBezTo>
                    <a:cubicBezTo>
                      <a:pt x="16640" y="-57"/>
                      <a:pt x="57" y="16450"/>
                      <a:pt x="0" y="36862"/>
                    </a:cubicBezTo>
                    <a:cubicBezTo>
                      <a:pt x="-47" y="57274"/>
                      <a:pt x="16450" y="73857"/>
                      <a:pt x="36862" y="73914"/>
                    </a:cubicBezTo>
                    <a:cubicBezTo>
                      <a:pt x="36890" y="73914"/>
                      <a:pt x="36929" y="73914"/>
                      <a:pt x="36957" y="73914"/>
                    </a:cubicBezTo>
                    <a:cubicBezTo>
                      <a:pt x="57331" y="73914"/>
                      <a:pt x="73857" y="57426"/>
                      <a:pt x="73914" y="37052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: Shape 45">
                <a:extLst>
                  <a:ext uri="{FF2B5EF4-FFF2-40B4-BE49-F238E27FC236}">
                    <a16:creationId xmlns:a16="http://schemas.microsoft.com/office/drawing/2014/main" xmlns="" id="{D690E243-13C8-44FA-8F82-612942644B3E}"/>
                  </a:ext>
                </a:extLst>
              </p:cNvPr>
              <p:cNvSpPr/>
              <p:nvPr/>
            </p:nvSpPr>
            <p:spPr>
              <a:xfrm>
                <a:off x="683989" y="2716112"/>
                <a:ext cx="73914" cy="73914"/>
              </a:xfrm>
              <a:custGeom>
                <a:avLst/>
                <a:gdLst>
                  <a:gd name="connsiteX0" fmla="*/ 73914 w 73914"/>
                  <a:gd name="connsiteY0" fmla="*/ 37052 h 73914"/>
                  <a:gd name="connsiteX1" fmla="*/ 37052 w 73914"/>
                  <a:gd name="connsiteY1" fmla="*/ 0 h 73914"/>
                  <a:gd name="connsiteX2" fmla="*/ 0 w 73914"/>
                  <a:gd name="connsiteY2" fmla="*/ 36862 h 73914"/>
                  <a:gd name="connsiteX3" fmla="*/ 36862 w 73914"/>
                  <a:gd name="connsiteY3" fmla="*/ 73914 h 73914"/>
                  <a:gd name="connsiteX4" fmla="*/ 37052 w 73914"/>
                  <a:gd name="connsiteY4" fmla="*/ 73914 h 73914"/>
                  <a:gd name="connsiteX5" fmla="*/ 73914 w 73914"/>
                  <a:gd name="connsiteY5" fmla="*/ 37052 h 7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914" h="73914">
                    <a:moveTo>
                      <a:pt x="73914" y="37052"/>
                    </a:moveTo>
                    <a:cubicBezTo>
                      <a:pt x="73971" y="16640"/>
                      <a:pt x="57464" y="57"/>
                      <a:pt x="37052" y="0"/>
                    </a:cubicBezTo>
                    <a:cubicBezTo>
                      <a:pt x="16640" y="-47"/>
                      <a:pt x="57" y="16450"/>
                      <a:pt x="0" y="36862"/>
                    </a:cubicBezTo>
                    <a:cubicBezTo>
                      <a:pt x="-47" y="57274"/>
                      <a:pt x="16450" y="73857"/>
                      <a:pt x="36862" y="73914"/>
                    </a:cubicBezTo>
                    <a:cubicBezTo>
                      <a:pt x="36929" y="73914"/>
                      <a:pt x="36986" y="73914"/>
                      <a:pt x="37052" y="73914"/>
                    </a:cubicBezTo>
                    <a:cubicBezTo>
                      <a:pt x="57388" y="73857"/>
                      <a:pt x="73866" y="57388"/>
                      <a:pt x="73914" y="37052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: Shape 46">
                <a:extLst>
                  <a:ext uri="{FF2B5EF4-FFF2-40B4-BE49-F238E27FC236}">
                    <a16:creationId xmlns:a16="http://schemas.microsoft.com/office/drawing/2014/main" xmlns="" id="{4F267816-2951-46C8-BAC7-CA027216479C}"/>
                  </a:ext>
                </a:extLst>
              </p:cNvPr>
              <p:cNvSpPr/>
              <p:nvPr/>
            </p:nvSpPr>
            <p:spPr>
              <a:xfrm>
                <a:off x="1441703" y="2462556"/>
                <a:ext cx="73914" cy="73913"/>
              </a:xfrm>
              <a:custGeom>
                <a:avLst/>
                <a:gdLst>
                  <a:gd name="connsiteX0" fmla="*/ 73914 w 73914"/>
                  <a:gd name="connsiteY0" fmla="*/ 36957 h 73913"/>
                  <a:gd name="connsiteX1" fmla="*/ 36957 w 73914"/>
                  <a:gd name="connsiteY1" fmla="*/ 0 h 73913"/>
                  <a:gd name="connsiteX2" fmla="*/ 0 w 73914"/>
                  <a:gd name="connsiteY2" fmla="*/ 36957 h 73913"/>
                  <a:gd name="connsiteX3" fmla="*/ 36957 w 73914"/>
                  <a:gd name="connsiteY3" fmla="*/ 73914 h 73913"/>
                  <a:gd name="connsiteX4" fmla="*/ 73914 w 73914"/>
                  <a:gd name="connsiteY4" fmla="*/ 36957 h 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14" h="73913">
                    <a:moveTo>
                      <a:pt x="73914" y="36957"/>
                    </a:moveTo>
                    <a:cubicBezTo>
                      <a:pt x="73914" y="16545"/>
                      <a:pt x="57369" y="0"/>
                      <a:pt x="36957" y="0"/>
                    </a:cubicBezTo>
                    <a:cubicBezTo>
                      <a:pt x="16545" y="0"/>
                      <a:pt x="0" y="16545"/>
                      <a:pt x="0" y="36957"/>
                    </a:cubicBezTo>
                    <a:cubicBezTo>
                      <a:pt x="0" y="57369"/>
                      <a:pt x="16545" y="73914"/>
                      <a:pt x="36957" y="73914"/>
                    </a:cubicBezTo>
                    <a:cubicBezTo>
                      <a:pt x="57369" y="73914"/>
                      <a:pt x="73914" y="57369"/>
                      <a:pt x="73914" y="3695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: Shape 47">
                <a:extLst>
                  <a:ext uri="{FF2B5EF4-FFF2-40B4-BE49-F238E27FC236}">
                    <a16:creationId xmlns:a16="http://schemas.microsoft.com/office/drawing/2014/main" xmlns="" id="{85FB89BA-C9EC-4081-B1E6-22A05115D0C9}"/>
                  </a:ext>
                </a:extLst>
              </p:cNvPr>
              <p:cNvSpPr/>
              <p:nvPr/>
            </p:nvSpPr>
            <p:spPr>
              <a:xfrm>
                <a:off x="1441703" y="2704968"/>
                <a:ext cx="73914" cy="73914"/>
              </a:xfrm>
              <a:custGeom>
                <a:avLst/>
                <a:gdLst>
                  <a:gd name="connsiteX0" fmla="*/ 73914 w 73914"/>
                  <a:gd name="connsiteY0" fmla="*/ 36957 h 73914"/>
                  <a:gd name="connsiteX1" fmla="*/ 36957 w 73914"/>
                  <a:gd name="connsiteY1" fmla="*/ 0 h 73914"/>
                  <a:gd name="connsiteX2" fmla="*/ 0 w 73914"/>
                  <a:gd name="connsiteY2" fmla="*/ 36957 h 73914"/>
                  <a:gd name="connsiteX3" fmla="*/ 36957 w 73914"/>
                  <a:gd name="connsiteY3" fmla="*/ 73914 h 73914"/>
                  <a:gd name="connsiteX4" fmla="*/ 73914 w 73914"/>
                  <a:gd name="connsiteY4" fmla="*/ 36957 h 7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14" h="73914">
                    <a:moveTo>
                      <a:pt x="73914" y="36957"/>
                    </a:moveTo>
                    <a:cubicBezTo>
                      <a:pt x="73914" y="16545"/>
                      <a:pt x="57369" y="0"/>
                      <a:pt x="36957" y="0"/>
                    </a:cubicBezTo>
                    <a:cubicBezTo>
                      <a:pt x="16545" y="0"/>
                      <a:pt x="0" y="16545"/>
                      <a:pt x="0" y="36957"/>
                    </a:cubicBezTo>
                    <a:cubicBezTo>
                      <a:pt x="0" y="57369"/>
                      <a:pt x="16545" y="73914"/>
                      <a:pt x="36957" y="73914"/>
                    </a:cubicBezTo>
                    <a:cubicBezTo>
                      <a:pt x="57369" y="73914"/>
                      <a:pt x="73914" y="57369"/>
                      <a:pt x="73914" y="3695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: Shape 48">
                <a:extLst>
                  <a:ext uri="{FF2B5EF4-FFF2-40B4-BE49-F238E27FC236}">
                    <a16:creationId xmlns:a16="http://schemas.microsoft.com/office/drawing/2014/main" xmlns="" id="{9351A693-3B55-4EA9-A717-D31C4D753DCC}"/>
                  </a:ext>
                </a:extLst>
              </p:cNvPr>
              <p:cNvSpPr/>
              <p:nvPr/>
            </p:nvSpPr>
            <p:spPr>
              <a:xfrm>
                <a:off x="1441703" y="3093778"/>
                <a:ext cx="73914" cy="73914"/>
              </a:xfrm>
              <a:custGeom>
                <a:avLst/>
                <a:gdLst>
                  <a:gd name="connsiteX0" fmla="*/ 73914 w 73914"/>
                  <a:gd name="connsiteY0" fmla="*/ 37052 h 73914"/>
                  <a:gd name="connsiteX1" fmla="*/ 37052 w 73914"/>
                  <a:gd name="connsiteY1" fmla="*/ 0 h 73914"/>
                  <a:gd name="connsiteX2" fmla="*/ 0 w 73914"/>
                  <a:gd name="connsiteY2" fmla="*/ 36862 h 73914"/>
                  <a:gd name="connsiteX3" fmla="*/ 36862 w 73914"/>
                  <a:gd name="connsiteY3" fmla="*/ 73914 h 73914"/>
                  <a:gd name="connsiteX4" fmla="*/ 36957 w 73914"/>
                  <a:gd name="connsiteY4" fmla="*/ 73914 h 73914"/>
                  <a:gd name="connsiteX5" fmla="*/ 73914 w 73914"/>
                  <a:gd name="connsiteY5" fmla="*/ 37052 h 7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914" h="73914">
                    <a:moveTo>
                      <a:pt x="73914" y="37052"/>
                    </a:moveTo>
                    <a:cubicBezTo>
                      <a:pt x="73971" y="16640"/>
                      <a:pt x="57464" y="57"/>
                      <a:pt x="37052" y="0"/>
                    </a:cubicBezTo>
                    <a:cubicBezTo>
                      <a:pt x="16640" y="-57"/>
                      <a:pt x="57" y="16450"/>
                      <a:pt x="0" y="36862"/>
                    </a:cubicBezTo>
                    <a:cubicBezTo>
                      <a:pt x="-47" y="57274"/>
                      <a:pt x="16450" y="73857"/>
                      <a:pt x="36862" y="73914"/>
                    </a:cubicBezTo>
                    <a:cubicBezTo>
                      <a:pt x="36890" y="73914"/>
                      <a:pt x="36929" y="73914"/>
                      <a:pt x="36957" y="73914"/>
                    </a:cubicBezTo>
                    <a:cubicBezTo>
                      <a:pt x="57331" y="73914"/>
                      <a:pt x="73857" y="57426"/>
                      <a:pt x="73914" y="37052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: Shape 49">
                <a:extLst>
                  <a:ext uri="{FF2B5EF4-FFF2-40B4-BE49-F238E27FC236}">
                    <a16:creationId xmlns:a16="http://schemas.microsoft.com/office/drawing/2014/main" xmlns="" id="{6E1654A4-B1CB-4224-836B-1D2B3C41543D}"/>
                  </a:ext>
                </a:extLst>
              </p:cNvPr>
              <p:cNvSpPr/>
              <p:nvPr/>
            </p:nvSpPr>
            <p:spPr>
              <a:xfrm>
                <a:off x="832008" y="2325873"/>
                <a:ext cx="656177" cy="417480"/>
              </a:xfrm>
              <a:custGeom>
                <a:avLst/>
                <a:gdLst>
                  <a:gd name="connsiteX0" fmla="*/ 652843 w 656177"/>
                  <a:gd name="connsiteY0" fmla="*/ 417481 h 417480"/>
                  <a:gd name="connsiteX1" fmla="*/ 634270 w 656177"/>
                  <a:gd name="connsiteY1" fmla="*/ 413385 h 417480"/>
                  <a:gd name="connsiteX2" fmla="*/ 637127 w 656177"/>
                  <a:gd name="connsiteY2" fmla="*/ 400145 h 417480"/>
                  <a:gd name="connsiteX3" fmla="*/ 637127 w 656177"/>
                  <a:gd name="connsiteY3" fmla="*/ 183166 h 417480"/>
                  <a:gd name="connsiteX4" fmla="*/ 149828 w 656177"/>
                  <a:gd name="connsiteY4" fmla="*/ 183166 h 417480"/>
                  <a:gd name="connsiteX5" fmla="*/ 0 w 656177"/>
                  <a:gd name="connsiteY5" fmla="*/ 0 h 417480"/>
                  <a:gd name="connsiteX6" fmla="*/ 299847 w 656177"/>
                  <a:gd name="connsiteY6" fmla="*/ 0 h 417480"/>
                  <a:gd name="connsiteX7" fmla="*/ 299847 w 656177"/>
                  <a:gd name="connsiteY7" fmla="*/ 19050 h 417480"/>
                  <a:gd name="connsiteX8" fmla="*/ 40196 w 656177"/>
                  <a:gd name="connsiteY8" fmla="*/ 19050 h 417480"/>
                  <a:gd name="connsiteX9" fmla="*/ 158877 w 656177"/>
                  <a:gd name="connsiteY9" fmla="*/ 164116 h 417480"/>
                  <a:gd name="connsiteX10" fmla="*/ 656177 w 656177"/>
                  <a:gd name="connsiteY10" fmla="*/ 164116 h 417480"/>
                  <a:gd name="connsiteX11" fmla="*/ 655987 w 656177"/>
                  <a:gd name="connsiteY11" fmla="*/ 403193 h 417480"/>
                  <a:gd name="connsiteX12" fmla="*/ 652843 w 656177"/>
                  <a:gd name="connsiteY12" fmla="*/ 417481 h 4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6177" h="417480">
                    <a:moveTo>
                      <a:pt x="652843" y="417481"/>
                    </a:moveTo>
                    <a:lnTo>
                      <a:pt x="634270" y="413385"/>
                    </a:lnTo>
                    <a:lnTo>
                      <a:pt x="637127" y="400145"/>
                    </a:lnTo>
                    <a:lnTo>
                      <a:pt x="637127" y="183166"/>
                    </a:lnTo>
                    <a:lnTo>
                      <a:pt x="149828" y="183166"/>
                    </a:lnTo>
                    <a:lnTo>
                      <a:pt x="0" y="0"/>
                    </a:lnTo>
                    <a:lnTo>
                      <a:pt x="299847" y="0"/>
                    </a:lnTo>
                    <a:lnTo>
                      <a:pt x="299847" y="19050"/>
                    </a:lnTo>
                    <a:lnTo>
                      <a:pt x="40196" y="19050"/>
                    </a:lnTo>
                    <a:lnTo>
                      <a:pt x="158877" y="164116"/>
                    </a:lnTo>
                    <a:lnTo>
                      <a:pt x="656177" y="164116"/>
                    </a:lnTo>
                    <a:lnTo>
                      <a:pt x="655987" y="403193"/>
                    </a:lnTo>
                    <a:lnTo>
                      <a:pt x="652843" y="417481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: Shape 50">
                <a:extLst>
                  <a:ext uri="{FF2B5EF4-FFF2-40B4-BE49-F238E27FC236}">
                    <a16:creationId xmlns:a16="http://schemas.microsoft.com/office/drawing/2014/main" xmlns="" id="{9E4370CD-9B97-43EC-8CFC-779B0B40BE89}"/>
                  </a:ext>
                </a:extLst>
              </p:cNvPr>
              <p:cNvSpPr/>
              <p:nvPr/>
            </p:nvSpPr>
            <p:spPr>
              <a:xfrm>
                <a:off x="505586" y="2499514"/>
                <a:ext cx="990123" cy="643604"/>
              </a:xfrm>
              <a:custGeom>
                <a:avLst/>
                <a:gdLst>
                  <a:gd name="connsiteX0" fmla="*/ 990124 w 990123"/>
                  <a:gd name="connsiteY0" fmla="*/ 643604 h 643604"/>
                  <a:gd name="connsiteX1" fmla="*/ 0 w 990123"/>
                  <a:gd name="connsiteY1" fmla="*/ 643604 h 643604"/>
                  <a:gd name="connsiteX2" fmla="*/ 0 w 990123"/>
                  <a:gd name="connsiteY2" fmla="*/ 624554 h 643604"/>
                  <a:gd name="connsiteX3" fmla="*/ 971074 w 990123"/>
                  <a:gd name="connsiteY3" fmla="*/ 624554 h 643604"/>
                  <a:gd name="connsiteX4" fmla="*/ 971074 w 990123"/>
                  <a:gd name="connsiteY4" fmla="*/ 263176 h 643604"/>
                  <a:gd name="connsiteX5" fmla="*/ 728567 w 990123"/>
                  <a:gd name="connsiteY5" fmla="*/ 263176 h 643604"/>
                  <a:gd name="connsiteX6" fmla="*/ 728567 w 990123"/>
                  <a:gd name="connsiteY6" fmla="*/ 0 h 643604"/>
                  <a:gd name="connsiteX7" fmla="*/ 747617 w 990123"/>
                  <a:gd name="connsiteY7" fmla="*/ 0 h 643604"/>
                  <a:gd name="connsiteX8" fmla="*/ 747617 w 990123"/>
                  <a:gd name="connsiteY8" fmla="*/ 244126 h 643604"/>
                  <a:gd name="connsiteX9" fmla="*/ 990124 w 990123"/>
                  <a:gd name="connsiteY9" fmla="*/ 244126 h 643604"/>
                  <a:gd name="connsiteX10" fmla="*/ 990124 w 990123"/>
                  <a:gd name="connsiteY10" fmla="*/ 643604 h 64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0123" h="643604">
                    <a:moveTo>
                      <a:pt x="990124" y="643604"/>
                    </a:moveTo>
                    <a:lnTo>
                      <a:pt x="0" y="643604"/>
                    </a:lnTo>
                    <a:lnTo>
                      <a:pt x="0" y="624554"/>
                    </a:lnTo>
                    <a:lnTo>
                      <a:pt x="971074" y="624554"/>
                    </a:lnTo>
                    <a:lnTo>
                      <a:pt x="971074" y="263176"/>
                    </a:lnTo>
                    <a:lnTo>
                      <a:pt x="728567" y="263176"/>
                    </a:lnTo>
                    <a:lnTo>
                      <a:pt x="728567" y="0"/>
                    </a:lnTo>
                    <a:lnTo>
                      <a:pt x="747617" y="0"/>
                    </a:lnTo>
                    <a:lnTo>
                      <a:pt x="747617" y="244126"/>
                    </a:lnTo>
                    <a:lnTo>
                      <a:pt x="990124" y="244126"/>
                    </a:lnTo>
                    <a:lnTo>
                      <a:pt x="990124" y="643604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: Shape 51">
                <a:extLst>
                  <a:ext uri="{FF2B5EF4-FFF2-40B4-BE49-F238E27FC236}">
                    <a16:creationId xmlns:a16="http://schemas.microsoft.com/office/drawing/2014/main" xmlns="" id="{1190A8CC-DBF5-4982-95F7-7DCF55162F47}"/>
                  </a:ext>
                </a:extLst>
              </p:cNvPr>
              <p:cNvSpPr/>
              <p:nvPr/>
            </p:nvSpPr>
            <p:spPr>
              <a:xfrm>
                <a:off x="708183" y="2743639"/>
                <a:ext cx="535495" cy="389953"/>
              </a:xfrm>
              <a:custGeom>
                <a:avLst/>
                <a:gdLst>
                  <a:gd name="connsiteX0" fmla="*/ 19050 w 535495"/>
                  <a:gd name="connsiteY0" fmla="*/ 389954 h 389953"/>
                  <a:gd name="connsiteX1" fmla="*/ 0 w 535495"/>
                  <a:gd name="connsiteY1" fmla="*/ 389954 h 389953"/>
                  <a:gd name="connsiteX2" fmla="*/ 0 w 535495"/>
                  <a:gd name="connsiteY2" fmla="*/ 0 h 389953"/>
                  <a:gd name="connsiteX3" fmla="*/ 535496 w 535495"/>
                  <a:gd name="connsiteY3" fmla="*/ 0 h 389953"/>
                  <a:gd name="connsiteX4" fmla="*/ 535496 w 535495"/>
                  <a:gd name="connsiteY4" fmla="*/ 19050 h 389953"/>
                  <a:gd name="connsiteX5" fmla="*/ 19050 w 535495"/>
                  <a:gd name="connsiteY5" fmla="*/ 19050 h 389953"/>
                  <a:gd name="connsiteX6" fmla="*/ 19050 w 535495"/>
                  <a:gd name="connsiteY6" fmla="*/ 389954 h 3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5495" h="389953">
                    <a:moveTo>
                      <a:pt x="19050" y="389954"/>
                    </a:moveTo>
                    <a:lnTo>
                      <a:pt x="0" y="389954"/>
                    </a:lnTo>
                    <a:lnTo>
                      <a:pt x="0" y="0"/>
                    </a:lnTo>
                    <a:lnTo>
                      <a:pt x="535496" y="0"/>
                    </a:lnTo>
                    <a:lnTo>
                      <a:pt x="535496" y="19050"/>
                    </a:lnTo>
                    <a:lnTo>
                      <a:pt x="19050" y="19050"/>
                    </a:lnTo>
                    <a:lnTo>
                      <a:pt x="19050" y="389954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: Shape 52">
                <a:extLst>
                  <a:ext uri="{FF2B5EF4-FFF2-40B4-BE49-F238E27FC236}">
                    <a16:creationId xmlns:a16="http://schemas.microsoft.com/office/drawing/2014/main" xmlns="" id="{6B64F502-6692-494B-8FF6-BEB6EDE46725}"/>
                  </a:ext>
                </a:extLst>
              </p:cNvPr>
              <p:cNvSpPr/>
              <p:nvPr/>
            </p:nvSpPr>
            <p:spPr>
              <a:xfrm>
                <a:off x="411860" y="3161787"/>
                <a:ext cx="1479518" cy="88868"/>
              </a:xfrm>
              <a:custGeom>
                <a:avLst/>
                <a:gdLst>
                  <a:gd name="connsiteX0" fmla="*/ 0 w 1479518"/>
                  <a:gd name="connsiteY0" fmla="*/ 0 h 88868"/>
                  <a:gd name="connsiteX1" fmla="*/ 1479518 w 1479518"/>
                  <a:gd name="connsiteY1" fmla="*/ 0 h 88868"/>
                  <a:gd name="connsiteX2" fmla="*/ 1479518 w 1479518"/>
                  <a:gd name="connsiteY2" fmla="*/ 88868 h 88868"/>
                  <a:gd name="connsiteX3" fmla="*/ 0 w 1479518"/>
                  <a:gd name="connsiteY3" fmla="*/ 88868 h 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9518" h="88868">
                    <a:moveTo>
                      <a:pt x="0" y="0"/>
                    </a:moveTo>
                    <a:lnTo>
                      <a:pt x="1479518" y="0"/>
                    </a:lnTo>
                    <a:lnTo>
                      <a:pt x="1479518" y="88868"/>
                    </a:lnTo>
                    <a:lnTo>
                      <a:pt x="0" y="88868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: Shape 53">
                <a:extLst>
                  <a:ext uri="{FF2B5EF4-FFF2-40B4-BE49-F238E27FC236}">
                    <a16:creationId xmlns:a16="http://schemas.microsoft.com/office/drawing/2014/main" xmlns="" id="{A4EAA30A-DF3D-40BE-8947-7A33D967FC95}"/>
                  </a:ext>
                </a:extLst>
              </p:cNvPr>
              <p:cNvSpPr/>
              <p:nvPr/>
            </p:nvSpPr>
            <p:spPr>
              <a:xfrm>
                <a:off x="1424177" y="3210555"/>
                <a:ext cx="66484" cy="855821"/>
              </a:xfrm>
              <a:custGeom>
                <a:avLst/>
                <a:gdLst>
                  <a:gd name="connsiteX0" fmla="*/ 0 w 66484"/>
                  <a:gd name="connsiteY0" fmla="*/ 0 h 855821"/>
                  <a:gd name="connsiteX1" fmla="*/ 66484 w 66484"/>
                  <a:gd name="connsiteY1" fmla="*/ 0 h 855821"/>
                  <a:gd name="connsiteX2" fmla="*/ 66484 w 66484"/>
                  <a:gd name="connsiteY2" fmla="*/ 855821 h 855821"/>
                  <a:gd name="connsiteX3" fmla="*/ 0 w 66484"/>
                  <a:gd name="connsiteY3" fmla="*/ 855821 h 85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84" h="855821">
                    <a:moveTo>
                      <a:pt x="0" y="0"/>
                    </a:moveTo>
                    <a:lnTo>
                      <a:pt x="66484" y="0"/>
                    </a:lnTo>
                    <a:lnTo>
                      <a:pt x="66484" y="855821"/>
                    </a:lnTo>
                    <a:lnTo>
                      <a:pt x="0" y="855821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: Shape 54">
                <a:extLst>
                  <a:ext uri="{FF2B5EF4-FFF2-40B4-BE49-F238E27FC236}">
                    <a16:creationId xmlns:a16="http://schemas.microsoft.com/office/drawing/2014/main" xmlns="" id="{D56B7C2E-969C-4B52-9A82-4ACDD20A658E}"/>
                  </a:ext>
                </a:extLst>
              </p:cNvPr>
              <p:cNvSpPr/>
              <p:nvPr/>
            </p:nvSpPr>
            <p:spPr>
              <a:xfrm>
                <a:off x="549306" y="3210555"/>
                <a:ext cx="66484" cy="855821"/>
              </a:xfrm>
              <a:custGeom>
                <a:avLst/>
                <a:gdLst>
                  <a:gd name="connsiteX0" fmla="*/ 0 w 66484"/>
                  <a:gd name="connsiteY0" fmla="*/ 0 h 855821"/>
                  <a:gd name="connsiteX1" fmla="*/ 66485 w 66484"/>
                  <a:gd name="connsiteY1" fmla="*/ 0 h 855821"/>
                  <a:gd name="connsiteX2" fmla="*/ 66485 w 66484"/>
                  <a:gd name="connsiteY2" fmla="*/ 855821 h 855821"/>
                  <a:gd name="connsiteX3" fmla="*/ 0 w 66484"/>
                  <a:gd name="connsiteY3" fmla="*/ 855821 h 85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84" h="855821">
                    <a:moveTo>
                      <a:pt x="0" y="0"/>
                    </a:moveTo>
                    <a:lnTo>
                      <a:pt x="66485" y="0"/>
                    </a:lnTo>
                    <a:lnTo>
                      <a:pt x="66485" y="855821"/>
                    </a:lnTo>
                    <a:lnTo>
                      <a:pt x="0" y="855821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: Shape 55">
                <a:extLst>
                  <a:ext uri="{FF2B5EF4-FFF2-40B4-BE49-F238E27FC236}">
                    <a16:creationId xmlns:a16="http://schemas.microsoft.com/office/drawing/2014/main" xmlns="" id="{72A5618C-E69F-42DD-AD84-1F3DCA5F53FA}"/>
                  </a:ext>
                </a:extLst>
              </p:cNvPr>
              <p:cNvSpPr/>
              <p:nvPr/>
            </p:nvSpPr>
            <p:spPr>
              <a:xfrm>
                <a:off x="1627821" y="1644359"/>
                <a:ext cx="28575" cy="2402776"/>
              </a:xfrm>
              <a:custGeom>
                <a:avLst/>
                <a:gdLst>
                  <a:gd name="connsiteX0" fmla="*/ 14288 w 28575"/>
                  <a:gd name="connsiteY0" fmla="*/ 2402777 h 2402776"/>
                  <a:gd name="connsiteX1" fmla="*/ 0 w 28575"/>
                  <a:gd name="connsiteY1" fmla="*/ 2388489 h 2402776"/>
                  <a:gd name="connsiteX2" fmla="*/ 0 w 28575"/>
                  <a:gd name="connsiteY2" fmla="*/ 14288 h 2402776"/>
                  <a:gd name="connsiteX3" fmla="*/ 14288 w 28575"/>
                  <a:gd name="connsiteY3" fmla="*/ 0 h 2402776"/>
                  <a:gd name="connsiteX4" fmla="*/ 28575 w 28575"/>
                  <a:gd name="connsiteY4" fmla="*/ 14288 h 2402776"/>
                  <a:gd name="connsiteX5" fmla="*/ 28575 w 28575"/>
                  <a:gd name="connsiteY5" fmla="*/ 2388489 h 2402776"/>
                  <a:gd name="connsiteX6" fmla="*/ 14288 w 28575"/>
                  <a:gd name="connsiteY6" fmla="*/ 2402777 h 240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402776">
                    <a:moveTo>
                      <a:pt x="14288" y="2402777"/>
                    </a:moveTo>
                    <a:cubicBezTo>
                      <a:pt x="6401" y="2402777"/>
                      <a:pt x="0" y="2396376"/>
                      <a:pt x="0" y="2388489"/>
                    </a:cubicBezTo>
                    <a:lnTo>
                      <a:pt x="0" y="14288"/>
                    </a:lnTo>
                    <a:cubicBezTo>
                      <a:pt x="0" y="6401"/>
                      <a:pt x="6401" y="0"/>
                      <a:pt x="14288" y="0"/>
                    </a:cubicBezTo>
                    <a:cubicBezTo>
                      <a:pt x="22174" y="0"/>
                      <a:pt x="28575" y="6401"/>
                      <a:pt x="28575" y="14288"/>
                    </a:cubicBezTo>
                    <a:lnTo>
                      <a:pt x="28575" y="2388489"/>
                    </a:lnTo>
                    <a:cubicBezTo>
                      <a:pt x="28575" y="2396376"/>
                      <a:pt x="22174" y="2402777"/>
                      <a:pt x="14288" y="240277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: Shape 56">
                <a:extLst>
                  <a:ext uri="{FF2B5EF4-FFF2-40B4-BE49-F238E27FC236}">
                    <a16:creationId xmlns:a16="http://schemas.microsoft.com/office/drawing/2014/main" xmlns="" id="{656223D8-5D98-47AD-A22E-8A1797387BBC}"/>
                  </a:ext>
                </a:extLst>
              </p:cNvPr>
              <p:cNvSpPr/>
              <p:nvPr/>
            </p:nvSpPr>
            <p:spPr>
              <a:xfrm>
                <a:off x="1635917" y="1878388"/>
                <a:ext cx="281654" cy="336232"/>
              </a:xfrm>
              <a:custGeom>
                <a:avLst/>
                <a:gdLst>
                  <a:gd name="connsiteX0" fmla="*/ 133636 w 281654"/>
                  <a:gd name="connsiteY0" fmla="*/ 336233 h 336232"/>
                  <a:gd name="connsiteX1" fmla="*/ 72485 w 281654"/>
                  <a:gd name="connsiteY1" fmla="*/ 275177 h 336232"/>
                  <a:gd name="connsiteX2" fmla="*/ 72485 w 281654"/>
                  <a:gd name="connsiteY2" fmla="*/ 28575 h 336232"/>
                  <a:gd name="connsiteX3" fmla="*/ 14288 w 281654"/>
                  <a:gd name="connsiteY3" fmla="*/ 28575 h 336232"/>
                  <a:gd name="connsiteX4" fmla="*/ 0 w 281654"/>
                  <a:gd name="connsiteY4" fmla="*/ 14288 h 336232"/>
                  <a:gd name="connsiteX5" fmla="*/ 14288 w 281654"/>
                  <a:gd name="connsiteY5" fmla="*/ 0 h 336232"/>
                  <a:gd name="connsiteX6" fmla="*/ 86773 w 281654"/>
                  <a:gd name="connsiteY6" fmla="*/ 0 h 336232"/>
                  <a:gd name="connsiteX7" fmla="*/ 101060 w 281654"/>
                  <a:gd name="connsiteY7" fmla="*/ 14288 h 336232"/>
                  <a:gd name="connsiteX8" fmla="*/ 101060 w 281654"/>
                  <a:gd name="connsiteY8" fmla="*/ 275177 h 336232"/>
                  <a:gd name="connsiteX9" fmla="*/ 135350 w 281654"/>
                  <a:gd name="connsiteY9" fmla="*/ 305943 h 336232"/>
                  <a:gd name="connsiteX10" fmla="*/ 166116 w 281654"/>
                  <a:gd name="connsiteY10" fmla="*/ 275177 h 336232"/>
                  <a:gd name="connsiteX11" fmla="*/ 166116 w 281654"/>
                  <a:gd name="connsiteY11" fmla="*/ 14573 h 336232"/>
                  <a:gd name="connsiteX12" fmla="*/ 180404 w 281654"/>
                  <a:gd name="connsiteY12" fmla="*/ 286 h 336232"/>
                  <a:gd name="connsiteX13" fmla="*/ 267367 w 281654"/>
                  <a:gd name="connsiteY13" fmla="*/ 286 h 336232"/>
                  <a:gd name="connsiteX14" fmla="*/ 281654 w 281654"/>
                  <a:gd name="connsiteY14" fmla="*/ 14573 h 336232"/>
                  <a:gd name="connsiteX15" fmla="*/ 267367 w 281654"/>
                  <a:gd name="connsiteY15" fmla="*/ 28861 h 336232"/>
                  <a:gd name="connsiteX16" fmla="*/ 194691 w 281654"/>
                  <a:gd name="connsiteY16" fmla="*/ 28861 h 336232"/>
                  <a:gd name="connsiteX17" fmla="*/ 194691 w 281654"/>
                  <a:gd name="connsiteY17" fmla="*/ 275177 h 336232"/>
                  <a:gd name="connsiteX18" fmla="*/ 133636 w 281654"/>
                  <a:gd name="connsiteY18" fmla="*/ 336233 h 3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1654" h="336232">
                    <a:moveTo>
                      <a:pt x="133636" y="336233"/>
                    </a:moveTo>
                    <a:cubicBezTo>
                      <a:pt x="99927" y="336185"/>
                      <a:pt x="72590" y="308886"/>
                      <a:pt x="72485" y="275177"/>
                    </a:cubicBezTo>
                    <a:lnTo>
                      <a:pt x="72485" y="28575"/>
                    </a:lnTo>
                    <a:lnTo>
                      <a:pt x="14288" y="28575"/>
                    </a:lnTo>
                    <a:cubicBezTo>
                      <a:pt x="6401" y="28575"/>
                      <a:pt x="0" y="22174"/>
                      <a:pt x="0" y="14288"/>
                    </a:cubicBezTo>
                    <a:cubicBezTo>
                      <a:pt x="0" y="6401"/>
                      <a:pt x="6401" y="0"/>
                      <a:pt x="14288" y="0"/>
                    </a:cubicBezTo>
                    <a:lnTo>
                      <a:pt x="86773" y="0"/>
                    </a:lnTo>
                    <a:cubicBezTo>
                      <a:pt x="94659" y="0"/>
                      <a:pt x="101060" y="6401"/>
                      <a:pt x="101060" y="14288"/>
                    </a:cubicBezTo>
                    <a:lnTo>
                      <a:pt x="101060" y="275177"/>
                    </a:lnTo>
                    <a:cubicBezTo>
                      <a:pt x="102032" y="293141"/>
                      <a:pt x="117386" y="306915"/>
                      <a:pt x="135350" y="305943"/>
                    </a:cubicBezTo>
                    <a:cubicBezTo>
                      <a:pt x="151952" y="305048"/>
                      <a:pt x="165221" y="291779"/>
                      <a:pt x="166116" y="275177"/>
                    </a:cubicBezTo>
                    <a:lnTo>
                      <a:pt x="166116" y="14573"/>
                    </a:lnTo>
                    <a:cubicBezTo>
                      <a:pt x="166116" y="6687"/>
                      <a:pt x="172517" y="286"/>
                      <a:pt x="180404" y="286"/>
                    </a:cubicBezTo>
                    <a:lnTo>
                      <a:pt x="267367" y="286"/>
                    </a:lnTo>
                    <a:cubicBezTo>
                      <a:pt x="275254" y="286"/>
                      <a:pt x="281654" y="6687"/>
                      <a:pt x="281654" y="14573"/>
                    </a:cubicBezTo>
                    <a:cubicBezTo>
                      <a:pt x="281654" y="22460"/>
                      <a:pt x="275254" y="28861"/>
                      <a:pt x="267367" y="28861"/>
                    </a:cubicBezTo>
                    <a:lnTo>
                      <a:pt x="194691" y="28861"/>
                    </a:lnTo>
                    <a:lnTo>
                      <a:pt x="194691" y="275177"/>
                    </a:lnTo>
                    <a:cubicBezTo>
                      <a:pt x="194634" y="308877"/>
                      <a:pt x="167335" y="336175"/>
                      <a:pt x="133636" y="336233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Freeform: Shape 57">
                <a:extLst>
                  <a:ext uri="{FF2B5EF4-FFF2-40B4-BE49-F238E27FC236}">
                    <a16:creationId xmlns:a16="http://schemas.microsoft.com/office/drawing/2014/main" xmlns="" id="{E5C8527E-46AE-4175-8F80-509980546266}"/>
                  </a:ext>
                </a:extLst>
              </p:cNvPr>
              <p:cNvSpPr/>
              <p:nvPr/>
            </p:nvSpPr>
            <p:spPr>
              <a:xfrm>
                <a:off x="1834990" y="1878388"/>
                <a:ext cx="281654" cy="336232"/>
              </a:xfrm>
              <a:custGeom>
                <a:avLst/>
                <a:gdLst>
                  <a:gd name="connsiteX0" fmla="*/ 133541 w 281654"/>
                  <a:gd name="connsiteY0" fmla="*/ 336233 h 336232"/>
                  <a:gd name="connsiteX1" fmla="*/ 72485 w 281654"/>
                  <a:gd name="connsiteY1" fmla="*/ 275177 h 336232"/>
                  <a:gd name="connsiteX2" fmla="*/ 72485 w 281654"/>
                  <a:gd name="connsiteY2" fmla="*/ 28575 h 336232"/>
                  <a:gd name="connsiteX3" fmla="*/ 14288 w 281654"/>
                  <a:gd name="connsiteY3" fmla="*/ 28575 h 336232"/>
                  <a:gd name="connsiteX4" fmla="*/ 0 w 281654"/>
                  <a:gd name="connsiteY4" fmla="*/ 14288 h 336232"/>
                  <a:gd name="connsiteX5" fmla="*/ 14288 w 281654"/>
                  <a:gd name="connsiteY5" fmla="*/ 0 h 336232"/>
                  <a:gd name="connsiteX6" fmla="*/ 86773 w 281654"/>
                  <a:gd name="connsiteY6" fmla="*/ 0 h 336232"/>
                  <a:gd name="connsiteX7" fmla="*/ 101060 w 281654"/>
                  <a:gd name="connsiteY7" fmla="*/ 14288 h 336232"/>
                  <a:gd name="connsiteX8" fmla="*/ 101060 w 281654"/>
                  <a:gd name="connsiteY8" fmla="*/ 275177 h 336232"/>
                  <a:gd name="connsiteX9" fmla="*/ 135350 w 281654"/>
                  <a:gd name="connsiteY9" fmla="*/ 305943 h 336232"/>
                  <a:gd name="connsiteX10" fmla="*/ 166116 w 281654"/>
                  <a:gd name="connsiteY10" fmla="*/ 275177 h 336232"/>
                  <a:gd name="connsiteX11" fmla="*/ 166116 w 281654"/>
                  <a:gd name="connsiteY11" fmla="*/ 14573 h 336232"/>
                  <a:gd name="connsiteX12" fmla="*/ 180404 w 281654"/>
                  <a:gd name="connsiteY12" fmla="*/ 286 h 336232"/>
                  <a:gd name="connsiteX13" fmla="*/ 267367 w 281654"/>
                  <a:gd name="connsiteY13" fmla="*/ 286 h 336232"/>
                  <a:gd name="connsiteX14" fmla="*/ 281654 w 281654"/>
                  <a:gd name="connsiteY14" fmla="*/ 14573 h 336232"/>
                  <a:gd name="connsiteX15" fmla="*/ 267367 w 281654"/>
                  <a:gd name="connsiteY15" fmla="*/ 28861 h 336232"/>
                  <a:gd name="connsiteX16" fmla="*/ 194691 w 281654"/>
                  <a:gd name="connsiteY16" fmla="*/ 28861 h 336232"/>
                  <a:gd name="connsiteX17" fmla="*/ 194691 w 281654"/>
                  <a:gd name="connsiteY17" fmla="*/ 275177 h 336232"/>
                  <a:gd name="connsiteX18" fmla="*/ 133541 w 281654"/>
                  <a:gd name="connsiteY18" fmla="*/ 336233 h 3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1654" h="336232">
                    <a:moveTo>
                      <a:pt x="133541" y="336233"/>
                    </a:moveTo>
                    <a:cubicBezTo>
                      <a:pt x="99841" y="336175"/>
                      <a:pt x="72542" y="308877"/>
                      <a:pt x="72485" y="275177"/>
                    </a:cubicBezTo>
                    <a:lnTo>
                      <a:pt x="72485" y="28575"/>
                    </a:lnTo>
                    <a:lnTo>
                      <a:pt x="14288" y="28575"/>
                    </a:lnTo>
                    <a:cubicBezTo>
                      <a:pt x="6401" y="28575"/>
                      <a:pt x="0" y="22174"/>
                      <a:pt x="0" y="14288"/>
                    </a:cubicBezTo>
                    <a:cubicBezTo>
                      <a:pt x="0" y="6401"/>
                      <a:pt x="6401" y="0"/>
                      <a:pt x="14288" y="0"/>
                    </a:cubicBezTo>
                    <a:lnTo>
                      <a:pt x="86773" y="0"/>
                    </a:lnTo>
                    <a:cubicBezTo>
                      <a:pt x="94659" y="0"/>
                      <a:pt x="101060" y="6401"/>
                      <a:pt x="101060" y="14288"/>
                    </a:cubicBezTo>
                    <a:lnTo>
                      <a:pt x="101060" y="275177"/>
                    </a:lnTo>
                    <a:cubicBezTo>
                      <a:pt x="102032" y="293141"/>
                      <a:pt x="117386" y="306915"/>
                      <a:pt x="135350" y="305943"/>
                    </a:cubicBezTo>
                    <a:cubicBezTo>
                      <a:pt x="151952" y="305048"/>
                      <a:pt x="165221" y="291779"/>
                      <a:pt x="166116" y="275177"/>
                    </a:cubicBezTo>
                    <a:lnTo>
                      <a:pt x="166116" y="14573"/>
                    </a:lnTo>
                    <a:cubicBezTo>
                      <a:pt x="166116" y="6687"/>
                      <a:pt x="172517" y="286"/>
                      <a:pt x="180404" y="286"/>
                    </a:cubicBezTo>
                    <a:lnTo>
                      <a:pt x="267367" y="286"/>
                    </a:lnTo>
                    <a:cubicBezTo>
                      <a:pt x="275253" y="286"/>
                      <a:pt x="281654" y="6687"/>
                      <a:pt x="281654" y="14573"/>
                    </a:cubicBezTo>
                    <a:cubicBezTo>
                      <a:pt x="281654" y="22460"/>
                      <a:pt x="275253" y="28861"/>
                      <a:pt x="267367" y="28861"/>
                    </a:cubicBezTo>
                    <a:lnTo>
                      <a:pt x="194691" y="28861"/>
                    </a:lnTo>
                    <a:lnTo>
                      <a:pt x="194691" y="275177"/>
                    </a:lnTo>
                    <a:cubicBezTo>
                      <a:pt x="194586" y="308886"/>
                      <a:pt x="167249" y="336185"/>
                      <a:pt x="133541" y="336233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Freeform: Shape 58">
                <a:extLst>
                  <a:ext uri="{FF2B5EF4-FFF2-40B4-BE49-F238E27FC236}">
                    <a16:creationId xmlns:a16="http://schemas.microsoft.com/office/drawing/2014/main" xmlns="" id="{D29C2252-DFD5-4E89-BD4E-F0EB5375420F}"/>
                  </a:ext>
                </a:extLst>
              </p:cNvPr>
              <p:cNvSpPr/>
              <p:nvPr/>
            </p:nvSpPr>
            <p:spPr>
              <a:xfrm>
                <a:off x="2034062" y="1878388"/>
                <a:ext cx="281654" cy="336232"/>
              </a:xfrm>
              <a:custGeom>
                <a:avLst/>
                <a:gdLst>
                  <a:gd name="connsiteX0" fmla="*/ 133541 w 281654"/>
                  <a:gd name="connsiteY0" fmla="*/ 336233 h 336232"/>
                  <a:gd name="connsiteX1" fmla="*/ 72485 w 281654"/>
                  <a:gd name="connsiteY1" fmla="*/ 275177 h 336232"/>
                  <a:gd name="connsiteX2" fmla="*/ 72485 w 281654"/>
                  <a:gd name="connsiteY2" fmla="*/ 28575 h 336232"/>
                  <a:gd name="connsiteX3" fmla="*/ 14288 w 281654"/>
                  <a:gd name="connsiteY3" fmla="*/ 28575 h 336232"/>
                  <a:gd name="connsiteX4" fmla="*/ 0 w 281654"/>
                  <a:gd name="connsiteY4" fmla="*/ 14288 h 336232"/>
                  <a:gd name="connsiteX5" fmla="*/ 14288 w 281654"/>
                  <a:gd name="connsiteY5" fmla="*/ 0 h 336232"/>
                  <a:gd name="connsiteX6" fmla="*/ 86773 w 281654"/>
                  <a:gd name="connsiteY6" fmla="*/ 0 h 336232"/>
                  <a:gd name="connsiteX7" fmla="*/ 101060 w 281654"/>
                  <a:gd name="connsiteY7" fmla="*/ 14288 h 336232"/>
                  <a:gd name="connsiteX8" fmla="*/ 101060 w 281654"/>
                  <a:gd name="connsiteY8" fmla="*/ 275177 h 336232"/>
                  <a:gd name="connsiteX9" fmla="*/ 135350 w 281654"/>
                  <a:gd name="connsiteY9" fmla="*/ 305943 h 336232"/>
                  <a:gd name="connsiteX10" fmla="*/ 166116 w 281654"/>
                  <a:gd name="connsiteY10" fmla="*/ 275177 h 336232"/>
                  <a:gd name="connsiteX11" fmla="*/ 166116 w 281654"/>
                  <a:gd name="connsiteY11" fmla="*/ 14573 h 336232"/>
                  <a:gd name="connsiteX12" fmla="*/ 180404 w 281654"/>
                  <a:gd name="connsiteY12" fmla="*/ 286 h 336232"/>
                  <a:gd name="connsiteX13" fmla="*/ 267367 w 281654"/>
                  <a:gd name="connsiteY13" fmla="*/ 286 h 336232"/>
                  <a:gd name="connsiteX14" fmla="*/ 281654 w 281654"/>
                  <a:gd name="connsiteY14" fmla="*/ 14573 h 336232"/>
                  <a:gd name="connsiteX15" fmla="*/ 267367 w 281654"/>
                  <a:gd name="connsiteY15" fmla="*/ 28861 h 336232"/>
                  <a:gd name="connsiteX16" fmla="*/ 194691 w 281654"/>
                  <a:gd name="connsiteY16" fmla="*/ 28861 h 336232"/>
                  <a:gd name="connsiteX17" fmla="*/ 194691 w 281654"/>
                  <a:gd name="connsiteY17" fmla="*/ 275177 h 336232"/>
                  <a:gd name="connsiteX18" fmla="*/ 133541 w 281654"/>
                  <a:gd name="connsiteY18" fmla="*/ 336233 h 3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1654" h="336232">
                    <a:moveTo>
                      <a:pt x="133541" y="336233"/>
                    </a:moveTo>
                    <a:cubicBezTo>
                      <a:pt x="99841" y="336175"/>
                      <a:pt x="72543" y="308877"/>
                      <a:pt x="72485" y="275177"/>
                    </a:cubicBezTo>
                    <a:lnTo>
                      <a:pt x="72485" y="28575"/>
                    </a:lnTo>
                    <a:lnTo>
                      <a:pt x="14288" y="28575"/>
                    </a:lnTo>
                    <a:cubicBezTo>
                      <a:pt x="6401" y="28575"/>
                      <a:pt x="0" y="22174"/>
                      <a:pt x="0" y="14288"/>
                    </a:cubicBezTo>
                    <a:cubicBezTo>
                      <a:pt x="0" y="6401"/>
                      <a:pt x="6401" y="0"/>
                      <a:pt x="14288" y="0"/>
                    </a:cubicBezTo>
                    <a:lnTo>
                      <a:pt x="86773" y="0"/>
                    </a:lnTo>
                    <a:cubicBezTo>
                      <a:pt x="94659" y="0"/>
                      <a:pt x="101060" y="6401"/>
                      <a:pt x="101060" y="14288"/>
                    </a:cubicBezTo>
                    <a:lnTo>
                      <a:pt x="101060" y="275177"/>
                    </a:lnTo>
                    <a:cubicBezTo>
                      <a:pt x="102032" y="293141"/>
                      <a:pt x="117386" y="306915"/>
                      <a:pt x="135350" y="305943"/>
                    </a:cubicBezTo>
                    <a:cubicBezTo>
                      <a:pt x="151953" y="305048"/>
                      <a:pt x="165221" y="291779"/>
                      <a:pt x="166116" y="275177"/>
                    </a:cubicBezTo>
                    <a:lnTo>
                      <a:pt x="166116" y="14573"/>
                    </a:lnTo>
                    <a:cubicBezTo>
                      <a:pt x="166116" y="6687"/>
                      <a:pt x="172517" y="286"/>
                      <a:pt x="180404" y="286"/>
                    </a:cubicBezTo>
                    <a:lnTo>
                      <a:pt x="267367" y="286"/>
                    </a:lnTo>
                    <a:cubicBezTo>
                      <a:pt x="275253" y="286"/>
                      <a:pt x="281654" y="6687"/>
                      <a:pt x="281654" y="14573"/>
                    </a:cubicBezTo>
                    <a:cubicBezTo>
                      <a:pt x="281654" y="22460"/>
                      <a:pt x="275253" y="28861"/>
                      <a:pt x="267367" y="28861"/>
                    </a:cubicBezTo>
                    <a:lnTo>
                      <a:pt x="194691" y="28861"/>
                    </a:lnTo>
                    <a:lnTo>
                      <a:pt x="194691" y="275177"/>
                    </a:lnTo>
                    <a:cubicBezTo>
                      <a:pt x="194586" y="308886"/>
                      <a:pt x="167259" y="336185"/>
                      <a:pt x="133541" y="336233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: Shape 59">
                <a:extLst>
                  <a:ext uri="{FF2B5EF4-FFF2-40B4-BE49-F238E27FC236}">
                    <a16:creationId xmlns:a16="http://schemas.microsoft.com/office/drawing/2014/main" xmlns="" id="{FF183993-EBD6-46DF-87B7-625702CEFE7B}"/>
                  </a:ext>
                </a:extLst>
              </p:cNvPr>
              <p:cNvSpPr/>
              <p:nvPr/>
            </p:nvSpPr>
            <p:spPr>
              <a:xfrm>
                <a:off x="2233135" y="1878388"/>
                <a:ext cx="572928" cy="336232"/>
              </a:xfrm>
              <a:custGeom>
                <a:avLst/>
                <a:gdLst>
                  <a:gd name="connsiteX0" fmla="*/ 133540 w 572928"/>
                  <a:gd name="connsiteY0" fmla="*/ 336233 h 336232"/>
                  <a:gd name="connsiteX1" fmla="*/ 72485 w 572928"/>
                  <a:gd name="connsiteY1" fmla="*/ 275177 h 336232"/>
                  <a:gd name="connsiteX2" fmla="*/ 72485 w 572928"/>
                  <a:gd name="connsiteY2" fmla="*/ 28575 h 336232"/>
                  <a:gd name="connsiteX3" fmla="*/ 14288 w 572928"/>
                  <a:gd name="connsiteY3" fmla="*/ 28575 h 336232"/>
                  <a:gd name="connsiteX4" fmla="*/ 0 w 572928"/>
                  <a:gd name="connsiteY4" fmla="*/ 14288 h 336232"/>
                  <a:gd name="connsiteX5" fmla="*/ 14288 w 572928"/>
                  <a:gd name="connsiteY5" fmla="*/ 0 h 336232"/>
                  <a:gd name="connsiteX6" fmla="*/ 86773 w 572928"/>
                  <a:gd name="connsiteY6" fmla="*/ 0 h 336232"/>
                  <a:gd name="connsiteX7" fmla="*/ 101060 w 572928"/>
                  <a:gd name="connsiteY7" fmla="*/ 14288 h 336232"/>
                  <a:gd name="connsiteX8" fmla="*/ 101060 w 572928"/>
                  <a:gd name="connsiteY8" fmla="*/ 275177 h 336232"/>
                  <a:gd name="connsiteX9" fmla="*/ 135350 w 572928"/>
                  <a:gd name="connsiteY9" fmla="*/ 305943 h 336232"/>
                  <a:gd name="connsiteX10" fmla="*/ 166116 w 572928"/>
                  <a:gd name="connsiteY10" fmla="*/ 275177 h 336232"/>
                  <a:gd name="connsiteX11" fmla="*/ 166116 w 572928"/>
                  <a:gd name="connsiteY11" fmla="*/ 14573 h 336232"/>
                  <a:gd name="connsiteX12" fmla="*/ 180404 w 572928"/>
                  <a:gd name="connsiteY12" fmla="*/ 286 h 336232"/>
                  <a:gd name="connsiteX13" fmla="*/ 558641 w 572928"/>
                  <a:gd name="connsiteY13" fmla="*/ 286 h 336232"/>
                  <a:gd name="connsiteX14" fmla="*/ 572929 w 572928"/>
                  <a:gd name="connsiteY14" fmla="*/ 14573 h 336232"/>
                  <a:gd name="connsiteX15" fmla="*/ 558641 w 572928"/>
                  <a:gd name="connsiteY15" fmla="*/ 28861 h 336232"/>
                  <a:gd name="connsiteX16" fmla="*/ 194691 w 572928"/>
                  <a:gd name="connsiteY16" fmla="*/ 28861 h 336232"/>
                  <a:gd name="connsiteX17" fmla="*/ 194691 w 572928"/>
                  <a:gd name="connsiteY17" fmla="*/ 275177 h 336232"/>
                  <a:gd name="connsiteX18" fmla="*/ 133540 w 572928"/>
                  <a:gd name="connsiteY18" fmla="*/ 336233 h 33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2928" h="336232">
                    <a:moveTo>
                      <a:pt x="133540" y="336233"/>
                    </a:moveTo>
                    <a:cubicBezTo>
                      <a:pt x="99841" y="336175"/>
                      <a:pt x="72542" y="308877"/>
                      <a:pt x="72485" y="275177"/>
                    </a:cubicBezTo>
                    <a:lnTo>
                      <a:pt x="72485" y="28575"/>
                    </a:lnTo>
                    <a:lnTo>
                      <a:pt x="14288" y="28575"/>
                    </a:lnTo>
                    <a:cubicBezTo>
                      <a:pt x="6401" y="28575"/>
                      <a:pt x="0" y="22174"/>
                      <a:pt x="0" y="14288"/>
                    </a:cubicBezTo>
                    <a:cubicBezTo>
                      <a:pt x="0" y="6401"/>
                      <a:pt x="6401" y="0"/>
                      <a:pt x="14288" y="0"/>
                    </a:cubicBezTo>
                    <a:lnTo>
                      <a:pt x="86773" y="0"/>
                    </a:lnTo>
                    <a:cubicBezTo>
                      <a:pt x="94659" y="0"/>
                      <a:pt x="101060" y="6401"/>
                      <a:pt x="101060" y="14288"/>
                    </a:cubicBezTo>
                    <a:lnTo>
                      <a:pt x="101060" y="275177"/>
                    </a:lnTo>
                    <a:cubicBezTo>
                      <a:pt x="102032" y="293141"/>
                      <a:pt x="117386" y="306915"/>
                      <a:pt x="135350" y="305943"/>
                    </a:cubicBezTo>
                    <a:cubicBezTo>
                      <a:pt x="151952" y="305048"/>
                      <a:pt x="165221" y="291779"/>
                      <a:pt x="166116" y="275177"/>
                    </a:cubicBezTo>
                    <a:lnTo>
                      <a:pt x="166116" y="14573"/>
                    </a:lnTo>
                    <a:cubicBezTo>
                      <a:pt x="166116" y="6687"/>
                      <a:pt x="172517" y="286"/>
                      <a:pt x="180404" y="286"/>
                    </a:cubicBezTo>
                    <a:lnTo>
                      <a:pt x="558641" y="286"/>
                    </a:lnTo>
                    <a:cubicBezTo>
                      <a:pt x="566528" y="286"/>
                      <a:pt x="572929" y="6687"/>
                      <a:pt x="572929" y="14573"/>
                    </a:cubicBezTo>
                    <a:cubicBezTo>
                      <a:pt x="572929" y="22460"/>
                      <a:pt x="566528" y="28861"/>
                      <a:pt x="558641" y="28861"/>
                    </a:cubicBezTo>
                    <a:lnTo>
                      <a:pt x="194691" y="28861"/>
                    </a:lnTo>
                    <a:lnTo>
                      <a:pt x="194691" y="275177"/>
                    </a:lnTo>
                    <a:cubicBezTo>
                      <a:pt x="194586" y="308886"/>
                      <a:pt x="167259" y="336185"/>
                      <a:pt x="133540" y="336233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: Shape 60">
                <a:extLst>
                  <a:ext uri="{FF2B5EF4-FFF2-40B4-BE49-F238E27FC236}">
                    <a16:creationId xmlns:a16="http://schemas.microsoft.com/office/drawing/2014/main" xmlns="" id="{8304E2AB-902E-4AB8-A06D-11F704E67306}"/>
                  </a:ext>
                </a:extLst>
              </p:cNvPr>
              <p:cNvSpPr/>
              <p:nvPr/>
            </p:nvSpPr>
            <p:spPr>
              <a:xfrm>
                <a:off x="2503212" y="1816476"/>
                <a:ext cx="395201" cy="598631"/>
              </a:xfrm>
              <a:custGeom>
                <a:avLst/>
                <a:gdLst>
                  <a:gd name="connsiteX0" fmla="*/ 254465 w 395201"/>
                  <a:gd name="connsiteY0" fmla="*/ 211931 h 598631"/>
                  <a:gd name="connsiteX1" fmla="*/ 254465 w 395201"/>
                  <a:gd name="connsiteY1" fmla="*/ 36290 h 598631"/>
                  <a:gd name="connsiteX2" fmla="*/ 255037 w 395201"/>
                  <a:gd name="connsiteY2" fmla="*/ 36290 h 598631"/>
                  <a:gd name="connsiteX3" fmla="*/ 271867 w 395201"/>
                  <a:gd name="connsiteY3" fmla="*/ 16831 h 598631"/>
                  <a:gd name="connsiteX4" fmla="*/ 255037 w 395201"/>
                  <a:gd name="connsiteY4" fmla="*/ 0 h 598631"/>
                  <a:gd name="connsiteX5" fmla="*/ 139879 w 395201"/>
                  <a:gd name="connsiteY5" fmla="*/ 0 h 598631"/>
                  <a:gd name="connsiteX6" fmla="*/ 123049 w 395201"/>
                  <a:gd name="connsiteY6" fmla="*/ 19460 h 598631"/>
                  <a:gd name="connsiteX7" fmla="*/ 139879 w 395201"/>
                  <a:gd name="connsiteY7" fmla="*/ 36290 h 598631"/>
                  <a:gd name="connsiteX8" fmla="*/ 140451 w 395201"/>
                  <a:gd name="connsiteY8" fmla="*/ 36290 h 598631"/>
                  <a:gd name="connsiteX9" fmla="*/ 140451 w 395201"/>
                  <a:gd name="connsiteY9" fmla="*/ 211931 h 598631"/>
                  <a:gd name="connsiteX10" fmla="*/ 8501 w 395201"/>
                  <a:gd name="connsiteY10" fmla="*/ 458181 h 598631"/>
                  <a:gd name="connsiteX11" fmla="*/ 254751 w 395201"/>
                  <a:gd name="connsiteY11" fmla="*/ 590131 h 598631"/>
                  <a:gd name="connsiteX12" fmla="*/ 386701 w 395201"/>
                  <a:gd name="connsiteY12" fmla="*/ 343881 h 598631"/>
                  <a:gd name="connsiteX13" fmla="*/ 254751 w 395201"/>
                  <a:gd name="connsiteY13" fmla="*/ 211931 h 59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5201" h="598631">
                    <a:moveTo>
                      <a:pt x="254465" y="211931"/>
                    </a:moveTo>
                    <a:lnTo>
                      <a:pt x="254465" y="36290"/>
                    </a:lnTo>
                    <a:lnTo>
                      <a:pt x="255037" y="36290"/>
                    </a:lnTo>
                    <a:cubicBezTo>
                      <a:pt x="265057" y="35566"/>
                      <a:pt x="272591" y="26851"/>
                      <a:pt x="271867" y="16831"/>
                    </a:cubicBezTo>
                    <a:cubicBezTo>
                      <a:pt x="271210" y="7820"/>
                      <a:pt x="264047" y="657"/>
                      <a:pt x="255037" y="0"/>
                    </a:cubicBezTo>
                    <a:lnTo>
                      <a:pt x="139879" y="0"/>
                    </a:lnTo>
                    <a:cubicBezTo>
                      <a:pt x="129859" y="724"/>
                      <a:pt x="122325" y="9439"/>
                      <a:pt x="123049" y="19460"/>
                    </a:cubicBezTo>
                    <a:cubicBezTo>
                      <a:pt x="123706" y="28470"/>
                      <a:pt x="130869" y="35633"/>
                      <a:pt x="139879" y="36290"/>
                    </a:cubicBezTo>
                    <a:lnTo>
                      <a:pt x="140451" y="36290"/>
                    </a:lnTo>
                    <a:lnTo>
                      <a:pt x="140451" y="211931"/>
                    </a:lnTo>
                    <a:cubicBezTo>
                      <a:pt x="36009" y="243497"/>
                      <a:pt x="-23065" y="353749"/>
                      <a:pt x="8501" y="458181"/>
                    </a:cubicBezTo>
                    <a:cubicBezTo>
                      <a:pt x="40067" y="562623"/>
                      <a:pt x="150309" y="621697"/>
                      <a:pt x="254751" y="590131"/>
                    </a:cubicBezTo>
                    <a:cubicBezTo>
                      <a:pt x="359193" y="558575"/>
                      <a:pt x="418267" y="448323"/>
                      <a:pt x="386701" y="343881"/>
                    </a:cubicBezTo>
                    <a:cubicBezTo>
                      <a:pt x="367575" y="280588"/>
                      <a:pt x="318044" y="231058"/>
                      <a:pt x="254751" y="211931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Graphic 6">
              <a:extLst>
                <a:ext uri="{FF2B5EF4-FFF2-40B4-BE49-F238E27FC236}">
                  <a16:creationId xmlns:a16="http://schemas.microsoft.com/office/drawing/2014/main" xmlns="" id="{C66EC7F7-41E1-45CA-BF80-0F336423E22F}"/>
                </a:ext>
              </a:extLst>
            </p:cNvPr>
            <p:cNvGrpSpPr/>
            <p:nvPr/>
          </p:nvGrpSpPr>
          <p:grpSpPr>
            <a:xfrm>
              <a:off x="4505497" y="5507348"/>
              <a:ext cx="945165" cy="952500"/>
              <a:chOff x="4577334" y="3768566"/>
              <a:chExt cx="945165" cy="952500"/>
            </a:xfrm>
          </p:grpSpPr>
          <p:sp>
            <p:nvSpPr>
              <p:cNvPr id="33" name="Freeform: Shape 27">
                <a:extLst>
                  <a:ext uri="{FF2B5EF4-FFF2-40B4-BE49-F238E27FC236}">
                    <a16:creationId xmlns:a16="http://schemas.microsoft.com/office/drawing/2014/main" xmlns="" id="{D7384B11-FFDE-4DD1-854B-25873C4EFA4F}"/>
                  </a:ext>
                </a:extLst>
              </p:cNvPr>
              <p:cNvSpPr/>
              <p:nvPr/>
            </p:nvSpPr>
            <p:spPr>
              <a:xfrm>
                <a:off x="4787269" y="4499419"/>
                <a:ext cx="325750" cy="221646"/>
              </a:xfrm>
              <a:custGeom>
                <a:avLst/>
                <a:gdLst>
                  <a:gd name="connsiteX0" fmla="*/ 111534 w 325750"/>
                  <a:gd name="connsiteY0" fmla="*/ 0 h 221646"/>
                  <a:gd name="connsiteX1" fmla="*/ 4949 w 325750"/>
                  <a:gd name="connsiteY1" fmla="*/ 171450 h 221646"/>
                  <a:gd name="connsiteX2" fmla="*/ 15531 w 325750"/>
                  <a:gd name="connsiteY2" fmla="*/ 216703 h 221646"/>
                  <a:gd name="connsiteX3" fmla="*/ 32857 w 325750"/>
                  <a:gd name="connsiteY3" fmla="*/ 221647 h 221646"/>
                  <a:gd name="connsiteX4" fmla="*/ 250599 w 325750"/>
                  <a:gd name="connsiteY4" fmla="*/ 221647 h 221646"/>
                  <a:gd name="connsiteX5" fmla="*/ 217709 w 325750"/>
                  <a:gd name="connsiteY5" fmla="*/ 188814 h 221646"/>
                  <a:gd name="connsiteX6" fmla="*/ 222595 w 325750"/>
                  <a:gd name="connsiteY6" fmla="*/ 171545 h 221646"/>
                  <a:gd name="connsiteX7" fmla="*/ 325751 w 325750"/>
                  <a:gd name="connsiteY7" fmla="*/ 3524 h 22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0" h="221646">
                    <a:moveTo>
                      <a:pt x="111534" y="0"/>
                    </a:moveTo>
                    <a:lnTo>
                      <a:pt x="4949" y="171450"/>
                    </a:lnTo>
                    <a:cubicBezTo>
                      <a:pt x="-4624" y="186871"/>
                      <a:pt x="110" y="207131"/>
                      <a:pt x="15531" y="216703"/>
                    </a:cubicBezTo>
                    <a:cubicBezTo>
                      <a:pt x="20732" y="219932"/>
                      <a:pt x="26732" y="221647"/>
                      <a:pt x="32857" y="221647"/>
                    </a:cubicBezTo>
                    <a:lnTo>
                      <a:pt x="250599" y="221647"/>
                    </a:lnTo>
                    <a:cubicBezTo>
                      <a:pt x="232453" y="221666"/>
                      <a:pt x="217728" y="206959"/>
                      <a:pt x="217709" y="188814"/>
                    </a:cubicBezTo>
                    <a:cubicBezTo>
                      <a:pt x="217709" y="182718"/>
                      <a:pt x="219395" y="176736"/>
                      <a:pt x="222595" y="171545"/>
                    </a:cubicBezTo>
                    <a:lnTo>
                      <a:pt x="325751" y="352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Freeform: Shape 28">
                <a:extLst>
                  <a:ext uri="{FF2B5EF4-FFF2-40B4-BE49-F238E27FC236}">
                    <a16:creationId xmlns:a16="http://schemas.microsoft.com/office/drawing/2014/main" xmlns="" id="{4777E0E9-EFF2-4D1E-A076-AFF8DA8D3BFD}"/>
                  </a:ext>
                </a:extLst>
              </p:cNvPr>
              <p:cNvSpPr/>
              <p:nvPr/>
            </p:nvSpPr>
            <p:spPr>
              <a:xfrm>
                <a:off x="4577334" y="3768566"/>
                <a:ext cx="910685" cy="769143"/>
              </a:xfrm>
              <a:custGeom>
                <a:avLst/>
                <a:gdLst>
                  <a:gd name="connsiteX0" fmla="*/ 882967 w 910685"/>
                  <a:gd name="connsiteY0" fmla="*/ 0 h 769143"/>
                  <a:gd name="connsiteX1" fmla="*/ 910685 w 910685"/>
                  <a:gd name="connsiteY1" fmla="*/ 0 h 769143"/>
                  <a:gd name="connsiteX2" fmla="*/ 910685 w 910685"/>
                  <a:gd name="connsiteY2" fmla="*/ 769144 h 769143"/>
                  <a:gd name="connsiteX3" fmla="*/ 882967 w 910685"/>
                  <a:gd name="connsiteY3" fmla="*/ 769144 h 769143"/>
                  <a:gd name="connsiteX4" fmla="*/ 27718 w 910685"/>
                  <a:gd name="connsiteY4" fmla="*/ 769144 h 769143"/>
                  <a:gd name="connsiteX5" fmla="*/ 0 w 910685"/>
                  <a:gd name="connsiteY5" fmla="*/ 769144 h 769143"/>
                  <a:gd name="connsiteX6" fmla="*/ 0 w 910685"/>
                  <a:gd name="connsiteY6" fmla="*/ 0 h 769143"/>
                  <a:gd name="connsiteX7" fmla="*/ 27718 w 910685"/>
                  <a:gd name="connsiteY7" fmla="*/ 0 h 76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685" h="769143">
                    <a:moveTo>
                      <a:pt x="882967" y="0"/>
                    </a:moveTo>
                    <a:cubicBezTo>
                      <a:pt x="898276" y="0"/>
                      <a:pt x="910685" y="0"/>
                      <a:pt x="910685" y="0"/>
                    </a:cubicBezTo>
                    <a:lnTo>
                      <a:pt x="910685" y="769144"/>
                    </a:lnTo>
                    <a:cubicBezTo>
                      <a:pt x="910685" y="769144"/>
                      <a:pt x="898276" y="769144"/>
                      <a:pt x="882967" y="769144"/>
                    </a:cubicBezTo>
                    <a:lnTo>
                      <a:pt x="27718" y="769144"/>
                    </a:lnTo>
                    <a:cubicBezTo>
                      <a:pt x="12410" y="769144"/>
                      <a:pt x="0" y="769144"/>
                      <a:pt x="0" y="769144"/>
                    </a:cubicBezTo>
                    <a:lnTo>
                      <a:pt x="0" y="0"/>
                    </a:lnTo>
                    <a:cubicBezTo>
                      <a:pt x="0" y="0"/>
                      <a:pt x="12410" y="0"/>
                      <a:pt x="27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Freeform: Shape 29">
                <a:extLst>
                  <a:ext uri="{FF2B5EF4-FFF2-40B4-BE49-F238E27FC236}">
                    <a16:creationId xmlns:a16="http://schemas.microsoft.com/office/drawing/2014/main" xmlns="" id="{A38AE07E-C1B9-4172-9F2A-3E0E7180DCE1}"/>
                  </a:ext>
                </a:extLst>
              </p:cNvPr>
              <p:cNvSpPr/>
              <p:nvPr/>
            </p:nvSpPr>
            <p:spPr>
              <a:xfrm>
                <a:off x="4611814" y="3768566"/>
                <a:ext cx="910685" cy="769143"/>
              </a:xfrm>
              <a:custGeom>
                <a:avLst/>
                <a:gdLst>
                  <a:gd name="connsiteX0" fmla="*/ 882968 w 910685"/>
                  <a:gd name="connsiteY0" fmla="*/ 0 h 769143"/>
                  <a:gd name="connsiteX1" fmla="*/ 910685 w 910685"/>
                  <a:gd name="connsiteY1" fmla="*/ 0 h 769143"/>
                  <a:gd name="connsiteX2" fmla="*/ 910685 w 910685"/>
                  <a:gd name="connsiteY2" fmla="*/ 769144 h 769143"/>
                  <a:gd name="connsiteX3" fmla="*/ 882968 w 910685"/>
                  <a:gd name="connsiteY3" fmla="*/ 769144 h 769143"/>
                  <a:gd name="connsiteX4" fmla="*/ 27718 w 910685"/>
                  <a:gd name="connsiteY4" fmla="*/ 769144 h 769143"/>
                  <a:gd name="connsiteX5" fmla="*/ 0 w 910685"/>
                  <a:gd name="connsiteY5" fmla="*/ 769144 h 769143"/>
                  <a:gd name="connsiteX6" fmla="*/ 0 w 910685"/>
                  <a:gd name="connsiteY6" fmla="*/ 0 h 769143"/>
                  <a:gd name="connsiteX7" fmla="*/ 27718 w 910685"/>
                  <a:gd name="connsiteY7" fmla="*/ 0 h 76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685" h="769143">
                    <a:moveTo>
                      <a:pt x="882968" y="0"/>
                    </a:moveTo>
                    <a:cubicBezTo>
                      <a:pt x="898276" y="0"/>
                      <a:pt x="910685" y="0"/>
                      <a:pt x="910685" y="0"/>
                    </a:cubicBezTo>
                    <a:lnTo>
                      <a:pt x="910685" y="769144"/>
                    </a:lnTo>
                    <a:cubicBezTo>
                      <a:pt x="910685" y="769144"/>
                      <a:pt x="898276" y="769144"/>
                      <a:pt x="882968" y="769144"/>
                    </a:cubicBezTo>
                    <a:lnTo>
                      <a:pt x="27718" y="769144"/>
                    </a:lnTo>
                    <a:cubicBezTo>
                      <a:pt x="12410" y="769144"/>
                      <a:pt x="0" y="769144"/>
                      <a:pt x="0" y="769144"/>
                    </a:cubicBezTo>
                    <a:lnTo>
                      <a:pt x="0" y="0"/>
                    </a:lnTo>
                    <a:cubicBezTo>
                      <a:pt x="0" y="0"/>
                      <a:pt x="12410" y="0"/>
                      <a:pt x="27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Freeform: Shape 30">
                <a:extLst>
                  <a:ext uri="{FF2B5EF4-FFF2-40B4-BE49-F238E27FC236}">
                    <a16:creationId xmlns:a16="http://schemas.microsoft.com/office/drawing/2014/main" xmlns="" id="{DA667269-F85F-417D-BD76-A33F916225FE}"/>
                  </a:ext>
                </a:extLst>
              </p:cNvPr>
              <p:cNvSpPr/>
              <p:nvPr/>
            </p:nvSpPr>
            <p:spPr>
              <a:xfrm>
                <a:off x="4611814" y="3768566"/>
                <a:ext cx="910685" cy="631316"/>
              </a:xfrm>
              <a:custGeom>
                <a:avLst/>
                <a:gdLst>
                  <a:gd name="connsiteX0" fmla="*/ 880110 w 910685"/>
                  <a:gd name="connsiteY0" fmla="*/ 0 h 631316"/>
                  <a:gd name="connsiteX1" fmla="*/ 30575 w 910685"/>
                  <a:gd name="connsiteY1" fmla="*/ 0 h 631316"/>
                  <a:gd name="connsiteX2" fmla="*/ 0 w 910685"/>
                  <a:gd name="connsiteY2" fmla="*/ 30575 h 631316"/>
                  <a:gd name="connsiteX3" fmla="*/ 0 w 910685"/>
                  <a:gd name="connsiteY3" fmla="*/ 631317 h 631316"/>
                  <a:gd name="connsiteX4" fmla="*/ 910685 w 910685"/>
                  <a:gd name="connsiteY4" fmla="*/ 631317 h 631316"/>
                  <a:gd name="connsiteX5" fmla="*/ 910685 w 910685"/>
                  <a:gd name="connsiteY5" fmla="*/ 30575 h 631316"/>
                  <a:gd name="connsiteX6" fmla="*/ 880110 w 910685"/>
                  <a:gd name="connsiteY6" fmla="*/ 0 h 63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685" h="631316">
                    <a:moveTo>
                      <a:pt x="880110" y="0"/>
                    </a:moveTo>
                    <a:lnTo>
                      <a:pt x="30575" y="0"/>
                    </a:lnTo>
                    <a:cubicBezTo>
                      <a:pt x="13689" y="0"/>
                      <a:pt x="0" y="13688"/>
                      <a:pt x="0" y="30575"/>
                    </a:cubicBezTo>
                    <a:lnTo>
                      <a:pt x="0" y="631317"/>
                    </a:lnTo>
                    <a:lnTo>
                      <a:pt x="910685" y="631317"/>
                    </a:lnTo>
                    <a:lnTo>
                      <a:pt x="910685" y="30575"/>
                    </a:lnTo>
                    <a:cubicBezTo>
                      <a:pt x="910685" y="13688"/>
                      <a:pt x="896998" y="0"/>
                      <a:pt x="8801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Freeform: Shape 31">
                <a:extLst>
                  <a:ext uri="{FF2B5EF4-FFF2-40B4-BE49-F238E27FC236}">
                    <a16:creationId xmlns:a16="http://schemas.microsoft.com/office/drawing/2014/main" xmlns="" id="{9F407FC4-4F13-46AB-A7AB-B36EDE0E51F0}"/>
                  </a:ext>
                </a:extLst>
              </p:cNvPr>
              <p:cNvSpPr/>
              <p:nvPr/>
            </p:nvSpPr>
            <p:spPr>
              <a:xfrm>
                <a:off x="4650105" y="3799141"/>
                <a:ext cx="834199" cy="558641"/>
              </a:xfrm>
              <a:custGeom>
                <a:avLst/>
                <a:gdLst>
                  <a:gd name="connsiteX0" fmla="*/ 0 w 834199"/>
                  <a:gd name="connsiteY0" fmla="*/ 0 h 558641"/>
                  <a:gd name="connsiteX1" fmla="*/ 834200 w 834199"/>
                  <a:gd name="connsiteY1" fmla="*/ 0 h 558641"/>
                  <a:gd name="connsiteX2" fmla="*/ 834200 w 834199"/>
                  <a:gd name="connsiteY2" fmla="*/ 558641 h 558641"/>
                  <a:gd name="connsiteX3" fmla="*/ 0 w 834199"/>
                  <a:gd name="connsiteY3" fmla="*/ 558641 h 55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199" h="558641">
                    <a:moveTo>
                      <a:pt x="0" y="0"/>
                    </a:moveTo>
                    <a:lnTo>
                      <a:pt x="834200" y="0"/>
                    </a:lnTo>
                    <a:lnTo>
                      <a:pt x="834200" y="558641"/>
                    </a:lnTo>
                    <a:lnTo>
                      <a:pt x="0" y="5586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Freeform: Shape 32">
                <a:extLst>
                  <a:ext uri="{FF2B5EF4-FFF2-40B4-BE49-F238E27FC236}">
                    <a16:creationId xmlns:a16="http://schemas.microsoft.com/office/drawing/2014/main" xmlns="" id="{36B25AE1-9664-47A8-BD3B-10F9AB217EA7}"/>
                  </a:ext>
                </a:extLst>
              </p:cNvPr>
              <p:cNvSpPr/>
              <p:nvPr/>
            </p:nvSpPr>
            <p:spPr>
              <a:xfrm>
                <a:off x="5177790" y="3828764"/>
                <a:ext cx="210978" cy="243649"/>
              </a:xfrm>
              <a:custGeom>
                <a:avLst/>
                <a:gdLst>
                  <a:gd name="connsiteX0" fmla="*/ 210979 w 210978"/>
                  <a:gd name="connsiteY0" fmla="*/ 182689 h 243649"/>
                  <a:gd name="connsiteX1" fmla="*/ 210979 w 210978"/>
                  <a:gd name="connsiteY1" fmla="*/ 60865 h 243649"/>
                  <a:gd name="connsiteX2" fmla="*/ 105537 w 210978"/>
                  <a:gd name="connsiteY2" fmla="*/ 0 h 243649"/>
                  <a:gd name="connsiteX3" fmla="*/ 0 w 210978"/>
                  <a:gd name="connsiteY3" fmla="*/ 60865 h 243649"/>
                  <a:gd name="connsiteX4" fmla="*/ 0 w 210978"/>
                  <a:gd name="connsiteY4" fmla="*/ 182689 h 243649"/>
                  <a:gd name="connsiteX5" fmla="*/ 105537 w 210978"/>
                  <a:gd name="connsiteY5" fmla="*/ 243649 h 243649"/>
                  <a:gd name="connsiteX6" fmla="*/ 210979 w 210978"/>
                  <a:gd name="connsiteY6" fmla="*/ 182689 h 24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978" h="243649">
                    <a:moveTo>
                      <a:pt x="210979" y="182689"/>
                    </a:moveTo>
                    <a:lnTo>
                      <a:pt x="210979" y="60865"/>
                    </a:lnTo>
                    <a:lnTo>
                      <a:pt x="105537" y="0"/>
                    </a:lnTo>
                    <a:lnTo>
                      <a:pt x="0" y="60865"/>
                    </a:lnTo>
                    <a:lnTo>
                      <a:pt x="0" y="182689"/>
                    </a:lnTo>
                    <a:lnTo>
                      <a:pt x="105537" y="243649"/>
                    </a:lnTo>
                    <a:lnTo>
                      <a:pt x="210979" y="182689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: Shape 33">
                <a:extLst>
                  <a:ext uri="{FF2B5EF4-FFF2-40B4-BE49-F238E27FC236}">
                    <a16:creationId xmlns:a16="http://schemas.microsoft.com/office/drawing/2014/main" xmlns="" id="{55CE4DEE-B608-41B4-93DC-BC1AA734E629}"/>
                  </a:ext>
                </a:extLst>
              </p:cNvPr>
              <p:cNvSpPr/>
              <p:nvPr/>
            </p:nvSpPr>
            <p:spPr>
              <a:xfrm>
                <a:off x="4915471" y="3975353"/>
                <a:ext cx="172402" cy="199072"/>
              </a:xfrm>
              <a:custGeom>
                <a:avLst/>
                <a:gdLst>
                  <a:gd name="connsiteX0" fmla="*/ 172403 w 172402"/>
                  <a:gd name="connsiteY0" fmla="*/ 149352 h 199072"/>
                  <a:gd name="connsiteX1" fmla="*/ 172403 w 172402"/>
                  <a:gd name="connsiteY1" fmla="*/ 49721 h 199072"/>
                  <a:gd name="connsiteX2" fmla="*/ 86201 w 172402"/>
                  <a:gd name="connsiteY2" fmla="*/ 0 h 199072"/>
                  <a:gd name="connsiteX3" fmla="*/ 0 w 172402"/>
                  <a:gd name="connsiteY3" fmla="*/ 49721 h 199072"/>
                  <a:gd name="connsiteX4" fmla="*/ 0 w 172402"/>
                  <a:gd name="connsiteY4" fmla="*/ 149352 h 199072"/>
                  <a:gd name="connsiteX5" fmla="*/ 86201 w 172402"/>
                  <a:gd name="connsiteY5" fmla="*/ 199073 h 199072"/>
                  <a:gd name="connsiteX6" fmla="*/ 172403 w 172402"/>
                  <a:gd name="connsiteY6" fmla="*/ 149352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402" h="199072">
                    <a:moveTo>
                      <a:pt x="172403" y="149352"/>
                    </a:moveTo>
                    <a:lnTo>
                      <a:pt x="172403" y="49721"/>
                    </a:lnTo>
                    <a:lnTo>
                      <a:pt x="86201" y="0"/>
                    </a:lnTo>
                    <a:lnTo>
                      <a:pt x="0" y="49721"/>
                    </a:lnTo>
                    <a:lnTo>
                      <a:pt x="0" y="149352"/>
                    </a:lnTo>
                    <a:lnTo>
                      <a:pt x="86201" y="199073"/>
                    </a:lnTo>
                    <a:lnTo>
                      <a:pt x="172403" y="149352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: Shape 34">
                <a:extLst>
                  <a:ext uri="{FF2B5EF4-FFF2-40B4-BE49-F238E27FC236}">
                    <a16:creationId xmlns:a16="http://schemas.microsoft.com/office/drawing/2014/main" xmlns="" id="{87EC1A1B-9BB8-4D14-B8B3-FCE0CCAE9CDB}"/>
                  </a:ext>
                </a:extLst>
              </p:cNvPr>
              <p:cNvSpPr/>
              <p:nvPr/>
            </p:nvSpPr>
            <p:spPr>
              <a:xfrm>
                <a:off x="4813172" y="3819334"/>
                <a:ext cx="172402" cy="199072"/>
              </a:xfrm>
              <a:custGeom>
                <a:avLst/>
                <a:gdLst>
                  <a:gd name="connsiteX0" fmla="*/ 172402 w 172402"/>
                  <a:gd name="connsiteY0" fmla="*/ 149352 h 199072"/>
                  <a:gd name="connsiteX1" fmla="*/ 172402 w 172402"/>
                  <a:gd name="connsiteY1" fmla="*/ 49816 h 199072"/>
                  <a:gd name="connsiteX2" fmla="*/ 86201 w 172402"/>
                  <a:gd name="connsiteY2" fmla="*/ 0 h 199072"/>
                  <a:gd name="connsiteX3" fmla="*/ 0 w 172402"/>
                  <a:gd name="connsiteY3" fmla="*/ 49816 h 199072"/>
                  <a:gd name="connsiteX4" fmla="*/ 0 w 172402"/>
                  <a:gd name="connsiteY4" fmla="*/ 149352 h 199072"/>
                  <a:gd name="connsiteX5" fmla="*/ 86201 w 172402"/>
                  <a:gd name="connsiteY5" fmla="*/ 199072 h 199072"/>
                  <a:gd name="connsiteX6" fmla="*/ 172402 w 172402"/>
                  <a:gd name="connsiteY6" fmla="*/ 149352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402" h="199072">
                    <a:moveTo>
                      <a:pt x="172402" y="149352"/>
                    </a:moveTo>
                    <a:lnTo>
                      <a:pt x="172402" y="49816"/>
                    </a:lnTo>
                    <a:lnTo>
                      <a:pt x="86201" y="0"/>
                    </a:lnTo>
                    <a:lnTo>
                      <a:pt x="0" y="49816"/>
                    </a:lnTo>
                    <a:lnTo>
                      <a:pt x="0" y="149352"/>
                    </a:lnTo>
                    <a:lnTo>
                      <a:pt x="86201" y="199072"/>
                    </a:lnTo>
                    <a:lnTo>
                      <a:pt x="172402" y="149352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: Shape 35">
                <a:extLst>
                  <a:ext uri="{FF2B5EF4-FFF2-40B4-BE49-F238E27FC236}">
                    <a16:creationId xmlns:a16="http://schemas.microsoft.com/office/drawing/2014/main" xmlns="" id="{F4FC2083-AAAC-4366-B4B3-273C645D0C22}"/>
                  </a:ext>
                </a:extLst>
              </p:cNvPr>
              <p:cNvSpPr/>
              <p:nvPr/>
            </p:nvSpPr>
            <p:spPr>
              <a:xfrm>
                <a:off x="4813172" y="4128801"/>
                <a:ext cx="172402" cy="199072"/>
              </a:xfrm>
              <a:custGeom>
                <a:avLst/>
                <a:gdLst>
                  <a:gd name="connsiteX0" fmla="*/ 172402 w 172402"/>
                  <a:gd name="connsiteY0" fmla="*/ 149257 h 199072"/>
                  <a:gd name="connsiteX1" fmla="*/ 172402 w 172402"/>
                  <a:gd name="connsiteY1" fmla="*/ 49721 h 199072"/>
                  <a:gd name="connsiteX2" fmla="*/ 86201 w 172402"/>
                  <a:gd name="connsiteY2" fmla="*/ 0 h 199072"/>
                  <a:gd name="connsiteX3" fmla="*/ 0 w 172402"/>
                  <a:gd name="connsiteY3" fmla="*/ 49721 h 199072"/>
                  <a:gd name="connsiteX4" fmla="*/ 0 w 172402"/>
                  <a:gd name="connsiteY4" fmla="*/ 149257 h 199072"/>
                  <a:gd name="connsiteX5" fmla="*/ 86201 w 172402"/>
                  <a:gd name="connsiteY5" fmla="*/ 199072 h 199072"/>
                  <a:gd name="connsiteX6" fmla="*/ 172402 w 172402"/>
                  <a:gd name="connsiteY6" fmla="*/ 149257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402" h="199072">
                    <a:moveTo>
                      <a:pt x="172402" y="149257"/>
                    </a:moveTo>
                    <a:lnTo>
                      <a:pt x="172402" y="49721"/>
                    </a:lnTo>
                    <a:lnTo>
                      <a:pt x="86201" y="0"/>
                    </a:lnTo>
                    <a:lnTo>
                      <a:pt x="0" y="49721"/>
                    </a:lnTo>
                    <a:lnTo>
                      <a:pt x="0" y="149257"/>
                    </a:lnTo>
                    <a:lnTo>
                      <a:pt x="86201" y="199072"/>
                    </a:lnTo>
                    <a:lnTo>
                      <a:pt x="172402" y="149257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: Shape 36">
                <a:extLst>
                  <a:ext uri="{FF2B5EF4-FFF2-40B4-BE49-F238E27FC236}">
                    <a16:creationId xmlns:a16="http://schemas.microsoft.com/office/drawing/2014/main" xmlns="" id="{24970AEE-7D8C-4B0C-9F84-BE769EA1B16D}"/>
                  </a:ext>
                </a:extLst>
              </p:cNvPr>
              <p:cNvSpPr/>
              <p:nvPr/>
            </p:nvSpPr>
            <p:spPr>
              <a:xfrm>
                <a:off x="4708397" y="3975353"/>
                <a:ext cx="172402" cy="199072"/>
              </a:xfrm>
              <a:custGeom>
                <a:avLst/>
                <a:gdLst>
                  <a:gd name="connsiteX0" fmla="*/ 172402 w 172402"/>
                  <a:gd name="connsiteY0" fmla="*/ 149352 h 199072"/>
                  <a:gd name="connsiteX1" fmla="*/ 172402 w 172402"/>
                  <a:gd name="connsiteY1" fmla="*/ 49721 h 199072"/>
                  <a:gd name="connsiteX2" fmla="*/ 86201 w 172402"/>
                  <a:gd name="connsiteY2" fmla="*/ 0 h 199072"/>
                  <a:gd name="connsiteX3" fmla="*/ 0 w 172402"/>
                  <a:gd name="connsiteY3" fmla="*/ 49721 h 199072"/>
                  <a:gd name="connsiteX4" fmla="*/ 0 w 172402"/>
                  <a:gd name="connsiteY4" fmla="*/ 149352 h 199072"/>
                  <a:gd name="connsiteX5" fmla="*/ 86201 w 172402"/>
                  <a:gd name="connsiteY5" fmla="*/ 199073 h 199072"/>
                  <a:gd name="connsiteX6" fmla="*/ 172402 w 172402"/>
                  <a:gd name="connsiteY6" fmla="*/ 149352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402" h="199072">
                    <a:moveTo>
                      <a:pt x="172402" y="149352"/>
                    </a:moveTo>
                    <a:lnTo>
                      <a:pt x="172402" y="49721"/>
                    </a:lnTo>
                    <a:lnTo>
                      <a:pt x="86201" y="0"/>
                    </a:lnTo>
                    <a:lnTo>
                      <a:pt x="0" y="49721"/>
                    </a:lnTo>
                    <a:lnTo>
                      <a:pt x="0" y="149352"/>
                    </a:lnTo>
                    <a:lnTo>
                      <a:pt x="86201" y="199073"/>
                    </a:lnTo>
                    <a:lnTo>
                      <a:pt x="172402" y="149352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: Shape 37">
                <a:extLst>
                  <a:ext uri="{FF2B5EF4-FFF2-40B4-BE49-F238E27FC236}">
                    <a16:creationId xmlns:a16="http://schemas.microsoft.com/office/drawing/2014/main" xmlns="" id="{F52286ED-0F67-4097-A795-B2229C538653}"/>
                  </a:ext>
                </a:extLst>
              </p:cNvPr>
              <p:cNvSpPr/>
              <p:nvPr/>
            </p:nvSpPr>
            <p:spPr>
              <a:xfrm>
                <a:off x="5191125" y="4135659"/>
                <a:ext cx="184689" cy="9525"/>
              </a:xfrm>
              <a:custGeom>
                <a:avLst/>
                <a:gdLst>
                  <a:gd name="connsiteX0" fmla="*/ 0 w 184689"/>
                  <a:gd name="connsiteY0" fmla="*/ 0 h 9525"/>
                  <a:gd name="connsiteX1" fmla="*/ 184690 w 18468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89" h="9525">
                    <a:moveTo>
                      <a:pt x="0" y="0"/>
                    </a:moveTo>
                    <a:lnTo>
                      <a:pt x="18469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: Shape 38">
                <a:extLst>
                  <a:ext uri="{FF2B5EF4-FFF2-40B4-BE49-F238E27FC236}">
                    <a16:creationId xmlns:a16="http://schemas.microsoft.com/office/drawing/2014/main" xmlns="" id="{15034A90-0C1A-4E10-96FE-05E5E7802123}"/>
                  </a:ext>
                </a:extLst>
              </p:cNvPr>
              <p:cNvSpPr/>
              <p:nvPr/>
            </p:nvSpPr>
            <p:spPr>
              <a:xfrm>
                <a:off x="5191125" y="4173283"/>
                <a:ext cx="184689" cy="9525"/>
              </a:xfrm>
              <a:custGeom>
                <a:avLst/>
                <a:gdLst>
                  <a:gd name="connsiteX0" fmla="*/ 0 w 184689"/>
                  <a:gd name="connsiteY0" fmla="*/ 0 h 9525"/>
                  <a:gd name="connsiteX1" fmla="*/ 184690 w 18468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89" h="9525">
                    <a:moveTo>
                      <a:pt x="0" y="0"/>
                    </a:moveTo>
                    <a:lnTo>
                      <a:pt x="18469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: Shape 39">
                <a:extLst>
                  <a:ext uri="{FF2B5EF4-FFF2-40B4-BE49-F238E27FC236}">
                    <a16:creationId xmlns:a16="http://schemas.microsoft.com/office/drawing/2014/main" xmlns="" id="{2940D86B-D270-4896-8D44-7D388882BAFE}"/>
                  </a:ext>
                </a:extLst>
              </p:cNvPr>
              <p:cNvSpPr/>
              <p:nvPr/>
            </p:nvSpPr>
            <p:spPr>
              <a:xfrm>
                <a:off x="5191125" y="4210812"/>
                <a:ext cx="184689" cy="9525"/>
              </a:xfrm>
              <a:custGeom>
                <a:avLst/>
                <a:gdLst>
                  <a:gd name="connsiteX0" fmla="*/ 0 w 184689"/>
                  <a:gd name="connsiteY0" fmla="*/ 0 h 9525"/>
                  <a:gd name="connsiteX1" fmla="*/ 184690 w 18468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89" h="9525">
                    <a:moveTo>
                      <a:pt x="0" y="0"/>
                    </a:moveTo>
                    <a:lnTo>
                      <a:pt x="18469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3CB4CDB-C53E-4D72-91D1-088E82DD73A0}"/>
              </a:ext>
            </a:extLst>
          </p:cNvPr>
          <p:cNvGrpSpPr/>
          <p:nvPr/>
        </p:nvGrpSpPr>
        <p:grpSpPr>
          <a:xfrm>
            <a:off x="13020243" y="4197183"/>
            <a:ext cx="2294087" cy="2459500"/>
            <a:chOff x="5739523" y="4040304"/>
            <a:chExt cx="2294087" cy="24595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4806BE80-7F68-4EEA-9C14-B5CA53160028}"/>
                </a:ext>
              </a:extLst>
            </p:cNvPr>
            <p:cNvGrpSpPr/>
            <p:nvPr/>
          </p:nvGrpSpPr>
          <p:grpSpPr>
            <a:xfrm>
              <a:off x="5920494" y="4040304"/>
              <a:ext cx="1719535" cy="1680364"/>
              <a:chOff x="2466809" y="2589218"/>
              <a:chExt cx="1511592" cy="1477158"/>
            </a:xfrm>
          </p:grpSpPr>
          <p:sp>
            <p:nvSpPr>
              <p:cNvPr id="129" name="Freeform: Shape 123">
                <a:extLst>
                  <a:ext uri="{FF2B5EF4-FFF2-40B4-BE49-F238E27FC236}">
                    <a16:creationId xmlns:a16="http://schemas.microsoft.com/office/drawing/2014/main" xmlns="" id="{8DC0E5CC-A0EF-4544-B2CC-A5A8C1E1B753}"/>
                  </a:ext>
                </a:extLst>
              </p:cNvPr>
              <p:cNvSpPr/>
              <p:nvPr/>
            </p:nvSpPr>
            <p:spPr>
              <a:xfrm>
                <a:off x="2498883" y="3161787"/>
                <a:ext cx="1479518" cy="88868"/>
              </a:xfrm>
              <a:custGeom>
                <a:avLst/>
                <a:gdLst>
                  <a:gd name="connsiteX0" fmla="*/ 0 w 1479518"/>
                  <a:gd name="connsiteY0" fmla="*/ 0 h 88868"/>
                  <a:gd name="connsiteX1" fmla="*/ 1479518 w 1479518"/>
                  <a:gd name="connsiteY1" fmla="*/ 0 h 88868"/>
                  <a:gd name="connsiteX2" fmla="*/ 1479518 w 1479518"/>
                  <a:gd name="connsiteY2" fmla="*/ 88868 h 88868"/>
                  <a:gd name="connsiteX3" fmla="*/ 0 w 1479518"/>
                  <a:gd name="connsiteY3" fmla="*/ 88868 h 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9518" h="88868">
                    <a:moveTo>
                      <a:pt x="0" y="0"/>
                    </a:moveTo>
                    <a:lnTo>
                      <a:pt x="1479518" y="0"/>
                    </a:lnTo>
                    <a:lnTo>
                      <a:pt x="1479518" y="88868"/>
                    </a:lnTo>
                    <a:lnTo>
                      <a:pt x="0" y="88868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Freeform: Shape 124">
                <a:extLst>
                  <a:ext uri="{FF2B5EF4-FFF2-40B4-BE49-F238E27FC236}">
                    <a16:creationId xmlns:a16="http://schemas.microsoft.com/office/drawing/2014/main" xmlns="" id="{489CF76E-E20D-4063-9B92-1E89D7B28915}"/>
                  </a:ext>
                </a:extLst>
              </p:cNvPr>
              <p:cNvSpPr/>
              <p:nvPr/>
            </p:nvSpPr>
            <p:spPr>
              <a:xfrm>
                <a:off x="3511200" y="3210555"/>
                <a:ext cx="66484" cy="855821"/>
              </a:xfrm>
              <a:custGeom>
                <a:avLst/>
                <a:gdLst>
                  <a:gd name="connsiteX0" fmla="*/ 0 w 66484"/>
                  <a:gd name="connsiteY0" fmla="*/ 0 h 855821"/>
                  <a:gd name="connsiteX1" fmla="*/ 66485 w 66484"/>
                  <a:gd name="connsiteY1" fmla="*/ 0 h 855821"/>
                  <a:gd name="connsiteX2" fmla="*/ 66485 w 66484"/>
                  <a:gd name="connsiteY2" fmla="*/ 855821 h 855821"/>
                  <a:gd name="connsiteX3" fmla="*/ 0 w 66484"/>
                  <a:gd name="connsiteY3" fmla="*/ 855821 h 85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84" h="855821">
                    <a:moveTo>
                      <a:pt x="0" y="0"/>
                    </a:moveTo>
                    <a:lnTo>
                      <a:pt x="66485" y="0"/>
                    </a:lnTo>
                    <a:lnTo>
                      <a:pt x="66485" y="855821"/>
                    </a:lnTo>
                    <a:lnTo>
                      <a:pt x="0" y="855821"/>
                    </a:ln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Freeform: Shape 125">
                <a:extLst>
                  <a:ext uri="{FF2B5EF4-FFF2-40B4-BE49-F238E27FC236}">
                    <a16:creationId xmlns:a16="http://schemas.microsoft.com/office/drawing/2014/main" xmlns="" id="{A4423FC3-10DD-4826-95BF-CED85995BF27}"/>
                  </a:ext>
                </a:extLst>
              </p:cNvPr>
              <p:cNvSpPr/>
              <p:nvPr/>
            </p:nvSpPr>
            <p:spPr>
              <a:xfrm>
                <a:off x="2950298" y="2787264"/>
                <a:ext cx="317720" cy="388335"/>
              </a:xfrm>
              <a:custGeom>
                <a:avLst/>
                <a:gdLst>
                  <a:gd name="connsiteX0" fmla="*/ 312204 w 317720"/>
                  <a:gd name="connsiteY0" fmla="*/ 322517 h 388335"/>
                  <a:gd name="connsiteX1" fmla="*/ 215334 w 317720"/>
                  <a:gd name="connsiteY1" fmla="*/ 150114 h 388335"/>
                  <a:gd name="connsiteX2" fmla="*/ 215334 w 317720"/>
                  <a:gd name="connsiteY2" fmla="*/ 31623 h 388335"/>
                  <a:gd name="connsiteX3" fmla="*/ 224564 w 317720"/>
                  <a:gd name="connsiteY3" fmla="*/ 10373 h 388335"/>
                  <a:gd name="connsiteX4" fmla="*/ 209429 w 317720"/>
                  <a:gd name="connsiteY4" fmla="*/ 0 h 388335"/>
                  <a:gd name="connsiteX5" fmla="*/ 108083 w 317720"/>
                  <a:gd name="connsiteY5" fmla="*/ 0 h 388335"/>
                  <a:gd name="connsiteX6" fmla="*/ 91805 w 317720"/>
                  <a:gd name="connsiteY6" fmla="*/ 16488 h 388335"/>
                  <a:gd name="connsiteX7" fmla="*/ 102177 w 317720"/>
                  <a:gd name="connsiteY7" fmla="*/ 31623 h 388335"/>
                  <a:gd name="connsiteX8" fmla="*/ 102177 w 317720"/>
                  <a:gd name="connsiteY8" fmla="*/ 145923 h 388335"/>
                  <a:gd name="connsiteX9" fmla="*/ 102177 w 317720"/>
                  <a:gd name="connsiteY9" fmla="*/ 145923 h 388335"/>
                  <a:gd name="connsiteX10" fmla="*/ 4927 w 317720"/>
                  <a:gd name="connsiteY10" fmla="*/ 323755 h 388335"/>
                  <a:gd name="connsiteX11" fmla="*/ 24006 w 317720"/>
                  <a:gd name="connsiteY11" fmla="*/ 383410 h 388335"/>
                  <a:gd name="connsiteX12" fmla="*/ 44360 w 317720"/>
                  <a:gd name="connsiteY12" fmla="*/ 388334 h 388335"/>
                  <a:gd name="connsiteX13" fmla="*/ 272960 w 317720"/>
                  <a:gd name="connsiteY13" fmla="*/ 388334 h 388335"/>
                  <a:gd name="connsiteX14" fmla="*/ 317718 w 317720"/>
                  <a:gd name="connsiteY14" fmla="*/ 344319 h 388335"/>
                  <a:gd name="connsiteX15" fmla="*/ 312204 w 317720"/>
                  <a:gd name="connsiteY15" fmla="*/ 322517 h 38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7720" h="388335">
                    <a:moveTo>
                      <a:pt x="312204" y="322517"/>
                    </a:moveTo>
                    <a:lnTo>
                      <a:pt x="215334" y="150114"/>
                    </a:lnTo>
                    <a:lnTo>
                      <a:pt x="215334" y="31623"/>
                    </a:lnTo>
                    <a:cubicBezTo>
                      <a:pt x="223754" y="28299"/>
                      <a:pt x="227879" y="18793"/>
                      <a:pt x="224564" y="10373"/>
                    </a:cubicBezTo>
                    <a:cubicBezTo>
                      <a:pt x="222107" y="4153"/>
                      <a:pt x="216115" y="48"/>
                      <a:pt x="209429" y="0"/>
                    </a:cubicBezTo>
                    <a:lnTo>
                      <a:pt x="108083" y="0"/>
                    </a:lnTo>
                    <a:cubicBezTo>
                      <a:pt x="99034" y="57"/>
                      <a:pt x="91747" y="7439"/>
                      <a:pt x="91805" y="16488"/>
                    </a:cubicBezTo>
                    <a:cubicBezTo>
                      <a:pt x="91852" y="23174"/>
                      <a:pt x="95958" y="29166"/>
                      <a:pt x="102177" y="31623"/>
                    </a:cubicBezTo>
                    <a:lnTo>
                      <a:pt x="102177" y="145923"/>
                    </a:lnTo>
                    <a:lnTo>
                      <a:pt x="102177" y="145923"/>
                    </a:lnTo>
                    <a:lnTo>
                      <a:pt x="4927" y="323755"/>
                    </a:lnTo>
                    <a:cubicBezTo>
                      <a:pt x="-6274" y="345500"/>
                      <a:pt x="2270" y="372209"/>
                      <a:pt x="24006" y="383410"/>
                    </a:cubicBezTo>
                    <a:cubicBezTo>
                      <a:pt x="30302" y="386658"/>
                      <a:pt x="37284" y="388344"/>
                      <a:pt x="44360" y="388334"/>
                    </a:cubicBezTo>
                    <a:lnTo>
                      <a:pt x="272960" y="388334"/>
                    </a:lnTo>
                    <a:cubicBezTo>
                      <a:pt x="297478" y="388544"/>
                      <a:pt x="317509" y="368837"/>
                      <a:pt x="317718" y="344319"/>
                    </a:cubicBezTo>
                    <a:cubicBezTo>
                      <a:pt x="317785" y="336699"/>
                      <a:pt x="315880" y="329194"/>
                      <a:pt x="312204" y="32251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Freeform: Shape 126">
                <a:extLst>
                  <a:ext uri="{FF2B5EF4-FFF2-40B4-BE49-F238E27FC236}">
                    <a16:creationId xmlns:a16="http://schemas.microsoft.com/office/drawing/2014/main" xmlns="" id="{4CBF616E-4216-41C5-9C6E-12756DA8B1BC}"/>
                  </a:ext>
                </a:extLst>
              </p:cNvPr>
              <p:cNvSpPr/>
              <p:nvPr/>
            </p:nvSpPr>
            <p:spPr>
              <a:xfrm>
                <a:off x="2466809" y="2787264"/>
                <a:ext cx="317816" cy="388336"/>
              </a:xfrm>
              <a:custGeom>
                <a:avLst/>
                <a:gdLst>
                  <a:gd name="connsiteX0" fmla="*/ 312299 w 317816"/>
                  <a:gd name="connsiteY0" fmla="*/ 322517 h 388336"/>
                  <a:gd name="connsiteX1" fmla="*/ 215334 w 317816"/>
                  <a:gd name="connsiteY1" fmla="*/ 150114 h 388336"/>
                  <a:gd name="connsiteX2" fmla="*/ 215334 w 317816"/>
                  <a:gd name="connsiteY2" fmla="*/ 31623 h 388336"/>
                  <a:gd name="connsiteX3" fmla="*/ 224564 w 317816"/>
                  <a:gd name="connsiteY3" fmla="*/ 10373 h 388336"/>
                  <a:gd name="connsiteX4" fmla="*/ 209429 w 317816"/>
                  <a:gd name="connsiteY4" fmla="*/ 0 h 388336"/>
                  <a:gd name="connsiteX5" fmla="*/ 108273 w 317816"/>
                  <a:gd name="connsiteY5" fmla="*/ 0 h 388336"/>
                  <a:gd name="connsiteX6" fmla="*/ 91900 w 317816"/>
                  <a:gd name="connsiteY6" fmla="*/ 16392 h 388336"/>
                  <a:gd name="connsiteX7" fmla="*/ 102273 w 317816"/>
                  <a:gd name="connsiteY7" fmla="*/ 31623 h 388336"/>
                  <a:gd name="connsiteX8" fmla="*/ 102273 w 317816"/>
                  <a:gd name="connsiteY8" fmla="*/ 145923 h 388336"/>
                  <a:gd name="connsiteX9" fmla="*/ 102273 w 317816"/>
                  <a:gd name="connsiteY9" fmla="*/ 145923 h 388336"/>
                  <a:gd name="connsiteX10" fmla="*/ 4927 w 317816"/>
                  <a:gd name="connsiteY10" fmla="*/ 323755 h 388336"/>
                  <a:gd name="connsiteX11" fmla="*/ 24006 w 317816"/>
                  <a:gd name="connsiteY11" fmla="*/ 383410 h 388336"/>
                  <a:gd name="connsiteX12" fmla="*/ 44361 w 317816"/>
                  <a:gd name="connsiteY12" fmla="*/ 388334 h 388336"/>
                  <a:gd name="connsiteX13" fmla="*/ 272961 w 317816"/>
                  <a:gd name="connsiteY13" fmla="*/ 388334 h 388336"/>
                  <a:gd name="connsiteX14" fmla="*/ 317814 w 317816"/>
                  <a:gd name="connsiteY14" fmla="*/ 344424 h 388336"/>
                  <a:gd name="connsiteX15" fmla="*/ 312299 w 317816"/>
                  <a:gd name="connsiteY15" fmla="*/ 322517 h 38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7816" h="388336">
                    <a:moveTo>
                      <a:pt x="312299" y="322517"/>
                    </a:moveTo>
                    <a:lnTo>
                      <a:pt x="215334" y="150114"/>
                    </a:lnTo>
                    <a:lnTo>
                      <a:pt x="215334" y="31623"/>
                    </a:lnTo>
                    <a:cubicBezTo>
                      <a:pt x="223754" y="28299"/>
                      <a:pt x="227879" y="18793"/>
                      <a:pt x="224564" y="10373"/>
                    </a:cubicBezTo>
                    <a:cubicBezTo>
                      <a:pt x="222107" y="4153"/>
                      <a:pt x="216115" y="48"/>
                      <a:pt x="209429" y="0"/>
                    </a:cubicBezTo>
                    <a:lnTo>
                      <a:pt x="108273" y="0"/>
                    </a:lnTo>
                    <a:cubicBezTo>
                      <a:pt x="99224" y="10"/>
                      <a:pt x="91900" y="7344"/>
                      <a:pt x="91900" y="16392"/>
                    </a:cubicBezTo>
                    <a:cubicBezTo>
                      <a:pt x="91910" y="23117"/>
                      <a:pt x="96015" y="29156"/>
                      <a:pt x="102273" y="31623"/>
                    </a:cubicBezTo>
                    <a:lnTo>
                      <a:pt x="102273" y="145923"/>
                    </a:lnTo>
                    <a:lnTo>
                      <a:pt x="102273" y="145923"/>
                    </a:lnTo>
                    <a:lnTo>
                      <a:pt x="4927" y="323755"/>
                    </a:lnTo>
                    <a:cubicBezTo>
                      <a:pt x="-6274" y="345500"/>
                      <a:pt x="2270" y="372209"/>
                      <a:pt x="24006" y="383410"/>
                    </a:cubicBezTo>
                    <a:cubicBezTo>
                      <a:pt x="30302" y="386658"/>
                      <a:pt x="37284" y="388344"/>
                      <a:pt x="44361" y="388334"/>
                    </a:cubicBezTo>
                    <a:lnTo>
                      <a:pt x="272961" y="388334"/>
                    </a:lnTo>
                    <a:cubicBezTo>
                      <a:pt x="297478" y="388592"/>
                      <a:pt x="317557" y="368932"/>
                      <a:pt x="317814" y="344424"/>
                    </a:cubicBezTo>
                    <a:cubicBezTo>
                      <a:pt x="317900" y="336766"/>
                      <a:pt x="315995" y="329222"/>
                      <a:pt x="312299" y="322517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Freeform: Shape 127">
                <a:extLst>
                  <a:ext uri="{FF2B5EF4-FFF2-40B4-BE49-F238E27FC236}">
                    <a16:creationId xmlns:a16="http://schemas.microsoft.com/office/drawing/2014/main" xmlns="" id="{042C46CE-8065-47A0-AAE2-8DC03B430D46}"/>
                  </a:ext>
                </a:extLst>
              </p:cNvPr>
              <p:cNvSpPr/>
              <p:nvPr/>
            </p:nvSpPr>
            <p:spPr>
              <a:xfrm>
                <a:off x="2628527" y="2589218"/>
                <a:ext cx="497498" cy="248442"/>
              </a:xfrm>
              <a:custGeom>
                <a:avLst/>
                <a:gdLst>
                  <a:gd name="connsiteX0" fmla="*/ 485576 w 497498"/>
                  <a:gd name="connsiteY0" fmla="*/ 248433 h 248442"/>
                  <a:gd name="connsiteX1" fmla="*/ 483861 w 497498"/>
                  <a:gd name="connsiteY1" fmla="*/ 248433 h 248442"/>
                  <a:gd name="connsiteX2" fmla="*/ 475736 w 497498"/>
                  <a:gd name="connsiteY2" fmla="*/ 237689 h 248442"/>
                  <a:gd name="connsiteX3" fmla="*/ 475860 w 497498"/>
                  <a:gd name="connsiteY3" fmla="*/ 237004 h 248442"/>
                  <a:gd name="connsiteX4" fmla="*/ 403280 w 497498"/>
                  <a:gd name="connsiteY4" fmla="*/ 66982 h 248442"/>
                  <a:gd name="connsiteX5" fmla="*/ 236783 w 497498"/>
                  <a:gd name="connsiteY5" fmla="*/ 26787 h 248442"/>
                  <a:gd name="connsiteX6" fmla="*/ 178299 w 497498"/>
                  <a:gd name="connsiteY6" fmla="*/ 72602 h 248442"/>
                  <a:gd name="connsiteX7" fmla="*/ 181633 w 497498"/>
                  <a:gd name="connsiteY7" fmla="*/ 72602 h 248442"/>
                  <a:gd name="connsiteX8" fmla="*/ 281741 w 497498"/>
                  <a:gd name="connsiteY8" fmla="*/ 106797 h 248442"/>
                  <a:gd name="connsiteX9" fmla="*/ 269549 w 497498"/>
                  <a:gd name="connsiteY9" fmla="*/ 206047 h 248442"/>
                  <a:gd name="connsiteX10" fmla="*/ 198206 w 497498"/>
                  <a:gd name="connsiteY10" fmla="*/ 236241 h 248442"/>
                  <a:gd name="connsiteX11" fmla="*/ 138199 w 497498"/>
                  <a:gd name="connsiteY11" fmla="*/ 147850 h 248442"/>
                  <a:gd name="connsiteX12" fmla="*/ 144581 w 497498"/>
                  <a:gd name="connsiteY12" fmla="*/ 100225 h 248442"/>
                  <a:gd name="connsiteX13" fmla="*/ 19613 w 497498"/>
                  <a:gd name="connsiteY13" fmla="*/ 220716 h 248442"/>
                  <a:gd name="connsiteX14" fmla="*/ 8564 w 497498"/>
                  <a:gd name="connsiteY14" fmla="*/ 229193 h 248442"/>
                  <a:gd name="connsiteX15" fmla="*/ 86 w 497498"/>
                  <a:gd name="connsiteY15" fmla="*/ 218144 h 248442"/>
                  <a:gd name="connsiteX16" fmla="*/ 153248 w 497498"/>
                  <a:gd name="connsiteY16" fmla="*/ 77746 h 248442"/>
                  <a:gd name="connsiteX17" fmla="*/ 230686 w 497498"/>
                  <a:gd name="connsiteY17" fmla="*/ 8594 h 248442"/>
                  <a:gd name="connsiteX18" fmla="*/ 416234 w 497498"/>
                  <a:gd name="connsiteY18" fmla="*/ 52695 h 248442"/>
                  <a:gd name="connsiteX19" fmla="*/ 495291 w 497498"/>
                  <a:gd name="connsiteY19" fmla="*/ 241004 h 248442"/>
                  <a:gd name="connsiteX20" fmla="*/ 485576 w 497498"/>
                  <a:gd name="connsiteY20" fmla="*/ 248433 h 248442"/>
                  <a:gd name="connsiteX21" fmla="*/ 167250 w 497498"/>
                  <a:gd name="connsiteY21" fmla="*/ 94319 h 248442"/>
                  <a:gd name="connsiteX22" fmla="*/ 157725 w 497498"/>
                  <a:gd name="connsiteY22" fmla="*/ 146706 h 248442"/>
                  <a:gd name="connsiteX23" fmla="*/ 202778 w 497498"/>
                  <a:gd name="connsiteY23" fmla="*/ 216525 h 248442"/>
                  <a:gd name="connsiteX24" fmla="*/ 253451 w 497498"/>
                  <a:gd name="connsiteY24" fmla="*/ 193665 h 248442"/>
                  <a:gd name="connsiteX25" fmla="*/ 264310 w 497498"/>
                  <a:gd name="connsiteY25" fmla="*/ 116226 h 248442"/>
                  <a:gd name="connsiteX26" fmla="*/ 183824 w 497498"/>
                  <a:gd name="connsiteY26" fmla="*/ 91747 h 248442"/>
                  <a:gd name="connsiteX27" fmla="*/ 167250 w 497498"/>
                  <a:gd name="connsiteY27" fmla="*/ 94319 h 24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7498" h="248442">
                    <a:moveTo>
                      <a:pt x="485576" y="248433"/>
                    </a:moveTo>
                    <a:lnTo>
                      <a:pt x="483861" y="248433"/>
                    </a:lnTo>
                    <a:cubicBezTo>
                      <a:pt x="478651" y="247710"/>
                      <a:pt x="475012" y="242899"/>
                      <a:pt x="475736" y="237689"/>
                    </a:cubicBezTo>
                    <a:cubicBezTo>
                      <a:pt x="475774" y="237461"/>
                      <a:pt x="475812" y="237232"/>
                      <a:pt x="475860" y="237004"/>
                    </a:cubicBezTo>
                    <a:cubicBezTo>
                      <a:pt x="485385" y="181187"/>
                      <a:pt x="456810" y="113179"/>
                      <a:pt x="403280" y="66982"/>
                    </a:cubicBezTo>
                    <a:cubicBezTo>
                      <a:pt x="352892" y="23262"/>
                      <a:pt x="292218" y="8689"/>
                      <a:pt x="236783" y="26787"/>
                    </a:cubicBezTo>
                    <a:cubicBezTo>
                      <a:pt x="212503" y="34692"/>
                      <a:pt x="191786" y="50914"/>
                      <a:pt x="178299" y="72602"/>
                    </a:cubicBezTo>
                    <a:lnTo>
                      <a:pt x="181633" y="72602"/>
                    </a:lnTo>
                    <a:cubicBezTo>
                      <a:pt x="243450" y="64792"/>
                      <a:pt x="270215" y="86889"/>
                      <a:pt x="281741" y="106797"/>
                    </a:cubicBezTo>
                    <a:cubicBezTo>
                      <a:pt x="297743" y="134514"/>
                      <a:pt x="292790" y="175377"/>
                      <a:pt x="269549" y="206047"/>
                    </a:cubicBezTo>
                    <a:cubicBezTo>
                      <a:pt x="250499" y="231384"/>
                      <a:pt x="223828" y="242623"/>
                      <a:pt x="198206" y="236241"/>
                    </a:cubicBezTo>
                    <a:cubicBezTo>
                      <a:pt x="162773" y="227288"/>
                      <a:pt x="139818" y="193379"/>
                      <a:pt x="138199" y="147850"/>
                    </a:cubicBezTo>
                    <a:cubicBezTo>
                      <a:pt x="137780" y="131733"/>
                      <a:pt x="139932" y="115664"/>
                      <a:pt x="144581" y="100225"/>
                    </a:cubicBezTo>
                    <a:cubicBezTo>
                      <a:pt x="33328" y="130609"/>
                      <a:pt x="20184" y="216715"/>
                      <a:pt x="19613" y="220716"/>
                    </a:cubicBezTo>
                    <a:cubicBezTo>
                      <a:pt x="18898" y="226107"/>
                      <a:pt x="13955" y="229907"/>
                      <a:pt x="8564" y="229193"/>
                    </a:cubicBezTo>
                    <a:cubicBezTo>
                      <a:pt x="3172" y="228478"/>
                      <a:pt x="-628" y="223535"/>
                      <a:pt x="86" y="218144"/>
                    </a:cubicBezTo>
                    <a:cubicBezTo>
                      <a:pt x="86" y="217001"/>
                      <a:pt x="16088" y="108130"/>
                      <a:pt x="153248" y="77746"/>
                    </a:cubicBezTo>
                    <a:cubicBezTo>
                      <a:pt x="168402" y="44989"/>
                      <a:pt x="196435" y="19967"/>
                      <a:pt x="230686" y="8594"/>
                    </a:cubicBezTo>
                    <a:cubicBezTo>
                      <a:pt x="292790" y="-11694"/>
                      <a:pt x="360417" y="4308"/>
                      <a:pt x="416234" y="52695"/>
                    </a:cubicBezTo>
                    <a:cubicBezTo>
                      <a:pt x="475289" y="103749"/>
                      <a:pt x="506340" y="177663"/>
                      <a:pt x="495291" y="241004"/>
                    </a:cubicBezTo>
                    <a:cubicBezTo>
                      <a:pt x="494281" y="245509"/>
                      <a:pt x="490186" y="248634"/>
                      <a:pt x="485576" y="248433"/>
                    </a:cubicBezTo>
                    <a:close/>
                    <a:moveTo>
                      <a:pt x="167250" y="94319"/>
                    </a:moveTo>
                    <a:cubicBezTo>
                      <a:pt x="160563" y="110959"/>
                      <a:pt x="157325" y="128780"/>
                      <a:pt x="157725" y="146706"/>
                    </a:cubicBezTo>
                    <a:cubicBezTo>
                      <a:pt x="158677" y="175281"/>
                      <a:pt x="171060" y="208524"/>
                      <a:pt x="202778" y="216525"/>
                    </a:cubicBezTo>
                    <a:cubicBezTo>
                      <a:pt x="228115" y="222906"/>
                      <a:pt x="246689" y="202713"/>
                      <a:pt x="253451" y="193665"/>
                    </a:cubicBezTo>
                    <a:cubicBezTo>
                      <a:pt x="269168" y="172900"/>
                      <a:pt x="277931" y="139658"/>
                      <a:pt x="264310" y="116226"/>
                    </a:cubicBezTo>
                    <a:cubicBezTo>
                      <a:pt x="252118" y="95081"/>
                      <a:pt x="224209" y="86604"/>
                      <a:pt x="183824" y="91747"/>
                    </a:cubicBezTo>
                    <a:cubicBezTo>
                      <a:pt x="178042" y="92700"/>
                      <a:pt x="172517" y="93557"/>
                      <a:pt x="167250" y="94319"/>
                    </a:cubicBezTo>
                    <a:close/>
                  </a:path>
                </a:pathLst>
              </a:custGeom>
              <a:solidFill>
                <a:srgbClr val="C9C9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9" name="Graphic 6">
              <a:extLst>
                <a:ext uri="{FF2B5EF4-FFF2-40B4-BE49-F238E27FC236}">
                  <a16:creationId xmlns:a16="http://schemas.microsoft.com/office/drawing/2014/main" xmlns="" id="{70254366-38DC-4DBB-BC26-658E5A434FCF}"/>
                </a:ext>
              </a:extLst>
            </p:cNvPr>
            <p:cNvGrpSpPr/>
            <p:nvPr/>
          </p:nvGrpSpPr>
          <p:grpSpPr>
            <a:xfrm>
              <a:off x="5739523" y="4729006"/>
              <a:ext cx="2294087" cy="1770798"/>
              <a:chOff x="5540070" y="2963126"/>
              <a:chExt cx="2294087" cy="1770798"/>
            </a:xfrm>
          </p:grpSpPr>
          <p:sp>
            <p:nvSpPr>
              <p:cNvPr id="70" name="Freeform: Shape 64">
                <a:extLst>
                  <a:ext uri="{FF2B5EF4-FFF2-40B4-BE49-F238E27FC236}">
                    <a16:creationId xmlns:a16="http://schemas.microsoft.com/office/drawing/2014/main" xmlns="" id="{6F3ABDE9-A75F-461D-96D9-1848518BA8C1}"/>
                  </a:ext>
                </a:extLst>
              </p:cNvPr>
              <p:cNvSpPr/>
              <p:nvPr/>
            </p:nvSpPr>
            <p:spPr>
              <a:xfrm>
                <a:off x="6918578" y="3129054"/>
                <a:ext cx="915579" cy="1600012"/>
              </a:xfrm>
              <a:custGeom>
                <a:avLst/>
                <a:gdLst>
                  <a:gd name="connsiteX0" fmla="*/ 868871 w 915579"/>
                  <a:gd name="connsiteY0" fmla="*/ 384 h 1600012"/>
                  <a:gd name="connsiteX1" fmla="*/ 397383 w 915579"/>
                  <a:gd name="connsiteY1" fmla="*/ 4289 h 1600012"/>
                  <a:gd name="connsiteX2" fmla="*/ 358426 w 915579"/>
                  <a:gd name="connsiteY2" fmla="*/ 23339 h 1600012"/>
                  <a:gd name="connsiteX3" fmla="*/ 272701 w 915579"/>
                  <a:gd name="connsiteY3" fmla="*/ 303946 h 1600012"/>
                  <a:gd name="connsiteX4" fmla="*/ 257175 w 915579"/>
                  <a:gd name="connsiteY4" fmla="*/ 463680 h 1600012"/>
                  <a:gd name="connsiteX5" fmla="*/ 85725 w 915579"/>
                  <a:gd name="connsiteY5" fmla="*/ 978030 h 1600012"/>
                  <a:gd name="connsiteX6" fmla="*/ 0 w 915579"/>
                  <a:gd name="connsiteY6" fmla="*/ 1600013 h 1600012"/>
                  <a:gd name="connsiteX7" fmla="*/ 593312 w 915579"/>
                  <a:gd name="connsiteY7" fmla="*/ 1600013 h 1600012"/>
                  <a:gd name="connsiteX8" fmla="*/ 678085 w 915579"/>
                  <a:gd name="connsiteY8" fmla="*/ 1001367 h 1600012"/>
                  <a:gd name="connsiteX9" fmla="*/ 832104 w 915579"/>
                  <a:gd name="connsiteY9" fmla="*/ 554644 h 1600012"/>
                  <a:gd name="connsiteX10" fmla="*/ 911828 w 915579"/>
                  <a:gd name="connsiteY10" fmla="*/ 93348 h 1600012"/>
                  <a:gd name="connsiteX11" fmla="*/ 868871 w 915579"/>
                  <a:gd name="connsiteY11" fmla="*/ 384 h 16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5579" h="1600012">
                    <a:moveTo>
                      <a:pt x="868871" y="384"/>
                    </a:moveTo>
                    <a:lnTo>
                      <a:pt x="397383" y="4289"/>
                    </a:lnTo>
                    <a:cubicBezTo>
                      <a:pt x="397383" y="4289"/>
                      <a:pt x="366141" y="384"/>
                      <a:pt x="358426" y="23339"/>
                    </a:cubicBezTo>
                    <a:cubicBezTo>
                      <a:pt x="358426" y="23339"/>
                      <a:pt x="276511" y="229841"/>
                      <a:pt x="272701" y="303946"/>
                    </a:cubicBezTo>
                    <a:cubicBezTo>
                      <a:pt x="268891" y="378051"/>
                      <a:pt x="288322" y="366239"/>
                      <a:pt x="257175" y="463680"/>
                    </a:cubicBezTo>
                    <a:cubicBezTo>
                      <a:pt x="226028" y="561121"/>
                      <a:pt x="136303" y="791054"/>
                      <a:pt x="85725" y="978030"/>
                    </a:cubicBezTo>
                    <a:cubicBezTo>
                      <a:pt x="31147" y="1179389"/>
                      <a:pt x="8954" y="1390558"/>
                      <a:pt x="0" y="1600013"/>
                    </a:cubicBezTo>
                    <a:lnTo>
                      <a:pt x="593312" y="1600013"/>
                    </a:lnTo>
                    <a:cubicBezTo>
                      <a:pt x="593979" y="1399226"/>
                      <a:pt x="607124" y="1199963"/>
                      <a:pt x="678085" y="1001367"/>
                    </a:cubicBezTo>
                    <a:cubicBezTo>
                      <a:pt x="729425" y="857348"/>
                      <a:pt x="788480" y="705329"/>
                      <a:pt x="832104" y="554644"/>
                    </a:cubicBezTo>
                    <a:cubicBezTo>
                      <a:pt x="875729" y="403959"/>
                      <a:pt x="883349" y="247463"/>
                      <a:pt x="911828" y="93348"/>
                    </a:cubicBezTo>
                    <a:cubicBezTo>
                      <a:pt x="931259" y="-11236"/>
                      <a:pt x="868871" y="384"/>
                      <a:pt x="868871" y="3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: Shape 65">
                <a:extLst>
                  <a:ext uri="{FF2B5EF4-FFF2-40B4-BE49-F238E27FC236}">
                    <a16:creationId xmlns:a16="http://schemas.microsoft.com/office/drawing/2014/main" xmlns="" id="{044EC0CC-1BFC-49FC-8F4F-BC8B4CF8186D}"/>
                  </a:ext>
                </a:extLst>
              </p:cNvPr>
              <p:cNvSpPr/>
              <p:nvPr/>
            </p:nvSpPr>
            <p:spPr>
              <a:xfrm>
                <a:off x="7190789" y="3129061"/>
                <a:ext cx="642855" cy="522652"/>
              </a:xfrm>
              <a:custGeom>
                <a:avLst/>
                <a:gdLst>
                  <a:gd name="connsiteX0" fmla="*/ 642856 w 642855"/>
                  <a:gd name="connsiteY0" fmla="*/ 47049 h 522652"/>
                  <a:gd name="connsiteX1" fmla="*/ 596659 w 642855"/>
                  <a:gd name="connsiteY1" fmla="*/ 377 h 522652"/>
                  <a:gd name="connsiteX2" fmla="*/ 125172 w 642855"/>
                  <a:gd name="connsiteY2" fmla="*/ 4282 h 522652"/>
                  <a:gd name="connsiteX3" fmla="*/ 86215 w 642855"/>
                  <a:gd name="connsiteY3" fmla="*/ 23332 h 522652"/>
                  <a:gd name="connsiteX4" fmla="*/ 490 w 642855"/>
                  <a:gd name="connsiteY4" fmla="*/ 303939 h 522652"/>
                  <a:gd name="connsiteX5" fmla="*/ 2204 w 642855"/>
                  <a:gd name="connsiteY5" fmla="*/ 362612 h 522652"/>
                  <a:gd name="connsiteX6" fmla="*/ 11729 w 642855"/>
                  <a:gd name="connsiteY6" fmla="*/ 377948 h 522652"/>
                  <a:gd name="connsiteX7" fmla="*/ 214421 w 642855"/>
                  <a:gd name="connsiteY7" fmla="*/ 522156 h 522652"/>
                  <a:gd name="connsiteX8" fmla="*/ 545606 w 642855"/>
                  <a:gd name="connsiteY8" fmla="*/ 362327 h 522652"/>
                  <a:gd name="connsiteX9" fmla="*/ 631331 w 642855"/>
                  <a:gd name="connsiteY9" fmla="*/ 70100 h 522652"/>
                  <a:gd name="connsiteX10" fmla="*/ 642856 w 642855"/>
                  <a:gd name="connsiteY10" fmla="*/ 47049 h 52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2855" h="522652">
                    <a:moveTo>
                      <a:pt x="642856" y="47049"/>
                    </a:moveTo>
                    <a:cubicBezTo>
                      <a:pt x="638189" y="-7338"/>
                      <a:pt x="596659" y="377"/>
                      <a:pt x="596659" y="377"/>
                    </a:cubicBezTo>
                    <a:lnTo>
                      <a:pt x="125172" y="4282"/>
                    </a:lnTo>
                    <a:cubicBezTo>
                      <a:pt x="125172" y="4282"/>
                      <a:pt x="93930" y="377"/>
                      <a:pt x="86215" y="23332"/>
                    </a:cubicBezTo>
                    <a:cubicBezTo>
                      <a:pt x="86215" y="23332"/>
                      <a:pt x="4300" y="229834"/>
                      <a:pt x="490" y="303939"/>
                    </a:cubicBezTo>
                    <a:cubicBezTo>
                      <a:pt x="-529" y="323513"/>
                      <a:pt x="42" y="343134"/>
                      <a:pt x="2204" y="362612"/>
                    </a:cubicBezTo>
                    <a:lnTo>
                      <a:pt x="11729" y="377948"/>
                    </a:lnTo>
                    <a:cubicBezTo>
                      <a:pt x="11729" y="377948"/>
                      <a:pt x="27350" y="514346"/>
                      <a:pt x="214421" y="522156"/>
                    </a:cubicBezTo>
                    <a:cubicBezTo>
                      <a:pt x="401492" y="529967"/>
                      <a:pt x="506648" y="444147"/>
                      <a:pt x="545606" y="362327"/>
                    </a:cubicBezTo>
                    <a:cubicBezTo>
                      <a:pt x="584563" y="280507"/>
                      <a:pt x="600184" y="148014"/>
                      <a:pt x="631331" y="70100"/>
                    </a:cubicBezTo>
                    <a:cubicBezTo>
                      <a:pt x="634750" y="62213"/>
                      <a:pt x="638598" y="54517"/>
                      <a:pt x="642856" y="47049"/>
                    </a:cubicBezTo>
                    <a:close/>
                  </a:path>
                </a:pathLst>
              </a:custGeom>
              <a:solidFill>
                <a:srgbClr val="6E6E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: Shape 66">
                <a:extLst>
                  <a:ext uri="{FF2B5EF4-FFF2-40B4-BE49-F238E27FC236}">
                    <a16:creationId xmlns:a16="http://schemas.microsoft.com/office/drawing/2014/main" xmlns="" id="{A2BA9F66-EBD5-4D72-AE2B-AAFAF98E42DA}"/>
                  </a:ext>
                </a:extLst>
              </p:cNvPr>
              <p:cNvSpPr/>
              <p:nvPr/>
            </p:nvSpPr>
            <p:spPr>
              <a:xfrm>
                <a:off x="7462361" y="3131724"/>
                <a:ext cx="371745" cy="1597913"/>
              </a:xfrm>
              <a:custGeom>
                <a:avLst/>
                <a:gdLst>
                  <a:gd name="connsiteX0" fmla="*/ 344710 w 371745"/>
                  <a:gd name="connsiteY0" fmla="*/ 0 h 1597913"/>
                  <a:gd name="connsiteX1" fmla="*/ 344233 w 371745"/>
                  <a:gd name="connsiteY1" fmla="*/ 572 h 1597913"/>
                  <a:gd name="connsiteX2" fmla="*/ 262414 w 371745"/>
                  <a:gd name="connsiteY2" fmla="*/ 196691 h 1597913"/>
                  <a:gd name="connsiteX3" fmla="*/ 218122 w 371745"/>
                  <a:gd name="connsiteY3" fmla="*/ 538163 h 1597913"/>
                  <a:gd name="connsiteX4" fmla="*/ 28004 w 371745"/>
                  <a:gd name="connsiteY4" fmla="*/ 1158050 h 1597913"/>
                  <a:gd name="connsiteX5" fmla="*/ 0 w 371745"/>
                  <a:gd name="connsiteY5" fmla="*/ 1597914 h 1597913"/>
                  <a:gd name="connsiteX6" fmla="*/ 49435 w 371745"/>
                  <a:gd name="connsiteY6" fmla="*/ 1597914 h 1597913"/>
                  <a:gd name="connsiteX7" fmla="*/ 134207 w 371745"/>
                  <a:gd name="connsiteY7" fmla="*/ 999268 h 1597913"/>
                  <a:gd name="connsiteX8" fmla="*/ 288226 w 371745"/>
                  <a:gd name="connsiteY8" fmla="*/ 552545 h 1597913"/>
                  <a:gd name="connsiteX9" fmla="*/ 367951 w 371745"/>
                  <a:gd name="connsiteY9" fmla="*/ 91250 h 1597913"/>
                  <a:gd name="connsiteX10" fmla="*/ 344710 w 371745"/>
                  <a:gd name="connsiteY10" fmla="*/ 0 h 159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745" h="1597913">
                    <a:moveTo>
                      <a:pt x="344710" y="0"/>
                    </a:moveTo>
                    <a:lnTo>
                      <a:pt x="344233" y="572"/>
                    </a:lnTo>
                    <a:cubicBezTo>
                      <a:pt x="308810" y="62236"/>
                      <a:pt x="281321" y="128130"/>
                      <a:pt x="262414" y="196691"/>
                    </a:cubicBezTo>
                    <a:cubicBezTo>
                      <a:pt x="230791" y="310515"/>
                      <a:pt x="249746" y="342138"/>
                      <a:pt x="218122" y="538163"/>
                    </a:cubicBezTo>
                    <a:cubicBezTo>
                      <a:pt x="186499" y="734187"/>
                      <a:pt x="71914" y="955643"/>
                      <a:pt x="28004" y="1158050"/>
                    </a:cubicBezTo>
                    <a:cubicBezTo>
                      <a:pt x="8954" y="1243775"/>
                      <a:pt x="1905" y="1419987"/>
                      <a:pt x="0" y="1597914"/>
                    </a:cubicBezTo>
                    <a:lnTo>
                      <a:pt x="49435" y="1597914"/>
                    </a:lnTo>
                    <a:cubicBezTo>
                      <a:pt x="50101" y="1397127"/>
                      <a:pt x="63246" y="1197864"/>
                      <a:pt x="134207" y="999268"/>
                    </a:cubicBezTo>
                    <a:cubicBezTo>
                      <a:pt x="185547" y="855250"/>
                      <a:pt x="244602" y="703231"/>
                      <a:pt x="288226" y="552545"/>
                    </a:cubicBezTo>
                    <a:cubicBezTo>
                      <a:pt x="331851" y="401860"/>
                      <a:pt x="339471" y="245364"/>
                      <a:pt x="367951" y="91250"/>
                    </a:cubicBezTo>
                    <a:cubicBezTo>
                      <a:pt x="379952" y="26575"/>
                      <a:pt x="361093" y="6191"/>
                      <a:pt x="344710" y="0"/>
                    </a:cubicBezTo>
                    <a:close/>
                  </a:path>
                </a:pathLst>
              </a:custGeom>
              <a:solidFill>
                <a:srgbClr val="6E6E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: Shape 67">
                <a:extLst>
                  <a:ext uri="{FF2B5EF4-FFF2-40B4-BE49-F238E27FC236}">
                    <a16:creationId xmlns:a16="http://schemas.microsoft.com/office/drawing/2014/main" xmlns="" id="{E7A3C8D8-7490-4DC0-A63B-70F82343052B}"/>
                  </a:ext>
                </a:extLst>
              </p:cNvPr>
              <p:cNvSpPr/>
              <p:nvPr/>
            </p:nvSpPr>
            <p:spPr>
              <a:xfrm>
                <a:off x="5672377" y="3379657"/>
                <a:ext cx="339707" cy="548833"/>
              </a:xfrm>
              <a:custGeom>
                <a:avLst/>
                <a:gdLst>
                  <a:gd name="connsiteX0" fmla="*/ 339707 w 339707"/>
                  <a:gd name="connsiteY0" fmla="*/ 453679 h 548833"/>
                  <a:gd name="connsiteX1" fmla="*/ 298559 w 339707"/>
                  <a:gd name="connsiteY1" fmla="*/ 345951 h 548833"/>
                  <a:gd name="connsiteX2" fmla="*/ 238266 w 339707"/>
                  <a:gd name="connsiteY2" fmla="*/ 126876 h 548833"/>
                  <a:gd name="connsiteX3" fmla="*/ 66816 w 339707"/>
                  <a:gd name="connsiteY3" fmla="*/ 98 h 548833"/>
                  <a:gd name="connsiteX4" fmla="*/ 141 w 339707"/>
                  <a:gd name="connsiteY4" fmla="*/ 174501 h 548833"/>
                  <a:gd name="connsiteX5" fmla="*/ 76341 w 339707"/>
                  <a:gd name="connsiteY5" fmla="*/ 313947 h 548833"/>
                  <a:gd name="connsiteX6" fmla="*/ 155589 w 339707"/>
                  <a:gd name="connsiteY6" fmla="*/ 494922 h 548833"/>
                  <a:gd name="connsiteX7" fmla="*/ 184164 w 339707"/>
                  <a:gd name="connsiteY7" fmla="*/ 548834 h 54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707" h="548833">
                    <a:moveTo>
                      <a:pt x="339707" y="453679"/>
                    </a:moveTo>
                    <a:cubicBezTo>
                      <a:pt x="339707" y="453679"/>
                      <a:pt x="304846" y="387004"/>
                      <a:pt x="298559" y="345951"/>
                    </a:cubicBezTo>
                    <a:cubicBezTo>
                      <a:pt x="292273" y="304898"/>
                      <a:pt x="263698" y="184026"/>
                      <a:pt x="238266" y="126876"/>
                    </a:cubicBezTo>
                    <a:cubicBezTo>
                      <a:pt x="212834" y="69726"/>
                      <a:pt x="89295" y="-3045"/>
                      <a:pt x="66816" y="98"/>
                    </a:cubicBezTo>
                    <a:cubicBezTo>
                      <a:pt x="44337" y="3242"/>
                      <a:pt x="-2907" y="123923"/>
                      <a:pt x="141" y="174501"/>
                    </a:cubicBezTo>
                    <a:cubicBezTo>
                      <a:pt x="3189" y="225079"/>
                      <a:pt x="60434" y="291754"/>
                      <a:pt x="76341" y="313947"/>
                    </a:cubicBezTo>
                    <a:cubicBezTo>
                      <a:pt x="92248" y="336140"/>
                      <a:pt x="130252" y="456822"/>
                      <a:pt x="155589" y="494922"/>
                    </a:cubicBezTo>
                    <a:cubicBezTo>
                      <a:pt x="180925" y="533022"/>
                      <a:pt x="184164" y="548834"/>
                      <a:pt x="184164" y="548834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: Shape 68">
                <a:extLst>
                  <a:ext uri="{FF2B5EF4-FFF2-40B4-BE49-F238E27FC236}">
                    <a16:creationId xmlns:a16="http://schemas.microsoft.com/office/drawing/2014/main" xmlns="" id="{682E901B-7F87-426C-B50B-C016031105D8}"/>
                  </a:ext>
                </a:extLst>
              </p:cNvPr>
              <p:cNvSpPr/>
              <p:nvPr/>
            </p:nvSpPr>
            <p:spPr>
              <a:xfrm>
                <a:off x="5756909" y="3686317"/>
                <a:ext cx="158972" cy="220171"/>
              </a:xfrm>
              <a:custGeom>
                <a:avLst/>
                <a:gdLst>
                  <a:gd name="connsiteX0" fmla="*/ 130588 w 158972"/>
                  <a:gd name="connsiteY0" fmla="*/ 76058 h 220171"/>
                  <a:gd name="connsiteX1" fmla="*/ 76581 w 158972"/>
                  <a:gd name="connsiteY1" fmla="*/ 50626 h 220171"/>
                  <a:gd name="connsiteX2" fmla="*/ 86106 w 158972"/>
                  <a:gd name="connsiteY2" fmla="*/ 6240 h 220171"/>
                  <a:gd name="connsiteX3" fmla="*/ 6763 w 158972"/>
                  <a:gd name="connsiteY3" fmla="*/ 25290 h 220171"/>
                  <a:gd name="connsiteX4" fmla="*/ 0 w 158972"/>
                  <a:gd name="connsiteY4" fmla="*/ 22242 h 220171"/>
                  <a:gd name="connsiteX5" fmla="*/ 71342 w 158972"/>
                  <a:gd name="connsiteY5" fmla="*/ 188262 h 220171"/>
                  <a:gd name="connsiteX6" fmla="*/ 90392 w 158972"/>
                  <a:gd name="connsiteY6" fmla="*/ 220171 h 220171"/>
                  <a:gd name="connsiteX7" fmla="*/ 158972 w 158972"/>
                  <a:gd name="connsiteY7" fmla="*/ 203026 h 220171"/>
                  <a:gd name="connsiteX8" fmla="*/ 130588 w 158972"/>
                  <a:gd name="connsiteY8" fmla="*/ 76058 h 22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972" h="220171">
                    <a:moveTo>
                      <a:pt x="130588" y="76058"/>
                    </a:moveTo>
                    <a:cubicBezTo>
                      <a:pt x="136874" y="47483"/>
                      <a:pt x="95631" y="66533"/>
                      <a:pt x="76581" y="50626"/>
                    </a:cubicBezTo>
                    <a:cubicBezTo>
                      <a:pt x="57531" y="34719"/>
                      <a:pt x="79724" y="28433"/>
                      <a:pt x="86106" y="6240"/>
                    </a:cubicBezTo>
                    <a:cubicBezTo>
                      <a:pt x="92488" y="-15954"/>
                      <a:pt x="19431" y="28433"/>
                      <a:pt x="6763" y="25290"/>
                    </a:cubicBezTo>
                    <a:cubicBezTo>
                      <a:pt x="4410" y="24499"/>
                      <a:pt x="2143" y="23480"/>
                      <a:pt x="0" y="22242"/>
                    </a:cubicBezTo>
                    <a:cubicBezTo>
                      <a:pt x="18383" y="61961"/>
                      <a:pt x="49530" y="155592"/>
                      <a:pt x="71342" y="188262"/>
                    </a:cubicBezTo>
                    <a:cubicBezTo>
                      <a:pt x="80201" y="201597"/>
                      <a:pt x="86297" y="212075"/>
                      <a:pt x="90392" y="220171"/>
                    </a:cubicBezTo>
                    <a:lnTo>
                      <a:pt x="158972" y="203026"/>
                    </a:lnTo>
                    <a:cubicBezTo>
                      <a:pt x="158972" y="203026"/>
                      <a:pt x="124206" y="104633"/>
                      <a:pt x="130588" y="76058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Freeform: Shape 69">
                <a:extLst>
                  <a:ext uri="{FF2B5EF4-FFF2-40B4-BE49-F238E27FC236}">
                    <a16:creationId xmlns:a16="http://schemas.microsoft.com/office/drawing/2014/main" xmlns="" id="{153E35ED-6A89-4C5A-8234-90C3CBAC9368}"/>
                  </a:ext>
                </a:extLst>
              </p:cNvPr>
              <p:cNvSpPr/>
              <p:nvPr/>
            </p:nvSpPr>
            <p:spPr>
              <a:xfrm>
                <a:off x="5672377" y="3379657"/>
                <a:ext cx="339707" cy="548833"/>
              </a:xfrm>
              <a:custGeom>
                <a:avLst/>
                <a:gdLst>
                  <a:gd name="connsiteX0" fmla="*/ 339707 w 339707"/>
                  <a:gd name="connsiteY0" fmla="*/ 453679 h 548833"/>
                  <a:gd name="connsiteX1" fmla="*/ 298559 w 339707"/>
                  <a:gd name="connsiteY1" fmla="*/ 345951 h 548833"/>
                  <a:gd name="connsiteX2" fmla="*/ 238266 w 339707"/>
                  <a:gd name="connsiteY2" fmla="*/ 126876 h 548833"/>
                  <a:gd name="connsiteX3" fmla="*/ 66816 w 339707"/>
                  <a:gd name="connsiteY3" fmla="*/ 98 h 548833"/>
                  <a:gd name="connsiteX4" fmla="*/ 141 w 339707"/>
                  <a:gd name="connsiteY4" fmla="*/ 174501 h 548833"/>
                  <a:gd name="connsiteX5" fmla="*/ 76341 w 339707"/>
                  <a:gd name="connsiteY5" fmla="*/ 313947 h 548833"/>
                  <a:gd name="connsiteX6" fmla="*/ 155589 w 339707"/>
                  <a:gd name="connsiteY6" fmla="*/ 494922 h 548833"/>
                  <a:gd name="connsiteX7" fmla="*/ 184164 w 339707"/>
                  <a:gd name="connsiteY7" fmla="*/ 548834 h 54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707" h="548833">
                    <a:moveTo>
                      <a:pt x="339707" y="453679"/>
                    </a:moveTo>
                    <a:cubicBezTo>
                      <a:pt x="339707" y="453679"/>
                      <a:pt x="304846" y="387004"/>
                      <a:pt x="298559" y="345951"/>
                    </a:cubicBezTo>
                    <a:cubicBezTo>
                      <a:pt x="292273" y="304898"/>
                      <a:pt x="263698" y="184026"/>
                      <a:pt x="238266" y="126876"/>
                    </a:cubicBezTo>
                    <a:cubicBezTo>
                      <a:pt x="212834" y="69726"/>
                      <a:pt x="89295" y="-3045"/>
                      <a:pt x="66816" y="98"/>
                    </a:cubicBezTo>
                    <a:cubicBezTo>
                      <a:pt x="44337" y="3242"/>
                      <a:pt x="-2907" y="123923"/>
                      <a:pt x="141" y="174501"/>
                    </a:cubicBezTo>
                    <a:cubicBezTo>
                      <a:pt x="3189" y="225079"/>
                      <a:pt x="60434" y="291754"/>
                      <a:pt x="76341" y="313947"/>
                    </a:cubicBezTo>
                    <a:cubicBezTo>
                      <a:pt x="92248" y="336140"/>
                      <a:pt x="130252" y="456822"/>
                      <a:pt x="155589" y="494922"/>
                    </a:cubicBezTo>
                    <a:cubicBezTo>
                      <a:pt x="180925" y="533022"/>
                      <a:pt x="184164" y="548834"/>
                      <a:pt x="184164" y="548834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Freeform: Shape 70">
                <a:extLst>
                  <a:ext uri="{FF2B5EF4-FFF2-40B4-BE49-F238E27FC236}">
                    <a16:creationId xmlns:a16="http://schemas.microsoft.com/office/drawing/2014/main" xmlns="" id="{D6E41D18-3E70-44E0-9D99-BEFA04697AEC}"/>
                  </a:ext>
                </a:extLst>
              </p:cNvPr>
              <p:cNvSpPr/>
              <p:nvPr/>
            </p:nvSpPr>
            <p:spPr>
              <a:xfrm>
                <a:off x="5583625" y="3502673"/>
                <a:ext cx="133660" cy="120064"/>
              </a:xfrm>
              <a:custGeom>
                <a:avLst/>
                <a:gdLst>
                  <a:gd name="connsiteX0" fmla="*/ 133660 w 133660"/>
                  <a:gd name="connsiteY0" fmla="*/ 20052 h 120064"/>
                  <a:gd name="connsiteX1" fmla="*/ 13264 w 133660"/>
                  <a:gd name="connsiteY1" fmla="*/ 1002 h 120064"/>
                  <a:gd name="connsiteX2" fmla="*/ 35458 w 133660"/>
                  <a:gd name="connsiteY2" fmla="*/ 48627 h 120064"/>
                  <a:gd name="connsiteX3" fmla="*/ 87940 w 133660"/>
                  <a:gd name="connsiteY3" fmla="*/ 72440 h 120064"/>
                  <a:gd name="connsiteX4" fmla="*/ 119659 w 133660"/>
                  <a:gd name="connsiteY4" fmla="*/ 120065 h 12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660" h="120064">
                    <a:moveTo>
                      <a:pt x="133660" y="20052"/>
                    </a:moveTo>
                    <a:cubicBezTo>
                      <a:pt x="133660" y="20052"/>
                      <a:pt x="38410" y="-5284"/>
                      <a:pt x="13264" y="1002"/>
                    </a:cubicBezTo>
                    <a:cubicBezTo>
                      <a:pt x="-11882" y="7289"/>
                      <a:pt x="501" y="39102"/>
                      <a:pt x="35458" y="48627"/>
                    </a:cubicBezTo>
                    <a:cubicBezTo>
                      <a:pt x="54298" y="53171"/>
                      <a:pt x="72110" y="61258"/>
                      <a:pt x="87940" y="72440"/>
                    </a:cubicBezTo>
                    <a:lnTo>
                      <a:pt x="119659" y="120065"/>
                    </a:lnTo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Freeform: Shape 71">
                <a:extLst>
                  <a:ext uri="{FF2B5EF4-FFF2-40B4-BE49-F238E27FC236}">
                    <a16:creationId xmlns:a16="http://schemas.microsoft.com/office/drawing/2014/main" xmlns="" id="{92EA57B4-7798-489B-8B38-A6C464BF11C6}"/>
                  </a:ext>
                </a:extLst>
              </p:cNvPr>
              <p:cNvSpPr/>
              <p:nvPr/>
            </p:nvSpPr>
            <p:spPr>
              <a:xfrm>
                <a:off x="5739479" y="3338893"/>
                <a:ext cx="76200" cy="342423"/>
              </a:xfrm>
              <a:custGeom>
                <a:avLst/>
                <a:gdLst>
                  <a:gd name="connsiteX0" fmla="*/ 0 w 76200"/>
                  <a:gd name="connsiteY0" fmla="*/ 0 h 342423"/>
                  <a:gd name="connsiteX1" fmla="*/ 76200 w 76200"/>
                  <a:gd name="connsiteY1" fmla="*/ 0 h 342423"/>
                  <a:gd name="connsiteX2" fmla="*/ 76200 w 76200"/>
                  <a:gd name="connsiteY2" fmla="*/ 0 h 342423"/>
                  <a:gd name="connsiteX3" fmla="*/ 76200 w 76200"/>
                  <a:gd name="connsiteY3" fmla="*/ 311753 h 342423"/>
                  <a:gd name="connsiteX4" fmla="*/ 45529 w 76200"/>
                  <a:gd name="connsiteY4" fmla="*/ 342424 h 342423"/>
                  <a:gd name="connsiteX5" fmla="*/ 30766 w 76200"/>
                  <a:gd name="connsiteY5" fmla="*/ 342424 h 342423"/>
                  <a:gd name="connsiteX6" fmla="*/ 95 w 76200"/>
                  <a:gd name="connsiteY6" fmla="*/ 311753 h 342423"/>
                  <a:gd name="connsiteX7" fmla="*/ 95 w 76200"/>
                  <a:gd name="connsiteY7" fmla="*/ 0 h 342423"/>
                  <a:gd name="connsiteX8" fmla="*/ 0 w 76200"/>
                  <a:gd name="connsiteY8" fmla="*/ 0 h 342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00" h="342423">
                    <a:moveTo>
                      <a:pt x="0" y="0"/>
                    </a:moveTo>
                    <a:lnTo>
                      <a:pt x="76200" y="0"/>
                    </a:lnTo>
                    <a:lnTo>
                      <a:pt x="76200" y="0"/>
                    </a:lnTo>
                    <a:lnTo>
                      <a:pt x="76200" y="311753"/>
                    </a:lnTo>
                    <a:cubicBezTo>
                      <a:pt x="76200" y="328689"/>
                      <a:pt x="62465" y="342424"/>
                      <a:pt x="45529" y="342424"/>
                    </a:cubicBezTo>
                    <a:lnTo>
                      <a:pt x="30766" y="342424"/>
                    </a:lnTo>
                    <a:cubicBezTo>
                      <a:pt x="13830" y="342424"/>
                      <a:pt x="95" y="328689"/>
                      <a:pt x="95" y="311753"/>
                    </a:cubicBez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Freeform: Shape 72">
                <a:extLst>
                  <a:ext uri="{FF2B5EF4-FFF2-40B4-BE49-F238E27FC236}">
                    <a16:creationId xmlns:a16="http://schemas.microsoft.com/office/drawing/2014/main" xmlns="" id="{8D5105FE-0EEA-416E-AA3D-B5D616EB7629}"/>
                  </a:ext>
                </a:extLst>
              </p:cNvPr>
              <p:cNvSpPr/>
              <p:nvPr/>
            </p:nvSpPr>
            <p:spPr>
              <a:xfrm>
                <a:off x="5725191" y="3326130"/>
                <a:ext cx="104584" cy="28575"/>
              </a:xfrm>
              <a:custGeom>
                <a:avLst/>
                <a:gdLst>
                  <a:gd name="connsiteX0" fmla="*/ 0 w 104584"/>
                  <a:gd name="connsiteY0" fmla="*/ 0 h 28575"/>
                  <a:gd name="connsiteX1" fmla="*/ 104585 w 104584"/>
                  <a:gd name="connsiteY1" fmla="*/ 0 h 28575"/>
                  <a:gd name="connsiteX2" fmla="*/ 104585 w 104584"/>
                  <a:gd name="connsiteY2" fmla="*/ 28575 h 28575"/>
                  <a:gd name="connsiteX3" fmla="*/ 0 w 104584"/>
                  <a:gd name="connsiteY3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584" h="28575">
                    <a:moveTo>
                      <a:pt x="0" y="0"/>
                    </a:moveTo>
                    <a:lnTo>
                      <a:pt x="104585" y="0"/>
                    </a:lnTo>
                    <a:lnTo>
                      <a:pt x="10458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Freeform: Shape 73">
                <a:extLst>
                  <a:ext uri="{FF2B5EF4-FFF2-40B4-BE49-F238E27FC236}">
                    <a16:creationId xmlns:a16="http://schemas.microsoft.com/office/drawing/2014/main" xmlns="" id="{9E383AFD-9503-458E-801D-F947E5AC88F7}"/>
                  </a:ext>
                </a:extLst>
              </p:cNvPr>
              <p:cNvSpPr/>
              <p:nvPr/>
            </p:nvSpPr>
            <p:spPr>
              <a:xfrm>
                <a:off x="5682424" y="3325179"/>
                <a:ext cx="70075" cy="71289"/>
              </a:xfrm>
              <a:custGeom>
                <a:avLst/>
                <a:gdLst>
                  <a:gd name="connsiteX0" fmla="*/ 42767 w 70075"/>
                  <a:gd name="connsiteY0" fmla="*/ 951 h 71289"/>
                  <a:gd name="connsiteX1" fmla="*/ 0 w 70075"/>
                  <a:gd name="connsiteY1" fmla="*/ 32669 h 71289"/>
                  <a:gd name="connsiteX2" fmla="*/ 57150 w 70075"/>
                  <a:gd name="connsiteY2" fmla="*/ 54862 h 71289"/>
                  <a:gd name="connsiteX3" fmla="*/ 42767 w 70075"/>
                  <a:gd name="connsiteY3" fmla="*/ 951 h 7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075" h="71289">
                    <a:moveTo>
                      <a:pt x="42767" y="951"/>
                    </a:moveTo>
                    <a:cubicBezTo>
                      <a:pt x="42767" y="951"/>
                      <a:pt x="0" y="-8574"/>
                      <a:pt x="0" y="32669"/>
                    </a:cubicBezTo>
                    <a:cubicBezTo>
                      <a:pt x="0" y="73912"/>
                      <a:pt x="31718" y="83437"/>
                      <a:pt x="57150" y="54862"/>
                    </a:cubicBezTo>
                    <a:cubicBezTo>
                      <a:pt x="82582" y="26287"/>
                      <a:pt x="66580" y="-2192"/>
                      <a:pt x="42767" y="951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Freeform: Shape 74">
                <a:extLst>
                  <a:ext uri="{FF2B5EF4-FFF2-40B4-BE49-F238E27FC236}">
                    <a16:creationId xmlns:a16="http://schemas.microsoft.com/office/drawing/2014/main" xmlns="" id="{00519DF8-2AB2-4897-AF03-EDA12CFA99AA}"/>
                  </a:ext>
                </a:extLst>
              </p:cNvPr>
              <p:cNvSpPr/>
              <p:nvPr/>
            </p:nvSpPr>
            <p:spPr>
              <a:xfrm>
                <a:off x="5796333" y="3336644"/>
                <a:ext cx="149171" cy="277807"/>
              </a:xfrm>
              <a:custGeom>
                <a:avLst/>
                <a:gdLst>
                  <a:gd name="connsiteX0" fmla="*/ 149171 w 149171"/>
                  <a:gd name="connsiteY0" fmla="*/ 271616 h 277807"/>
                  <a:gd name="connsiteX1" fmla="*/ 104880 w 149171"/>
                  <a:gd name="connsiteY1" fmla="*/ 106834 h 277807"/>
                  <a:gd name="connsiteX2" fmla="*/ 19155 w 149171"/>
                  <a:gd name="connsiteY2" fmla="*/ 2059 h 277807"/>
                  <a:gd name="connsiteX3" fmla="*/ 3344 w 149171"/>
                  <a:gd name="connsiteY3" fmla="*/ 55875 h 277807"/>
                  <a:gd name="connsiteX4" fmla="*/ 31919 w 149171"/>
                  <a:gd name="connsiteY4" fmla="*/ 109786 h 277807"/>
                  <a:gd name="connsiteX5" fmla="*/ 41444 w 149171"/>
                  <a:gd name="connsiteY5" fmla="*/ 277807 h 27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171" h="277807">
                    <a:moveTo>
                      <a:pt x="149171" y="271616"/>
                    </a:moveTo>
                    <a:cubicBezTo>
                      <a:pt x="149171" y="271616"/>
                      <a:pt x="123835" y="154363"/>
                      <a:pt x="104880" y="106834"/>
                    </a:cubicBezTo>
                    <a:cubicBezTo>
                      <a:pt x="85925" y="59304"/>
                      <a:pt x="31919" y="14917"/>
                      <a:pt x="19155" y="2059"/>
                    </a:cubicBezTo>
                    <a:cubicBezTo>
                      <a:pt x="6392" y="-10800"/>
                      <a:pt x="-6181" y="40159"/>
                      <a:pt x="3344" y="55875"/>
                    </a:cubicBezTo>
                    <a:cubicBezTo>
                      <a:pt x="12869" y="71591"/>
                      <a:pt x="31919" y="109786"/>
                      <a:pt x="31919" y="109786"/>
                    </a:cubicBezTo>
                    <a:cubicBezTo>
                      <a:pt x="31919" y="109786"/>
                      <a:pt x="200" y="246089"/>
                      <a:pt x="41444" y="277807"/>
                    </a:cubicBezTo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Freeform: Shape 75">
                <a:extLst>
                  <a:ext uri="{FF2B5EF4-FFF2-40B4-BE49-F238E27FC236}">
                    <a16:creationId xmlns:a16="http://schemas.microsoft.com/office/drawing/2014/main" xmlns="" id="{D36FB66A-B7A5-4636-8E5F-2B1246E5C1DA}"/>
                  </a:ext>
                </a:extLst>
              </p:cNvPr>
              <p:cNvSpPr/>
              <p:nvPr/>
            </p:nvSpPr>
            <p:spPr>
              <a:xfrm>
                <a:off x="5655453" y="3458467"/>
                <a:ext cx="97419" cy="53622"/>
              </a:xfrm>
              <a:custGeom>
                <a:avLst/>
                <a:gdLst>
                  <a:gd name="connsiteX0" fmla="*/ 71357 w 97419"/>
                  <a:gd name="connsiteY0" fmla="*/ 822 h 53622"/>
                  <a:gd name="connsiteX1" fmla="*/ 1634 w 97419"/>
                  <a:gd name="connsiteY1" fmla="*/ 16729 h 53622"/>
                  <a:gd name="connsiteX2" fmla="*/ 26971 w 97419"/>
                  <a:gd name="connsiteY2" fmla="*/ 51591 h 53622"/>
                  <a:gd name="connsiteX3" fmla="*/ 96694 w 97419"/>
                  <a:gd name="connsiteY3" fmla="*/ 38922 h 53622"/>
                  <a:gd name="connsiteX4" fmla="*/ 71357 w 97419"/>
                  <a:gd name="connsiteY4" fmla="*/ 822 h 5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19" h="53622">
                    <a:moveTo>
                      <a:pt x="71357" y="822"/>
                    </a:moveTo>
                    <a:cubicBezTo>
                      <a:pt x="71357" y="822"/>
                      <a:pt x="7921" y="-5464"/>
                      <a:pt x="1634" y="16729"/>
                    </a:cubicBezTo>
                    <a:cubicBezTo>
                      <a:pt x="-4652" y="38922"/>
                      <a:pt x="7921" y="51591"/>
                      <a:pt x="26971" y="51591"/>
                    </a:cubicBezTo>
                    <a:cubicBezTo>
                      <a:pt x="46021" y="51591"/>
                      <a:pt x="93646" y="61116"/>
                      <a:pt x="96694" y="38922"/>
                    </a:cubicBezTo>
                    <a:cubicBezTo>
                      <a:pt x="99742" y="16729"/>
                      <a:pt x="93551" y="-2321"/>
                      <a:pt x="71357" y="822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Freeform: Shape 76">
                <a:extLst>
                  <a:ext uri="{FF2B5EF4-FFF2-40B4-BE49-F238E27FC236}">
                    <a16:creationId xmlns:a16="http://schemas.microsoft.com/office/drawing/2014/main" xmlns="" id="{5198C999-2576-465F-8373-80261C3379BF}"/>
                  </a:ext>
                </a:extLst>
              </p:cNvPr>
              <p:cNvSpPr/>
              <p:nvPr/>
            </p:nvSpPr>
            <p:spPr>
              <a:xfrm>
                <a:off x="5661713" y="3404555"/>
                <a:ext cx="97541" cy="53622"/>
              </a:xfrm>
              <a:custGeom>
                <a:avLst/>
                <a:gdLst>
                  <a:gd name="connsiteX0" fmla="*/ 71479 w 97541"/>
                  <a:gd name="connsiteY0" fmla="*/ 822 h 53622"/>
                  <a:gd name="connsiteX1" fmla="*/ 1661 w 97541"/>
                  <a:gd name="connsiteY1" fmla="*/ 16729 h 53622"/>
                  <a:gd name="connsiteX2" fmla="*/ 27092 w 97541"/>
                  <a:gd name="connsiteY2" fmla="*/ 51590 h 53622"/>
                  <a:gd name="connsiteX3" fmla="*/ 96815 w 97541"/>
                  <a:gd name="connsiteY3" fmla="*/ 38922 h 53622"/>
                  <a:gd name="connsiteX4" fmla="*/ 71479 w 97541"/>
                  <a:gd name="connsiteY4" fmla="*/ 822 h 5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41" h="53622">
                    <a:moveTo>
                      <a:pt x="71479" y="822"/>
                    </a:moveTo>
                    <a:cubicBezTo>
                      <a:pt x="71479" y="822"/>
                      <a:pt x="8042" y="-5464"/>
                      <a:pt x="1661" y="16729"/>
                    </a:cubicBezTo>
                    <a:cubicBezTo>
                      <a:pt x="-4721" y="38922"/>
                      <a:pt x="8042" y="51590"/>
                      <a:pt x="27092" y="51590"/>
                    </a:cubicBezTo>
                    <a:cubicBezTo>
                      <a:pt x="46142" y="51590"/>
                      <a:pt x="93767" y="61115"/>
                      <a:pt x="96815" y="38922"/>
                    </a:cubicBezTo>
                    <a:cubicBezTo>
                      <a:pt x="99863" y="16729"/>
                      <a:pt x="93672" y="-2321"/>
                      <a:pt x="71479" y="822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Freeform: Shape 77">
                <a:extLst>
                  <a:ext uri="{FF2B5EF4-FFF2-40B4-BE49-F238E27FC236}">
                    <a16:creationId xmlns:a16="http://schemas.microsoft.com/office/drawing/2014/main" xmlns="" id="{3727EB8E-386E-4365-AA14-94DA41445CE1}"/>
                  </a:ext>
                </a:extLst>
              </p:cNvPr>
              <p:cNvSpPr/>
              <p:nvPr/>
            </p:nvSpPr>
            <p:spPr>
              <a:xfrm>
                <a:off x="5818727" y="3792188"/>
                <a:ext cx="592836" cy="652976"/>
              </a:xfrm>
              <a:custGeom>
                <a:avLst/>
                <a:gdLst>
                  <a:gd name="connsiteX0" fmla="*/ 187071 w 592836"/>
                  <a:gd name="connsiteY0" fmla="*/ 0 h 652976"/>
                  <a:gd name="connsiteX1" fmla="*/ 0 w 592836"/>
                  <a:gd name="connsiteY1" fmla="*/ 110871 h 652976"/>
                  <a:gd name="connsiteX2" fmla="*/ 107823 w 592836"/>
                  <a:gd name="connsiteY2" fmla="*/ 345472 h 652976"/>
                  <a:gd name="connsiteX3" fmla="*/ 348710 w 592836"/>
                  <a:gd name="connsiteY3" fmla="*/ 652939 h 652976"/>
                  <a:gd name="connsiteX4" fmla="*/ 592836 w 592836"/>
                  <a:gd name="connsiteY4" fmla="*/ 488156 h 652976"/>
                  <a:gd name="connsiteX5" fmla="*/ 447008 w 592836"/>
                  <a:gd name="connsiteY5" fmla="*/ 63341 h 652976"/>
                  <a:gd name="connsiteX6" fmla="*/ 316992 w 592836"/>
                  <a:gd name="connsiteY6" fmla="*/ 240887 h 65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836" h="652976">
                    <a:moveTo>
                      <a:pt x="187071" y="0"/>
                    </a:moveTo>
                    <a:lnTo>
                      <a:pt x="0" y="110871"/>
                    </a:lnTo>
                    <a:cubicBezTo>
                      <a:pt x="0" y="110871"/>
                      <a:pt x="69723" y="237744"/>
                      <a:pt x="107823" y="345472"/>
                    </a:cubicBezTo>
                    <a:cubicBezTo>
                      <a:pt x="145923" y="453199"/>
                      <a:pt x="222123" y="656177"/>
                      <a:pt x="348710" y="652939"/>
                    </a:cubicBezTo>
                    <a:cubicBezTo>
                      <a:pt x="475298" y="649700"/>
                      <a:pt x="592836" y="488156"/>
                      <a:pt x="592836" y="488156"/>
                    </a:cubicBezTo>
                    <a:lnTo>
                      <a:pt x="447008" y="63341"/>
                    </a:lnTo>
                    <a:lnTo>
                      <a:pt x="316992" y="24088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4" name="Graphic 6">
                <a:extLst>
                  <a:ext uri="{FF2B5EF4-FFF2-40B4-BE49-F238E27FC236}">
                    <a16:creationId xmlns:a16="http://schemas.microsoft.com/office/drawing/2014/main" xmlns="" id="{D46F582A-21DB-4A6D-991C-F1DB000BC4B1}"/>
                  </a:ext>
                </a:extLst>
              </p:cNvPr>
              <p:cNvGrpSpPr/>
              <p:nvPr/>
            </p:nvGrpSpPr>
            <p:grpSpPr>
              <a:xfrm>
                <a:off x="5818727" y="3792188"/>
                <a:ext cx="592836" cy="652976"/>
                <a:chOff x="5818727" y="3792188"/>
                <a:chExt cx="592836" cy="652976"/>
              </a:xfrm>
            </p:grpSpPr>
            <p:sp>
              <p:nvSpPr>
                <p:cNvPr id="127" name="Freeform: Shape 121">
                  <a:extLst>
                    <a:ext uri="{FF2B5EF4-FFF2-40B4-BE49-F238E27FC236}">
                      <a16:creationId xmlns:a16="http://schemas.microsoft.com/office/drawing/2014/main" xmlns="" id="{1D58ED67-0C0A-4269-B5A0-1683DC975724}"/>
                    </a:ext>
                  </a:extLst>
                </p:cNvPr>
                <p:cNvSpPr/>
                <p:nvPr/>
              </p:nvSpPr>
              <p:spPr>
                <a:xfrm>
                  <a:off x="5818727" y="3792188"/>
                  <a:ext cx="592836" cy="652976"/>
                </a:xfrm>
                <a:custGeom>
                  <a:avLst/>
                  <a:gdLst>
                    <a:gd name="connsiteX0" fmla="*/ 187071 w 592836"/>
                    <a:gd name="connsiteY0" fmla="*/ 0 h 652976"/>
                    <a:gd name="connsiteX1" fmla="*/ 0 w 592836"/>
                    <a:gd name="connsiteY1" fmla="*/ 110871 h 652976"/>
                    <a:gd name="connsiteX2" fmla="*/ 107823 w 592836"/>
                    <a:gd name="connsiteY2" fmla="*/ 345472 h 652976"/>
                    <a:gd name="connsiteX3" fmla="*/ 348710 w 592836"/>
                    <a:gd name="connsiteY3" fmla="*/ 652939 h 652976"/>
                    <a:gd name="connsiteX4" fmla="*/ 592836 w 592836"/>
                    <a:gd name="connsiteY4" fmla="*/ 488156 h 652976"/>
                    <a:gd name="connsiteX5" fmla="*/ 447008 w 592836"/>
                    <a:gd name="connsiteY5" fmla="*/ 63341 h 652976"/>
                    <a:gd name="connsiteX6" fmla="*/ 316992 w 592836"/>
                    <a:gd name="connsiteY6" fmla="*/ 240887 h 65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2836" h="652976">
                      <a:moveTo>
                        <a:pt x="187071" y="0"/>
                      </a:moveTo>
                      <a:lnTo>
                        <a:pt x="0" y="110871"/>
                      </a:lnTo>
                      <a:cubicBezTo>
                        <a:pt x="0" y="110871"/>
                        <a:pt x="69723" y="237744"/>
                        <a:pt x="107823" y="345472"/>
                      </a:cubicBezTo>
                      <a:cubicBezTo>
                        <a:pt x="145923" y="453199"/>
                        <a:pt x="222123" y="656177"/>
                        <a:pt x="348710" y="652939"/>
                      </a:cubicBezTo>
                      <a:cubicBezTo>
                        <a:pt x="475298" y="649700"/>
                        <a:pt x="592836" y="488156"/>
                        <a:pt x="592836" y="488156"/>
                      </a:cubicBezTo>
                      <a:lnTo>
                        <a:pt x="447008" y="63341"/>
                      </a:lnTo>
                      <a:lnTo>
                        <a:pt x="316992" y="240887"/>
                      </a:lnTo>
                      <a:close/>
                    </a:path>
                  </a:pathLst>
                </a:custGeom>
                <a:solidFill>
                  <a:srgbClr val="92E3A9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" name="Freeform: Shape 122">
                  <a:extLst>
                    <a:ext uri="{FF2B5EF4-FFF2-40B4-BE49-F238E27FC236}">
                      <a16:creationId xmlns:a16="http://schemas.microsoft.com/office/drawing/2014/main" xmlns="" id="{1521DED1-46DB-4F26-957F-CA1FC75DB127}"/>
                    </a:ext>
                  </a:extLst>
                </p:cNvPr>
                <p:cNvSpPr/>
                <p:nvPr/>
              </p:nvSpPr>
              <p:spPr>
                <a:xfrm>
                  <a:off x="5818727" y="3792188"/>
                  <a:ext cx="592836" cy="652976"/>
                </a:xfrm>
                <a:custGeom>
                  <a:avLst/>
                  <a:gdLst>
                    <a:gd name="connsiteX0" fmla="*/ 187071 w 592836"/>
                    <a:gd name="connsiteY0" fmla="*/ 0 h 652976"/>
                    <a:gd name="connsiteX1" fmla="*/ 0 w 592836"/>
                    <a:gd name="connsiteY1" fmla="*/ 110871 h 652976"/>
                    <a:gd name="connsiteX2" fmla="*/ 107823 w 592836"/>
                    <a:gd name="connsiteY2" fmla="*/ 345472 h 652976"/>
                    <a:gd name="connsiteX3" fmla="*/ 348710 w 592836"/>
                    <a:gd name="connsiteY3" fmla="*/ 652939 h 652976"/>
                    <a:gd name="connsiteX4" fmla="*/ 592836 w 592836"/>
                    <a:gd name="connsiteY4" fmla="*/ 488156 h 652976"/>
                    <a:gd name="connsiteX5" fmla="*/ 447008 w 592836"/>
                    <a:gd name="connsiteY5" fmla="*/ 63341 h 652976"/>
                    <a:gd name="connsiteX6" fmla="*/ 316992 w 592836"/>
                    <a:gd name="connsiteY6" fmla="*/ 240887 h 65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2836" h="652976">
                      <a:moveTo>
                        <a:pt x="187071" y="0"/>
                      </a:moveTo>
                      <a:lnTo>
                        <a:pt x="0" y="110871"/>
                      </a:lnTo>
                      <a:cubicBezTo>
                        <a:pt x="0" y="110871"/>
                        <a:pt x="69723" y="237744"/>
                        <a:pt x="107823" y="345472"/>
                      </a:cubicBezTo>
                      <a:cubicBezTo>
                        <a:pt x="145923" y="453199"/>
                        <a:pt x="222123" y="656177"/>
                        <a:pt x="348710" y="652939"/>
                      </a:cubicBezTo>
                      <a:cubicBezTo>
                        <a:pt x="475298" y="649700"/>
                        <a:pt x="592836" y="488156"/>
                        <a:pt x="592836" y="488156"/>
                      </a:cubicBezTo>
                      <a:lnTo>
                        <a:pt x="447008" y="63341"/>
                      </a:lnTo>
                      <a:lnTo>
                        <a:pt x="316992" y="240887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5" name="Freeform: Shape 79">
                <a:extLst>
                  <a:ext uri="{FF2B5EF4-FFF2-40B4-BE49-F238E27FC236}">
                    <a16:creationId xmlns:a16="http://schemas.microsoft.com/office/drawing/2014/main" xmlns="" id="{360301AA-8581-4DC3-8AD9-4234CC2A22C9}"/>
                  </a:ext>
                </a:extLst>
              </p:cNvPr>
              <p:cNvSpPr/>
              <p:nvPr/>
            </p:nvSpPr>
            <p:spPr>
              <a:xfrm>
                <a:off x="5818727" y="3792188"/>
                <a:ext cx="592836" cy="652976"/>
              </a:xfrm>
              <a:custGeom>
                <a:avLst/>
                <a:gdLst>
                  <a:gd name="connsiteX0" fmla="*/ 187071 w 592836"/>
                  <a:gd name="connsiteY0" fmla="*/ 0 h 652976"/>
                  <a:gd name="connsiteX1" fmla="*/ 0 w 592836"/>
                  <a:gd name="connsiteY1" fmla="*/ 110871 h 652976"/>
                  <a:gd name="connsiteX2" fmla="*/ 107823 w 592836"/>
                  <a:gd name="connsiteY2" fmla="*/ 345472 h 652976"/>
                  <a:gd name="connsiteX3" fmla="*/ 348710 w 592836"/>
                  <a:gd name="connsiteY3" fmla="*/ 652939 h 652976"/>
                  <a:gd name="connsiteX4" fmla="*/ 592836 w 592836"/>
                  <a:gd name="connsiteY4" fmla="*/ 488156 h 652976"/>
                  <a:gd name="connsiteX5" fmla="*/ 447008 w 592836"/>
                  <a:gd name="connsiteY5" fmla="*/ 63341 h 652976"/>
                  <a:gd name="connsiteX6" fmla="*/ 316992 w 592836"/>
                  <a:gd name="connsiteY6" fmla="*/ 240887 h 65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836" h="652976">
                    <a:moveTo>
                      <a:pt x="187071" y="0"/>
                    </a:moveTo>
                    <a:lnTo>
                      <a:pt x="0" y="110871"/>
                    </a:lnTo>
                    <a:cubicBezTo>
                      <a:pt x="0" y="110871"/>
                      <a:pt x="69723" y="237744"/>
                      <a:pt x="107823" y="345472"/>
                    </a:cubicBezTo>
                    <a:cubicBezTo>
                      <a:pt x="145923" y="453199"/>
                      <a:pt x="222123" y="656177"/>
                      <a:pt x="348710" y="652939"/>
                    </a:cubicBezTo>
                    <a:cubicBezTo>
                      <a:pt x="475298" y="649700"/>
                      <a:pt x="592836" y="488156"/>
                      <a:pt x="592836" y="488156"/>
                    </a:cubicBezTo>
                    <a:lnTo>
                      <a:pt x="447008" y="63341"/>
                    </a:lnTo>
                    <a:lnTo>
                      <a:pt x="316992" y="240887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Freeform: Shape 80">
                <a:extLst>
                  <a:ext uri="{FF2B5EF4-FFF2-40B4-BE49-F238E27FC236}">
                    <a16:creationId xmlns:a16="http://schemas.microsoft.com/office/drawing/2014/main" xmlns="" id="{27033117-8EF0-4728-BA91-572F9BF070CF}"/>
                  </a:ext>
                </a:extLst>
              </p:cNvPr>
              <p:cNvSpPr/>
              <p:nvPr/>
            </p:nvSpPr>
            <p:spPr>
              <a:xfrm>
                <a:off x="6232132" y="3471215"/>
                <a:ext cx="895757" cy="1257090"/>
              </a:xfrm>
              <a:custGeom>
                <a:avLst/>
                <a:gdLst>
                  <a:gd name="connsiteX0" fmla="*/ 375455 w 895757"/>
                  <a:gd name="connsiteY0" fmla="*/ 3505 h 1257090"/>
                  <a:gd name="connsiteX1" fmla="*/ 609198 w 895757"/>
                  <a:gd name="connsiteY1" fmla="*/ 71132 h 1257090"/>
                  <a:gd name="connsiteX2" fmla="*/ 864087 w 895757"/>
                  <a:gd name="connsiteY2" fmla="*/ 349453 h 1257090"/>
                  <a:gd name="connsiteX3" fmla="*/ 889424 w 895757"/>
                  <a:gd name="connsiteY3" fmla="*/ 1257090 h 1257090"/>
                  <a:gd name="connsiteX4" fmla="*/ 103326 w 895757"/>
                  <a:gd name="connsiteY4" fmla="*/ 1257090 h 1257090"/>
                  <a:gd name="connsiteX5" fmla="*/ 106469 w 895757"/>
                  <a:gd name="connsiteY5" fmla="*/ 780840 h 1257090"/>
                  <a:gd name="connsiteX6" fmla="*/ 12552 w 895757"/>
                  <a:gd name="connsiteY6" fmla="*/ 521760 h 1257090"/>
                  <a:gd name="connsiteX7" fmla="*/ 375455 w 895757"/>
                  <a:gd name="connsiteY7" fmla="*/ 3505 h 125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757" h="1257090">
                    <a:moveTo>
                      <a:pt x="375455" y="3505"/>
                    </a:moveTo>
                    <a:cubicBezTo>
                      <a:pt x="375455" y="3505"/>
                      <a:pt x="523569" y="29984"/>
                      <a:pt x="609198" y="71132"/>
                    </a:cubicBezTo>
                    <a:cubicBezTo>
                      <a:pt x="694828" y="112280"/>
                      <a:pt x="813414" y="190957"/>
                      <a:pt x="864087" y="349453"/>
                    </a:cubicBezTo>
                    <a:cubicBezTo>
                      <a:pt x="914760" y="507949"/>
                      <a:pt x="889424" y="1257090"/>
                      <a:pt x="889424" y="1257090"/>
                    </a:cubicBezTo>
                    <a:lnTo>
                      <a:pt x="103326" y="1257090"/>
                    </a:lnTo>
                    <a:cubicBezTo>
                      <a:pt x="103326" y="1257090"/>
                      <a:pt x="141426" y="929525"/>
                      <a:pt x="106469" y="780840"/>
                    </a:cubicBezTo>
                    <a:cubicBezTo>
                      <a:pt x="71512" y="632155"/>
                      <a:pt x="33317" y="630821"/>
                      <a:pt x="12552" y="521760"/>
                    </a:cubicBezTo>
                    <a:cubicBezTo>
                      <a:pt x="-49360" y="197624"/>
                      <a:pt x="125043" y="-31357"/>
                      <a:pt x="375455" y="35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7" name="Graphic 6">
                <a:extLst>
                  <a:ext uri="{FF2B5EF4-FFF2-40B4-BE49-F238E27FC236}">
                    <a16:creationId xmlns:a16="http://schemas.microsoft.com/office/drawing/2014/main" xmlns="" id="{BFA75A5F-460E-4863-BFE9-C4B3049D5E02}"/>
                  </a:ext>
                </a:extLst>
              </p:cNvPr>
              <p:cNvGrpSpPr/>
              <p:nvPr/>
            </p:nvGrpSpPr>
            <p:grpSpPr>
              <a:xfrm>
                <a:off x="6232133" y="3608546"/>
                <a:ext cx="731689" cy="1125378"/>
                <a:chOff x="6232133" y="3608546"/>
                <a:chExt cx="731689" cy="1125378"/>
              </a:xfrm>
            </p:grpSpPr>
            <p:sp>
              <p:nvSpPr>
                <p:cNvPr id="125" name="Freeform: Shape 119">
                  <a:extLst>
                    <a:ext uri="{FF2B5EF4-FFF2-40B4-BE49-F238E27FC236}">
                      <a16:creationId xmlns:a16="http://schemas.microsoft.com/office/drawing/2014/main" xmlns="" id="{7CFAD02A-4A42-4F80-A59E-58B52740D868}"/>
                    </a:ext>
                  </a:extLst>
                </p:cNvPr>
                <p:cNvSpPr/>
                <p:nvPr/>
              </p:nvSpPr>
              <p:spPr>
                <a:xfrm>
                  <a:off x="6232133" y="3608546"/>
                  <a:ext cx="731689" cy="1125378"/>
                </a:xfrm>
                <a:custGeom>
                  <a:avLst/>
                  <a:gdLst>
                    <a:gd name="connsiteX0" fmla="*/ 619009 w 731689"/>
                    <a:gd name="connsiteY0" fmla="*/ 1125379 h 1125378"/>
                    <a:gd name="connsiteX1" fmla="*/ 731689 w 731689"/>
                    <a:gd name="connsiteY1" fmla="*/ 751046 h 1125378"/>
                    <a:gd name="connsiteX2" fmla="*/ 452226 w 731689"/>
                    <a:gd name="connsiteY2" fmla="*/ 579596 h 1125378"/>
                    <a:gd name="connsiteX3" fmla="*/ 493564 w 731689"/>
                    <a:gd name="connsiteY3" fmla="*/ 230029 h 1125378"/>
                    <a:gd name="connsiteX4" fmla="*/ 284014 w 731689"/>
                    <a:gd name="connsiteY4" fmla="*/ 560261 h 1125378"/>
                    <a:gd name="connsiteX5" fmla="*/ 71226 w 731689"/>
                    <a:gd name="connsiteY5" fmla="*/ 1429 h 1125378"/>
                    <a:gd name="connsiteX6" fmla="*/ 70559 w 731689"/>
                    <a:gd name="connsiteY6" fmla="*/ 0 h 1125378"/>
                    <a:gd name="connsiteX7" fmla="*/ 12552 w 731689"/>
                    <a:gd name="connsiteY7" fmla="*/ 384143 h 1125378"/>
                    <a:gd name="connsiteX8" fmla="*/ 106469 w 731689"/>
                    <a:gd name="connsiteY8" fmla="*/ 643223 h 1125378"/>
                    <a:gd name="connsiteX9" fmla="*/ 103325 w 731689"/>
                    <a:gd name="connsiteY9" fmla="*/ 1125093 h 112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31689" h="1125378">
                      <a:moveTo>
                        <a:pt x="619009" y="1125379"/>
                      </a:moveTo>
                      <a:cubicBezTo>
                        <a:pt x="661205" y="1014222"/>
                        <a:pt x="731689" y="751046"/>
                        <a:pt x="731689" y="751046"/>
                      </a:cubicBezTo>
                      <a:cubicBezTo>
                        <a:pt x="731689" y="751046"/>
                        <a:pt x="487183" y="690658"/>
                        <a:pt x="452226" y="579596"/>
                      </a:cubicBezTo>
                      <a:cubicBezTo>
                        <a:pt x="417269" y="468535"/>
                        <a:pt x="493564" y="230029"/>
                        <a:pt x="493564" y="230029"/>
                      </a:cubicBezTo>
                      <a:cubicBezTo>
                        <a:pt x="493564" y="230029"/>
                        <a:pt x="309351" y="515779"/>
                        <a:pt x="284014" y="560261"/>
                      </a:cubicBezTo>
                      <a:cubicBezTo>
                        <a:pt x="258678" y="604742"/>
                        <a:pt x="118851" y="115729"/>
                        <a:pt x="71226" y="1429"/>
                      </a:cubicBezTo>
                      <a:cubicBezTo>
                        <a:pt x="71045" y="933"/>
                        <a:pt x="70816" y="457"/>
                        <a:pt x="70559" y="0"/>
                      </a:cubicBezTo>
                      <a:cubicBezTo>
                        <a:pt x="8075" y="93154"/>
                        <a:pt x="-17452" y="227457"/>
                        <a:pt x="12552" y="384143"/>
                      </a:cubicBezTo>
                      <a:cubicBezTo>
                        <a:pt x="33317" y="493205"/>
                        <a:pt x="71607" y="494252"/>
                        <a:pt x="106469" y="643223"/>
                      </a:cubicBezTo>
                      <a:cubicBezTo>
                        <a:pt x="141330" y="792194"/>
                        <a:pt x="103325" y="1125093"/>
                        <a:pt x="103325" y="1125093"/>
                      </a:cubicBezTo>
                      <a:close/>
                    </a:path>
                  </a:pathLst>
                </a:custGeom>
                <a:solidFill>
                  <a:srgbClr val="92E3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6" name="Freeform: Shape 120">
                  <a:extLst>
                    <a:ext uri="{FF2B5EF4-FFF2-40B4-BE49-F238E27FC236}">
                      <a16:creationId xmlns:a16="http://schemas.microsoft.com/office/drawing/2014/main" xmlns="" id="{26DAC176-4232-46AF-AB15-254A339D0750}"/>
                    </a:ext>
                  </a:extLst>
                </p:cNvPr>
                <p:cNvSpPr/>
                <p:nvPr/>
              </p:nvSpPr>
              <p:spPr>
                <a:xfrm>
                  <a:off x="6232133" y="3608546"/>
                  <a:ext cx="731689" cy="1125378"/>
                </a:xfrm>
                <a:custGeom>
                  <a:avLst/>
                  <a:gdLst>
                    <a:gd name="connsiteX0" fmla="*/ 619009 w 731689"/>
                    <a:gd name="connsiteY0" fmla="*/ 1125379 h 1125378"/>
                    <a:gd name="connsiteX1" fmla="*/ 731689 w 731689"/>
                    <a:gd name="connsiteY1" fmla="*/ 751046 h 1125378"/>
                    <a:gd name="connsiteX2" fmla="*/ 452226 w 731689"/>
                    <a:gd name="connsiteY2" fmla="*/ 579596 h 1125378"/>
                    <a:gd name="connsiteX3" fmla="*/ 493564 w 731689"/>
                    <a:gd name="connsiteY3" fmla="*/ 230029 h 1125378"/>
                    <a:gd name="connsiteX4" fmla="*/ 284014 w 731689"/>
                    <a:gd name="connsiteY4" fmla="*/ 560261 h 1125378"/>
                    <a:gd name="connsiteX5" fmla="*/ 71226 w 731689"/>
                    <a:gd name="connsiteY5" fmla="*/ 1429 h 1125378"/>
                    <a:gd name="connsiteX6" fmla="*/ 70559 w 731689"/>
                    <a:gd name="connsiteY6" fmla="*/ 0 h 1125378"/>
                    <a:gd name="connsiteX7" fmla="*/ 12552 w 731689"/>
                    <a:gd name="connsiteY7" fmla="*/ 384143 h 1125378"/>
                    <a:gd name="connsiteX8" fmla="*/ 106469 w 731689"/>
                    <a:gd name="connsiteY8" fmla="*/ 643223 h 1125378"/>
                    <a:gd name="connsiteX9" fmla="*/ 103325 w 731689"/>
                    <a:gd name="connsiteY9" fmla="*/ 1125093 h 112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31689" h="1125378">
                      <a:moveTo>
                        <a:pt x="619009" y="1125379"/>
                      </a:moveTo>
                      <a:cubicBezTo>
                        <a:pt x="661205" y="1014222"/>
                        <a:pt x="731689" y="751046"/>
                        <a:pt x="731689" y="751046"/>
                      </a:cubicBezTo>
                      <a:cubicBezTo>
                        <a:pt x="731689" y="751046"/>
                        <a:pt x="487183" y="690658"/>
                        <a:pt x="452226" y="579596"/>
                      </a:cubicBezTo>
                      <a:cubicBezTo>
                        <a:pt x="417269" y="468535"/>
                        <a:pt x="493564" y="230029"/>
                        <a:pt x="493564" y="230029"/>
                      </a:cubicBezTo>
                      <a:cubicBezTo>
                        <a:pt x="493564" y="230029"/>
                        <a:pt x="309351" y="515779"/>
                        <a:pt x="284014" y="560261"/>
                      </a:cubicBezTo>
                      <a:cubicBezTo>
                        <a:pt x="258678" y="604742"/>
                        <a:pt x="118851" y="115729"/>
                        <a:pt x="71226" y="1429"/>
                      </a:cubicBezTo>
                      <a:cubicBezTo>
                        <a:pt x="71045" y="933"/>
                        <a:pt x="70816" y="457"/>
                        <a:pt x="70559" y="0"/>
                      </a:cubicBezTo>
                      <a:cubicBezTo>
                        <a:pt x="8075" y="93154"/>
                        <a:pt x="-17452" y="227457"/>
                        <a:pt x="12552" y="384143"/>
                      </a:cubicBezTo>
                      <a:cubicBezTo>
                        <a:pt x="33317" y="493205"/>
                        <a:pt x="71607" y="494252"/>
                        <a:pt x="106469" y="643223"/>
                      </a:cubicBezTo>
                      <a:cubicBezTo>
                        <a:pt x="141330" y="792194"/>
                        <a:pt x="103325" y="1125093"/>
                        <a:pt x="103325" y="1125093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8" name="Freeform: Shape 82">
                <a:extLst>
                  <a:ext uri="{FF2B5EF4-FFF2-40B4-BE49-F238E27FC236}">
                    <a16:creationId xmlns:a16="http://schemas.microsoft.com/office/drawing/2014/main" xmlns="" id="{AB664599-C589-4628-82FD-F38080846B6E}"/>
                  </a:ext>
                </a:extLst>
              </p:cNvPr>
              <p:cNvSpPr/>
              <p:nvPr/>
            </p:nvSpPr>
            <p:spPr>
              <a:xfrm>
                <a:off x="6232132" y="3471215"/>
                <a:ext cx="895757" cy="1257090"/>
              </a:xfrm>
              <a:custGeom>
                <a:avLst/>
                <a:gdLst>
                  <a:gd name="connsiteX0" fmla="*/ 375455 w 895757"/>
                  <a:gd name="connsiteY0" fmla="*/ 3505 h 1257090"/>
                  <a:gd name="connsiteX1" fmla="*/ 609198 w 895757"/>
                  <a:gd name="connsiteY1" fmla="*/ 71132 h 1257090"/>
                  <a:gd name="connsiteX2" fmla="*/ 864087 w 895757"/>
                  <a:gd name="connsiteY2" fmla="*/ 349453 h 1257090"/>
                  <a:gd name="connsiteX3" fmla="*/ 889424 w 895757"/>
                  <a:gd name="connsiteY3" fmla="*/ 1257090 h 1257090"/>
                  <a:gd name="connsiteX4" fmla="*/ 103326 w 895757"/>
                  <a:gd name="connsiteY4" fmla="*/ 1257090 h 1257090"/>
                  <a:gd name="connsiteX5" fmla="*/ 106469 w 895757"/>
                  <a:gd name="connsiteY5" fmla="*/ 780840 h 1257090"/>
                  <a:gd name="connsiteX6" fmla="*/ 12552 w 895757"/>
                  <a:gd name="connsiteY6" fmla="*/ 521760 h 1257090"/>
                  <a:gd name="connsiteX7" fmla="*/ 375455 w 895757"/>
                  <a:gd name="connsiteY7" fmla="*/ 3505 h 125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757" h="1257090">
                    <a:moveTo>
                      <a:pt x="375455" y="3505"/>
                    </a:moveTo>
                    <a:cubicBezTo>
                      <a:pt x="375455" y="3505"/>
                      <a:pt x="523569" y="29984"/>
                      <a:pt x="609198" y="71132"/>
                    </a:cubicBezTo>
                    <a:cubicBezTo>
                      <a:pt x="694828" y="112280"/>
                      <a:pt x="813414" y="190957"/>
                      <a:pt x="864087" y="349453"/>
                    </a:cubicBezTo>
                    <a:cubicBezTo>
                      <a:pt x="914760" y="507949"/>
                      <a:pt x="889424" y="1257090"/>
                      <a:pt x="889424" y="1257090"/>
                    </a:cubicBezTo>
                    <a:lnTo>
                      <a:pt x="103326" y="1257090"/>
                    </a:lnTo>
                    <a:cubicBezTo>
                      <a:pt x="103326" y="1257090"/>
                      <a:pt x="141426" y="929525"/>
                      <a:pt x="106469" y="780840"/>
                    </a:cubicBezTo>
                    <a:cubicBezTo>
                      <a:pt x="71512" y="632155"/>
                      <a:pt x="33317" y="630821"/>
                      <a:pt x="12552" y="521760"/>
                    </a:cubicBezTo>
                    <a:cubicBezTo>
                      <a:pt x="-49360" y="197624"/>
                      <a:pt x="125043" y="-31357"/>
                      <a:pt x="375455" y="350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Freeform: Shape 83">
                <a:extLst>
                  <a:ext uri="{FF2B5EF4-FFF2-40B4-BE49-F238E27FC236}">
                    <a16:creationId xmlns:a16="http://schemas.microsoft.com/office/drawing/2014/main" xmlns="" id="{702692BA-2367-4B3F-A499-CFC2D81FDED3}"/>
                  </a:ext>
                </a:extLst>
              </p:cNvPr>
              <p:cNvSpPr/>
              <p:nvPr/>
            </p:nvSpPr>
            <p:spPr>
              <a:xfrm>
                <a:off x="6269311" y="3470389"/>
                <a:ext cx="445277" cy="747661"/>
              </a:xfrm>
              <a:custGeom>
                <a:avLst/>
                <a:gdLst>
                  <a:gd name="connsiteX0" fmla="*/ 10807 w 445277"/>
                  <a:gd name="connsiteY0" fmla="*/ 402666 h 747661"/>
                  <a:gd name="connsiteX1" fmla="*/ 42525 w 445277"/>
                  <a:gd name="connsiteY1" fmla="*/ 423717 h 747661"/>
                  <a:gd name="connsiteX2" fmla="*/ 17855 w 445277"/>
                  <a:gd name="connsiteY2" fmla="*/ 476580 h 747661"/>
                  <a:gd name="connsiteX3" fmla="*/ 77672 w 445277"/>
                  <a:gd name="connsiteY3" fmla="*/ 634981 h 747661"/>
                  <a:gd name="connsiteX4" fmla="*/ 141014 w 445277"/>
                  <a:gd name="connsiteY4" fmla="*/ 747662 h 747661"/>
                  <a:gd name="connsiteX5" fmla="*/ 288841 w 445277"/>
                  <a:gd name="connsiteY5" fmla="*/ 564591 h 747661"/>
                  <a:gd name="connsiteX6" fmla="*/ 376948 w 445277"/>
                  <a:gd name="connsiteY6" fmla="*/ 409715 h 747661"/>
                  <a:gd name="connsiteX7" fmla="*/ 334657 w 445277"/>
                  <a:gd name="connsiteY7" fmla="*/ 374472 h 747661"/>
                  <a:gd name="connsiteX8" fmla="*/ 422668 w 445277"/>
                  <a:gd name="connsiteY8" fmla="*/ 318084 h 747661"/>
                  <a:gd name="connsiteX9" fmla="*/ 441718 w 445277"/>
                  <a:gd name="connsiteY9" fmla="*/ 27381 h 747661"/>
                  <a:gd name="connsiteX10" fmla="*/ 338372 w 445277"/>
                  <a:gd name="connsiteY10" fmla="*/ 4331 h 747661"/>
                  <a:gd name="connsiteX11" fmla="*/ 27857 w 445277"/>
                  <a:gd name="connsiteY11" fmla="*/ 109963 h 747661"/>
                  <a:gd name="connsiteX12" fmla="*/ 14331 w 445277"/>
                  <a:gd name="connsiteY12" fmla="*/ 149111 h 747661"/>
                  <a:gd name="connsiteX13" fmla="*/ 234 w 445277"/>
                  <a:gd name="connsiteY13" fmla="*/ 289986 h 747661"/>
                  <a:gd name="connsiteX14" fmla="*/ 10807 w 445277"/>
                  <a:gd name="connsiteY14" fmla="*/ 402666 h 74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5277" h="747661">
                    <a:moveTo>
                      <a:pt x="10807" y="402666"/>
                    </a:moveTo>
                    <a:lnTo>
                      <a:pt x="42525" y="423717"/>
                    </a:lnTo>
                    <a:lnTo>
                      <a:pt x="17855" y="476580"/>
                    </a:lnTo>
                    <a:cubicBezTo>
                      <a:pt x="17855" y="476580"/>
                      <a:pt x="46430" y="575164"/>
                      <a:pt x="77672" y="634981"/>
                    </a:cubicBezTo>
                    <a:cubicBezTo>
                      <a:pt x="108914" y="694798"/>
                      <a:pt x="141014" y="747662"/>
                      <a:pt x="141014" y="747662"/>
                    </a:cubicBezTo>
                    <a:cubicBezTo>
                      <a:pt x="141014" y="747662"/>
                      <a:pt x="243122" y="634981"/>
                      <a:pt x="288841" y="564591"/>
                    </a:cubicBezTo>
                    <a:cubicBezTo>
                      <a:pt x="334562" y="494202"/>
                      <a:pt x="376948" y="409715"/>
                      <a:pt x="376948" y="409715"/>
                    </a:cubicBezTo>
                    <a:lnTo>
                      <a:pt x="334657" y="374472"/>
                    </a:lnTo>
                    <a:lnTo>
                      <a:pt x="422668" y="318084"/>
                    </a:lnTo>
                    <a:cubicBezTo>
                      <a:pt x="422668" y="318084"/>
                      <a:pt x="456005" y="134633"/>
                      <a:pt x="441718" y="27381"/>
                    </a:cubicBezTo>
                    <a:cubicBezTo>
                      <a:pt x="385425" y="12713"/>
                      <a:pt x="338372" y="4331"/>
                      <a:pt x="338372" y="4331"/>
                    </a:cubicBezTo>
                    <a:cubicBezTo>
                      <a:pt x="191591" y="-16148"/>
                      <a:pt x="88626" y="38812"/>
                      <a:pt x="27857" y="109963"/>
                    </a:cubicBezTo>
                    <a:lnTo>
                      <a:pt x="14331" y="149111"/>
                    </a:lnTo>
                    <a:cubicBezTo>
                      <a:pt x="3587" y="195269"/>
                      <a:pt x="-1147" y="242618"/>
                      <a:pt x="234" y="289986"/>
                    </a:cubicBezTo>
                    <a:cubicBezTo>
                      <a:pt x="1806" y="327705"/>
                      <a:pt x="5330" y="365319"/>
                      <a:pt x="10807" y="402666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Freeform: Shape 84">
                <a:extLst>
                  <a:ext uri="{FF2B5EF4-FFF2-40B4-BE49-F238E27FC236}">
                    <a16:creationId xmlns:a16="http://schemas.microsoft.com/office/drawing/2014/main" xmlns="" id="{6CFB78C5-1465-4E0F-B68E-CC4186C85587}"/>
                  </a:ext>
                </a:extLst>
              </p:cNvPr>
              <p:cNvSpPr/>
              <p:nvPr/>
            </p:nvSpPr>
            <p:spPr>
              <a:xfrm>
                <a:off x="6320408" y="3454431"/>
                <a:ext cx="287179" cy="668464"/>
              </a:xfrm>
              <a:custGeom>
                <a:avLst/>
                <a:gdLst>
                  <a:gd name="connsiteX0" fmla="*/ 287 w 287179"/>
                  <a:gd name="connsiteY0" fmla="*/ 189071 h 668464"/>
                  <a:gd name="connsiteX1" fmla="*/ 13717 w 287179"/>
                  <a:gd name="connsiteY1" fmla="*/ 445675 h 668464"/>
                  <a:gd name="connsiteX2" fmla="*/ 94775 w 287179"/>
                  <a:gd name="connsiteY2" fmla="*/ 668465 h 668464"/>
                  <a:gd name="connsiteX3" fmla="*/ 243365 w 287179"/>
                  <a:gd name="connsiteY3" fmla="*/ 347758 h 668464"/>
                  <a:gd name="connsiteX4" fmla="*/ 287180 w 287179"/>
                  <a:gd name="connsiteY4" fmla="*/ 20288 h 668464"/>
                  <a:gd name="connsiteX5" fmla="*/ 50864 w 287179"/>
                  <a:gd name="connsiteY5" fmla="*/ 0 h 66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7179" h="668464">
                    <a:moveTo>
                      <a:pt x="287" y="189071"/>
                    </a:moveTo>
                    <a:cubicBezTo>
                      <a:pt x="287" y="189071"/>
                      <a:pt x="-3142" y="357854"/>
                      <a:pt x="13717" y="445675"/>
                    </a:cubicBezTo>
                    <a:cubicBezTo>
                      <a:pt x="30576" y="533495"/>
                      <a:pt x="94775" y="668465"/>
                      <a:pt x="94775" y="668465"/>
                    </a:cubicBezTo>
                    <a:cubicBezTo>
                      <a:pt x="94775" y="668465"/>
                      <a:pt x="199550" y="462534"/>
                      <a:pt x="243365" y="347758"/>
                    </a:cubicBezTo>
                    <a:cubicBezTo>
                      <a:pt x="287180" y="232982"/>
                      <a:pt x="287180" y="20288"/>
                      <a:pt x="287180" y="20288"/>
                    </a:cubicBezTo>
                    <a:lnTo>
                      <a:pt x="508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Freeform: Shape 85">
                <a:extLst>
                  <a:ext uri="{FF2B5EF4-FFF2-40B4-BE49-F238E27FC236}">
                    <a16:creationId xmlns:a16="http://schemas.microsoft.com/office/drawing/2014/main" xmlns="" id="{C30FD3F9-EEC3-4989-B917-F82B5267293C}"/>
                  </a:ext>
                </a:extLst>
              </p:cNvPr>
              <p:cNvSpPr/>
              <p:nvPr/>
            </p:nvSpPr>
            <p:spPr>
              <a:xfrm>
                <a:off x="6352603" y="3741419"/>
                <a:ext cx="134016" cy="381571"/>
              </a:xfrm>
              <a:custGeom>
                <a:avLst/>
                <a:gdLst>
                  <a:gd name="connsiteX0" fmla="*/ 0 w 134016"/>
                  <a:gd name="connsiteY0" fmla="*/ 102394 h 381571"/>
                  <a:gd name="connsiteX1" fmla="*/ 47339 w 134016"/>
                  <a:gd name="connsiteY1" fmla="*/ 177260 h 381571"/>
                  <a:gd name="connsiteX2" fmla="*/ 23717 w 134016"/>
                  <a:gd name="connsiteY2" fmla="*/ 283655 h 381571"/>
                  <a:gd name="connsiteX3" fmla="*/ 62579 w 134016"/>
                  <a:gd name="connsiteY3" fmla="*/ 381571 h 381571"/>
                  <a:gd name="connsiteX4" fmla="*/ 102489 w 134016"/>
                  <a:gd name="connsiteY4" fmla="*/ 283655 h 381571"/>
                  <a:gd name="connsiteX5" fmla="*/ 86773 w 134016"/>
                  <a:gd name="connsiteY5" fmla="*/ 181261 h 381571"/>
                  <a:gd name="connsiteX6" fmla="*/ 134017 w 134016"/>
                  <a:gd name="connsiteY6" fmla="*/ 82677 h 381571"/>
                  <a:gd name="connsiteX7" fmla="*/ 59150 w 134016"/>
                  <a:gd name="connsiteY7" fmla="*/ 0 h 381571"/>
                  <a:gd name="connsiteX8" fmla="*/ 0 w 134016"/>
                  <a:gd name="connsiteY8" fmla="*/ 102394 h 38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016" h="381571">
                    <a:moveTo>
                      <a:pt x="0" y="102394"/>
                    </a:moveTo>
                    <a:lnTo>
                      <a:pt x="47339" y="177260"/>
                    </a:lnTo>
                    <a:lnTo>
                      <a:pt x="23717" y="283655"/>
                    </a:lnTo>
                    <a:lnTo>
                      <a:pt x="62579" y="381571"/>
                    </a:lnTo>
                    <a:lnTo>
                      <a:pt x="102489" y="283655"/>
                    </a:lnTo>
                    <a:lnTo>
                      <a:pt x="86773" y="181261"/>
                    </a:lnTo>
                    <a:lnTo>
                      <a:pt x="134017" y="82677"/>
                    </a:lnTo>
                    <a:lnTo>
                      <a:pt x="59150" y="0"/>
                    </a:lnTo>
                    <a:lnTo>
                      <a:pt x="0" y="10239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Freeform: Shape 86">
                <a:extLst>
                  <a:ext uri="{FF2B5EF4-FFF2-40B4-BE49-F238E27FC236}">
                    <a16:creationId xmlns:a16="http://schemas.microsoft.com/office/drawing/2014/main" xmlns="" id="{E93E220F-6DD1-45C6-8F58-028E3D6811E8}"/>
                  </a:ext>
                </a:extLst>
              </p:cNvPr>
              <p:cNvSpPr/>
              <p:nvPr/>
            </p:nvSpPr>
            <p:spPr>
              <a:xfrm>
                <a:off x="6320694" y="3457575"/>
                <a:ext cx="294603" cy="444246"/>
              </a:xfrm>
              <a:custGeom>
                <a:avLst/>
                <a:gdLst>
                  <a:gd name="connsiteX0" fmla="*/ 90488 w 294603"/>
                  <a:gd name="connsiteY0" fmla="*/ 368046 h 444246"/>
                  <a:gd name="connsiteX1" fmla="*/ 204788 w 294603"/>
                  <a:gd name="connsiteY1" fmla="*/ 444246 h 444246"/>
                  <a:gd name="connsiteX2" fmla="*/ 290513 w 294603"/>
                  <a:gd name="connsiteY2" fmla="*/ 175927 h 444246"/>
                  <a:gd name="connsiteX3" fmla="*/ 287084 w 294603"/>
                  <a:gd name="connsiteY3" fmla="*/ 17240 h 444246"/>
                  <a:gd name="connsiteX4" fmla="*/ 134969 w 294603"/>
                  <a:gd name="connsiteY4" fmla="*/ 0 h 444246"/>
                  <a:gd name="connsiteX5" fmla="*/ 0 w 294603"/>
                  <a:gd name="connsiteY5" fmla="*/ 185642 h 444246"/>
                  <a:gd name="connsiteX6" fmla="*/ 13430 w 294603"/>
                  <a:gd name="connsiteY6" fmla="*/ 442531 h 444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03" h="444246">
                    <a:moveTo>
                      <a:pt x="90488" y="368046"/>
                    </a:moveTo>
                    <a:lnTo>
                      <a:pt x="204788" y="444246"/>
                    </a:lnTo>
                    <a:cubicBezTo>
                      <a:pt x="204788" y="444246"/>
                      <a:pt x="280988" y="270415"/>
                      <a:pt x="290513" y="175927"/>
                    </a:cubicBezTo>
                    <a:cubicBezTo>
                      <a:pt x="296942" y="123139"/>
                      <a:pt x="295790" y="69704"/>
                      <a:pt x="287084" y="17240"/>
                    </a:cubicBezTo>
                    <a:lnTo>
                      <a:pt x="134969" y="0"/>
                    </a:lnTo>
                    <a:lnTo>
                      <a:pt x="0" y="185642"/>
                    </a:lnTo>
                    <a:lnTo>
                      <a:pt x="13430" y="44253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Freeform: Shape 87">
                <a:extLst>
                  <a:ext uri="{FF2B5EF4-FFF2-40B4-BE49-F238E27FC236}">
                    <a16:creationId xmlns:a16="http://schemas.microsoft.com/office/drawing/2014/main" xmlns="" id="{AA85C429-2935-4EF8-A85A-40017A4C2038}"/>
                  </a:ext>
                </a:extLst>
              </p:cNvPr>
              <p:cNvSpPr/>
              <p:nvPr/>
            </p:nvSpPr>
            <p:spPr>
              <a:xfrm>
                <a:off x="6259925" y="3349847"/>
                <a:ext cx="246507" cy="475773"/>
              </a:xfrm>
              <a:custGeom>
                <a:avLst/>
                <a:gdLst>
                  <a:gd name="connsiteX0" fmla="*/ 0 w 246507"/>
                  <a:gd name="connsiteY0" fmla="*/ 300419 h 475773"/>
                  <a:gd name="connsiteX1" fmla="*/ 151257 w 246507"/>
                  <a:gd name="connsiteY1" fmla="*/ 475774 h 475773"/>
                  <a:gd name="connsiteX2" fmla="*/ 246507 w 246507"/>
                  <a:gd name="connsiteY2" fmla="*/ 151924 h 475773"/>
                  <a:gd name="connsiteX3" fmla="*/ 195834 w 246507"/>
                  <a:gd name="connsiteY3" fmla="*/ 0 h 475773"/>
                  <a:gd name="connsiteX4" fmla="*/ 101346 w 246507"/>
                  <a:gd name="connsiteY4" fmla="*/ 199263 h 475773"/>
                  <a:gd name="connsiteX5" fmla="*/ 0 w 246507"/>
                  <a:gd name="connsiteY5" fmla="*/ 300419 h 47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507" h="475773">
                    <a:moveTo>
                      <a:pt x="0" y="300419"/>
                    </a:moveTo>
                    <a:lnTo>
                      <a:pt x="151257" y="475774"/>
                    </a:lnTo>
                    <a:lnTo>
                      <a:pt x="246507" y="151924"/>
                    </a:lnTo>
                    <a:lnTo>
                      <a:pt x="195834" y="0"/>
                    </a:lnTo>
                    <a:cubicBezTo>
                      <a:pt x="195834" y="0"/>
                      <a:pt x="162116" y="148590"/>
                      <a:pt x="101346" y="199263"/>
                    </a:cubicBezTo>
                    <a:cubicBezTo>
                      <a:pt x="64570" y="229838"/>
                      <a:pt x="30642" y="263700"/>
                      <a:pt x="0" y="300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Freeform: Shape 88">
                <a:extLst>
                  <a:ext uri="{FF2B5EF4-FFF2-40B4-BE49-F238E27FC236}">
                    <a16:creationId xmlns:a16="http://schemas.microsoft.com/office/drawing/2014/main" xmlns="" id="{5F7733A5-41ED-479D-BBCD-27784B07EA41}"/>
                  </a:ext>
                </a:extLst>
              </p:cNvPr>
              <p:cNvSpPr/>
              <p:nvPr/>
            </p:nvSpPr>
            <p:spPr>
              <a:xfrm>
                <a:off x="5540070" y="3885913"/>
                <a:ext cx="420674" cy="513970"/>
              </a:xfrm>
              <a:custGeom>
                <a:avLst/>
                <a:gdLst>
                  <a:gd name="connsiteX0" fmla="*/ 413626 w 420674"/>
                  <a:gd name="connsiteY0" fmla="*/ 427292 h 513970"/>
                  <a:gd name="connsiteX1" fmla="*/ 285229 w 420674"/>
                  <a:gd name="connsiteY1" fmla="*/ 198692 h 513970"/>
                  <a:gd name="connsiteX2" fmla="*/ 285229 w 420674"/>
                  <a:gd name="connsiteY2" fmla="*/ 41815 h 513970"/>
                  <a:gd name="connsiteX3" fmla="*/ 297697 w 420674"/>
                  <a:gd name="connsiteY3" fmla="*/ 13898 h 513970"/>
                  <a:gd name="connsiteX4" fmla="*/ 277323 w 420674"/>
                  <a:gd name="connsiteY4" fmla="*/ 1 h 513970"/>
                  <a:gd name="connsiteX5" fmla="*/ 143211 w 420674"/>
                  <a:gd name="connsiteY5" fmla="*/ 1 h 513970"/>
                  <a:gd name="connsiteX6" fmla="*/ 121409 w 420674"/>
                  <a:gd name="connsiteY6" fmla="*/ 21442 h 513970"/>
                  <a:gd name="connsiteX7" fmla="*/ 135306 w 420674"/>
                  <a:gd name="connsiteY7" fmla="*/ 41815 h 513970"/>
                  <a:gd name="connsiteX8" fmla="*/ 135306 w 420674"/>
                  <a:gd name="connsiteY8" fmla="*/ 193263 h 513970"/>
                  <a:gd name="connsiteX9" fmla="*/ 135306 w 420674"/>
                  <a:gd name="connsiteY9" fmla="*/ 193263 h 513970"/>
                  <a:gd name="connsiteX10" fmla="*/ 6623 w 420674"/>
                  <a:gd name="connsiteY10" fmla="*/ 428245 h 513970"/>
                  <a:gd name="connsiteX11" fmla="*/ 31635 w 420674"/>
                  <a:gd name="connsiteY11" fmla="*/ 507359 h 513970"/>
                  <a:gd name="connsiteX12" fmla="*/ 58915 w 420674"/>
                  <a:gd name="connsiteY12" fmla="*/ 513970 h 513970"/>
                  <a:gd name="connsiteX13" fmla="*/ 362001 w 420674"/>
                  <a:gd name="connsiteY13" fmla="*/ 513970 h 513970"/>
                  <a:gd name="connsiteX14" fmla="*/ 420675 w 420674"/>
                  <a:gd name="connsiteY14" fmla="*/ 455105 h 513970"/>
                  <a:gd name="connsiteX15" fmla="*/ 413626 w 420674"/>
                  <a:gd name="connsiteY15" fmla="*/ 427292 h 513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0674" h="513970">
                    <a:moveTo>
                      <a:pt x="413626" y="427292"/>
                    </a:moveTo>
                    <a:lnTo>
                      <a:pt x="285229" y="198692"/>
                    </a:lnTo>
                    <a:lnTo>
                      <a:pt x="285229" y="41815"/>
                    </a:lnTo>
                    <a:cubicBezTo>
                      <a:pt x="296383" y="37548"/>
                      <a:pt x="301965" y="25052"/>
                      <a:pt x="297697" y="13898"/>
                    </a:cubicBezTo>
                    <a:cubicBezTo>
                      <a:pt x="294468" y="5468"/>
                      <a:pt x="286344" y="-75"/>
                      <a:pt x="277323" y="1"/>
                    </a:cubicBezTo>
                    <a:lnTo>
                      <a:pt x="143211" y="1"/>
                    </a:lnTo>
                    <a:cubicBezTo>
                      <a:pt x="131267" y="-95"/>
                      <a:pt x="121513" y="9507"/>
                      <a:pt x="121409" y="21442"/>
                    </a:cubicBezTo>
                    <a:cubicBezTo>
                      <a:pt x="121342" y="30471"/>
                      <a:pt x="126876" y="38587"/>
                      <a:pt x="135306" y="41815"/>
                    </a:cubicBezTo>
                    <a:lnTo>
                      <a:pt x="135306" y="193263"/>
                    </a:lnTo>
                    <a:lnTo>
                      <a:pt x="135306" y="193263"/>
                    </a:lnTo>
                    <a:lnTo>
                      <a:pt x="6623" y="428245"/>
                    </a:lnTo>
                    <a:cubicBezTo>
                      <a:pt x="-8322" y="457001"/>
                      <a:pt x="2879" y="492424"/>
                      <a:pt x="31635" y="507359"/>
                    </a:cubicBezTo>
                    <a:cubicBezTo>
                      <a:pt x="40065" y="511741"/>
                      <a:pt x="49419" y="514008"/>
                      <a:pt x="58915" y="513970"/>
                    </a:cubicBezTo>
                    <a:lnTo>
                      <a:pt x="362001" y="513970"/>
                    </a:lnTo>
                    <a:cubicBezTo>
                      <a:pt x="394462" y="513922"/>
                      <a:pt x="420732" y="487566"/>
                      <a:pt x="420675" y="455105"/>
                    </a:cubicBezTo>
                    <a:cubicBezTo>
                      <a:pt x="420656" y="445399"/>
                      <a:pt x="418236" y="435836"/>
                      <a:pt x="413626" y="427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Freeform: Shape 89">
                <a:extLst>
                  <a:ext uri="{FF2B5EF4-FFF2-40B4-BE49-F238E27FC236}">
                    <a16:creationId xmlns:a16="http://schemas.microsoft.com/office/drawing/2014/main" xmlns="" id="{69F903C9-42F9-4586-972D-23BAE614641B}"/>
                  </a:ext>
                </a:extLst>
              </p:cNvPr>
              <p:cNvSpPr/>
              <p:nvPr/>
            </p:nvSpPr>
            <p:spPr>
              <a:xfrm>
                <a:off x="5574856" y="4202525"/>
                <a:ext cx="351065" cy="169545"/>
              </a:xfrm>
              <a:custGeom>
                <a:avLst/>
                <a:gdLst>
                  <a:gd name="connsiteX0" fmla="*/ 306736 w 351065"/>
                  <a:gd name="connsiteY0" fmla="*/ 29242 h 169545"/>
                  <a:gd name="connsiteX1" fmla="*/ 145859 w 351065"/>
                  <a:gd name="connsiteY1" fmla="*/ 28575 h 169545"/>
                  <a:gd name="connsiteX2" fmla="*/ 59181 w 351065"/>
                  <a:gd name="connsiteY2" fmla="*/ 0 h 169545"/>
                  <a:gd name="connsiteX3" fmla="*/ 5365 w 351065"/>
                  <a:gd name="connsiteY3" fmla="*/ 98203 h 169545"/>
                  <a:gd name="connsiteX4" fmla="*/ 26777 w 351065"/>
                  <a:gd name="connsiteY4" fmla="*/ 164192 h 169545"/>
                  <a:gd name="connsiteX5" fmla="*/ 48989 w 351065"/>
                  <a:gd name="connsiteY5" fmla="*/ 169545 h 169545"/>
                  <a:gd name="connsiteX6" fmla="*/ 302069 w 351065"/>
                  <a:gd name="connsiteY6" fmla="*/ 169545 h 169545"/>
                  <a:gd name="connsiteX7" fmla="*/ 351065 w 351065"/>
                  <a:gd name="connsiteY7" fmla="*/ 120434 h 169545"/>
                  <a:gd name="connsiteX8" fmla="*/ 345312 w 351065"/>
                  <a:gd name="connsiteY8" fmla="*/ 97441 h 16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065" h="169545">
                    <a:moveTo>
                      <a:pt x="306736" y="29242"/>
                    </a:moveTo>
                    <a:cubicBezTo>
                      <a:pt x="257111" y="44768"/>
                      <a:pt x="195865" y="53530"/>
                      <a:pt x="145859" y="28575"/>
                    </a:cubicBezTo>
                    <a:cubicBezTo>
                      <a:pt x="118884" y="13992"/>
                      <a:pt x="89537" y="4315"/>
                      <a:pt x="59181" y="0"/>
                    </a:cubicBezTo>
                    <a:lnTo>
                      <a:pt x="5365" y="98203"/>
                    </a:lnTo>
                    <a:cubicBezTo>
                      <a:pt x="-6941" y="122339"/>
                      <a:pt x="2641" y="151876"/>
                      <a:pt x="26777" y="164192"/>
                    </a:cubicBezTo>
                    <a:cubicBezTo>
                      <a:pt x="33654" y="167697"/>
                      <a:pt x="41265" y="169536"/>
                      <a:pt x="48989" y="169545"/>
                    </a:cubicBezTo>
                    <a:lnTo>
                      <a:pt x="302069" y="169545"/>
                    </a:lnTo>
                    <a:cubicBezTo>
                      <a:pt x="329158" y="169516"/>
                      <a:pt x="351094" y="147523"/>
                      <a:pt x="351065" y="120434"/>
                    </a:cubicBezTo>
                    <a:cubicBezTo>
                      <a:pt x="351056" y="112414"/>
                      <a:pt x="349084" y="104518"/>
                      <a:pt x="345312" y="97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Freeform: Shape 90">
                <a:extLst>
                  <a:ext uri="{FF2B5EF4-FFF2-40B4-BE49-F238E27FC236}">
                    <a16:creationId xmlns:a16="http://schemas.microsoft.com/office/drawing/2014/main" xmlns="" id="{EF88714A-0F4F-43BC-9123-426801B80029}"/>
                  </a:ext>
                </a:extLst>
              </p:cNvPr>
              <p:cNvSpPr/>
              <p:nvPr/>
            </p:nvSpPr>
            <p:spPr>
              <a:xfrm>
                <a:off x="5540070" y="3885913"/>
                <a:ext cx="420674" cy="513970"/>
              </a:xfrm>
              <a:custGeom>
                <a:avLst/>
                <a:gdLst>
                  <a:gd name="connsiteX0" fmla="*/ 413626 w 420674"/>
                  <a:gd name="connsiteY0" fmla="*/ 427292 h 513970"/>
                  <a:gd name="connsiteX1" fmla="*/ 285229 w 420674"/>
                  <a:gd name="connsiteY1" fmla="*/ 198692 h 513970"/>
                  <a:gd name="connsiteX2" fmla="*/ 285229 w 420674"/>
                  <a:gd name="connsiteY2" fmla="*/ 41815 h 513970"/>
                  <a:gd name="connsiteX3" fmla="*/ 297697 w 420674"/>
                  <a:gd name="connsiteY3" fmla="*/ 13898 h 513970"/>
                  <a:gd name="connsiteX4" fmla="*/ 277323 w 420674"/>
                  <a:gd name="connsiteY4" fmla="*/ 1 h 513970"/>
                  <a:gd name="connsiteX5" fmla="*/ 143211 w 420674"/>
                  <a:gd name="connsiteY5" fmla="*/ 1 h 513970"/>
                  <a:gd name="connsiteX6" fmla="*/ 121409 w 420674"/>
                  <a:gd name="connsiteY6" fmla="*/ 21442 h 513970"/>
                  <a:gd name="connsiteX7" fmla="*/ 135306 w 420674"/>
                  <a:gd name="connsiteY7" fmla="*/ 41815 h 513970"/>
                  <a:gd name="connsiteX8" fmla="*/ 135306 w 420674"/>
                  <a:gd name="connsiteY8" fmla="*/ 193263 h 513970"/>
                  <a:gd name="connsiteX9" fmla="*/ 135306 w 420674"/>
                  <a:gd name="connsiteY9" fmla="*/ 193263 h 513970"/>
                  <a:gd name="connsiteX10" fmla="*/ 6623 w 420674"/>
                  <a:gd name="connsiteY10" fmla="*/ 428245 h 513970"/>
                  <a:gd name="connsiteX11" fmla="*/ 31635 w 420674"/>
                  <a:gd name="connsiteY11" fmla="*/ 507359 h 513970"/>
                  <a:gd name="connsiteX12" fmla="*/ 58915 w 420674"/>
                  <a:gd name="connsiteY12" fmla="*/ 513970 h 513970"/>
                  <a:gd name="connsiteX13" fmla="*/ 362001 w 420674"/>
                  <a:gd name="connsiteY13" fmla="*/ 513970 h 513970"/>
                  <a:gd name="connsiteX14" fmla="*/ 420675 w 420674"/>
                  <a:gd name="connsiteY14" fmla="*/ 455105 h 513970"/>
                  <a:gd name="connsiteX15" fmla="*/ 413626 w 420674"/>
                  <a:gd name="connsiteY15" fmla="*/ 427292 h 513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0674" h="513970">
                    <a:moveTo>
                      <a:pt x="413626" y="427292"/>
                    </a:moveTo>
                    <a:lnTo>
                      <a:pt x="285229" y="198692"/>
                    </a:lnTo>
                    <a:lnTo>
                      <a:pt x="285229" y="41815"/>
                    </a:lnTo>
                    <a:cubicBezTo>
                      <a:pt x="296383" y="37548"/>
                      <a:pt x="301965" y="25052"/>
                      <a:pt x="297697" y="13898"/>
                    </a:cubicBezTo>
                    <a:cubicBezTo>
                      <a:pt x="294468" y="5468"/>
                      <a:pt x="286344" y="-75"/>
                      <a:pt x="277323" y="1"/>
                    </a:cubicBezTo>
                    <a:lnTo>
                      <a:pt x="143211" y="1"/>
                    </a:lnTo>
                    <a:cubicBezTo>
                      <a:pt x="131267" y="-95"/>
                      <a:pt x="121513" y="9507"/>
                      <a:pt x="121409" y="21442"/>
                    </a:cubicBezTo>
                    <a:cubicBezTo>
                      <a:pt x="121342" y="30471"/>
                      <a:pt x="126876" y="38587"/>
                      <a:pt x="135306" y="41815"/>
                    </a:cubicBezTo>
                    <a:lnTo>
                      <a:pt x="135306" y="193263"/>
                    </a:lnTo>
                    <a:lnTo>
                      <a:pt x="135306" y="193263"/>
                    </a:lnTo>
                    <a:lnTo>
                      <a:pt x="6623" y="428245"/>
                    </a:lnTo>
                    <a:cubicBezTo>
                      <a:pt x="-8322" y="457001"/>
                      <a:pt x="2879" y="492424"/>
                      <a:pt x="31635" y="507359"/>
                    </a:cubicBezTo>
                    <a:cubicBezTo>
                      <a:pt x="40065" y="511741"/>
                      <a:pt x="49419" y="514008"/>
                      <a:pt x="58915" y="513970"/>
                    </a:cubicBezTo>
                    <a:lnTo>
                      <a:pt x="362001" y="513970"/>
                    </a:lnTo>
                    <a:cubicBezTo>
                      <a:pt x="394462" y="513922"/>
                      <a:pt x="420732" y="487566"/>
                      <a:pt x="420675" y="455105"/>
                    </a:cubicBezTo>
                    <a:cubicBezTo>
                      <a:pt x="420656" y="445399"/>
                      <a:pt x="418236" y="435836"/>
                      <a:pt x="413626" y="427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Freeform: Shape 91">
                <a:extLst>
                  <a:ext uri="{FF2B5EF4-FFF2-40B4-BE49-F238E27FC236}">
                    <a16:creationId xmlns:a16="http://schemas.microsoft.com/office/drawing/2014/main" xmlns="" id="{E38550EE-0DCA-4AFE-9E28-07B21981A95A}"/>
                  </a:ext>
                </a:extLst>
              </p:cNvPr>
              <p:cNvSpPr/>
              <p:nvPr/>
            </p:nvSpPr>
            <p:spPr>
              <a:xfrm>
                <a:off x="5574856" y="4202525"/>
                <a:ext cx="351065" cy="169545"/>
              </a:xfrm>
              <a:custGeom>
                <a:avLst/>
                <a:gdLst>
                  <a:gd name="connsiteX0" fmla="*/ 306736 w 351065"/>
                  <a:gd name="connsiteY0" fmla="*/ 29242 h 169545"/>
                  <a:gd name="connsiteX1" fmla="*/ 145859 w 351065"/>
                  <a:gd name="connsiteY1" fmla="*/ 28575 h 169545"/>
                  <a:gd name="connsiteX2" fmla="*/ 59181 w 351065"/>
                  <a:gd name="connsiteY2" fmla="*/ 0 h 169545"/>
                  <a:gd name="connsiteX3" fmla="*/ 5365 w 351065"/>
                  <a:gd name="connsiteY3" fmla="*/ 98203 h 169545"/>
                  <a:gd name="connsiteX4" fmla="*/ 26777 w 351065"/>
                  <a:gd name="connsiteY4" fmla="*/ 164192 h 169545"/>
                  <a:gd name="connsiteX5" fmla="*/ 48989 w 351065"/>
                  <a:gd name="connsiteY5" fmla="*/ 169545 h 169545"/>
                  <a:gd name="connsiteX6" fmla="*/ 302069 w 351065"/>
                  <a:gd name="connsiteY6" fmla="*/ 169545 h 169545"/>
                  <a:gd name="connsiteX7" fmla="*/ 351065 w 351065"/>
                  <a:gd name="connsiteY7" fmla="*/ 120434 h 169545"/>
                  <a:gd name="connsiteX8" fmla="*/ 345312 w 351065"/>
                  <a:gd name="connsiteY8" fmla="*/ 97441 h 16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065" h="169545">
                    <a:moveTo>
                      <a:pt x="306736" y="29242"/>
                    </a:moveTo>
                    <a:cubicBezTo>
                      <a:pt x="257111" y="44768"/>
                      <a:pt x="195865" y="53530"/>
                      <a:pt x="145859" y="28575"/>
                    </a:cubicBezTo>
                    <a:cubicBezTo>
                      <a:pt x="118884" y="13992"/>
                      <a:pt x="89537" y="4315"/>
                      <a:pt x="59181" y="0"/>
                    </a:cubicBezTo>
                    <a:lnTo>
                      <a:pt x="5365" y="98203"/>
                    </a:lnTo>
                    <a:cubicBezTo>
                      <a:pt x="-6941" y="122339"/>
                      <a:pt x="2641" y="151876"/>
                      <a:pt x="26777" y="164192"/>
                    </a:cubicBezTo>
                    <a:cubicBezTo>
                      <a:pt x="33654" y="167697"/>
                      <a:pt x="41265" y="169536"/>
                      <a:pt x="48989" y="169545"/>
                    </a:cubicBezTo>
                    <a:lnTo>
                      <a:pt x="302069" y="169545"/>
                    </a:lnTo>
                    <a:cubicBezTo>
                      <a:pt x="329158" y="169516"/>
                      <a:pt x="351094" y="147523"/>
                      <a:pt x="351065" y="120434"/>
                    </a:cubicBezTo>
                    <a:cubicBezTo>
                      <a:pt x="351056" y="112414"/>
                      <a:pt x="349084" y="104518"/>
                      <a:pt x="345312" y="974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Freeform: Shape 92">
                <a:extLst>
                  <a:ext uri="{FF2B5EF4-FFF2-40B4-BE49-F238E27FC236}">
                    <a16:creationId xmlns:a16="http://schemas.microsoft.com/office/drawing/2014/main" xmlns="" id="{26FFB4E2-EF34-467D-A130-8684ADE8D872}"/>
                  </a:ext>
                </a:extLst>
              </p:cNvPr>
              <p:cNvSpPr/>
              <p:nvPr/>
            </p:nvSpPr>
            <p:spPr>
              <a:xfrm>
                <a:off x="5632374" y="3791941"/>
                <a:ext cx="554112" cy="644136"/>
              </a:xfrm>
              <a:custGeom>
                <a:avLst/>
                <a:gdLst>
                  <a:gd name="connsiteX0" fmla="*/ 554113 w 554112"/>
                  <a:gd name="connsiteY0" fmla="*/ 424966 h 644136"/>
                  <a:gd name="connsiteX1" fmla="*/ 452672 w 554112"/>
                  <a:gd name="connsiteY1" fmla="*/ 326763 h 644136"/>
                  <a:gd name="connsiteX2" fmla="*/ 433622 w 554112"/>
                  <a:gd name="connsiteY2" fmla="*/ 279138 h 644136"/>
                  <a:gd name="connsiteX3" fmla="*/ 401903 w 554112"/>
                  <a:gd name="connsiteY3" fmla="*/ 250563 h 644136"/>
                  <a:gd name="connsiteX4" fmla="*/ 294176 w 554112"/>
                  <a:gd name="connsiteY4" fmla="*/ 53967 h 644136"/>
                  <a:gd name="connsiteX5" fmla="*/ 186353 w 554112"/>
                  <a:gd name="connsiteY5" fmla="*/ 151 h 644136"/>
                  <a:gd name="connsiteX6" fmla="*/ 21570 w 554112"/>
                  <a:gd name="connsiteY6" fmla="*/ 41299 h 644136"/>
                  <a:gd name="connsiteX7" fmla="*/ 34238 w 554112"/>
                  <a:gd name="connsiteY7" fmla="*/ 76161 h 644136"/>
                  <a:gd name="connsiteX8" fmla="*/ 8902 w 554112"/>
                  <a:gd name="connsiteY8" fmla="*/ 120547 h 644136"/>
                  <a:gd name="connsiteX9" fmla="*/ 27952 w 554112"/>
                  <a:gd name="connsiteY9" fmla="*/ 152265 h 644136"/>
                  <a:gd name="connsiteX10" fmla="*/ 2615 w 554112"/>
                  <a:gd name="connsiteY10" fmla="*/ 203034 h 644136"/>
                  <a:gd name="connsiteX11" fmla="*/ 34334 w 554112"/>
                  <a:gd name="connsiteY11" fmla="*/ 228370 h 644136"/>
                  <a:gd name="connsiteX12" fmla="*/ 37477 w 554112"/>
                  <a:gd name="connsiteY12" fmla="*/ 266470 h 644136"/>
                  <a:gd name="connsiteX13" fmla="*/ 97675 w 554112"/>
                  <a:gd name="connsiteY13" fmla="*/ 282377 h 644136"/>
                  <a:gd name="connsiteX14" fmla="*/ 164350 w 554112"/>
                  <a:gd name="connsiteY14" fmla="*/ 374293 h 644136"/>
                  <a:gd name="connsiteX15" fmla="*/ 234073 w 554112"/>
                  <a:gd name="connsiteY15" fmla="*/ 386961 h 644136"/>
                  <a:gd name="connsiteX16" fmla="*/ 348373 w 554112"/>
                  <a:gd name="connsiteY16" fmla="*/ 577461 h 644136"/>
                  <a:gd name="connsiteX17" fmla="*/ 491248 w 554112"/>
                  <a:gd name="connsiteY17" fmla="*/ 644136 h 64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4112" h="644136">
                    <a:moveTo>
                      <a:pt x="554113" y="424966"/>
                    </a:moveTo>
                    <a:lnTo>
                      <a:pt x="452672" y="326763"/>
                    </a:lnTo>
                    <a:cubicBezTo>
                      <a:pt x="452672" y="326763"/>
                      <a:pt x="446290" y="288663"/>
                      <a:pt x="433622" y="279138"/>
                    </a:cubicBezTo>
                    <a:cubicBezTo>
                      <a:pt x="422554" y="270175"/>
                      <a:pt x="411971" y="260641"/>
                      <a:pt x="401903" y="250563"/>
                    </a:cubicBezTo>
                    <a:cubicBezTo>
                      <a:pt x="401903" y="250563"/>
                      <a:pt x="325703" y="98163"/>
                      <a:pt x="294176" y="53967"/>
                    </a:cubicBezTo>
                    <a:cubicBezTo>
                      <a:pt x="270106" y="18430"/>
                      <a:pt x="229225" y="-1973"/>
                      <a:pt x="186353" y="151"/>
                    </a:cubicBezTo>
                    <a:cubicBezTo>
                      <a:pt x="157778" y="3294"/>
                      <a:pt x="33953" y="12819"/>
                      <a:pt x="21570" y="41299"/>
                    </a:cubicBezTo>
                    <a:cubicBezTo>
                      <a:pt x="17665" y="50062"/>
                      <a:pt x="34238" y="76161"/>
                      <a:pt x="34238" y="76161"/>
                    </a:cubicBezTo>
                    <a:cubicBezTo>
                      <a:pt x="34238" y="76161"/>
                      <a:pt x="2520" y="92067"/>
                      <a:pt x="8902" y="120547"/>
                    </a:cubicBezTo>
                    <a:cubicBezTo>
                      <a:pt x="15284" y="149027"/>
                      <a:pt x="27952" y="152265"/>
                      <a:pt x="27952" y="152265"/>
                    </a:cubicBezTo>
                    <a:cubicBezTo>
                      <a:pt x="27952" y="152265"/>
                      <a:pt x="-10148" y="180840"/>
                      <a:pt x="2615" y="203034"/>
                    </a:cubicBezTo>
                    <a:cubicBezTo>
                      <a:pt x="9092" y="215616"/>
                      <a:pt x="20637" y="224836"/>
                      <a:pt x="34334" y="228370"/>
                    </a:cubicBezTo>
                    <a:cubicBezTo>
                      <a:pt x="34334" y="228370"/>
                      <a:pt x="8997" y="256945"/>
                      <a:pt x="37477" y="266470"/>
                    </a:cubicBezTo>
                    <a:cubicBezTo>
                      <a:pt x="57251" y="272833"/>
                      <a:pt x="77339" y="278138"/>
                      <a:pt x="97675" y="282377"/>
                    </a:cubicBezTo>
                    <a:cubicBezTo>
                      <a:pt x="97675" y="282377"/>
                      <a:pt x="132536" y="371055"/>
                      <a:pt x="164350" y="374293"/>
                    </a:cubicBezTo>
                    <a:cubicBezTo>
                      <a:pt x="187829" y="377084"/>
                      <a:pt x="211118" y="381313"/>
                      <a:pt x="234073" y="386961"/>
                    </a:cubicBezTo>
                    <a:cubicBezTo>
                      <a:pt x="234073" y="386961"/>
                      <a:pt x="297509" y="516882"/>
                      <a:pt x="348373" y="577461"/>
                    </a:cubicBezTo>
                    <a:cubicBezTo>
                      <a:pt x="399236" y="638040"/>
                      <a:pt x="491248" y="644136"/>
                      <a:pt x="491248" y="644136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Freeform: Shape 93">
                <a:extLst>
                  <a:ext uri="{FF2B5EF4-FFF2-40B4-BE49-F238E27FC236}">
                    <a16:creationId xmlns:a16="http://schemas.microsoft.com/office/drawing/2014/main" xmlns="" id="{5C4B2A77-A86F-4FBA-B8E5-04177AB233C8}"/>
                  </a:ext>
                </a:extLst>
              </p:cNvPr>
              <p:cNvSpPr/>
              <p:nvPr/>
            </p:nvSpPr>
            <p:spPr>
              <a:xfrm>
                <a:off x="5669756" y="4057650"/>
                <a:ext cx="418433" cy="366998"/>
              </a:xfrm>
              <a:custGeom>
                <a:avLst/>
                <a:gdLst>
                  <a:gd name="connsiteX0" fmla="*/ 281178 w 418433"/>
                  <a:gd name="connsiteY0" fmla="*/ 184118 h 366998"/>
                  <a:gd name="connsiteX1" fmla="*/ 284417 w 418433"/>
                  <a:gd name="connsiteY1" fmla="*/ 133350 h 366998"/>
                  <a:gd name="connsiteX2" fmla="*/ 252603 w 418433"/>
                  <a:gd name="connsiteY2" fmla="*/ 126968 h 366998"/>
                  <a:gd name="connsiteX3" fmla="*/ 252603 w 418433"/>
                  <a:gd name="connsiteY3" fmla="*/ 92107 h 366998"/>
                  <a:gd name="connsiteX4" fmla="*/ 163735 w 418433"/>
                  <a:gd name="connsiteY4" fmla="*/ 76200 h 366998"/>
                  <a:gd name="connsiteX5" fmla="*/ 97060 w 418433"/>
                  <a:gd name="connsiteY5" fmla="*/ 0 h 366998"/>
                  <a:gd name="connsiteX6" fmla="*/ 0 w 418433"/>
                  <a:gd name="connsiteY6" fmla="*/ 762 h 366998"/>
                  <a:gd name="connsiteX7" fmla="*/ 60198 w 418433"/>
                  <a:gd name="connsiteY7" fmla="*/ 16669 h 366998"/>
                  <a:gd name="connsiteX8" fmla="*/ 126873 w 418433"/>
                  <a:gd name="connsiteY8" fmla="*/ 108585 h 366998"/>
                  <a:gd name="connsiteX9" fmla="*/ 196596 w 418433"/>
                  <a:gd name="connsiteY9" fmla="*/ 121253 h 366998"/>
                  <a:gd name="connsiteX10" fmla="*/ 310896 w 418433"/>
                  <a:gd name="connsiteY10" fmla="*/ 311753 h 366998"/>
                  <a:gd name="connsiteX11" fmla="*/ 399383 w 418433"/>
                  <a:gd name="connsiteY11" fmla="*/ 366998 h 366998"/>
                  <a:gd name="connsiteX12" fmla="*/ 418433 w 418433"/>
                  <a:gd name="connsiteY12" fmla="*/ 324136 h 366998"/>
                  <a:gd name="connsiteX13" fmla="*/ 281178 w 418433"/>
                  <a:gd name="connsiteY13" fmla="*/ 184118 h 36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8433" h="366998">
                    <a:moveTo>
                      <a:pt x="281178" y="184118"/>
                    </a:moveTo>
                    <a:cubicBezTo>
                      <a:pt x="271653" y="184118"/>
                      <a:pt x="274892" y="155543"/>
                      <a:pt x="284417" y="133350"/>
                    </a:cubicBezTo>
                    <a:cubicBezTo>
                      <a:pt x="293942" y="111157"/>
                      <a:pt x="262128" y="133350"/>
                      <a:pt x="252603" y="126968"/>
                    </a:cubicBezTo>
                    <a:cubicBezTo>
                      <a:pt x="243078" y="120587"/>
                      <a:pt x="252603" y="126968"/>
                      <a:pt x="252603" y="92107"/>
                    </a:cubicBezTo>
                    <a:cubicBezTo>
                      <a:pt x="252603" y="57245"/>
                      <a:pt x="201835" y="82582"/>
                      <a:pt x="163735" y="76200"/>
                    </a:cubicBezTo>
                    <a:cubicBezTo>
                      <a:pt x="125635" y="69818"/>
                      <a:pt x="97060" y="0"/>
                      <a:pt x="97060" y="0"/>
                    </a:cubicBezTo>
                    <a:lnTo>
                      <a:pt x="0" y="762"/>
                    </a:lnTo>
                    <a:cubicBezTo>
                      <a:pt x="19774" y="7125"/>
                      <a:pt x="39862" y="12430"/>
                      <a:pt x="60198" y="16669"/>
                    </a:cubicBezTo>
                    <a:cubicBezTo>
                      <a:pt x="60198" y="16669"/>
                      <a:pt x="95059" y="105346"/>
                      <a:pt x="126873" y="108585"/>
                    </a:cubicBezTo>
                    <a:cubicBezTo>
                      <a:pt x="150352" y="111376"/>
                      <a:pt x="173641" y="115605"/>
                      <a:pt x="196596" y="121253"/>
                    </a:cubicBezTo>
                    <a:cubicBezTo>
                      <a:pt x="196596" y="121253"/>
                      <a:pt x="260033" y="251174"/>
                      <a:pt x="310896" y="311753"/>
                    </a:cubicBezTo>
                    <a:cubicBezTo>
                      <a:pt x="334651" y="338071"/>
                      <a:pt x="365303" y="357207"/>
                      <a:pt x="399383" y="366998"/>
                    </a:cubicBezTo>
                    <a:cubicBezTo>
                      <a:pt x="410623" y="343662"/>
                      <a:pt x="418433" y="324136"/>
                      <a:pt x="418433" y="324136"/>
                    </a:cubicBezTo>
                    <a:cubicBezTo>
                      <a:pt x="418433" y="324136"/>
                      <a:pt x="290703" y="184118"/>
                      <a:pt x="281178" y="184118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Freeform: Shape 94">
                <a:extLst>
                  <a:ext uri="{FF2B5EF4-FFF2-40B4-BE49-F238E27FC236}">
                    <a16:creationId xmlns:a16="http://schemas.microsoft.com/office/drawing/2014/main" xmlns="" id="{DB1D103E-C08C-4962-ADA0-1B1CC092CA84}"/>
                  </a:ext>
                </a:extLst>
              </p:cNvPr>
              <p:cNvSpPr/>
              <p:nvPr/>
            </p:nvSpPr>
            <p:spPr>
              <a:xfrm>
                <a:off x="5632374" y="3791941"/>
                <a:ext cx="554112" cy="644136"/>
              </a:xfrm>
              <a:custGeom>
                <a:avLst/>
                <a:gdLst>
                  <a:gd name="connsiteX0" fmla="*/ 554113 w 554112"/>
                  <a:gd name="connsiteY0" fmla="*/ 424966 h 644136"/>
                  <a:gd name="connsiteX1" fmla="*/ 452672 w 554112"/>
                  <a:gd name="connsiteY1" fmla="*/ 326763 h 644136"/>
                  <a:gd name="connsiteX2" fmla="*/ 433622 w 554112"/>
                  <a:gd name="connsiteY2" fmla="*/ 279138 h 644136"/>
                  <a:gd name="connsiteX3" fmla="*/ 401903 w 554112"/>
                  <a:gd name="connsiteY3" fmla="*/ 250563 h 644136"/>
                  <a:gd name="connsiteX4" fmla="*/ 294176 w 554112"/>
                  <a:gd name="connsiteY4" fmla="*/ 53967 h 644136"/>
                  <a:gd name="connsiteX5" fmla="*/ 186353 w 554112"/>
                  <a:gd name="connsiteY5" fmla="*/ 151 h 644136"/>
                  <a:gd name="connsiteX6" fmla="*/ 21570 w 554112"/>
                  <a:gd name="connsiteY6" fmla="*/ 41299 h 644136"/>
                  <a:gd name="connsiteX7" fmla="*/ 34238 w 554112"/>
                  <a:gd name="connsiteY7" fmla="*/ 76161 h 644136"/>
                  <a:gd name="connsiteX8" fmla="*/ 8902 w 554112"/>
                  <a:gd name="connsiteY8" fmla="*/ 120547 h 644136"/>
                  <a:gd name="connsiteX9" fmla="*/ 27952 w 554112"/>
                  <a:gd name="connsiteY9" fmla="*/ 152265 h 644136"/>
                  <a:gd name="connsiteX10" fmla="*/ 2615 w 554112"/>
                  <a:gd name="connsiteY10" fmla="*/ 203034 h 644136"/>
                  <a:gd name="connsiteX11" fmla="*/ 34334 w 554112"/>
                  <a:gd name="connsiteY11" fmla="*/ 228370 h 644136"/>
                  <a:gd name="connsiteX12" fmla="*/ 37477 w 554112"/>
                  <a:gd name="connsiteY12" fmla="*/ 266470 h 644136"/>
                  <a:gd name="connsiteX13" fmla="*/ 97675 w 554112"/>
                  <a:gd name="connsiteY13" fmla="*/ 282377 h 644136"/>
                  <a:gd name="connsiteX14" fmla="*/ 164350 w 554112"/>
                  <a:gd name="connsiteY14" fmla="*/ 374293 h 644136"/>
                  <a:gd name="connsiteX15" fmla="*/ 234073 w 554112"/>
                  <a:gd name="connsiteY15" fmla="*/ 386961 h 644136"/>
                  <a:gd name="connsiteX16" fmla="*/ 348373 w 554112"/>
                  <a:gd name="connsiteY16" fmla="*/ 577461 h 644136"/>
                  <a:gd name="connsiteX17" fmla="*/ 491248 w 554112"/>
                  <a:gd name="connsiteY17" fmla="*/ 644136 h 64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4112" h="644136">
                    <a:moveTo>
                      <a:pt x="554113" y="424966"/>
                    </a:moveTo>
                    <a:lnTo>
                      <a:pt x="452672" y="326763"/>
                    </a:lnTo>
                    <a:cubicBezTo>
                      <a:pt x="452672" y="326763"/>
                      <a:pt x="446290" y="288663"/>
                      <a:pt x="433622" y="279138"/>
                    </a:cubicBezTo>
                    <a:cubicBezTo>
                      <a:pt x="422554" y="270175"/>
                      <a:pt x="411971" y="260641"/>
                      <a:pt x="401903" y="250563"/>
                    </a:cubicBezTo>
                    <a:cubicBezTo>
                      <a:pt x="401903" y="250563"/>
                      <a:pt x="325703" y="98163"/>
                      <a:pt x="294176" y="53967"/>
                    </a:cubicBezTo>
                    <a:cubicBezTo>
                      <a:pt x="270106" y="18430"/>
                      <a:pt x="229225" y="-1973"/>
                      <a:pt x="186353" y="151"/>
                    </a:cubicBezTo>
                    <a:cubicBezTo>
                      <a:pt x="157778" y="3294"/>
                      <a:pt x="33953" y="12819"/>
                      <a:pt x="21570" y="41299"/>
                    </a:cubicBezTo>
                    <a:cubicBezTo>
                      <a:pt x="17665" y="50062"/>
                      <a:pt x="34238" y="76161"/>
                      <a:pt x="34238" y="76161"/>
                    </a:cubicBezTo>
                    <a:cubicBezTo>
                      <a:pt x="34238" y="76161"/>
                      <a:pt x="2520" y="92067"/>
                      <a:pt x="8902" y="120547"/>
                    </a:cubicBezTo>
                    <a:cubicBezTo>
                      <a:pt x="15284" y="149027"/>
                      <a:pt x="27952" y="152265"/>
                      <a:pt x="27952" y="152265"/>
                    </a:cubicBezTo>
                    <a:cubicBezTo>
                      <a:pt x="27952" y="152265"/>
                      <a:pt x="-10148" y="180840"/>
                      <a:pt x="2615" y="203034"/>
                    </a:cubicBezTo>
                    <a:cubicBezTo>
                      <a:pt x="9092" y="215616"/>
                      <a:pt x="20637" y="224836"/>
                      <a:pt x="34334" y="228370"/>
                    </a:cubicBezTo>
                    <a:cubicBezTo>
                      <a:pt x="34334" y="228370"/>
                      <a:pt x="8997" y="256945"/>
                      <a:pt x="37477" y="266470"/>
                    </a:cubicBezTo>
                    <a:cubicBezTo>
                      <a:pt x="57251" y="272833"/>
                      <a:pt x="77339" y="278138"/>
                      <a:pt x="97675" y="282377"/>
                    </a:cubicBezTo>
                    <a:cubicBezTo>
                      <a:pt x="97675" y="282377"/>
                      <a:pt x="132536" y="371055"/>
                      <a:pt x="164350" y="374293"/>
                    </a:cubicBezTo>
                    <a:cubicBezTo>
                      <a:pt x="187829" y="377084"/>
                      <a:pt x="211118" y="381313"/>
                      <a:pt x="234073" y="386961"/>
                    </a:cubicBezTo>
                    <a:cubicBezTo>
                      <a:pt x="234073" y="386961"/>
                      <a:pt x="297509" y="516882"/>
                      <a:pt x="348373" y="577461"/>
                    </a:cubicBezTo>
                    <a:cubicBezTo>
                      <a:pt x="399236" y="638040"/>
                      <a:pt x="491248" y="644136"/>
                      <a:pt x="491248" y="644136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Freeform: Shape 95">
                <a:extLst>
                  <a:ext uri="{FF2B5EF4-FFF2-40B4-BE49-F238E27FC236}">
                    <a16:creationId xmlns:a16="http://schemas.microsoft.com/office/drawing/2014/main" xmlns="" id="{1E1AA65F-F507-417B-9669-A6FF9FB2286E}"/>
                  </a:ext>
                </a:extLst>
              </p:cNvPr>
              <p:cNvSpPr/>
              <p:nvPr/>
            </p:nvSpPr>
            <p:spPr>
              <a:xfrm>
                <a:off x="5666613" y="3861911"/>
                <a:ext cx="114109" cy="6286"/>
              </a:xfrm>
              <a:custGeom>
                <a:avLst/>
                <a:gdLst>
                  <a:gd name="connsiteX0" fmla="*/ 0 w 114109"/>
                  <a:gd name="connsiteY0" fmla="*/ 6286 h 6286"/>
                  <a:gd name="connsiteX1" fmla="*/ 114109 w 114109"/>
                  <a:gd name="connsiteY1" fmla="*/ 0 h 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09" h="6286">
                    <a:moveTo>
                      <a:pt x="0" y="6286"/>
                    </a:moveTo>
                    <a:lnTo>
                      <a:pt x="114109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Freeform: Shape 96">
                <a:extLst>
                  <a:ext uri="{FF2B5EF4-FFF2-40B4-BE49-F238E27FC236}">
                    <a16:creationId xmlns:a16="http://schemas.microsoft.com/office/drawing/2014/main" xmlns="" id="{2A1526E0-16B2-44BA-819B-B5A0C7F416D6}"/>
                  </a:ext>
                </a:extLst>
              </p:cNvPr>
              <p:cNvSpPr/>
              <p:nvPr/>
            </p:nvSpPr>
            <p:spPr>
              <a:xfrm>
                <a:off x="5660231" y="3938016"/>
                <a:ext cx="91916" cy="6286"/>
              </a:xfrm>
              <a:custGeom>
                <a:avLst/>
                <a:gdLst>
                  <a:gd name="connsiteX0" fmla="*/ 0 w 91916"/>
                  <a:gd name="connsiteY0" fmla="*/ 6287 h 6286"/>
                  <a:gd name="connsiteX1" fmla="*/ 91916 w 91916"/>
                  <a:gd name="connsiteY1" fmla="*/ 0 h 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916" h="6286">
                    <a:moveTo>
                      <a:pt x="0" y="6287"/>
                    </a:moveTo>
                    <a:lnTo>
                      <a:pt x="91916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Freeform: Shape 97">
                <a:extLst>
                  <a:ext uri="{FF2B5EF4-FFF2-40B4-BE49-F238E27FC236}">
                    <a16:creationId xmlns:a16="http://schemas.microsoft.com/office/drawing/2014/main" xmlns="" id="{90D47A0F-A8FA-40A0-B189-6E736F7A5820}"/>
                  </a:ext>
                </a:extLst>
              </p:cNvPr>
              <p:cNvSpPr/>
              <p:nvPr/>
            </p:nvSpPr>
            <p:spPr>
              <a:xfrm>
                <a:off x="5666613" y="4014025"/>
                <a:ext cx="69723" cy="6381"/>
              </a:xfrm>
              <a:custGeom>
                <a:avLst/>
                <a:gdLst>
                  <a:gd name="connsiteX0" fmla="*/ 0 w 69723"/>
                  <a:gd name="connsiteY0" fmla="*/ 6382 h 6381"/>
                  <a:gd name="connsiteX1" fmla="*/ 69723 w 69723"/>
                  <a:gd name="connsiteY1" fmla="*/ 0 h 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723" h="6381">
                    <a:moveTo>
                      <a:pt x="0" y="6382"/>
                    </a:moveTo>
                    <a:lnTo>
                      <a:pt x="69723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Freeform: Shape 98">
                <a:extLst>
                  <a:ext uri="{FF2B5EF4-FFF2-40B4-BE49-F238E27FC236}">
                    <a16:creationId xmlns:a16="http://schemas.microsoft.com/office/drawing/2014/main" xmlns="" id="{1FED97F2-20EE-4C5C-8125-6F5973DF5E2F}"/>
                  </a:ext>
                </a:extLst>
              </p:cNvPr>
              <p:cNvSpPr/>
              <p:nvPr/>
            </p:nvSpPr>
            <p:spPr>
              <a:xfrm>
                <a:off x="5997987" y="3671697"/>
                <a:ext cx="1082420" cy="1018629"/>
              </a:xfrm>
              <a:custGeom>
                <a:avLst/>
                <a:gdLst>
                  <a:gd name="connsiteX0" fmla="*/ 781241 w 1082420"/>
                  <a:gd name="connsiteY0" fmla="*/ 0 h 1018629"/>
                  <a:gd name="connsiteX1" fmla="*/ 721043 w 1082420"/>
                  <a:gd name="connsiteY1" fmla="*/ 200025 h 1018629"/>
                  <a:gd name="connsiteX2" fmla="*/ 591121 w 1082420"/>
                  <a:gd name="connsiteY2" fmla="*/ 629507 h 1018629"/>
                  <a:gd name="connsiteX3" fmla="*/ 277273 w 1082420"/>
                  <a:gd name="connsiteY3" fmla="*/ 542354 h 1018629"/>
                  <a:gd name="connsiteX4" fmla="*/ 141827 w 1082420"/>
                  <a:gd name="connsiteY4" fmla="*/ 483775 h 1018629"/>
                  <a:gd name="connsiteX5" fmla="*/ 0 w 1082420"/>
                  <a:gd name="connsiteY5" fmla="*/ 739902 h 1018629"/>
                  <a:gd name="connsiteX6" fmla="*/ 572071 w 1082420"/>
                  <a:gd name="connsiteY6" fmla="*/ 998982 h 1018629"/>
                  <a:gd name="connsiteX7" fmla="*/ 864203 w 1082420"/>
                  <a:gd name="connsiteY7" fmla="*/ 957453 h 1018629"/>
                  <a:gd name="connsiteX8" fmla="*/ 1082421 w 1082420"/>
                  <a:gd name="connsiteY8" fmla="*/ 374047 h 101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2420" h="1018629">
                    <a:moveTo>
                      <a:pt x="781241" y="0"/>
                    </a:moveTo>
                    <a:cubicBezTo>
                      <a:pt x="781241" y="0"/>
                      <a:pt x="730568" y="110966"/>
                      <a:pt x="721043" y="200025"/>
                    </a:cubicBezTo>
                    <a:cubicBezTo>
                      <a:pt x="711518" y="289084"/>
                      <a:pt x="591121" y="629507"/>
                      <a:pt x="591121" y="629507"/>
                    </a:cubicBezTo>
                    <a:cubicBezTo>
                      <a:pt x="591121" y="629507"/>
                      <a:pt x="346996" y="561404"/>
                      <a:pt x="277273" y="542354"/>
                    </a:cubicBezTo>
                    <a:cubicBezTo>
                      <a:pt x="229943" y="528304"/>
                      <a:pt x="184471" y="508645"/>
                      <a:pt x="141827" y="483775"/>
                    </a:cubicBezTo>
                    <a:lnTo>
                      <a:pt x="0" y="739902"/>
                    </a:lnTo>
                    <a:cubicBezTo>
                      <a:pt x="0" y="739902"/>
                      <a:pt x="394621" y="970502"/>
                      <a:pt x="572071" y="998982"/>
                    </a:cubicBezTo>
                    <a:cubicBezTo>
                      <a:pt x="749522" y="1027462"/>
                      <a:pt x="778574" y="1033653"/>
                      <a:pt x="864203" y="957453"/>
                    </a:cubicBezTo>
                    <a:cubicBezTo>
                      <a:pt x="949833" y="881253"/>
                      <a:pt x="1082421" y="374047"/>
                      <a:pt x="1082421" y="374047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5" name="Graphic 6">
                <a:extLst>
                  <a:ext uri="{FF2B5EF4-FFF2-40B4-BE49-F238E27FC236}">
                    <a16:creationId xmlns:a16="http://schemas.microsoft.com/office/drawing/2014/main" xmlns="" id="{B464666C-14E0-4C71-9A08-D71BEA3ECC65}"/>
                  </a:ext>
                </a:extLst>
              </p:cNvPr>
              <p:cNvGrpSpPr/>
              <p:nvPr/>
            </p:nvGrpSpPr>
            <p:grpSpPr>
              <a:xfrm>
                <a:off x="5997987" y="4210811"/>
                <a:ext cx="1035653" cy="479334"/>
                <a:chOff x="5997987" y="4210811"/>
                <a:chExt cx="1035653" cy="479334"/>
              </a:xfrm>
            </p:grpSpPr>
            <p:sp>
              <p:nvSpPr>
                <p:cNvPr id="123" name="Freeform: Shape 117">
                  <a:extLst>
                    <a:ext uri="{FF2B5EF4-FFF2-40B4-BE49-F238E27FC236}">
                      <a16:creationId xmlns:a16="http://schemas.microsoft.com/office/drawing/2014/main" xmlns="" id="{104EE06B-6533-4890-8754-AF9661387506}"/>
                    </a:ext>
                  </a:extLst>
                </p:cNvPr>
                <p:cNvSpPr/>
                <p:nvPr/>
              </p:nvSpPr>
              <p:spPr>
                <a:xfrm>
                  <a:off x="5997987" y="4210811"/>
                  <a:ext cx="1035653" cy="479334"/>
                </a:xfrm>
                <a:custGeom>
                  <a:avLst/>
                  <a:gdLst>
                    <a:gd name="connsiteX0" fmla="*/ 800671 w 1035653"/>
                    <a:gd name="connsiteY0" fmla="*/ 348520 h 479334"/>
                    <a:gd name="connsiteX1" fmla="*/ 705421 w 1035653"/>
                    <a:gd name="connsiteY1" fmla="*/ 224695 h 479334"/>
                    <a:gd name="connsiteX2" fmla="*/ 692753 w 1035653"/>
                    <a:gd name="connsiteY2" fmla="*/ 380238 h 479334"/>
                    <a:gd name="connsiteX3" fmla="*/ 445103 w 1035653"/>
                    <a:gd name="connsiteY3" fmla="*/ 319945 h 479334"/>
                    <a:gd name="connsiteX4" fmla="*/ 34957 w 1035653"/>
                    <a:gd name="connsiteY4" fmla="*/ 137351 h 479334"/>
                    <a:gd name="connsiteX5" fmla="*/ 0 w 1035653"/>
                    <a:gd name="connsiteY5" fmla="*/ 200501 h 479334"/>
                    <a:gd name="connsiteX6" fmla="*/ 572071 w 1035653"/>
                    <a:gd name="connsiteY6" fmla="*/ 459581 h 479334"/>
                    <a:gd name="connsiteX7" fmla="*/ 864203 w 1035653"/>
                    <a:gd name="connsiteY7" fmla="*/ 418338 h 479334"/>
                    <a:gd name="connsiteX8" fmla="*/ 1035653 w 1035653"/>
                    <a:gd name="connsiteY8" fmla="*/ 0 h 479334"/>
                    <a:gd name="connsiteX9" fmla="*/ 800671 w 1035653"/>
                    <a:gd name="connsiteY9" fmla="*/ 348520 h 47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5653" h="479334">
                      <a:moveTo>
                        <a:pt x="800671" y="348520"/>
                      </a:moveTo>
                      <a:cubicBezTo>
                        <a:pt x="740378" y="367570"/>
                        <a:pt x="753046" y="243745"/>
                        <a:pt x="705421" y="224695"/>
                      </a:cubicBezTo>
                      <a:cubicBezTo>
                        <a:pt x="657796" y="205645"/>
                        <a:pt x="740378" y="358045"/>
                        <a:pt x="692753" y="380238"/>
                      </a:cubicBezTo>
                      <a:cubicBezTo>
                        <a:pt x="645128" y="402431"/>
                        <a:pt x="546735" y="354806"/>
                        <a:pt x="445103" y="319945"/>
                      </a:cubicBezTo>
                      <a:cubicBezTo>
                        <a:pt x="366998" y="293084"/>
                        <a:pt x="137255" y="185738"/>
                        <a:pt x="34957" y="137351"/>
                      </a:cubicBezTo>
                      <a:lnTo>
                        <a:pt x="0" y="200501"/>
                      </a:lnTo>
                      <a:cubicBezTo>
                        <a:pt x="0" y="200501"/>
                        <a:pt x="394621" y="431102"/>
                        <a:pt x="572071" y="459581"/>
                      </a:cubicBezTo>
                      <a:cubicBezTo>
                        <a:pt x="749522" y="488061"/>
                        <a:pt x="778574" y="494538"/>
                        <a:pt x="864203" y="418338"/>
                      </a:cubicBezTo>
                      <a:cubicBezTo>
                        <a:pt x="917638" y="370713"/>
                        <a:pt x="989362" y="155258"/>
                        <a:pt x="1035653" y="0"/>
                      </a:cubicBezTo>
                      <a:cubicBezTo>
                        <a:pt x="997077" y="18764"/>
                        <a:pt x="854107" y="331661"/>
                        <a:pt x="800671" y="348520"/>
                      </a:cubicBezTo>
                      <a:close/>
                    </a:path>
                  </a:pathLst>
                </a:custGeom>
                <a:solidFill>
                  <a:srgbClr val="92E3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4" name="Freeform: Shape 118">
                  <a:extLst>
                    <a:ext uri="{FF2B5EF4-FFF2-40B4-BE49-F238E27FC236}">
                      <a16:creationId xmlns:a16="http://schemas.microsoft.com/office/drawing/2014/main" xmlns="" id="{63F6FCB9-C961-4DF7-B062-F682F8546240}"/>
                    </a:ext>
                  </a:extLst>
                </p:cNvPr>
                <p:cNvSpPr/>
                <p:nvPr/>
              </p:nvSpPr>
              <p:spPr>
                <a:xfrm>
                  <a:off x="5997987" y="4210811"/>
                  <a:ext cx="1035653" cy="479334"/>
                </a:xfrm>
                <a:custGeom>
                  <a:avLst/>
                  <a:gdLst>
                    <a:gd name="connsiteX0" fmla="*/ 800671 w 1035653"/>
                    <a:gd name="connsiteY0" fmla="*/ 348520 h 479334"/>
                    <a:gd name="connsiteX1" fmla="*/ 705421 w 1035653"/>
                    <a:gd name="connsiteY1" fmla="*/ 224695 h 479334"/>
                    <a:gd name="connsiteX2" fmla="*/ 692753 w 1035653"/>
                    <a:gd name="connsiteY2" fmla="*/ 380238 h 479334"/>
                    <a:gd name="connsiteX3" fmla="*/ 445103 w 1035653"/>
                    <a:gd name="connsiteY3" fmla="*/ 319945 h 479334"/>
                    <a:gd name="connsiteX4" fmla="*/ 34957 w 1035653"/>
                    <a:gd name="connsiteY4" fmla="*/ 137351 h 479334"/>
                    <a:gd name="connsiteX5" fmla="*/ 0 w 1035653"/>
                    <a:gd name="connsiteY5" fmla="*/ 200501 h 479334"/>
                    <a:gd name="connsiteX6" fmla="*/ 572071 w 1035653"/>
                    <a:gd name="connsiteY6" fmla="*/ 459581 h 479334"/>
                    <a:gd name="connsiteX7" fmla="*/ 864203 w 1035653"/>
                    <a:gd name="connsiteY7" fmla="*/ 418338 h 479334"/>
                    <a:gd name="connsiteX8" fmla="*/ 1035653 w 1035653"/>
                    <a:gd name="connsiteY8" fmla="*/ 0 h 479334"/>
                    <a:gd name="connsiteX9" fmla="*/ 800671 w 1035653"/>
                    <a:gd name="connsiteY9" fmla="*/ 348520 h 47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5653" h="479334">
                      <a:moveTo>
                        <a:pt x="800671" y="348520"/>
                      </a:moveTo>
                      <a:cubicBezTo>
                        <a:pt x="740378" y="367570"/>
                        <a:pt x="753046" y="243745"/>
                        <a:pt x="705421" y="224695"/>
                      </a:cubicBezTo>
                      <a:cubicBezTo>
                        <a:pt x="657796" y="205645"/>
                        <a:pt x="740378" y="358045"/>
                        <a:pt x="692753" y="380238"/>
                      </a:cubicBezTo>
                      <a:cubicBezTo>
                        <a:pt x="645128" y="402431"/>
                        <a:pt x="546735" y="354806"/>
                        <a:pt x="445103" y="319945"/>
                      </a:cubicBezTo>
                      <a:cubicBezTo>
                        <a:pt x="366998" y="293084"/>
                        <a:pt x="137255" y="185738"/>
                        <a:pt x="34957" y="137351"/>
                      </a:cubicBezTo>
                      <a:lnTo>
                        <a:pt x="0" y="200501"/>
                      </a:lnTo>
                      <a:cubicBezTo>
                        <a:pt x="0" y="200501"/>
                        <a:pt x="394621" y="431102"/>
                        <a:pt x="572071" y="459581"/>
                      </a:cubicBezTo>
                      <a:cubicBezTo>
                        <a:pt x="749522" y="488061"/>
                        <a:pt x="778574" y="494538"/>
                        <a:pt x="864203" y="418338"/>
                      </a:cubicBezTo>
                      <a:cubicBezTo>
                        <a:pt x="917638" y="370713"/>
                        <a:pt x="989362" y="155258"/>
                        <a:pt x="1035653" y="0"/>
                      </a:cubicBezTo>
                      <a:cubicBezTo>
                        <a:pt x="997077" y="18764"/>
                        <a:pt x="854107" y="331661"/>
                        <a:pt x="800671" y="348520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6" name="Freeform: Shape 100">
                <a:extLst>
                  <a:ext uri="{FF2B5EF4-FFF2-40B4-BE49-F238E27FC236}">
                    <a16:creationId xmlns:a16="http://schemas.microsoft.com/office/drawing/2014/main" xmlns="" id="{2F3451FD-6447-4B0C-8288-B7D49980A3D6}"/>
                  </a:ext>
                </a:extLst>
              </p:cNvPr>
              <p:cNvSpPr/>
              <p:nvPr/>
            </p:nvSpPr>
            <p:spPr>
              <a:xfrm>
                <a:off x="5997987" y="3671697"/>
                <a:ext cx="1082420" cy="1018629"/>
              </a:xfrm>
              <a:custGeom>
                <a:avLst/>
                <a:gdLst>
                  <a:gd name="connsiteX0" fmla="*/ 781241 w 1082420"/>
                  <a:gd name="connsiteY0" fmla="*/ 0 h 1018629"/>
                  <a:gd name="connsiteX1" fmla="*/ 721043 w 1082420"/>
                  <a:gd name="connsiteY1" fmla="*/ 200025 h 1018629"/>
                  <a:gd name="connsiteX2" fmla="*/ 591121 w 1082420"/>
                  <a:gd name="connsiteY2" fmla="*/ 629507 h 1018629"/>
                  <a:gd name="connsiteX3" fmla="*/ 277273 w 1082420"/>
                  <a:gd name="connsiteY3" fmla="*/ 542354 h 1018629"/>
                  <a:gd name="connsiteX4" fmla="*/ 141827 w 1082420"/>
                  <a:gd name="connsiteY4" fmla="*/ 483775 h 1018629"/>
                  <a:gd name="connsiteX5" fmla="*/ 0 w 1082420"/>
                  <a:gd name="connsiteY5" fmla="*/ 739902 h 1018629"/>
                  <a:gd name="connsiteX6" fmla="*/ 572071 w 1082420"/>
                  <a:gd name="connsiteY6" fmla="*/ 998982 h 1018629"/>
                  <a:gd name="connsiteX7" fmla="*/ 864203 w 1082420"/>
                  <a:gd name="connsiteY7" fmla="*/ 957453 h 1018629"/>
                  <a:gd name="connsiteX8" fmla="*/ 1082421 w 1082420"/>
                  <a:gd name="connsiteY8" fmla="*/ 374047 h 101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2420" h="1018629">
                    <a:moveTo>
                      <a:pt x="781241" y="0"/>
                    </a:moveTo>
                    <a:cubicBezTo>
                      <a:pt x="781241" y="0"/>
                      <a:pt x="730568" y="110966"/>
                      <a:pt x="721043" y="200025"/>
                    </a:cubicBezTo>
                    <a:cubicBezTo>
                      <a:pt x="711518" y="289084"/>
                      <a:pt x="591121" y="629507"/>
                      <a:pt x="591121" y="629507"/>
                    </a:cubicBezTo>
                    <a:cubicBezTo>
                      <a:pt x="591121" y="629507"/>
                      <a:pt x="346996" y="561404"/>
                      <a:pt x="277273" y="542354"/>
                    </a:cubicBezTo>
                    <a:cubicBezTo>
                      <a:pt x="229943" y="528304"/>
                      <a:pt x="184471" y="508645"/>
                      <a:pt x="141827" y="483775"/>
                    </a:cubicBezTo>
                    <a:lnTo>
                      <a:pt x="0" y="739902"/>
                    </a:lnTo>
                    <a:cubicBezTo>
                      <a:pt x="0" y="739902"/>
                      <a:pt x="394621" y="970502"/>
                      <a:pt x="572071" y="998982"/>
                    </a:cubicBezTo>
                    <a:cubicBezTo>
                      <a:pt x="749522" y="1027462"/>
                      <a:pt x="778574" y="1033653"/>
                      <a:pt x="864203" y="957453"/>
                    </a:cubicBezTo>
                    <a:cubicBezTo>
                      <a:pt x="949833" y="881253"/>
                      <a:pt x="1082421" y="374047"/>
                      <a:pt x="1082421" y="37404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Freeform: Shape 101">
                <a:extLst>
                  <a:ext uri="{FF2B5EF4-FFF2-40B4-BE49-F238E27FC236}">
                    <a16:creationId xmlns:a16="http://schemas.microsoft.com/office/drawing/2014/main" xmlns="" id="{E9636323-EF9D-4267-B9A9-9264447A09E1}"/>
                  </a:ext>
                </a:extLst>
              </p:cNvPr>
              <p:cNvSpPr/>
              <p:nvPr/>
            </p:nvSpPr>
            <p:spPr>
              <a:xfrm>
                <a:off x="6068981" y="3057296"/>
                <a:ext cx="386805" cy="653802"/>
              </a:xfrm>
              <a:custGeom>
                <a:avLst/>
                <a:gdLst>
                  <a:gd name="connsiteX0" fmla="*/ 5207 w 386805"/>
                  <a:gd name="connsiteY0" fmla="*/ 116910 h 653802"/>
                  <a:gd name="connsiteX1" fmla="*/ 15303 w 386805"/>
                  <a:gd name="connsiteY1" fmla="*/ 373513 h 653802"/>
                  <a:gd name="connsiteX2" fmla="*/ 130175 w 386805"/>
                  <a:gd name="connsiteY2" fmla="*/ 653739 h 653802"/>
                  <a:gd name="connsiteX3" fmla="*/ 373253 w 386805"/>
                  <a:gd name="connsiteY3" fmla="*/ 464668 h 653802"/>
                  <a:gd name="connsiteX4" fmla="*/ 386683 w 386805"/>
                  <a:gd name="connsiteY4" fmla="*/ 292455 h 653802"/>
                  <a:gd name="connsiteX5" fmla="*/ 376587 w 386805"/>
                  <a:gd name="connsiteY5" fmla="*/ 93288 h 653802"/>
                  <a:gd name="connsiteX6" fmla="*/ 248285 w 386805"/>
                  <a:gd name="connsiteY6" fmla="*/ 2133 h 653802"/>
                  <a:gd name="connsiteX7" fmla="*/ 5207 w 386805"/>
                  <a:gd name="connsiteY7" fmla="*/ 116910 h 6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805" h="653802">
                    <a:moveTo>
                      <a:pt x="5207" y="116910"/>
                    </a:moveTo>
                    <a:cubicBezTo>
                      <a:pt x="5207" y="116910"/>
                      <a:pt x="-11653" y="251974"/>
                      <a:pt x="15303" y="373513"/>
                    </a:cubicBezTo>
                    <a:cubicBezTo>
                      <a:pt x="42259" y="495052"/>
                      <a:pt x="93027" y="650405"/>
                      <a:pt x="130175" y="653739"/>
                    </a:cubicBezTo>
                    <a:cubicBezTo>
                      <a:pt x="167322" y="657072"/>
                      <a:pt x="359727" y="528866"/>
                      <a:pt x="373253" y="464668"/>
                    </a:cubicBezTo>
                    <a:cubicBezTo>
                      <a:pt x="386778" y="400469"/>
                      <a:pt x="386683" y="373513"/>
                      <a:pt x="386683" y="292455"/>
                    </a:cubicBezTo>
                    <a:cubicBezTo>
                      <a:pt x="387511" y="225923"/>
                      <a:pt x="384140" y="159401"/>
                      <a:pt x="376587" y="93288"/>
                    </a:cubicBezTo>
                    <a:cubicBezTo>
                      <a:pt x="369824" y="42615"/>
                      <a:pt x="339439" y="-11487"/>
                      <a:pt x="248285" y="2133"/>
                    </a:cubicBezTo>
                    <a:cubicBezTo>
                      <a:pt x="157130" y="15754"/>
                      <a:pt x="38925" y="52806"/>
                      <a:pt x="5207" y="116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8" name="Graphic 6">
                <a:extLst>
                  <a:ext uri="{FF2B5EF4-FFF2-40B4-BE49-F238E27FC236}">
                    <a16:creationId xmlns:a16="http://schemas.microsoft.com/office/drawing/2014/main" xmlns="" id="{A0839144-20E9-468F-A487-C0B3B57939A3}"/>
                  </a:ext>
                </a:extLst>
              </p:cNvPr>
              <p:cNvGrpSpPr/>
              <p:nvPr/>
            </p:nvGrpSpPr>
            <p:grpSpPr>
              <a:xfrm>
                <a:off x="6068981" y="3057370"/>
                <a:ext cx="298957" cy="648235"/>
                <a:chOff x="6068981" y="3057370"/>
                <a:chExt cx="298957" cy="648235"/>
              </a:xfrm>
            </p:grpSpPr>
            <p:sp>
              <p:nvSpPr>
                <p:cNvPr id="121" name="Freeform: Shape 115">
                  <a:extLst>
                    <a:ext uri="{FF2B5EF4-FFF2-40B4-BE49-F238E27FC236}">
                      <a16:creationId xmlns:a16="http://schemas.microsoft.com/office/drawing/2014/main" xmlns="" id="{DC8BEA3E-AC00-4CAD-9B6B-7B2031DEDEE5}"/>
                    </a:ext>
                  </a:extLst>
                </p:cNvPr>
                <p:cNvSpPr/>
                <p:nvPr/>
              </p:nvSpPr>
              <p:spPr>
                <a:xfrm>
                  <a:off x="6068981" y="3057370"/>
                  <a:ext cx="298957" cy="648235"/>
                </a:xfrm>
                <a:custGeom>
                  <a:avLst/>
                  <a:gdLst>
                    <a:gd name="connsiteX0" fmla="*/ 248285 w 298957"/>
                    <a:gd name="connsiteY0" fmla="*/ 2059 h 648235"/>
                    <a:gd name="connsiteX1" fmla="*/ 5207 w 298957"/>
                    <a:gd name="connsiteY1" fmla="*/ 116836 h 648235"/>
                    <a:gd name="connsiteX2" fmla="*/ 15303 w 298957"/>
                    <a:gd name="connsiteY2" fmla="*/ 373439 h 648235"/>
                    <a:gd name="connsiteX3" fmla="*/ 118649 w 298957"/>
                    <a:gd name="connsiteY3" fmla="*/ 648235 h 648235"/>
                    <a:gd name="connsiteX4" fmla="*/ 62928 w 298957"/>
                    <a:gd name="connsiteY4" fmla="*/ 431922 h 648235"/>
                    <a:gd name="connsiteX5" fmla="*/ 25495 w 298957"/>
                    <a:gd name="connsiteY5" fmla="*/ 403824 h 648235"/>
                    <a:gd name="connsiteX6" fmla="*/ 69310 w 298957"/>
                    <a:gd name="connsiteY6" fmla="*/ 327624 h 648235"/>
                    <a:gd name="connsiteX7" fmla="*/ 62928 w 298957"/>
                    <a:gd name="connsiteY7" fmla="*/ 152554 h 648235"/>
                    <a:gd name="connsiteX8" fmla="*/ 298958 w 298957"/>
                    <a:gd name="connsiteY8" fmla="*/ 69592 h 648235"/>
                    <a:gd name="connsiteX9" fmla="*/ 292766 w 298957"/>
                    <a:gd name="connsiteY9" fmla="*/ 1107 h 648235"/>
                    <a:gd name="connsiteX10" fmla="*/ 248285 w 298957"/>
                    <a:gd name="connsiteY10" fmla="*/ 2059 h 648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957" h="648235">
                      <a:moveTo>
                        <a:pt x="248285" y="2059"/>
                      </a:moveTo>
                      <a:cubicBezTo>
                        <a:pt x="157130" y="15585"/>
                        <a:pt x="38735" y="52732"/>
                        <a:pt x="5207" y="116836"/>
                      </a:cubicBezTo>
                      <a:cubicBezTo>
                        <a:pt x="5207" y="116836"/>
                        <a:pt x="-11653" y="251900"/>
                        <a:pt x="15303" y="373439"/>
                      </a:cubicBezTo>
                      <a:cubicBezTo>
                        <a:pt x="39687" y="482881"/>
                        <a:pt x="83121" y="619565"/>
                        <a:pt x="118649" y="648235"/>
                      </a:cubicBezTo>
                      <a:cubicBezTo>
                        <a:pt x="104457" y="575655"/>
                        <a:pt x="74834" y="431922"/>
                        <a:pt x="62928" y="431922"/>
                      </a:cubicBezTo>
                      <a:cubicBezTo>
                        <a:pt x="47117" y="431922"/>
                        <a:pt x="34353" y="412873"/>
                        <a:pt x="25495" y="403824"/>
                      </a:cubicBezTo>
                      <a:cubicBezTo>
                        <a:pt x="16637" y="394775"/>
                        <a:pt x="69310" y="327624"/>
                        <a:pt x="69310" y="327624"/>
                      </a:cubicBezTo>
                      <a:lnTo>
                        <a:pt x="62928" y="152554"/>
                      </a:lnTo>
                      <a:lnTo>
                        <a:pt x="298958" y="69592"/>
                      </a:lnTo>
                      <a:lnTo>
                        <a:pt x="292766" y="1107"/>
                      </a:lnTo>
                      <a:cubicBezTo>
                        <a:pt x="277965" y="-636"/>
                        <a:pt x="263001" y="-322"/>
                        <a:pt x="248285" y="2059"/>
                      </a:cubicBezTo>
                      <a:close/>
                    </a:path>
                  </a:pathLst>
                </a:custGeom>
                <a:solidFill>
                  <a:srgbClr val="92E3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2" name="Freeform: Shape 116">
                  <a:extLst>
                    <a:ext uri="{FF2B5EF4-FFF2-40B4-BE49-F238E27FC236}">
                      <a16:creationId xmlns:a16="http://schemas.microsoft.com/office/drawing/2014/main" xmlns="" id="{84B90036-A6F6-4B73-9B75-CD45F392A211}"/>
                    </a:ext>
                  </a:extLst>
                </p:cNvPr>
                <p:cNvSpPr/>
                <p:nvPr/>
              </p:nvSpPr>
              <p:spPr>
                <a:xfrm>
                  <a:off x="6068981" y="3057370"/>
                  <a:ext cx="298957" cy="648235"/>
                </a:xfrm>
                <a:custGeom>
                  <a:avLst/>
                  <a:gdLst>
                    <a:gd name="connsiteX0" fmla="*/ 248285 w 298957"/>
                    <a:gd name="connsiteY0" fmla="*/ 2059 h 648235"/>
                    <a:gd name="connsiteX1" fmla="*/ 5207 w 298957"/>
                    <a:gd name="connsiteY1" fmla="*/ 116836 h 648235"/>
                    <a:gd name="connsiteX2" fmla="*/ 15303 w 298957"/>
                    <a:gd name="connsiteY2" fmla="*/ 373439 h 648235"/>
                    <a:gd name="connsiteX3" fmla="*/ 118649 w 298957"/>
                    <a:gd name="connsiteY3" fmla="*/ 648235 h 648235"/>
                    <a:gd name="connsiteX4" fmla="*/ 62928 w 298957"/>
                    <a:gd name="connsiteY4" fmla="*/ 431922 h 648235"/>
                    <a:gd name="connsiteX5" fmla="*/ 25495 w 298957"/>
                    <a:gd name="connsiteY5" fmla="*/ 403824 h 648235"/>
                    <a:gd name="connsiteX6" fmla="*/ 69310 w 298957"/>
                    <a:gd name="connsiteY6" fmla="*/ 327624 h 648235"/>
                    <a:gd name="connsiteX7" fmla="*/ 62928 w 298957"/>
                    <a:gd name="connsiteY7" fmla="*/ 152554 h 648235"/>
                    <a:gd name="connsiteX8" fmla="*/ 298958 w 298957"/>
                    <a:gd name="connsiteY8" fmla="*/ 69592 h 648235"/>
                    <a:gd name="connsiteX9" fmla="*/ 292766 w 298957"/>
                    <a:gd name="connsiteY9" fmla="*/ 1107 h 648235"/>
                    <a:gd name="connsiteX10" fmla="*/ 248285 w 298957"/>
                    <a:gd name="connsiteY10" fmla="*/ 2059 h 648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957" h="648235">
                      <a:moveTo>
                        <a:pt x="248285" y="2059"/>
                      </a:moveTo>
                      <a:cubicBezTo>
                        <a:pt x="157130" y="15585"/>
                        <a:pt x="38735" y="52732"/>
                        <a:pt x="5207" y="116836"/>
                      </a:cubicBezTo>
                      <a:cubicBezTo>
                        <a:pt x="5207" y="116836"/>
                        <a:pt x="-11653" y="251900"/>
                        <a:pt x="15303" y="373439"/>
                      </a:cubicBezTo>
                      <a:cubicBezTo>
                        <a:pt x="39687" y="482881"/>
                        <a:pt x="83121" y="619565"/>
                        <a:pt x="118649" y="648235"/>
                      </a:cubicBezTo>
                      <a:cubicBezTo>
                        <a:pt x="104457" y="575655"/>
                        <a:pt x="74834" y="431922"/>
                        <a:pt x="62928" y="431922"/>
                      </a:cubicBezTo>
                      <a:cubicBezTo>
                        <a:pt x="47117" y="431922"/>
                        <a:pt x="34353" y="412873"/>
                        <a:pt x="25495" y="403824"/>
                      </a:cubicBezTo>
                      <a:cubicBezTo>
                        <a:pt x="16637" y="394775"/>
                        <a:pt x="69310" y="327624"/>
                        <a:pt x="69310" y="327624"/>
                      </a:cubicBezTo>
                      <a:lnTo>
                        <a:pt x="62928" y="152554"/>
                      </a:lnTo>
                      <a:lnTo>
                        <a:pt x="298958" y="69592"/>
                      </a:lnTo>
                      <a:lnTo>
                        <a:pt x="292766" y="1107"/>
                      </a:lnTo>
                      <a:cubicBezTo>
                        <a:pt x="277965" y="-636"/>
                        <a:pt x="263001" y="-322"/>
                        <a:pt x="248285" y="2059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9" name="Freeform: Shape 103">
                <a:extLst>
                  <a:ext uri="{FF2B5EF4-FFF2-40B4-BE49-F238E27FC236}">
                    <a16:creationId xmlns:a16="http://schemas.microsoft.com/office/drawing/2014/main" xmlns="" id="{BC457343-1452-4F76-9B41-9A59E1569471}"/>
                  </a:ext>
                </a:extLst>
              </p:cNvPr>
              <p:cNvSpPr/>
              <p:nvPr/>
            </p:nvSpPr>
            <p:spPr>
              <a:xfrm>
                <a:off x="6068981" y="3057296"/>
                <a:ext cx="386805" cy="653802"/>
              </a:xfrm>
              <a:custGeom>
                <a:avLst/>
                <a:gdLst>
                  <a:gd name="connsiteX0" fmla="*/ 5207 w 386805"/>
                  <a:gd name="connsiteY0" fmla="*/ 116910 h 653802"/>
                  <a:gd name="connsiteX1" fmla="*/ 15303 w 386805"/>
                  <a:gd name="connsiteY1" fmla="*/ 373513 h 653802"/>
                  <a:gd name="connsiteX2" fmla="*/ 130175 w 386805"/>
                  <a:gd name="connsiteY2" fmla="*/ 653739 h 653802"/>
                  <a:gd name="connsiteX3" fmla="*/ 373253 w 386805"/>
                  <a:gd name="connsiteY3" fmla="*/ 464668 h 653802"/>
                  <a:gd name="connsiteX4" fmla="*/ 386683 w 386805"/>
                  <a:gd name="connsiteY4" fmla="*/ 292455 h 653802"/>
                  <a:gd name="connsiteX5" fmla="*/ 376587 w 386805"/>
                  <a:gd name="connsiteY5" fmla="*/ 93288 h 653802"/>
                  <a:gd name="connsiteX6" fmla="*/ 248285 w 386805"/>
                  <a:gd name="connsiteY6" fmla="*/ 2133 h 653802"/>
                  <a:gd name="connsiteX7" fmla="*/ 5207 w 386805"/>
                  <a:gd name="connsiteY7" fmla="*/ 116910 h 6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805" h="653802">
                    <a:moveTo>
                      <a:pt x="5207" y="116910"/>
                    </a:moveTo>
                    <a:cubicBezTo>
                      <a:pt x="5207" y="116910"/>
                      <a:pt x="-11653" y="251974"/>
                      <a:pt x="15303" y="373513"/>
                    </a:cubicBezTo>
                    <a:cubicBezTo>
                      <a:pt x="42259" y="495052"/>
                      <a:pt x="93027" y="650405"/>
                      <a:pt x="130175" y="653739"/>
                    </a:cubicBezTo>
                    <a:cubicBezTo>
                      <a:pt x="167322" y="657072"/>
                      <a:pt x="359727" y="528866"/>
                      <a:pt x="373253" y="464668"/>
                    </a:cubicBezTo>
                    <a:cubicBezTo>
                      <a:pt x="386778" y="400469"/>
                      <a:pt x="386683" y="373513"/>
                      <a:pt x="386683" y="292455"/>
                    </a:cubicBezTo>
                    <a:cubicBezTo>
                      <a:pt x="387511" y="225923"/>
                      <a:pt x="384140" y="159401"/>
                      <a:pt x="376587" y="93288"/>
                    </a:cubicBezTo>
                    <a:cubicBezTo>
                      <a:pt x="369824" y="42615"/>
                      <a:pt x="339439" y="-11487"/>
                      <a:pt x="248285" y="2133"/>
                    </a:cubicBezTo>
                    <a:cubicBezTo>
                      <a:pt x="157130" y="15754"/>
                      <a:pt x="38925" y="52806"/>
                      <a:pt x="5207" y="11691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Freeform: Shape 104">
                <a:extLst>
                  <a:ext uri="{FF2B5EF4-FFF2-40B4-BE49-F238E27FC236}">
                    <a16:creationId xmlns:a16="http://schemas.microsoft.com/office/drawing/2014/main" xmlns="" id="{2643A1E4-B4DD-41F5-A6AB-24BAD20F80EF}"/>
                  </a:ext>
                </a:extLst>
              </p:cNvPr>
              <p:cNvSpPr/>
              <p:nvPr/>
            </p:nvSpPr>
            <p:spPr>
              <a:xfrm>
                <a:off x="5942789" y="2963126"/>
                <a:ext cx="569643" cy="747975"/>
              </a:xfrm>
              <a:custGeom>
                <a:avLst/>
                <a:gdLst>
                  <a:gd name="connsiteX0" fmla="*/ 323804 w 569643"/>
                  <a:gd name="connsiteY0" fmla="*/ 1815 h 747975"/>
                  <a:gd name="connsiteX1" fmla="*/ 13193 w 569643"/>
                  <a:gd name="connsiteY1" fmla="*/ 157073 h 747975"/>
                  <a:gd name="connsiteX2" fmla="*/ 121302 w 569643"/>
                  <a:gd name="connsiteY2" fmla="*/ 177361 h 747975"/>
                  <a:gd name="connsiteX3" fmla="*/ 73677 w 569643"/>
                  <a:gd name="connsiteY3" fmla="*/ 261752 h 747975"/>
                  <a:gd name="connsiteX4" fmla="*/ 205408 w 569643"/>
                  <a:gd name="connsiteY4" fmla="*/ 207746 h 747975"/>
                  <a:gd name="connsiteX5" fmla="*/ 424483 w 569643"/>
                  <a:gd name="connsiteY5" fmla="*/ 163835 h 747975"/>
                  <a:gd name="connsiteX6" fmla="*/ 356951 w 569643"/>
                  <a:gd name="connsiteY6" fmla="*/ 238130 h 747975"/>
                  <a:gd name="connsiteX7" fmla="*/ 458201 w 569643"/>
                  <a:gd name="connsiteY7" fmla="*/ 258419 h 747975"/>
                  <a:gd name="connsiteX8" fmla="*/ 457249 w 569643"/>
                  <a:gd name="connsiteY8" fmla="*/ 338429 h 747975"/>
                  <a:gd name="connsiteX9" fmla="*/ 441342 w 569643"/>
                  <a:gd name="connsiteY9" fmla="*/ 521690 h 747975"/>
                  <a:gd name="connsiteX10" fmla="*/ 279417 w 569643"/>
                  <a:gd name="connsiteY10" fmla="*/ 538549 h 747975"/>
                  <a:gd name="connsiteX11" fmla="*/ 165117 w 569643"/>
                  <a:gd name="connsiteY11" fmla="*/ 562743 h 747975"/>
                  <a:gd name="connsiteX12" fmla="*/ 255700 w 569643"/>
                  <a:gd name="connsiteY12" fmla="*/ 747908 h 747975"/>
                  <a:gd name="connsiteX13" fmla="*/ 498778 w 569643"/>
                  <a:gd name="connsiteY13" fmla="*/ 558837 h 747975"/>
                  <a:gd name="connsiteX14" fmla="*/ 512208 w 569643"/>
                  <a:gd name="connsiteY14" fmla="*/ 386625 h 747975"/>
                  <a:gd name="connsiteX15" fmla="*/ 511065 w 569643"/>
                  <a:gd name="connsiteY15" fmla="*/ 311187 h 747975"/>
                  <a:gd name="connsiteX16" fmla="*/ 522400 w 569643"/>
                  <a:gd name="connsiteY16" fmla="*/ 302234 h 747975"/>
                  <a:gd name="connsiteX17" fmla="*/ 552785 w 569643"/>
                  <a:gd name="connsiteY17" fmla="*/ 315759 h 747975"/>
                  <a:gd name="connsiteX18" fmla="*/ 569644 w 569643"/>
                  <a:gd name="connsiteY18" fmla="*/ 123354 h 747975"/>
                  <a:gd name="connsiteX19" fmla="*/ 323804 w 569643"/>
                  <a:gd name="connsiteY19" fmla="*/ 1815 h 7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9643" h="747975">
                    <a:moveTo>
                      <a:pt x="323804" y="1815"/>
                    </a:moveTo>
                    <a:cubicBezTo>
                      <a:pt x="212456" y="15245"/>
                      <a:pt x="73963" y="99732"/>
                      <a:pt x="13193" y="157073"/>
                    </a:cubicBezTo>
                    <a:cubicBezTo>
                      <a:pt x="-47576" y="214413"/>
                      <a:pt x="121302" y="177361"/>
                      <a:pt x="121302" y="177361"/>
                    </a:cubicBezTo>
                    <a:lnTo>
                      <a:pt x="73677" y="261752"/>
                    </a:lnTo>
                    <a:cubicBezTo>
                      <a:pt x="73677" y="261752"/>
                      <a:pt x="144638" y="234701"/>
                      <a:pt x="205408" y="207746"/>
                    </a:cubicBezTo>
                    <a:cubicBezTo>
                      <a:pt x="266177" y="180790"/>
                      <a:pt x="424483" y="163835"/>
                      <a:pt x="424483" y="163835"/>
                    </a:cubicBezTo>
                    <a:lnTo>
                      <a:pt x="356951" y="238130"/>
                    </a:lnTo>
                    <a:lnTo>
                      <a:pt x="458201" y="258419"/>
                    </a:lnTo>
                    <a:cubicBezTo>
                      <a:pt x="458201" y="258419"/>
                      <a:pt x="442580" y="321188"/>
                      <a:pt x="457249" y="338429"/>
                    </a:cubicBezTo>
                    <a:cubicBezTo>
                      <a:pt x="455725" y="409676"/>
                      <a:pt x="451724" y="505116"/>
                      <a:pt x="441342" y="521690"/>
                    </a:cubicBezTo>
                    <a:cubicBezTo>
                      <a:pt x="424483" y="548741"/>
                      <a:pt x="393717" y="548741"/>
                      <a:pt x="279417" y="538549"/>
                    </a:cubicBezTo>
                    <a:cubicBezTo>
                      <a:pt x="184167" y="530167"/>
                      <a:pt x="167974" y="554170"/>
                      <a:pt x="165117" y="562743"/>
                    </a:cubicBezTo>
                    <a:cubicBezTo>
                      <a:pt x="192454" y="657993"/>
                      <a:pt x="227887" y="745432"/>
                      <a:pt x="255700" y="747908"/>
                    </a:cubicBezTo>
                    <a:cubicBezTo>
                      <a:pt x="292752" y="751337"/>
                      <a:pt x="485252" y="623036"/>
                      <a:pt x="498778" y="558837"/>
                    </a:cubicBezTo>
                    <a:cubicBezTo>
                      <a:pt x="512303" y="494639"/>
                      <a:pt x="512208" y="467683"/>
                      <a:pt x="512208" y="386625"/>
                    </a:cubicBezTo>
                    <a:cubicBezTo>
                      <a:pt x="512208" y="359860"/>
                      <a:pt x="512208" y="334809"/>
                      <a:pt x="511065" y="311187"/>
                    </a:cubicBezTo>
                    <a:cubicBezTo>
                      <a:pt x="515637" y="306044"/>
                      <a:pt x="519447" y="302234"/>
                      <a:pt x="522400" y="302234"/>
                    </a:cubicBezTo>
                    <a:cubicBezTo>
                      <a:pt x="532496" y="302234"/>
                      <a:pt x="552785" y="315759"/>
                      <a:pt x="552785" y="315759"/>
                    </a:cubicBezTo>
                    <a:cubicBezTo>
                      <a:pt x="552785" y="315759"/>
                      <a:pt x="569644" y="194220"/>
                      <a:pt x="569644" y="123354"/>
                    </a:cubicBezTo>
                    <a:cubicBezTo>
                      <a:pt x="569644" y="52488"/>
                      <a:pt x="435246" y="-11710"/>
                      <a:pt x="323804" y="18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Freeform: Shape 105">
                <a:extLst>
                  <a:ext uri="{FF2B5EF4-FFF2-40B4-BE49-F238E27FC236}">
                    <a16:creationId xmlns:a16="http://schemas.microsoft.com/office/drawing/2014/main" xmlns="" id="{E9DC028D-5A36-44B2-A642-30C68D915D21}"/>
                  </a:ext>
                </a:extLst>
              </p:cNvPr>
              <p:cNvSpPr/>
              <p:nvPr/>
            </p:nvSpPr>
            <p:spPr>
              <a:xfrm>
                <a:off x="6151816" y="3555777"/>
                <a:ext cx="67532" cy="10096"/>
              </a:xfrm>
              <a:custGeom>
                <a:avLst/>
                <a:gdLst>
                  <a:gd name="connsiteX0" fmla="*/ 0 w 67532"/>
                  <a:gd name="connsiteY0" fmla="*/ 10096 h 10096"/>
                  <a:gd name="connsiteX1" fmla="*/ 67532 w 67532"/>
                  <a:gd name="connsiteY1" fmla="*/ 0 h 1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32" h="10096">
                    <a:moveTo>
                      <a:pt x="0" y="10096"/>
                    </a:moveTo>
                    <a:lnTo>
                      <a:pt x="67532" y="0"/>
                    </a:lnTo>
                  </a:path>
                </a:pathLst>
              </a:custGeom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Freeform: Shape 106">
                <a:extLst>
                  <a:ext uri="{FF2B5EF4-FFF2-40B4-BE49-F238E27FC236}">
                    <a16:creationId xmlns:a16="http://schemas.microsoft.com/office/drawing/2014/main" xmlns="" id="{2F1AB33D-9E58-4D8A-A530-B9790BDFA24A}"/>
                  </a:ext>
                </a:extLst>
              </p:cNvPr>
              <p:cNvSpPr/>
              <p:nvPr/>
            </p:nvSpPr>
            <p:spPr>
              <a:xfrm>
                <a:off x="6097345" y="3397091"/>
                <a:ext cx="78093" cy="94876"/>
              </a:xfrm>
              <a:custGeom>
                <a:avLst/>
                <a:gdLst>
                  <a:gd name="connsiteX0" fmla="*/ 30849 w 78093"/>
                  <a:gd name="connsiteY0" fmla="*/ 0 h 94876"/>
                  <a:gd name="connsiteX1" fmla="*/ 3893 w 78093"/>
                  <a:gd name="connsiteY1" fmla="*/ 84392 h 94876"/>
                  <a:gd name="connsiteX2" fmla="*/ 78093 w 78093"/>
                  <a:gd name="connsiteY2" fmla="*/ 94488 h 9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093" h="94876">
                    <a:moveTo>
                      <a:pt x="30849" y="0"/>
                    </a:moveTo>
                    <a:cubicBezTo>
                      <a:pt x="30849" y="0"/>
                      <a:pt x="-13061" y="70866"/>
                      <a:pt x="3893" y="84392"/>
                    </a:cubicBezTo>
                    <a:cubicBezTo>
                      <a:pt x="20848" y="97917"/>
                      <a:pt x="78093" y="94488"/>
                      <a:pt x="78093" y="94488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Freeform: Shape 107">
                <a:extLst>
                  <a:ext uri="{FF2B5EF4-FFF2-40B4-BE49-F238E27FC236}">
                    <a16:creationId xmlns:a16="http://schemas.microsoft.com/office/drawing/2014/main" xmlns="" id="{4753FC92-EDC9-4974-8E17-84E5DB124A2D}"/>
                  </a:ext>
                </a:extLst>
              </p:cNvPr>
              <p:cNvSpPr/>
              <p:nvPr/>
            </p:nvSpPr>
            <p:spPr>
              <a:xfrm>
                <a:off x="6030277" y="3252311"/>
                <a:ext cx="446055" cy="208883"/>
              </a:xfrm>
              <a:custGeom>
                <a:avLst/>
                <a:gdLst>
                  <a:gd name="connsiteX0" fmla="*/ 27051 w 446055"/>
                  <a:gd name="connsiteY0" fmla="*/ 73819 h 208883"/>
                  <a:gd name="connsiteX1" fmla="*/ 0 w 446055"/>
                  <a:gd name="connsiteY1" fmla="*/ 134588 h 208883"/>
                  <a:gd name="connsiteX2" fmla="*/ 64198 w 446055"/>
                  <a:gd name="connsiteY2" fmla="*/ 208883 h 208883"/>
                  <a:gd name="connsiteX3" fmla="*/ 111823 w 446055"/>
                  <a:gd name="connsiteY3" fmla="*/ 148114 h 208883"/>
                  <a:gd name="connsiteX4" fmla="*/ 175927 w 446055"/>
                  <a:gd name="connsiteY4" fmla="*/ 195739 h 208883"/>
                  <a:gd name="connsiteX5" fmla="*/ 321183 w 446055"/>
                  <a:gd name="connsiteY5" fmla="*/ 141732 h 208883"/>
                  <a:gd name="connsiteX6" fmla="*/ 344805 w 446055"/>
                  <a:gd name="connsiteY6" fmla="*/ 54007 h 208883"/>
                  <a:gd name="connsiteX7" fmla="*/ 446056 w 446055"/>
                  <a:gd name="connsiteY7" fmla="*/ 30385 h 208883"/>
                  <a:gd name="connsiteX8" fmla="*/ 442722 w 446055"/>
                  <a:gd name="connsiteY8" fmla="*/ 0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055" h="208883">
                    <a:moveTo>
                      <a:pt x="27051" y="73819"/>
                    </a:moveTo>
                    <a:cubicBezTo>
                      <a:pt x="27051" y="73819"/>
                      <a:pt x="0" y="110966"/>
                      <a:pt x="0" y="134588"/>
                    </a:cubicBezTo>
                    <a:cubicBezTo>
                      <a:pt x="0" y="158210"/>
                      <a:pt x="64198" y="208883"/>
                      <a:pt x="64198" y="208883"/>
                    </a:cubicBezTo>
                    <a:cubicBezTo>
                      <a:pt x="64198" y="208883"/>
                      <a:pt x="84392" y="131254"/>
                      <a:pt x="111823" y="148114"/>
                    </a:cubicBezTo>
                    <a:cubicBezTo>
                      <a:pt x="139255" y="164973"/>
                      <a:pt x="145542" y="195739"/>
                      <a:pt x="175927" y="195739"/>
                    </a:cubicBezTo>
                    <a:cubicBezTo>
                      <a:pt x="206312" y="195739"/>
                      <a:pt x="304229" y="172117"/>
                      <a:pt x="321183" y="141732"/>
                    </a:cubicBezTo>
                    <a:cubicBezTo>
                      <a:pt x="338138" y="111347"/>
                      <a:pt x="344805" y="54007"/>
                      <a:pt x="344805" y="54007"/>
                    </a:cubicBezTo>
                    <a:lnTo>
                      <a:pt x="446056" y="30385"/>
                    </a:lnTo>
                    <a:lnTo>
                      <a:pt x="4427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Freeform: Shape 108">
                <a:extLst>
                  <a:ext uri="{FF2B5EF4-FFF2-40B4-BE49-F238E27FC236}">
                    <a16:creationId xmlns:a16="http://schemas.microsoft.com/office/drawing/2014/main" xmlns="" id="{26D7A846-FE15-41B9-B10B-673043C46163}"/>
                  </a:ext>
                </a:extLst>
              </p:cNvPr>
              <p:cNvSpPr/>
              <p:nvPr/>
            </p:nvSpPr>
            <p:spPr>
              <a:xfrm>
                <a:off x="6049101" y="3251930"/>
                <a:ext cx="423517" cy="74009"/>
              </a:xfrm>
              <a:custGeom>
                <a:avLst/>
                <a:gdLst>
                  <a:gd name="connsiteX0" fmla="*/ 423517 w 423517"/>
                  <a:gd name="connsiteY0" fmla="*/ 0 h 74009"/>
                  <a:gd name="connsiteX1" fmla="*/ 11561 w 423517"/>
                  <a:gd name="connsiteY1" fmla="*/ 57150 h 74009"/>
                  <a:gd name="connsiteX2" fmla="*/ 8227 w 423517"/>
                  <a:gd name="connsiteY2" fmla="*/ 74009 h 74009"/>
                  <a:gd name="connsiteX3" fmla="*/ 423517 w 423517"/>
                  <a:gd name="connsiteY3" fmla="*/ 0 h 7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517" h="74009">
                    <a:moveTo>
                      <a:pt x="423517" y="0"/>
                    </a:moveTo>
                    <a:lnTo>
                      <a:pt x="11561" y="57150"/>
                    </a:lnTo>
                    <a:cubicBezTo>
                      <a:pt x="11561" y="57150"/>
                      <a:pt x="-12061" y="74009"/>
                      <a:pt x="8227" y="74009"/>
                    </a:cubicBezTo>
                    <a:cubicBezTo>
                      <a:pt x="28515" y="74009"/>
                      <a:pt x="423517" y="0"/>
                      <a:pt x="4235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Freeform: Shape 109">
                <a:extLst>
                  <a:ext uri="{FF2B5EF4-FFF2-40B4-BE49-F238E27FC236}">
                    <a16:creationId xmlns:a16="http://schemas.microsoft.com/office/drawing/2014/main" xmlns="" id="{1C0D932C-8149-4732-88F3-68C3CC06880E}"/>
                  </a:ext>
                </a:extLst>
              </p:cNvPr>
              <p:cNvSpPr/>
              <p:nvPr/>
            </p:nvSpPr>
            <p:spPr>
              <a:xfrm>
                <a:off x="6200108" y="3345751"/>
                <a:ext cx="18097" cy="41529"/>
              </a:xfrm>
              <a:custGeom>
                <a:avLst/>
                <a:gdLst>
                  <a:gd name="connsiteX0" fmla="*/ 18097 w 18097"/>
                  <a:gd name="connsiteY0" fmla="*/ 20765 h 41529"/>
                  <a:gd name="connsiteX1" fmla="*/ 9049 w 18097"/>
                  <a:gd name="connsiteY1" fmla="*/ 41529 h 41529"/>
                  <a:gd name="connsiteX2" fmla="*/ 0 w 18097"/>
                  <a:gd name="connsiteY2" fmla="*/ 20765 h 41529"/>
                  <a:gd name="connsiteX3" fmla="*/ 9049 w 18097"/>
                  <a:gd name="connsiteY3" fmla="*/ 0 h 41529"/>
                  <a:gd name="connsiteX4" fmla="*/ 18097 w 18097"/>
                  <a:gd name="connsiteY4" fmla="*/ 20765 h 4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41529">
                    <a:moveTo>
                      <a:pt x="18097" y="20765"/>
                    </a:moveTo>
                    <a:cubicBezTo>
                      <a:pt x="18097" y="32232"/>
                      <a:pt x="14046" y="41529"/>
                      <a:pt x="9049" y="41529"/>
                    </a:cubicBezTo>
                    <a:cubicBezTo>
                      <a:pt x="4051" y="41529"/>
                      <a:pt x="0" y="32232"/>
                      <a:pt x="0" y="20765"/>
                    </a:cubicBezTo>
                    <a:cubicBezTo>
                      <a:pt x="0" y="9297"/>
                      <a:pt x="4051" y="0"/>
                      <a:pt x="9049" y="0"/>
                    </a:cubicBezTo>
                    <a:cubicBezTo>
                      <a:pt x="14046" y="0"/>
                      <a:pt x="18097" y="9297"/>
                      <a:pt x="18097" y="207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Freeform: Shape 110">
                <a:extLst>
                  <a:ext uri="{FF2B5EF4-FFF2-40B4-BE49-F238E27FC236}">
                    <a16:creationId xmlns:a16="http://schemas.microsoft.com/office/drawing/2014/main" xmlns="" id="{1CB351DB-5D5E-4377-973B-F9DF94438C71}"/>
                  </a:ext>
                </a:extLst>
              </p:cNvPr>
              <p:cNvSpPr/>
              <p:nvPr/>
            </p:nvSpPr>
            <p:spPr>
              <a:xfrm>
                <a:off x="6101619" y="3352609"/>
                <a:ext cx="18097" cy="41529"/>
              </a:xfrm>
              <a:custGeom>
                <a:avLst/>
                <a:gdLst>
                  <a:gd name="connsiteX0" fmla="*/ 18098 w 18097"/>
                  <a:gd name="connsiteY0" fmla="*/ 20765 h 41529"/>
                  <a:gd name="connsiteX1" fmla="*/ 9049 w 18097"/>
                  <a:gd name="connsiteY1" fmla="*/ 41529 h 41529"/>
                  <a:gd name="connsiteX2" fmla="*/ 0 w 18097"/>
                  <a:gd name="connsiteY2" fmla="*/ 20765 h 41529"/>
                  <a:gd name="connsiteX3" fmla="*/ 9049 w 18097"/>
                  <a:gd name="connsiteY3" fmla="*/ 0 h 41529"/>
                  <a:gd name="connsiteX4" fmla="*/ 18098 w 18097"/>
                  <a:gd name="connsiteY4" fmla="*/ 20765 h 4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41529">
                    <a:moveTo>
                      <a:pt x="18098" y="20765"/>
                    </a:moveTo>
                    <a:cubicBezTo>
                      <a:pt x="18098" y="32232"/>
                      <a:pt x="14046" y="41529"/>
                      <a:pt x="9049" y="41529"/>
                    </a:cubicBezTo>
                    <a:cubicBezTo>
                      <a:pt x="4051" y="41529"/>
                      <a:pt x="0" y="32232"/>
                      <a:pt x="0" y="20765"/>
                    </a:cubicBezTo>
                    <a:cubicBezTo>
                      <a:pt x="0" y="9297"/>
                      <a:pt x="4051" y="0"/>
                      <a:pt x="9049" y="0"/>
                    </a:cubicBezTo>
                    <a:cubicBezTo>
                      <a:pt x="14046" y="0"/>
                      <a:pt x="18098" y="9297"/>
                      <a:pt x="18098" y="207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Freeform: Shape 111">
                <a:extLst>
                  <a:ext uri="{FF2B5EF4-FFF2-40B4-BE49-F238E27FC236}">
                    <a16:creationId xmlns:a16="http://schemas.microsoft.com/office/drawing/2014/main" xmlns="" id="{3B41E90D-3D12-4BE6-8B50-575948106C7D}"/>
                  </a:ext>
                </a:extLst>
              </p:cNvPr>
              <p:cNvSpPr/>
              <p:nvPr/>
            </p:nvSpPr>
            <p:spPr>
              <a:xfrm>
                <a:off x="6181725" y="3242150"/>
                <a:ext cx="65150" cy="28639"/>
              </a:xfrm>
              <a:custGeom>
                <a:avLst/>
                <a:gdLst>
                  <a:gd name="connsiteX0" fmla="*/ 0 w 65150"/>
                  <a:gd name="connsiteY0" fmla="*/ 28639 h 28639"/>
                  <a:gd name="connsiteX1" fmla="*/ 65151 w 65150"/>
                  <a:gd name="connsiteY1" fmla="*/ 922 h 2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150" h="28639">
                    <a:moveTo>
                      <a:pt x="0" y="28639"/>
                    </a:moveTo>
                    <a:cubicBezTo>
                      <a:pt x="0" y="28639"/>
                      <a:pt x="16573" y="-6032"/>
                      <a:pt x="65151" y="92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Freeform: Shape 112">
                <a:extLst>
                  <a:ext uri="{FF2B5EF4-FFF2-40B4-BE49-F238E27FC236}">
                    <a16:creationId xmlns:a16="http://schemas.microsoft.com/office/drawing/2014/main" xmlns="" id="{C322A580-CD60-42FA-9749-4960E262C134}"/>
                  </a:ext>
                </a:extLst>
              </p:cNvPr>
              <p:cNvSpPr/>
              <p:nvPr/>
            </p:nvSpPr>
            <p:spPr>
              <a:xfrm>
                <a:off x="6078092" y="3274904"/>
                <a:ext cx="45720" cy="7029"/>
              </a:xfrm>
              <a:custGeom>
                <a:avLst/>
                <a:gdLst>
                  <a:gd name="connsiteX0" fmla="*/ 45720 w 45720"/>
                  <a:gd name="connsiteY0" fmla="*/ 5601 h 7029"/>
                  <a:gd name="connsiteX1" fmla="*/ 0 w 45720"/>
                  <a:gd name="connsiteY1" fmla="*/ 7030 h 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" h="7029">
                    <a:moveTo>
                      <a:pt x="45720" y="5601"/>
                    </a:moveTo>
                    <a:cubicBezTo>
                      <a:pt x="31375" y="-2352"/>
                      <a:pt x="13821" y="-1800"/>
                      <a:pt x="0" y="703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Freeform: Shape 113">
                <a:extLst>
                  <a:ext uri="{FF2B5EF4-FFF2-40B4-BE49-F238E27FC236}">
                    <a16:creationId xmlns:a16="http://schemas.microsoft.com/office/drawing/2014/main" xmlns="" id="{CBF537A4-74DF-4D83-8CC8-42ED4EB743EA}"/>
                  </a:ext>
                </a:extLst>
              </p:cNvPr>
              <p:cNvSpPr/>
              <p:nvPr/>
            </p:nvSpPr>
            <p:spPr>
              <a:xfrm>
                <a:off x="6428708" y="3226530"/>
                <a:ext cx="80389" cy="177390"/>
              </a:xfrm>
              <a:custGeom>
                <a:avLst/>
                <a:gdLst>
                  <a:gd name="connsiteX0" fmla="*/ 0 w 80389"/>
                  <a:gd name="connsiteY0" fmla="*/ 106362 h 177390"/>
                  <a:gd name="connsiteX1" fmla="*/ 50578 w 80389"/>
                  <a:gd name="connsiteY1" fmla="*/ 1587 h 177390"/>
                  <a:gd name="connsiteX2" fmla="*/ 64103 w 80389"/>
                  <a:gd name="connsiteY2" fmla="*/ 156940 h 177390"/>
                  <a:gd name="connsiteX3" fmla="*/ 10096 w 80389"/>
                  <a:gd name="connsiteY3" fmla="*/ 177228 h 17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89" h="177390">
                    <a:moveTo>
                      <a:pt x="0" y="106362"/>
                    </a:moveTo>
                    <a:cubicBezTo>
                      <a:pt x="0" y="106362"/>
                      <a:pt x="0" y="-15177"/>
                      <a:pt x="50578" y="1587"/>
                    </a:cubicBezTo>
                    <a:cubicBezTo>
                      <a:pt x="101155" y="18351"/>
                      <a:pt x="74295" y="133318"/>
                      <a:pt x="64103" y="156940"/>
                    </a:cubicBezTo>
                    <a:cubicBezTo>
                      <a:pt x="53912" y="180562"/>
                      <a:pt x="10096" y="177228"/>
                      <a:pt x="10096" y="177228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Freeform: Shape 114">
                <a:extLst>
                  <a:ext uri="{FF2B5EF4-FFF2-40B4-BE49-F238E27FC236}">
                    <a16:creationId xmlns:a16="http://schemas.microsoft.com/office/drawing/2014/main" xmlns="" id="{ECDEBE65-31CF-4B69-B7C5-F764AB00614D}"/>
                  </a:ext>
                </a:extLst>
              </p:cNvPr>
              <p:cNvSpPr/>
              <p:nvPr/>
            </p:nvSpPr>
            <p:spPr>
              <a:xfrm>
                <a:off x="6455858" y="3261408"/>
                <a:ext cx="37619" cy="88752"/>
              </a:xfrm>
              <a:custGeom>
                <a:avLst/>
                <a:gdLst>
                  <a:gd name="connsiteX0" fmla="*/ 37620 w 37619"/>
                  <a:gd name="connsiteY0" fmla="*/ 9762 h 88752"/>
                  <a:gd name="connsiteX1" fmla="*/ 12759 w 37619"/>
                  <a:gd name="connsiteY1" fmla="*/ 2151 h 88752"/>
                  <a:gd name="connsiteX2" fmla="*/ 9997 w 37619"/>
                  <a:gd name="connsiteY2" fmla="*/ 3952 h 88752"/>
                  <a:gd name="connsiteX3" fmla="*/ 3901 w 37619"/>
                  <a:gd name="connsiteY3" fmla="*/ 58054 h 88752"/>
                  <a:gd name="connsiteX4" fmla="*/ 26380 w 37619"/>
                  <a:gd name="connsiteY4" fmla="*/ 72532 h 88752"/>
                  <a:gd name="connsiteX5" fmla="*/ 11616 w 37619"/>
                  <a:gd name="connsiteY5" fmla="*/ 88534 h 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19" h="88752">
                    <a:moveTo>
                      <a:pt x="37620" y="9762"/>
                    </a:moveTo>
                    <a:cubicBezTo>
                      <a:pt x="32857" y="799"/>
                      <a:pt x="21732" y="-2611"/>
                      <a:pt x="12759" y="2151"/>
                    </a:cubicBezTo>
                    <a:cubicBezTo>
                      <a:pt x="11788" y="2666"/>
                      <a:pt x="10864" y="3266"/>
                      <a:pt x="9997" y="3952"/>
                    </a:cubicBezTo>
                    <a:cubicBezTo>
                      <a:pt x="-8100" y="15858"/>
                      <a:pt x="3901" y="58054"/>
                      <a:pt x="3901" y="58054"/>
                    </a:cubicBezTo>
                    <a:cubicBezTo>
                      <a:pt x="3901" y="58054"/>
                      <a:pt x="29619" y="53196"/>
                      <a:pt x="26380" y="72532"/>
                    </a:cubicBezTo>
                    <a:cubicBezTo>
                      <a:pt x="23142" y="91867"/>
                      <a:pt x="11616" y="88534"/>
                      <a:pt x="11616" y="8853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7706118A-851B-4FEB-9ADD-FF1B7DAC8F31}"/>
              </a:ext>
            </a:extLst>
          </p:cNvPr>
          <p:cNvSpPr txBox="1"/>
          <p:nvPr/>
        </p:nvSpPr>
        <p:spPr>
          <a:xfrm>
            <a:off x="801842" y="1107031"/>
            <a:ext cx="102134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1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1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7" presetID="2" presetClass="entr" presetSubtype="2" fill="hold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1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2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2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3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4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7" grpId="0" animBg="1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7" grpId="0" animBg="1"/>
          <p:bldP spid="28" grpId="0" animBg="1"/>
          <p:bldP spid="29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3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3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3" name="Google Shape;933;p23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191406" y="5775622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23"/>
          <p:cNvSpPr/>
          <p:nvPr/>
        </p:nvSpPr>
        <p:spPr>
          <a:xfrm>
            <a:off x="696686" y="496735"/>
            <a:ext cx="917021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>
              <a:buClr>
                <a:schemeClr val="lt1"/>
              </a:buClr>
              <a:buSzPts val="4400"/>
            </a:pPr>
            <a:r>
              <a:rPr lang="vi-VN" sz="3000" b="1" dirty="0">
                <a:solidFill>
                  <a:schemeClr val="lt1"/>
                </a:solidFill>
                <a:latin typeface="+mj-lt"/>
              </a:rPr>
              <a:t>Xác định công thức hoá học dựa vào quy tắc hóa trị</a:t>
            </a:r>
            <a:endParaRPr lang="vi-VN" sz="3000" b="1" dirty="0">
              <a:latin typeface="+mj-lt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3000" b="1" dirty="0">
              <a:latin typeface="+mj-lt"/>
            </a:endParaRPr>
          </a:p>
        </p:txBody>
      </p:sp>
      <p:sp>
        <p:nvSpPr>
          <p:cNvPr id="941" name="Google Shape;941;p23"/>
          <p:cNvSpPr/>
          <p:nvPr/>
        </p:nvSpPr>
        <p:spPr>
          <a:xfrm>
            <a:off x="-145143" y="2413610"/>
            <a:ext cx="62411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dirty="0" err="1" smtClean="0">
                <a:solidFill>
                  <a:schemeClr val="lt1"/>
                </a:solidFill>
              </a:rPr>
              <a:t>Đặt</a:t>
            </a:r>
            <a:r>
              <a:rPr lang="en-US" sz="3200" dirty="0" smtClean="0">
                <a:solidFill>
                  <a:schemeClr val="lt1"/>
                </a:solidFill>
              </a:rPr>
              <a:t> </a:t>
            </a:r>
            <a:r>
              <a:rPr lang="en-US" sz="3200" dirty="0">
                <a:solidFill>
                  <a:schemeClr val="lt1"/>
                </a:solidFill>
              </a:rPr>
              <a:t>c</a:t>
            </a:r>
            <a:r>
              <a:rPr lang="vi-VN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ông thức</a:t>
            </a:r>
            <a:r>
              <a:rPr 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hóa</a:t>
            </a:r>
            <a:r>
              <a:rPr 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vi-VN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</p:txBody>
      </p:sp>
      <p:sp>
        <p:nvSpPr>
          <p:cNvPr id="942" name="Google Shape;942;p23"/>
          <p:cNvSpPr/>
          <p:nvPr/>
        </p:nvSpPr>
        <p:spPr>
          <a:xfrm>
            <a:off x="-145143" y="3019459"/>
            <a:ext cx="95211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vi-V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Theo qui tắc hóa trị, ta có: </a:t>
            </a:r>
            <a:r>
              <a:rPr lang="vi-VN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vi-VN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vi-VN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vi-VN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vi-VN" sz="4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vi-VN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vi-VN" sz="4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32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3"/>
          <p:cNvSpPr/>
          <p:nvPr/>
        </p:nvSpPr>
        <p:spPr>
          <a:xfrm>
            <a:off x="-68932" y="3861352"/>
            <a:ext cx="6193645" cy="11978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408" b="-63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4" name="Google Shape;944;p23"/>
          <p:cNvSpPr/>
          <p:nvPr/>
        </p:nvSpPr>
        <p:spPr>
          <a:xfrm>
            <a:off x="6357850" y="2278827"/>
            <a:ext cx="29167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vi-VN" sz="6000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vi-VN" sz="6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vi-VN" sz="6000" baseline="-25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dirty="0"/>
          </a:p>
        </p:txBody>
      </p:sp>
      <p:sp>
        <p:nvSpPr>
          <p:cNvPr id="945" name="Google Shape;945;p23"/>
          <p:cNvSpPr/>
          <p:nvPr/>
        </p:nvSpPr>
        <p:spPr>
          <a:xfrm>
            <a:off x="270422" y="5059244"/>
            <a:ext cx="7230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vi-V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Viết CTHH đúng của hợp chất</a:t>
            </a:r>
            <a:endParaRPr sz="3200" baseline="-25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3"/>
          <p:cNvSpPr txBox="1"/>
          <p:nvPr/>
        </p:nvSpPr>
        <p:spPr>
          <a:xfrm>
            <a:off x="6516599" y="1899554"/>
            <a:ext cx="317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947" name="Google Shape;947;p23"/>
          <p:cNvSpPr txBox="1"/>
          <p:nvPr/>
        </p:nvSpPr>
        <p:spPr>
          <a:xfrm>
            <a:off x="7205197" y="1899554"/>
            <a:ext cx="317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1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1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1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5" name="Google Shape;885;p21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39174" y="2334827"/>
            <a:ext cx="5641661" cy="605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6" name="Google Shape;886;p21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887" name="Google Shape;887;p21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21"/>
          <p:cNvSpPr txBox="1"/>
          <p:nvPr/>
        </p:nvSpPr>
        <p:spPr>
          <a:xfrm>
            <a:off x="1253360" y="1399174"/>
            <a:ext cx="10033332" cy="107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vi-VN" sz="32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 dụ 1:</a:t>
            </a:r>
            <a:r>
              <a:rPr lang="vi-VN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Xác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CTHH </a:t>
            </a:r>
            <a:r>
              <a:rPr lang="vi-VN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 </a:t>
            </a:r>
            <a:r>
              <a:rPr lang="vi-VN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hợp chất tạo bởi lưu huỳnh hóa trị VI và oxi.</a:t>
            </a:r>
            <a:endParaRPr dirty="0"/>
          </a:p>
        </p:txBody>
      </p:sp>
      <p:sp>
        <p:nvSpPr>
          <p:cNvPr id="894" name="Google Shape;894;p21"/>
          <p:cNvSpPr/>
          <p:nvPr/>
        </p:nvSpPr>
        <p:spPr>
          <a:xfrm>
            <a:off x="4546627" y="2572539"/>
            <a:ext cx="19702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vi-VN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dirty="0"/>
          </a:p>
        </p:txBody>
      </p:sp>
      <p:sp>
        <p:nvSpPr>
          <p:cNvPr id="895" name="Google Shape;895;p21"/>
          <p:cNvSpPr/>
          <p:nvPr/>
        </p:nvSpPr>
        <p:spPr>
          <a:xfrm>
            <a:off x="2774508" y="3191014"/>
            <a:ext cx="60552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Công thức dạng chung: </a:t>
            </a:r>
            <a:endParaRPr dirty="0"/>
          </a:p>
        </p:txBody>
      </p:sp>
      <p:sp>
        <p:nvSpPr>
          <p:cNvPr id="896" name="Google Shape;896;p21"/>
          <p:cNvSpPr/>
          <p:nvPr/>
        </p:nvSpPr>
        <p:spPr>
          <a:xfrm>
            <a:off x="2774508" y="3916866"/>
            <a:ext cx="86337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vi-V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Theo qui tắc hóa trị, ta có: </a:t>
            </a:r>
            <a:r>
              <a:rPr lang="vi-VN" sz="4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</a:t>
            </a:r>
            <a:r>
              <a:rPr lang="vi-VN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vi-VN" sz="4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vi-VN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vi-VN" sz="4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r>
              <a:rPr lang="vi-VN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vi-VN" sz="4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32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1"/>
          <p:cNvSpPr/>
          <p:nvPr/>
        </p:nvSpPr>
        <p:spPr>
          <a:xfrm>
            <a:off x="2636097" y="4607228"/>
            <a:ext cx="6193645" cy="10556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611" b="-71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898" name="Google Shape;898;p21"/>
          <p:cNvCxnSpPr/>
          <p:nvPr/>
        </p:nvCxnSpPr>
        <p:spPr>
          <a:xfrm>
            <a:off x="2580026" y="2604454"/>
            <a:ext cx="0" cy="2914929"/>
          </a:xfrm>
          <a:prstGeom prst="straightConnector1">
            <a:avLst/>
          </a:prstGeom>
          <a:noFill/>
          <a:ln w="57150" cap="flat" cmpd="sng">
            <a:solidFill>
              <a:srgbClr val="18B4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9" name="Google Shape;899;p21"/>
          <p:cNvSpPr/>
          <p:nvPr/>
        </p:nvSpPr>
        <p:spPr>
          <a:xfrm>
            <a:off x="7303312" y="2966922"/>
            <a:ext cx="24648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vi-VN" sz="5400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vi-VN" sz="5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vi-VN" sz="5400" baseline="-25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dirty="0"/>
          </a:p>
        </p:txBody>
      </p:sp>
      <p:sp>
        <p:nvSpPr>
          <p:cNvPr id="900" name="Google Shape;900;p21"/>
          <p:cNvSpPr/>
          <p:nvPr/>
        </p:nvSpPr>
        <p:spPr>
          <a:xfrm>
            <a:off x="2636097" y="5478199"/>
            <a:ext cx="81625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vi-V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Chọn x = 1, y = 3 =&gt; CTHH SO</a:t>
            </a:r>
            <a:r>
              <a:rPr lang="vi-VN" sz="3200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15" dur="50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2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2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2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9" name="Google Shape;909;p22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5939174" y="2334827"/>
            <a:ext cx="5641661" cy="605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0" name="Google Shape;910;p22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911" name="Google Shape;911;p22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2"/>
          <p:cNvSpPr txBox="1"/>
          <p:nvPr/>
        </p:nvSpPr>
        <p:spPr>
          <a:xfrm>
            <a:off x="2421602" y="1399174"/>
            <a:ext cx="8865090" cy="107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Xác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vi-VN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CTHH của hợp chất tạo bởi Natri hóa trị I và PO</a:t>
            </a:r>
            <a:r>
              <a:rPr lang="vi-VN" sz="3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vi-VN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hoá trị III.</a:t>
            </a:r>
            <a:endParaRPr dirty="0"/>
          </a:p>
        </p:txBody>
      </p:sp>
      <p:sp>
        <p:nvSpPr>
          <p:cNvPr id="918" name="Google Shape;918;p22"/>
          <p:cNvSpPr/>
          <p:nvPr/>
        </p:nvSpPr>
        <p:spPr>
          <a:xfrm>
            <a:off x="4546627" y="2572539"/>
            <a:ext cx="13925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vi-VN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dirty="0"/>
          </a:p>
        </p:txBody>
      </p:sp>
      <p:sp>
        <p:nvSpPr>
          <p:cNvPr id="919" name="Google Shape;919;p22"/>
          <p:cNvSpPr/>
          <p:nvPr/>
        </p:nvSpPr>
        <p:spPr>
          <a:xfrm>
            <a:off x="2774508" y="3191014"/>
            <a:ext cx="53534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Công thức dạng chung: </a:t>
            </a:r>
            <a:endParaRPr dirty="0"/>
          </a:p>
        </p:txBody>
      </p:sp>
      <p:sp>
        <p:nvSpPr>
          <p:cNvPr id="920" name="Google Shape;920;p22"/>
          <p:cNvSpPr/>
          <p:nvPr/>
        </p:nvSpPr>
        <p:spPr>
          <a:xfrm>
            <a:off x="2774508" y="3916866"/>
            <a:ext cx="8401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vi-VN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Theo qui tắc hóa trị, ta có: </a:t>
            </a:r>
            <a:r>
              <a:rPr lang="vi-VN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vi-VN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vi-VN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vi-VN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vi-VN" sz="4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III</a:t>
            </a:r>
            <a:r>
              <a:rPr lang="vi-VN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vi-VN" sz="4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32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2"/>
          <p:cNvSpPr/>
          <p:nvPr/>
        </p:nvSpPr>
        <p:spPr>
          <a:xfrm>
            <a:off x="2636097" y="4607228"/>
            <a:ext cx="6193645" cy="11978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611" b="-526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22" name="Google Shape;922;p22"/>
          <p:cNvCxnSpPr/>
          <p:nvPr/>
        </p:nvCxnSpPr>
        <p:spPr>
          <a:xfrm>
            <a:off x="2580026" y="2604454"/>
            <a:ext cx="0" cy="2914929"/>
          </a:xfrm>
          <a:prstGeom prst="straightConnector1">
            <a:avLst/>
          </a:prstGeom>
          <a:noFill/>
          <a:ln w="57150" cap="flat" cmpd="sng">
            <a:solidFill>
              <a:srgbClr val="18B4C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3" name="Google Shape;923;p22"/>
          <p:cNvSpPr/>
          <p:nvPr/>
        </p:nvSpPr>
        <p:spPr>
          <a:xfrm>
            <a:off x="7303312" y="2966922"/>
            <a:ext cx="39833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vi-VN" sz="5400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vi-VN" sz="5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(PO</a:t>
            </a:r>
            <a:r>
              <a:rPr lang="vi-VN" sz="5400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vi-VN" sz="5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vi-VN" sz="5400" baseline="-25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dirty="0"/>
          </a:p>
        </p:txBody>
      </p:sp>
      <p:sp>
        <p:nvSpPr>
          <p:cNvPr id="924" name="Google Shape;924;p22"/>
          <p:cNvSpPr/>
          <p:nvPr/>
        </p:nvSpPr>
        <p:spPr>
          <a:xfrm>
            <a:off x="2636097" y="5727173"/>
            <a:ext cx="7230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vi-VN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Chọn x = 3, y = 1 =&gt; CTHH Na</a:t>
            </a:r>
            <a:r>
              <a:rPr lang="vi-VN" sz="3200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vi-VN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lang="vi-VN" sz="3200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15" dur="5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4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296" name="Google Shape;296;p4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noFill/>
            <a:ln w="381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noFill/>
            <a:ln w="381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noFill/>
            <a:ln w="38100" cap="flat" cmpd="sng">
              <a:solidFill>
                <a:srgbClr val="FFD347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noFill/>
            <a:ln w="38100" cap="flat" cmpd="sng">
              <a:solidFill>
                <a:srgbClr val="FDA15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noFill/>
            <a:ln w="38100" cap="flat" cmpd="sng">
              <a:solidFill>
                <a:srgbClr val="FF9FA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4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/>
            <a:ahLst/>
            <a:cxnLst/>
            <a:rect l="l" t="t" r="r" b="b"/>
            <a:pathLst>
              <a:path w="1975995" h="4720095" extrusionOk="0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4"/>
          <p:cNvGrpSpPr/>
          <p:nvPr/>
        </p:nvGrpSpPr>
        <p:grpSpPr>
          <a:xfrm>
            <a:off x="2964704" y="2518010"/>
            <a:ext cx="1464646" cy="1469225"/>
            <a:chOff x="1121209" y="4004186"/>
            <a:chExt cx="1464646" cy="1469225"/>
          </a:xfrm>
        </p:grpSpPr>
        <p:sp>
          <p:nvSpPr>
            <p:cNvPr id="303" name="Google Shape;303;p4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4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 w="12700" cap="flat" cmpd="sng">
            <a:solidFill>
              <a:srgbClr val="22F1F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 rot="-646739">
            <a:off x="5066377" y="689630"/>
            <a:ext cx="566841" cy="566841"/>
          </a:xfrm>
          <a:prstGeom prst="star4">
            <a:avLst>
              <a:gd name="adj" fmla="val 12500"/>
            </a:avLst>
          </a:prstGeom>
          <a:solidFill>
            <a:srgbClr val="06E5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 txBox="1"/>
          <p:nvPr/>
        </p:nvSpPr>
        <p:spPr>
          <a:xfrm>
            <a:off x="622853" y="2299424"/>
            <a:ext cx="269672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HOÁ TRỊ</a:t>
            </a:r>
            <a:endParaRPr sz="13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4"/>
          <p:cNvGrpSpPr/>
          <p:nvPr/>
        </p:nvGrpSpPr>
        <p:grpSpPr>
          <a:xfrm>
            <a:off x="6618133" y="3608146"/>
            <a:ext cx="1301614" cy="1287858"/>
            <a:chOff x="9261885" y="-1462904"/>
            <a:chExt cx="1765763" cy="1747103"/>
          </a:xfrm>
        </p:grpSpPr>
        <p:sp>
          <p:nvSpPr>
            <p:cNvPr id="309" name="Google Shape;309;p4"/>
            <p:cNvSpPr/>
            <p:nvPr/>
          </p:nvSpPr>
          <p:spPr>
            <a:xfrm>
              <a:off x="9272337" y="-1377658"/>
              <a:ext cx="1593898" cy="1593898"/>
            </a:xfrm>
            <a:prstGeom prst="ellipse">
              <a:avLst/>
            </a:prstGeom>
            <a:solidFill>
              <a:srgbClr val="20B6BE"/>
            </a:solidFill>
            <a:ln>
              <a:noFill/>
            </a:ln>
            <a:effectLst>
              <a:outerShdw blurRad="254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" name="Google Shape;310;p4"/>
            <p:cNvGrpSpPr/>
            <p:nvPr/>
          </p:nvGrpSpPr>
          <p:grpSpPr>
            <a:xfrm>
              <a:off x="9261885" y="-1462904"/>
              <a:ext cx="1765763" cy="1747103"/>
              <a:chOff x="9426726" y="1504886"/>
              <a:chExt cx="1765763" cy="1747103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22F1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" name="Google Shape;315;p4"/>
            <p:cNvSpPr txBox="1"/>
            <p:nvPr/>
          </p:nvSpPr>
          <p:spPr>
            <a:xfrm>
              <a:off x="9541021" y="-958976"/>
              <a:ext cx="1286735" cy="709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vi-VN" sz="2800" b="1" baseline="-250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vi-VN" sz="28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4"/>
          <p:cNvGrpSpPr/>
          <p:nvPr/>
        </p:nvGrpSpPr>
        <p:grpSpPr>
          <a:xfrm>
            <a:off x="5966000" y="565271"/>
            <a:ext cx="1301613" cy="1287858"/>
            <a:chOff x="11928474" y="4400485"/>
            <a:chExt cx="1765763" cy="1747103"/>
          </a:xfrm>
        </p:grpSpPr>
        <p:sp>
          <p:nvSpPr>
            <p:cNvPr id="317" name="Google Shape;317;p4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" name="Google Shape;318;p4"/>
            <p:cNvGrpSpPr/>
            <p:nvPr/>
          </p:nvGrpSpPr>
          <p:grpSpPr>
            <a:xfrm>
              <a:off x="11928474" y="4400485"/>
              <a:ext cx="1765763" cy="1747103"/>
              <a:chOff x="9426726" y="1504886"/>
              <a:chExt cx="1765763" cy="1747103"/>
            </a:xfrm>
          </p:grpSpPr>
          <p:sp>
            <p:nvSpPr>
              <p:cNvPr id="319" name="Google Shape;319;p4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>
                <a:solidFill>
                  <a:srgbClr val="FFD1E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 rot="-4449239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noFill/>
              <a:ln w="127000" cap="rnd" cmpd="sng">
                <a:solidFill>
                  <a:schemeClr val="lt1">
                    <a:alpha val="8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 rot="-4316091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noFill/>
              <a:ln w="127000" cap="rnd" cmpd="sng">
                <a:solidFill>
                  <a:schemeClr val="lt1">
                    <a:alpha val="83921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3" name="Google Shape;323;p4"/>
            <p:cNvSpPr txBox="1"/>
            <p:nvPr/>
          </p:nvSpPr>
          <p:spPr>
            <a:xfrm>
              <a:off x="12461693" y="4879361"/>
              <a:ext cx="650649" cy="709798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52400" sx="102000" sy="102000" algn="ctr" rotWithShape="0">
                <a:srgbClr val="000000">
                  <a:alpha val="5294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H</a:t>
              </a:r>
              <a:endParaRPr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324" name="Google Shape;324;p4"/>
          <p:cNvGrpSpPr/>
          <p:nvPr/>
        </p:nvGrpSpPr>
        <p:grpSpPr>
          <a:xfrm>
            <a:off x="5533315" y="4955288"/>
            <a:ext cx="1301613" cy="1287858"/>
            <a:chOff x="7942832" y="6241229"/>
            <a:chExt cx="1765763" cy="1747103"/>
          </a:xfrm>
        </p:grpSpPr>
        <p:sp>
          <p:nvSpPr>
            <p:cNvPr id="325" name="Google Shape;325;p4"/>
            <p:cNvSpPr/>
            <p:nvPr/>
          </p:nvSpPr>
          <p:spPr>
            <a:xfrm>
              <a:off x="7963595" y="6303399"/>
              <a:ext cx="1593898" cy="1593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54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6" name="Google Shape;326;p4"/>
            <p:cNvGrpSpPr/>
            <p:nvPr/>
          </p:nvGrpSpPr>
          <p:grpSpPr>
            <a:xfrm>
              <a:off x="7942832" y="6241229"/>
              <a:ext cx="1765763" cy="1747103"/>
              <a:chOff x="8392011" y="4801866"/>
              <a:chExt cx="1765763" cy="1747103"/>
            </a:xfrm>
          </p:grpSpPr>
          <p:grpSp>
            <p:nvGrpSpPr>
              <p:cNvPr id="327" name="Google Shape;327;p4"/>
              <p:cNvGrpSpPr/>
              <p:nvPr/>
            </p:nvGrpSpPr>
            <p:grpSpPr>
              <a:xfrm>
                <a:off x="8392011" y="4801866"/>
                <a:ext cx="1765763" cy="1747103"/>
                <a:chOff x="9426726" y="1504886"/>
                <a:chExt cx="1765763" cy="1747103"/>
              </a:xfrm>
            </p:grpSpPr>
            <p:sp>
              <p:nvSpPr>
                <p:cNvPr id="328" name="Google Shape;328;p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>
                  <a:gsLst>
                    <a:gs pos="0">
                      <a:srgbClr val="FFC000"/>
                    </a:gs>
                    <a:gs pos="40000">
                      <a:srgbClr val="FFFF00"/>
                    </a:gs>
                    <a:gs pos="96000">
                      <a:srgbClr val="FFC000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0" cap="flat" cmpd="sng">
                  <a:solidFill>
                    <a:srgbClr val="FF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4"/>
                <p:cNvSpPr/>
                <p:nvPr/>
              </p:nvSpPr>
              <p:spPr>
                <a:xfrm rot="-4449239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noFill/>
                <a:ln w="127000" cap="rnd" cmpd="sng">
                  <a:solidFill>
                    <a:schemeClr val="lt1">
                      <a:alpha val="89803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4"/>
                <p:cNvSpPr/>
                <p:nvPr/>
              </p:nvSpPr>
              <p:spPr>
                <a:xfrm rot="-4316091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noFill/>
                <a:ln w="127000" cap="rnd" cmpd="sng">
                  <a:solidFill>
                    <a:schemeClr val="lt1">
                      <a:alpha val="89803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2" name="Google Shape;332;p4"/>
              <p:cNvSpPr/>
              <p:nvPr/>
            </p:nvSpPr>
            <p:spPr>
              <a:xfrm>
                <a:off x="8632828" y="5300903"/>
                <a:ext cx="1435771" cy="7097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srgbClr val="F9A601">
                    <a:alpha val="92549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800" b="1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NH</a:t>
                </a:r>
                <a:r>
                  <a:rPr lang="vi-VN" sz="2800" b="1" baseline="-25000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3</a:t>
                </a:r>
                <a:endParaRPr sz="280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3" name="Google Shape;333;p4"/>
          <p:cNvGrpSpPr/>
          <p:nvPr/>
        </p:nvGrpSpPr>
        <p:grpSpPr>
          <a:xfrm>
            <a:off x="6774897" y="1969387"/>
            <a:ext cx="1301614" cy="1287859"/>
            <a:chOff x="6194243" y="678717"/>
            <a:chExt cx="1765763" cy="1747103"/>
          </a:xfrm>
        </p:grpSpPr>
        <p:sp>
          <p:nvSpPr>
            <p:cNvPr id="334" name="Google Shape;334;p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" name="Google Shape;335;p4"/>
            <p:cNvGrpSpPr/>
            <p:nvPr/>
          </p:nvGrpSpPr>
          <p:grpSpPr>
            <a:xfrm>
              <a:off x="6194243" y="678717"/>
              <a:ext cx="1765763" cy="1747103"/>
              <a:chOff x="6081948" y="4721328"/>
              <a:chExt cx="1765763" cy="1747103"/>
            </a:xfrm>
          </p:grpSpPr>
          <p:grpSp>
            <p:nvGrpSpPr>
              <p:cNvPr id="336" name="Google Shape;336;p4"/>
              <p:cNvGrpSpPr/>
              <p:nvPr/>
            </p:nvGrpSpPr>
            <p:grpSpPr>
              <a:xfrm>
                <a:off x="6081948" y="4721328"/>
                <a:ext cx="1765763" cy="1747103"/>
                <a:chOff x="9426726" y="1504886"/>
                <a:chExt cx="1765763" cy="1747103"/>
              </a:xfrm>
            </p:grpSpPr>
            <p:sp>
              <p:nvSpPr>
                <p:cNvPr id="337" name="Google Shape;337;p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4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0" cap="flat" cmpd="sng">
                  <a:solidFill>
                    <a:srgbClr val="D6F1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4"/>
                <p:cNvSpPr/>
                <p:nvPr/>
              </p:nvSpPr>
              <p:spPr>
                <a:xfrm rot="-4449239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noFill/>
                <a:ln w="127000" cap="rnd" cmpd="sng">
                  <a:solidFill>
                    <a:schemeClr val="lt1">
                      <a:alpha val="89803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4"/>
                <p:cNvSpPr/>
                <p:nvPr/>
              </p:nvSpPr>
              <p:spPr>
                <a:xfrm rot="-4316091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noFill/>
                <a:ln w="127000" cap="rnd" cmpd="sng">
                  <a:solidFill>
                    <a:schemeClr val="lt1">
                      <a:alpha val="89803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1" name="Google Shape;341;p4"/>
              <p:cNvSpPr txBox="1"/>
              <p:nvPr/>
            </p:nvSpPr>
            <p:spPr>
              <a:xfrm>
                <a:off x="6313571" y="5198646"/>
                <a:ext cx="1362874" cy="7097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srgbClr val="9FB70D">
                    <a:alpha val="92941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800" b="1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HCl</a:t>
                </a:r>
                <a:endParaRPr sz="28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pic>
        <p:nvPicPr>
          <p:cNvPr id="342" name="Google Shape;342;p4"/>
          <p:cNvPicPr preferRelativeResize="0"/>
          <p:nvPr/>
        </p:nvPicPr>
        <p:blipFill rotWithShape="1">
          <a:blip r:embed="rId3">
            <a:alphaModFix/>
          </a:blip>
          <a:srcRect l="26795" t="15027" r="49282" b="11252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4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344" name="Google Shape;344;p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4"/>
          <p:cNvSpPr txBox="1"/>
          <p:nvPr/>
        </p:nvSpPr>
        <p:spPr>
          <a:xfrm>
            <a:off x="346125" y="4474876"/>
            <a:ext cx="3980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20B6BE"/>
                </a:solidFill>
              </a:rPr>
              <a:t>Tìm</a:t>
            </a:r>
            <a:r>
              <a:rPr lang="en-US" sz="2800" dirty="0" smtClean="0">
                <a:solidFill>
                  <a:srgbClr val="20B6BE"/>
                </a:solidFill>
              </a:rPr>
              <a:t> </a:t>
            </a:r>
            <a:r>
              <a:rPr lang="en-US" sz="2800" dirty="0" err="1" smtClean="0">
                <a:solidFill>
                  <a:srgbClr val="20B6BE"/>
                </a:solidFill>
              </a:rPr>
              <a:t>hiểu</a:t>
            </a:r>
            <a:r>
              <a:rPr lang="en-US" sz="2800" dirty="0" smtClean="0">
                <a:solidFill>
                  <a:srgbClr val="20B6BE"/>
                </a:solidFill>
              </a:rPr>
              <a:t> </a:t>
            </a:r>
            <a:r>
              <a:rPr lang="en-US" sz="2800" dirty="0" err="1" smtClean="0">
                <a:solidFill>
                  <a:srgbClr val="20B6BE"/>
                </a:solidFill>
              </a:rPr>
              <a:t>về</a:t>
            </a:r>
            <a:r>
              <a:rPr lang="en-US" sz="2800" dirty="0" smtClean="0">
                <a:solidFill>
                  <a:srgbClr val="20B6BE"/>
                </a:solidFill>
              </a:rPr>
              <a:t> </a:t>
            </a:r>
            <a:r>
              <a:rPr lang="en-US" sz="2800" dirty="0" err="1" smtClean="0">
                <a:solidFill>
                  <a:srgbClr val="20B6BE"/>
                </a:solidFill>
              </a:rPr>
              <a:t>hóa</a:t>
            </a:r>
            <a:r>
              <a:rPr lang="en-US" sz="2800" dirty="0" smtClean="0">
                <a:solidFill>
                  <a:srgbClr val="20B6BE"/>
                </a:solidFill>
              </a:rPr>
              <a:t> </a:t>
            </a:r>
            <a:r>
              <a:rPr lang="en-US" sz="2800" dirty="0" err="1" smtClean="0">
                <a:solidFill>
                  <a:srgbClr val="20B6BE"/>
                </a:solidFill>
              </a:rPr>
              <a:t>trị</a:t>
            </a:r>
            <a:endParaRPr sz="2800" dirty="0">
              <a:solidFill>
                <a:srgbClr val="20B6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"/>
          <p:cNvSpPr/>
          <p:nvPr/>
        </p:nvSpPr>
        <p:spPr>
          <a:xfrm>
            <a:off x="7599409" y="787722"/>
            <a:ext cx="3839155" cy="66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BBB487"/>
                </a:solidFill>
                <a:latin typeface="Arial"/>
                <a:ea typeface="Arial"/>
                <a:cs typeface="Arial"/>
                <a:sym typeface="Arial"/>
              </a:rPr>
              <a:t>HIĐRO CÓ HOÁ TRỊ I</a:t>
            </a:r>
            <a:endParaRPr sz="2800">
              <a:solidFill>
                <a:srgbClr val="BBB4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"/>
          <p:cNvSpPr/>
          <p:nvPr/>
        </p:nvSpPr>
        <p:spPr>
          <a:xfrm>
            <a:off x="8386130" y="2224607"/>
            <a:ext cx="3285153" cy="66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BBB487"/>
                </a:solidFill>
                <a:latin typeface="Arial"/>
                <a:ea typeface="Arial"/>
                <a:cs typeface="Arial"/>
                <a:sym typeface="Arial"/>
              </a:rPr>
              <a:t>CLO CÓ HOÁ TRỊ I</a:t>
            </a:r>
            <a:endParaRPr sz="2800">
              <a:solidFill>
                <a:srgbClr val="BBB4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"/>
          <p:cNvSpPr/>
          <p:nvPr/>
        </p:nvSpPr>
        <p:spPr>
          <a:xfrm>
            <a:off x="8420883" y="3819735"/>
            <a:ext cx="3365956" cy="66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BBB487"/>
                </a:solidFill>
                <a:latin typeface="Arial"/>
                <a:ea typeface="Arial"/>
                <a:cs typeface="Arial"/>
                <a:sym typeface="Arial"/>
              </a:rPr>
              <a:t>OXI CÓ HOÁ TRỊ II</a:t>
            </a:r>
            <a:endParaRPr sz="2800">
              <a:solidFill>
                <a:srgbClr val="BBB4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"/>
          <p:cNvSpPr/>
          <p:nvPr/>
        </p:nvSpPr>
        <p:spPr>
          <a:xfrm>
            <a:off x="7140085" y="5328043"/>
            <a:ext cx="3678010" cy="66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BBB487"/>
                </a:solidFill>
                <a:latin typeface="Arial"/>
                <a:ea typeface="Arial"/>
                <a:cs typeface="Arial"/>
                <a:sym typeface="Arial"/>
              </a:rPr>
              <a:t>NITƠ CÓ HOÁ TRỊ III</a:t>
            </a:r>
            <a:endParaRPr sz="2800">
              <a:solidFill>
                <a:srgbClr val="BBB4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4"/>
          <p:cNvGrpSpPr/>
          <p:nvPr/>
        </p:nvGrpSpPr>
        <p:grpSpPr>
          <a:xfrm>
            <a:off x="10308590" y="4754586"/>
            <a:ext cx="1515522" cy="1742022"/>
            <a:chOff x="9886950" y="4379975"/>
            <a:chExt cx="1880716" cy="2161795"/>
          </a:xfrm>
        </p:grpSpPr>
        <p:sp>
          <p:nvSpPr>
            <p:cNvPr id="352" name="Google Shape;352;p4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>
                <a:gd name="adj" fmla="val 16667"/>
              </a:avLst>
            </a:prstGeom>
            <a:solidFill>
              <a:srgbClr val="C87404"/>
            </a:solidFill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4" name="Google Shape;354;p4"/>
            <p:cNvGrpSpPr/>
            <p:nvPr/>
          </p:nvGrpSpPr>
          <p:grpSpPr>
            <a:xfrm rot="-4040780">
              <a:off x="10526211" y="4117280"/>
              <a:ext cx="611597" cy="1772498"/>
              <a:chOff x="2994660" y="1680210"/>
              <a:chExt cx="1234440" cy="3577590"/>
            </a:xfrm>
          </p:grpSpPr>
          <p:sp>
            <p:nvSpPr>
              <p:cNvPr id="355" name="Google Shape;355;p4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solidFill>
                <a:srgbClr val="FFC000"/>
              </a:solidFill>
              <a:ln w="63500" cap="rnd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solidFill>
                <a:srgbClr val="FFC000"/>
              </a:solidFill>
              <a:ln w="635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0" name="Google Shape;360;p4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1" name="Google Shape;361;p4"/>
            <p:cNvCxnSpPr>
              <a:stCxn id="352" idx="2"/>
            </p:cNvCxnSpPr>
            <p:nvPr/>
          </p:nvCxnSpPr>
          <p:spPr>
            <a:xfrm flipH="1">
              <a:off x="10686378" y="5562829"/>
              <a:ext cx="4200" cy="9510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" name="Google Shape;362;p4"/>
            <p:cNvCxnSpPr/>
            <p:nvPr/>
          </p:nvCxnSpPr>
          <p:spPr>
            <a:xfrm flipH="1">
              <a:off x="10274038" y="5565635"/>
              <a:ext cx="293122" cy="9565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3" name="Google Shape;363;p4"/>
            <p:cNvCxnSpPr/>
            <p:nvPr/>
          </p:nvCxnSpPr>
          <p:spPr>
            <a:xfrm>
              <a:off x="10806985" y="5551610"/>
              <a:ext cx="293122" cy="9565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4" name="Google Shape;364;p4"/>
            <p:cNvCxnSpPr/>
            <p:nvPr/>
          </p:nvCxnSpPr>
          <p:spPr>
            <a:xfrm>
              <a:off x="10080494" y="6530550"/>
              <a:ext cx="1489448" cy="0"/>
            </a:xfrm>
            <a:prstGeom prst="straightConnector1">
              <a:avLst/>
            </a:prstGeom>
            <a:noFill/>
            <a:ln w="635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4"/>
            <p:cNvCxnSpPr/>
            <p:nvPr/>
          </p:nvCxnSpPr>
          <p:spPr>
            <a:xfrm>
              <a:off x="9886950" y="6541770"/>
              <a:ext cx="103784" cy="0"/>
            </a:xfrm>
            <a:prstGeom prst="straightConnector1">
              <a:avLst/>
            </a:prstGeom>
            <a:noFill/>
            <a:ln w="635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4"/>
            <p:cNvCxnSpPr/>
            <p:nvPr/>
          </p:nvCxnSpPr>
          <p:spPr>
            <a:xfrm>
              <a:off x="11665311" y="6527745"/>
              <a:ext cx="56100" cy="0"/>
            </a:xfrm>
            <a:prstGeom prst="straightConnector1">
              <a:avLst/>
            </a:prstGeom>
            <a:noFill/>
            <a:ln w="635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67" name="Google Shape;367;p4"/>
            <p:cNvSpPr/>
            <p:nvPr/>
          </p:nvSpPr>
          <p:spPr>
            <a:xfrm rot="-4040780">
              <a:off x="10853495" y="4455518"/>
              <a:ext cx="79608" cy="824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 rot="-404078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 rot="-4040780">
              <a:off x="10372657" y="4488927"/>
              <a:ext cx="84972" cy="17885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 rot="-4040780">
              <a:off x="11189014" y="5155725"/>
              <a:ext cx="256730" cy="873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27"/>
          <p:cNvGrpSpPr/>
          <p:nvPr/>
        </p:nvGrpSpPr>
        <p:grpSpPr>
          <a:xfrm>
            <a:off x="620644" y="2886476"/>
            <a:ext cx="1640980" cy="2678526"/>
            <a:chOff x="2216634" y="1360106"/>
            <a:chExt cx="2583966" cy="4217734"/>
          </a:xfrm>
        </p:grpSpPr>
        <p:sp>
          <p:nvSpPr>
            <p:cNvPr id="1040" name="Google Shape;1040;p2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/>
              <a:ahLst/>
              <a:cxnLst/>
              <a:rect l="l" t="t" r="r" b="b"/>
              <a:pathLst>
                <a:path w="308610" h="572021" extrusionOk="0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2" name="Google Shape;1052;p27"/>
            <p:cNvCxnSpPr>
              <a:stCxn id="1047" idx="0"/>
            </p:cNvCxnSpPr>
            <p:nvPr/>
          </p:nvCxnSpPr>
          <p:spPr>
            <a:xfrm rot="10800000">
              <a:off x="3920487" y="1360106"/>
              <a:ext cx="600" cy="623700"/>
            </a:xfrm>
            <a:prstGeom prst="straightConnector1">
              <a:avLst/>
            </a:prstGeom>
            <a:noFill/>
            <a:ln w="508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53" name="Google Shape;1053;p27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/>
              <a:ahLst/>
              <a:cxnLst/>
              <a:rect l="l" t="t" r="r" b="b"/>
              <a:pathLst>
                <a:path w="431292" h="438702" extrusionOk="0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/>
              <a:ahLst/>
              <a:cxnLst/>
              <a:rect l="l" t="t" r="r" b="b"/>
              <a:pathLst>
                <a:path w="492191" h="536259" extrusionOk="0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7" name="Google Shape;1057;p27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8" name="Google Shape;1058;p2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059" name="Google Shape;1059;p27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060" name="Google Shape;1060;p27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061" name="Google Shape;1061;p27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27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27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4" name="Google Shape;1064;p27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65" name="Google Shape;1065;p27"/>
            <p:cNvPicPr preferRelativeResize="0"/>
            <p:nvPr/>
          </p:nvPicPr>
          <p:blipFill rotWithShape="1">
            <a:blip r:embed="rId3">
              <a:alphaModFix/>
            </a:blip>
            <a:srcRect l="30447" t="36684" r="58009" b="33815"/>
            <a:stretch/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6" name="Google Shape;1066;p27"/>
            <p:cNvPicPr preferRelativeResize="0"/>
            <p:nvPr/>
          </p:nvPicPr>
          <p:blipFill rotWithShape="1">
            <a:blip r:embed="rId4">
              <a:alphaModFix/>
            </a:blip>
            <a:srcRect l="15585" t="46432" r="65656" b="32018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7" name="Google Shape;1067;p27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/>
            <a:ahLst/>
            <a:cxnLst/>
            <a:rect l="l" t="t" r="r" b="b"/>
            <a:pathLst>
              <a:path w="12298321" h="2948803" extrusionOk="0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27"/>
          <p:cNvSpPr/>
          <p:nvPr/>
        </p:nvSpPr>
        <p:spPr>
          <a:xfrm>
            <a:off x="8794" y="5324158"/>
            <a:ext cx="12642271" cy="2509328"/>
          </a:xfrm>
          <a:custGeom>
            <a:avLst/>
            <a:gdLst/>
            <a:ahLst/>
            <a:cxnLst/>
            <a:rect l="l" t="t" r="r" b="b"/>
            <a:pathLst>
              <a:path w="12642271" h="2509328" extrusionOk="0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27"/>
          <p:cNvSpPr/>
          <p:nvPr/>
        </p:nvSpPr>
        <p:spPr>
          <a:xfrm>
            <a:off x="1" y="4544570"/>
            <a:ext cx="12642271" cy="2134511"/>
          </a:xfrm>
          <a:custGeom>
            <a:avLst/>
            <a:gdLst/>
            <a:ahLst/>
            <a:cxnLst/>
            <a:rect l="l" t="t" r="r" b="b"/>
            <a:pathLst>
              <a:path w="12642271" h="2134511" extrusionOk="0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7"/>
          <p:cNvSpPr txBox="1"/>
          <p:nvPr/>
        </p:nvSpPr>
        <p:spPr>
          <a:xfrm>
            <a:off x="412524" y="1425387"/>
            <a:ext cx="212771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7"/>
          <p:cNvSpPr/>
          <p:nvPr/>
        </p:nvSpPr>
        <p:spPr>
          <a:xfrm>
            <a:off x="0" y="5008550"/>
            <a:ext cx="12537832" cy="1758355"/>
          </a:xfrm>
          <a:custGeom>
            <a:avLst/>
            <a:gdLst/>
            <a:ahLst/>
            <a:cxnLst/>
            <a:rect l="l" t="t" r="r" b="b"/>
            <a:pathLst>
              <a:path w="12632431" h="1758355" extrusionOk="0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27"/>
          <p:cNvGrpSpPr/>
          <p:nvPr/>
        </p:nvGrpSpPr>
        <p:grpSpPr>
          <a:xfrm>
            <a:off x="3040127" y="2187921"/>
            <a:ext cx="874549" cy="874549"/>
            <a:chOff x="2338510" y="1220806"/>
            <a:chExt cx="889997" cy="889997"/>
          </a:xfrm>
        </p:grpSpPr>
        <p:sp>
          <p:nvSpPr>
            <p:cNvPr id="1073" name="Google Shape;1073;p27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27"/>
          <p:cNvGrpSpPr/>
          <p:nvPr/>
        </p:nvGrpSpPr>
        <p:grpSpPr>
          <a:xfrm>
            <a:off x="1990190" y="2757840"/>
            <a:ext cx="1929243" cy="1255126"/>
            <a:chOff x="8687345" y="-726269"/>
            <a:chExt cx="2232683" cy="1452538"/>
          </a:xfrm>
        </p:grpSpPr>
        <p:sp>
          <p:nvSpPr>
            <p:cNvPr id="1076" name="Google Shape;1076;p27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7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8" name="Google Shape;1078;p27"/>
          <p:cNvGrpSpPr/>
          <p:nvPr/>
        </p:nvGrpSpPr>
        <p:grpSpPr>
          <a:xfrm rot="-1947207">
            <a:off x="3968169" y="1597019"/>
            <a:ext cx="881970" cy="888804"/>
            <a:chOff x="2707849" y="301518"/>
            <a:chExt cx="823906" cy="830289"/>
          </a:xfrm>
        </p:grpSpPr>
        <p:grpSp>
          <p:nvGrpSpPr>
            <p:cNvPr id="1079" name="Google Shape;1079;p27"/>
            <p:cNvGrpSpPr/>
            <p:nvPr/>
          </p:nvGrpSpPr>
          <p:grpSpPr>
            <a:xfrm rot="-264783">
              <a:off x="2736475" y="329867"/>
              <a:ext cx="766654" cy="773592"/>
              <a:chOff x="7762000" y="4817621"/>
              <a:chExt cx="1996193" cy="2014253"/>
            </a:xfrm>
          </p:grpSpPr>
          <p:sp>
            <p:nvSpPr>
              <p:cNvPr id="1080" name="Google Shape;1080;p27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7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2" name="Google Shape;1082;p27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3" name="Google Shape;1083;p27"/>
          <p:cNvGrpSpPr/>
          <p:nvPr/>
        </p:nvGrpSpPr>
        <p:grpSpPr>
          <a:xfrm rot="2224307">
            <a:off x="3253762" y="717730"/>
            <a:ext cx="769278" cy="766118"/>
            <a:chOff x="10534630" y="4636809"/>
            <a:chExt cx="975817" cy="971808"/>
          </a:xfrm>
        </p:grpSpPr>
        <p:sp>
          <p:nvSpPr>
            <p:cNvPr id="1084" name="Google Shape;1084;p2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5" name="Google Shape;1085;p2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086" name="Google Shape;1086;p2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9" name="Google Shape;1089;p27"/>
          <p:cNvGrpSpPr/>
          <p:nvPr/>
        </p:nvGrpSpPr>
        <p:grpSpPr>
          <a:xfrm rot="1562261">
            <a:off x="4705834" y="2486407"/>
            <a:ext cx="882819" cy="879191"/>
            <a:chOff x="10534630" y="4636809"/>
            <a:chExt cx="975817" cy="971808"/>
          </a:xfrm>
        </p:grpSpPr>
        <p:sp>
          <p:nvSpPr>
            <p:cNvPr id="1090" name="Google Shape;1090;p2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1" name="Google Shape;1091;p2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092" name="Google Shape;1092;p2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95" name="Google Shape;1095;p27"/>
          <p:cNvGrpSpPr/>
          <p:nvPr/>
        </p:nvGrpSpPr>
        <p:grpSpPr>
          <a:xfrm rot="920444">
            <a:off x="5394251" y="3374107"/>
            <a:ext cx="852959" cy="849454"/>
            <a:chOff x="10534630" y="4636809"/>
            <a:chExt cx="975817" cy="971808"/>
          </a:xfrm>
        </p:grpSpPr>
        <p:sp>
          <p:nvSpPr>
            <p:cNvPr id="1096" name="Google Shape;1096;p2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2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098" name="Google Shape;1098;p2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1" name="Google Shape;1101;p27"/>
          <p:cNvGrpSpPr/>
          <p:nvPr/>
        </p:nvGrpSpPr>
        <p:grpSpPr>
          <a:xfrm rot="-1947207">
            <a:off x="6055771" y="4254504"/>
            <a:ext cx="820317" cy="826673"/>
            <a:chOff x="2707849" y="301518"/>
            <a:chExt cx="823906" cy="830289"/>
          </a:xfrm>
        </p:grpSpPr>
        <p:grpSp>
          <p:nvGrpSpPr>
            <p:cNvPr id="1102" name="Google Shape;1102;p27"/>
            <p:cNvGrpSpPr/>
            <p:nvPr/>
          </p:nvGrpSpPr>
          <p:grpSpPr>
            <a:xfrm rot="-264783">
              <a:off x="2736475" y="329867"/>
              <a:ext cx="766654" cy="773592"/>
              <a:chOff x="7762000" y="4817621"/>
              <a:chExt cx="1996193" cy="2014253"/>
            </a:xfrm>
          </p:grpSpPr>
          <p:sp>
            <p:nvSpPr>
              <p:cNvPr id="1103" name="Google Shape;1103;p27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7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5" name="Google Shape;1105;p27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06" name="Google Shape;1106;p27"/>
          <p:cNvCxnSpPr/>
          <p:nvPr/>
        </p:nvCxnSpPr>
        <p:spPr>
          <a:xfrm>
            <a:off x="4150241" y="1461876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7" name="Google Shape;1107;p27"/>
          <p:cNvCxnSpPr/>
          <p:nvPr/>
        </p:nvCxnSpPr>
        <p:spPr>
          <a:xfrm>
            <a:off x="4579559" y="2488890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8" name="Google Shape;1108;p27"/>
          <p:cNvCxnSpPr/>
          <p:nvPr/>
        </p:nvCxnSpPr>
        <p:spPr>
          <a:xfrm>
            <a:off x="5144733" y="3385403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9" name="Google Shape;1109;p27"/>
          <p:cNvCxnSpPr/>
          <p:nvPr/>
        </p:nvCxnSpPr>
        <p:spPr>
          <a:xfrm>
            <a:off x="5929622" y="4195519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0" name="Google Shape;1110;p27"/>
          <p:cNvCxnSpPr/>
          <p:nvPr/>
        </p:nvCxnSpPr>
        <p:spPr>
          <a:xfrm>
            <a:off x="6174321" y="5116090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1" name="Google Shape;1111;p27"/>
          <p:cNvSpPr/>
          <p:nvPr/>
        </p:nvSpPr>
        <p:spPr>
          <a:xfrm>
            <a:off x="4388517" y="961637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</a:pPr>
            <a:r>
              <a:rPr lang="vi-V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Nắm được qui tắc hóa trị</a:t>
            </a:r>
            <a:endParaRPr/>
          </a:p>
        </p:txBody>
      </p:sp>
      <p:sp>
        <p:nvSpPr>
          <p:cNvPr id="1112" name="Google Shape;1112;p27"/>
          <p:cNvSpPr/>
          <p:nvPr/>
        </p:nvSpPr>
        <p:spPr>
          <a:xfrm>
            <a:off x="4757426" y="1627059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</a:pPr>
            <a:r>
              <a:rPr lang="vi-V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Vận dụng tìm hóa trị nguyên tố và lập công thức hoá học dựa vào hoá trị.</a:t>
            </a:r>
            <a:endParaRPr/>
          </a:p>
        </p:txBody>
      </p:sp>
      <p:sp>
        <p:nvSpPr>
          <p:cNvPr id="1113" name="Google Shape;1113;p27"/>
          <p:cNvSpPr/>
          <p:nvPr/>
        </p:nvSpPr>
        <p:spPr>
          <a:xfrm>
            <a:off x="6485684" y="3627416"/>
            <a:ext cx="4979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</a:pPr>
            <a:r>
              <a:rPr lang="vi-VN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BTVN: 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1,2,3 </a:t>
            </a:r>
            <a:r>
              <a:rPr lang="vi-VN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 </a:t>
            </a:r>
            <a:r>
              <a:rPr lang="vi-VN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</a:t>
            </a:r>
            <a:r>
              <a:rPr lang="vi-VN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114" name="Google Shape;1114;p27"/>
          <p:cNvSpPr/>
          <p:nvPr/>
        </p:nvSpPr>
        <p:spPr>
          <a:xfrm>
            <a:off x="6968603" y="4541630"/>
            <a:ext cx="39901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</a:pPr>
            <a:r>
              <a:rPr lang="vi-VN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 trước bài 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vi-VN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115" name="Google Shape;1115;p27"/>
          <p:cNvSpPr/>
          <p:nvPr/>
        </p:nvSpPr>
        <p:spPr>
          <a:xfrm>
            <a:off x="5581994" y="2735035"/>
            <a:ext cx="635244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</a:pP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Lập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CTHH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dựa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vào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 %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nguyên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tố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và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 KLPT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4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28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2" name="Google Shape;1122;p28"/>
          <p:cNvGrpSpPr/>
          <p:nvPr/>
        </p:nvGrpSpPr>
        <p:grpSpPr>
          <a:xfrm rot="-1818916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1123" name="Google Shape;1123;p28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noFill/>
            <a:ln w="25400" cap="flat" cmpd="sng">
              <a:solidFill>
                <a:srgbClr val="64E4F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noFill/>
            <a:ln w="25400" cap="flat" cmpd="sng">
              <a:solidFill>
                <a:srgbClr val="AEE34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noFill/>
            <a:ln w="25400" cap="flat" cmpd="sng">
              <a:solidFill>
                <a:srgbClr val="FFE28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noFill/>
            <a:ln w="25400" cap="flat" cmpd="sng">
              <a:solidFill>
                <a:srgbClr val="FECFA8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noFill/>
            <a:ln w="25400" cap="flat" cmpd="sng">
              <a:solidFill>
                <a:srgbClr val="FFB7C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28" name="Google Shape;1128;p28"/>
          <p:cNvPicPr preferRelativeResize="0"/>
          <p:nvPr/>
        </p:nvPicPr>
        <p:blipFill rotWithShape="1">
          <a:blip r:embed="rId3">
            <a:alphaModFix/>
          </a:blip>
          <a:srcRect l="19347" t="42268" r="25873" b="19399"/>
          <a:stretch/>
        </p:blipFill>
        <p:spPr>
          <a:xfrm>
            <a:off x="8557845" y="2491528"/>
            <a:ext cx="2813538" cy="110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28"/>
          <p:cNvPicPr preferRelativeResize="0"/>
          <p:nvPr/>
        </p:nvPicPr>
        <p:blipFill rotWithShape="1">
          <a:blip r:embed="rId4">
            <a:alphaModFix/>
          </a:blip>
          <a:srcRect l="284" t="59566" r="182"/>
          <a:stretch/>
        </p:blipFill>
        <p:spPr>
          <a:xfrm>
            <a:off x="1008183" y="3962400"/>
            <a:ext cx="10631551" cy="2429313"/>
          </a:xfrm>
          <a:prstGeom prst="rect">
            <a:avLst/>
          </a:prstGeom>
          <a:noFill/>
          <a:ln>
            <a:noFill/>
          </a:ln>
          <a:effectLst>
            <a:outerShdw blurRad="165100" rotWithShape="0">
              <a:schemeClr val="lt1">
                <a:alpha val="89803"/>
              </a:schemeClr>
            </a:outerShdw>
          </a:effectLst>
        </p:spPr>
      </p:pic>
      <p:sp>
        <p:nvSpPr>
          <p:cNvPr id="1130" name="Google Shape;1130;p28"/>
          <p:cNvSpPr txBox="1"/>
          <p:nvPr/>
        </p:nvSpPr>
        <p:spPr>
          <a:xfrm>
            <a:off x="1384939" y="2932508"/>
            <a:ext cx="844253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CHÚC CÁC EM HỌC TỐT</a:t>
            </a:r>
            <a:endParaRPr sz="8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1" name="Google Shape;1131;p28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1132" name="Google Shape;1132;p2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905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/>
              <a:ahLst/>
              <a:cxnLst/>
              <a:rect l="l" t="t" r="r" b="b"/>
              <a:pathLst>
                <a:path w="12191999" h="2311729" extrusionOk="0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4" name="Google Shape;1134;p28"/>
          <p:cNvGrpSpPr/>
          <p:nvPr/>
        </p:nvGrpSpPr>
        <p:grpSpPr>
          <a:xfrm rot="-1947207">
            <a:off x="3640631" y="1415386"/>
            <a:ext cx="820317" cy="826673"/>
            <a:chOff x="2707849" y="301518"/>
            <a:chExt cx="823906" cy="830289"/>
          </a:xfrm>
        </p:grpSpPr>
        <p:grpSp>
          <p:nvGrpSpPr>
            <p:cNvPr id="1135" name="Google Shape;1135;p28"/>
            <p:cNvGrpSpPr/>
            <p:nvPr/>
          </p:nvGrpSpPr>
          <p:grpSpPr>
            <a:xfrm rot="-264783">
              <a:off x="2736475" y="329867"/>
              <a:ext cx="766654" cy="773592"/>
              <a:chOff x="7762000" y="4817621"/>
              <a:chExt cx="1996193" cy="2014253"/>
            </a:xfrm>
          </p:grpSpPr>
          <p:sp>
            <p:nvSpPr>
              <p:cNvPr id="1136" name="Google Shape;1136;p28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8" name="Google Shape;1138;p28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9" name="Google Shape;1139;p28"/>
          <p:cNvGrpSpPr/>
          <p:nvPr/>
        </p:nvGrpSpPr>
        <p:grpSpPr>
          <a:xfrm>
            <a:off x="969628" y="1606811"/>
            <a:ext cx="2230454" cy="1398934"/>
            <a:chOff x="594424" y="1153191"/>
            <a:chExt cx="2605976" cy="1634460"/>
          </a:xfrm>
        </p:grpSpPr>
        <p:sp>
          <p:nvSpPr>
            <p:cNvPr id="1140" name="Google Shape;1140;p28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28"/>
          <p:cNvGrpSpPr/>
          <p:nvPr/>
        </p:nvGrpSpPr>
        <p:grpSpPr>
          <a:xfrm rot="2224307">
            <a:off x="1304014" y="594633"/>
            <a:ext cx="492614" cy="490590"/>
            <a:chOff x="10534630" y="4636809"/>
            <a:chExt cx="975817" cy="971808"/>
          </a:xfrm>
        </p:grpSpPr>
        <p:sp>
          <p:nvSpPr>
            <p:cNvPr id="1143" name="Google Shape;1143;p2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4" name="Google Shape;1144;p2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145" name="Google Shape;1145;p2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48" name="Google Shape;1148;p28"/>
          <p:cNvGrpSpPr/>
          <p:nvPr/>
        </p:nvGrpSpPr>
        <p:grpSpPr>
          <a:xfrm rot="1562261">
            <a:off x="3278633" y="415228"/>
            <a:ext cx="605861" cy="603372"/>
            <a:chOff x="10534630" y="4636809"/>
            <a:chExt cx="975817" cy="971808"/>
          </a:xfrm>
        </p:grpSpPr>
        <p:sp>
          <p:nvSpPr>
            <p:cNvPr id="1149" name="Google Shape;1149;p2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0" name="Google Shape;1150;p2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151" name="Google Shape;1151;p2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54" name="Google Shape;1154;p28"/>
          <p:cNvSpPr/>
          <p:nvPr/>
        </p:nvSpPr>
        <p:spPr>
          <a:xfrm rot="-3954752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28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noFill/>
          <a:ln w="9525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28"/>
          <p:cNvSpPr/>
          <p:nvPr/>
        </p:nvSpPr>
        <p:spPr>
          <a:xfrm rot="-3319646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noFill/>
          <a:ln w="9525" cap="flat" cmpd="sng">
            <a:solidFill>
              <a:srgbClr val="64E4F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7" name="Google Shape;1157;p28"/>
          <p:cNvGrpSpPr/>
          <p:nvPr/>
        </p:nvGrpSpPr>
        <p:grpSpPr>
          <a:xfrm rot="920444">
            <a:off x="8842374" y="3262593"/>
            <a:ext cx="749789" cy="746708"/>
            <a:chOff x="10534630" y="4636809"/>
            <a:chExt cx="975817" cy="971808"/>
          </a:xfrm>
        </p:grpSpPr>
        <p:sp>
          <p:nvSpPr>
            <p:cNvPr id="1158" name="Google Shape;1158;p28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9" name="Google Shape;1159;p28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1160" name="Google Shape;1160;p28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8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8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750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Rot by="-21600000">
                                      <p:cBhvr>
                                        <p:cTn id="52" dur="475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5"/>
          <p:cNvGrpSpPr/>
          <p:nvPr/>
        </p:nvGrpSpPr>
        <p:grpSpPr>
          <a:xfrm flipH="1">
            <a:off x="-180444" y="-108857"/>
            <a:ext cx="4759233" cy="4497976"/>
            <a:chOff x="7620003" y="-95794"/>
            <a:chExt cx="4759233" cy="4497976"/>
          </a:xfrm>
        </p:grpSpPr>
        <p:grpSp>
          <p:nvGrpSpPr>
            <p:cNvPr id="377" name="Google Shape;377;p5"/>
            <p:cNvGrpSpPr/>
            <p:nvPr/>
          </p:nvGrpSpPr>
          <p:grpSpPr>
            <a:xfrm>
              <a:off x="8203475" y="-95794"/>
              <a:ext cx="4175761" cy="3570514"/>
              <a:chOff x="8203475" y="-95794"/>
              <a:chExt cx="4175761" cy="3570514"/>
            </a:xfrm>
          </p:grpSpPr>
          <p:sp>
            <p:nvSpPr>
              <p:cNvPr id="378" name="Google Shape;378;p5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65100" dist="88900" algn="l" rotWithShape="0">
                  <a:srgbClr val="000000">
                    <a:alpha val="1882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/>
                <a:ahLst/>
                <a:cxnLst/>
                <a:rect l="l" t="t" r="r" b="b"/>
                <a:pathLst>
                  <a:path w="3897085" h="3474720" extrusionOk="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1" name="Google Shape;381;p5"/>
            <p:cNvSpPr/>
            <p:nvPr/>
          </p:nvSpPr>
          <p:spPr>
            <a:xfrm>
              <a:off x="7620003" y="13063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5"/>
          <p:cNvSpPr/>
          <p:nvPr/>
        </p:nvSpPr>
        <p:spPr>
          <a:xfrm>
            <a:off x="3325181" y="1378251"/>
            <a:ext cx="5470189" cy="4094335"/>
          </a:xfrm>
          <a:custGeom>
            <a:avLst/>
            <a:gdLst/>
            <a:ahLst/>
            <a:cxnLst/>
            <a:rect l="l" t="t" r="r" b="b"/>
            <a:pathLst>
              <a:path w="5470189" h="4094335" extrusionOk="0">
                <a:moveTo>
                  <a:pt x="2766801" y="0"/>
                </a:moveTo>
                <a:cubicBezTo>
                  <a:pt x="3142253" y="0"/>
                  <a:pt x="3482162" y="152182"/>
                  <a:pt x="3728208" y="398228"/>
                </a:cubicBezTo>
                <a:lnTo>
                  <a:pt x="3793514" y="470083"/>
                </a:lnTo>
                <a:lnTo>
                  <a:pt x="4324261" y="373949"/>
                </a:lnTo>
                <a:lnTo>
                  <a:pt x="4029838" y="858408"/>
                </a:lnTo>
                <a:lnTo>
                  <a:pt x="4065309" y="955321"/>
                </a:lnTo>
                <a:cubicBezTo>
                  <a:pt x="4105035" y="1083043"/>
                  <a:pt x="4126435" y="1218840"/>
                  <a:pt x="4126435" y="1359635"/>
                </a:cubicBezTo>
                <a:lnTo>
                  <a:pt x="4123488" y="1417999"/>
                </a:lnTo>
                <a:lnTo>
                  <a:pt x="4165905" y="1428906"/>
                </a:lnTo>
                <a:lnTo>
                  <a:pt x="4164354" y="1439069"/>
                </a:lnTo>
                <a:lnTo>
                  <a:pt x="4213113" y="1456408"/>
                </a:lnTo>
                <a:cubicBezTo>
                  <a:pt x="4712287" y="1656795"/>
                  <a:pt x="5064764" y="2145288"/>
                  <a:pt x="5064764" y="2716106"/>
                </a:cubicBezTo>
                <a:cubicBezTo>
                  <a:pt x="5064764" y="2762943"/>
                  <a:pt x="5062391" y="2809225"/>
                  <a:pt x="5057759" y="2854839"/>
                </a:cubicBezTo>
                <a:lnTo>
                  <a:pt x="5048361" y="2916420"/>
                </a:lnTo>
                <a:lnTo>
                  <a:pt x="5470189" y="3286875"/>
                </a:lnTo>
                <a:lnTo>
                  <a:pt x="4922738" y="3317741"/>
                </a:lnTo>
                <a:lnTo>
                  <a:pt x="4900997" y="3362874"/>
                </a:lnTo>
                <a:cubicBezTo>
                  <a:pt x="4671225" y="3785846"/>
                  <a:pt x="4223089" y="4072981"/>
                  <a:pt x="3707889" y="4072981"/>
                </a:cubicBezTo>
                <a:cubicBezTo>
                  <a:pt x="3380034" y="4072981"/>
                  <a:pt x="3079339" y="3956703"/>
                  <a:pt x="2844791" y="3763137"/>
                </a:cubicBezTo>
                <a:lnTo>
                  <a:pt x="2783265" y="3707219"/>
                </a:lnTo>
                <a:lnTo>
                  <a:pt x="2703970" y="3779288"/>
                </a:lnTo>
                <a:cubicBezTo>
                  <a:pt x="2465482" y="3976104"/>
                  <a:pt x="2159736" y="4094335"/>
                  <a:pt x="1826375" y="4094335"/>
                </a:cubicBezTo>
                <a:cubicBezTo>
                  <a:pt x="1064407" y="4094335"/>
                  <a:pt x="446711" y="3476639"/>
                  <a:pt x="446711" y="2714671"/>
                </a:cubicBezTo>
                <a:lnTo>
                  <a:pt x="457584" y="2581990"/>
                </a:lnTo>
                <a:lnTo>
                  <a:pt x="0" y="2213080"/>
                </a:lnTo>
                <a:lnTo>
                  <a:pt x="576384" y="2139144"/>
                </a:lnTo>
                <a:lnTo>
                  <a:pt x="605351" y="2071756"/>
                </a:lnTo>
                <a:cubicBezTo>
                  <a:pt x="757294" y="1783779"/>
                  <a:pt x="1008131" y="1556068"/>
                  <a:pt x="1312666" y="1433816"/>
                </a:cubicBezTo>
                <a:lnTo>
                  <a:pt x="1409179" y="1399497"/>
                </a:lnTo>
                <a:lnTo>
                  <a:pt x="1407166" y="1359635"/>
                </a:lnTo>
                <a:cubicBezTo>
                  <a:pt x="1407166" y="608729"/>
                  <a:pt x="2015895" y="0"/>
                  <a:pt x="2766801" y="0"/>
                </a:cubicBezTo>
                <a:close/>
              </a:path>
            </a:pathLst>
          </a:custGeom>
          <a:noFill/>
          <a:ln w="25400" cap="flat" cmpd="sng">
            <a:solidFill>
              <a:srgbClr val="1CD8E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"/>
          <p:cNvSpPr txBox="1"/>
          <p:nvPr/>
        </p:nvSpPr>
        <p:spPr>
          <a:xfrm>
            <a:off x="2305544" y="1036991"/>
            <a:ext cx="433246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Ngoài ra</a:t>
            </a:r>
            <a:endParaRPr sz="4400" b="1" dirty="0">
              <a:solidFill>
                <a:srgbClr val="19B4C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776195" y="3244991"/>
            <a:ext cx="636454" cy="753836"/>
          </a:xfrm>
          <a:custGeom>
            <a:avLst/>
            <a:gdLst/>
            <a:ahLst/>
            <a:cxnLst/>
            <a:rect l="l" t="t" r="r" b="b"/>
            <a:pathLst>
              <a:path w="636454" h="753836" extrusionOk="0">
                <a:moveTo>
                  <a:pt x="318132" y="0"/>
                </a:moveTo>
                <a:lnTo>
                  <a:pt x="355922" y="41579"/>
                </a:lnTo>
                <a:cubicBezTo>
                  <a:pt x="484037" y="196819"/>
                  <a:pt x="575614" y="383331"/>
                  <a:pt x="617484" y="587949"/>
                </a:cubicBezTo>
                <a:lnTo>
                  <a:pt x="636454" y="712242"/>
                </a:lnTo>
                <a:lnTo>
                  <a:pt x="574034" y="728292"/>
                </a:lnTo>
                <a:cubicBezTo>
                  <a:pt x="492187" y="745041"/>
                  <a:pt x="407443" y="753836"/>
                  <a:pt x="320644" y="753836"/>
                </a:cubicBezTo>
                <a:cubicBezTo>
                  <a:pt x="233846" y="753836"/>
                  <a:pt x="149102" y="745041"/>
                  <a:pt x="67254" y="728292"/>
                </a:cubicBezTo>
                <a:lnTo>
                  <a:pt x="0" y="710999"/>
                </a:lnTo>
                <a:lnTo>
                  <a:pt x="18780" y="587949"/>
                </a:lnTo>
                <a:cubicBezTo>
                  <a:pt x="60651" y="383331"/>
                  <a:pt x="152227" y="196819"/>
                  <a:pt x="280342" y="41579"/>
                </a:cubicBezTo>
                <a:lnTo>
                  <a:pt x="31813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5"/>
          <p:cNvGrpSpPr/>
          <p:nvPr/>
        </p:nvGrpSpPr>
        <p:grpSpPr>
          <a:xfrm>
            <a:off x="4474880" y="758622"/>
            <a:ext cx="3461487" cy="3280239"/>
            <a:chOff x="4474880" y="758622"/>
            <a:chExt cx="3461487" cy="3280239"/>
          </a:xfrm>
        </p:grpSpPr>
        <p:sp>
          <p:nvSpPr>
            <p:cNvPr id="386" name="Google Shape;386;p5"/>
            <p:cNvSpPr/>
            <p:nvPr/>
          </p:nvSpPr>
          <p:spPr>
            <a:xfrm>
              <a:off x="4846113" y="2829030"/>
              <a:ext cx="1248214" cy="1126960"/>
            </a:xfrm>
            <a:custGeom>
              <a:avLst/>
              <a:gdLst/>
              <a:ahLst/>
              <a:cxnLst/>
              <a:rect l="l" t="t" r="r" b="b"/>
              <a:pathLst>
                <a:path w="1248214" h="1126960" extrusionOk="0">
                  <a:moveTo>
                    <a:pt x="315810" y="0"/>
                  </a:moveTo>
                  <a:cubicBezTo>
                    <a:pt x="663004" y="0"/>
                    <a:pt x="977329" y="140728"/>
                    <a:pt x="1204856" y="368255"/>
                  </a:cubicBezTo>
                  <a:lnTo>
                    <a:pt x="1248214" y="415961"/>
                  </a:lnTo>
                  <a:lnTo>
                    <a:pt x="1210424" y="457540"/>
                  </a:lnTo>
                  <a:cubicBezTo>
                    <a:pt x="1082309" y="612780"/>
                    <a:pt x="990733" y="799292"/>
                    <a:pt x="948862" y="1003910"/>
                  </a:cubicBezTo>
                  <a:lnTo>
                    <a:pt x="930082" y="1126960"/>
                  </a:lnTo>
                  <a:lnTo>
                    <a:pt x="876843" y="1113271"/>
                  </a:lnTo>
                  <a:cubicBezTo>
                    <a:pt x="443776" y="978573"/>
                    <a:pt x="111086" y="616047"/>
                    <a:pt x="18970" y="165887"/>
                  </a:cubicBezTo>
                  <a:lnTo>
                    <a:pt x="0" y="41594"/>
                  </a:lnTo>
                  <a:lnTo>
                    <a:pt x="62420" y="25544"/>
                  </a:lnTo>
                  <a:cubicBezTo>
                    <a:pt x="144268" y="8796"/>
                    <a:pt x="229012" y="0"/>
                    <a:pt x="31581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 rot="3330657">
              <a:off x="5169142" y="1010984"/>
              <a:ext cx="2072962" cy="2775515"/>
            </a:xfrm>
            <a:custGeom>
              <a:avLst/>
              <a:gdLst/>
              <a:ahLst/>
              <a:cxnLst/>
              <a:rect l="l" t="t" r="r" b="b"/>
              <a:pathLst>
                <a:path w="2072962" h="2775515" extrusionOk="0">
                  <a:moveTo>
                    <a:pt x="221107" y="959578"/>
                  </a:moveTo>
                  <a:cubicBezTo>
                    <a:pt x="442280" y="637638"/>
                    <a:pt x="786700" y="450839"/>
                    <a:pt x="1147599" y="418992"/>
                  </a:cubicBezTo>
                  <a:lnTo>
                    <a:pt x="1163448" y="418356"/>
                  </a:lnTo>
                  <a:lnTo>
                    <a:pt x="1320332" y="0"/>
                  </a:lnTo>
                  <a:lnTo>
                    <a:pt x="1484135" y="436809"/>
                  </a:lnTo>
                  <a:lnTo>
                    <a:pt x="1510035" y="439530"/>
                  </a:lnTo>
                  <a:cubicBezTo>
                    <a:pt x="1670044" y="472266"/>
                    <a:pt x="1826277" y="536914"/>
                    <a:pt x="1969362" y="635213"/>
                  </a:cubicBezTo>
                  <a:cubicBezTo>
                    <a:pt x="2005133" y="659787"/>
                    <a:pt x="2039235" y="685884"/>
                    <a:pt x="2071643" y="713355"/>
                  </a:cubicBezTo>
                  <a:lnTo>
                    <a:pt x="2072962" y="714593"/>
                  </a:lnTo>
                  <a:lnTo>
                    <a:pt x="2020626" y="760234"/>
                  </a:lnTo>
                  <a:cubicBezTo>
                    <a:pt x="1960476" y="818211"/>
                    <a:pt x="1905240" y="883079"/>
                    <a:pt x="1856090" y="954622"/>
                  </a:cubicBezTo>
                  <a:cubicBezTo>
                    <a:pt x="1659492" y="1240791"/>
                    <a:pt x="1597499" y="1579556"/>
                    <a:pt x="1656198" y="1895928"/>
                  </a:cubicBezTo>
                  <a:lnTo>
                    <a:pt x="1670967" y="1958679"/>
                  </a:lnTo>
                  <a:lnTo>
                    <a:pt x="1607095" y="1967403"/>
                  </a:lnTo>
                  <a:cubicBezTo>
                    <a:pt x="1290722" y="2026101"/>
                    <a:pt x="996743" y="2205492"/>
                    <a:pt x="800145" y="2491661"/>
                  </a:cubicBezTo>
                  <a:cubicBezTo>
                    <a:pt x="750996" y="2563203"/>
                    <a:pt x="710260" y="2638033"/>
                    <a:pt x="677717" y="2714978"/>
                  </a:cubicBezTo>
                  <a:lnTo>
                    <a:pt x="655601" y="2775515"/>
                  </a:lnTo>
                  <a:lnTo>
                    <a:pt x="655105" y="2775275"/>
                  </a:lnTo>
                  <a:cubicBezTo>
                    <a:pt x="617837" y="2754879"/>
                    <a:pt x="581243" y="2732407"/>
                    <a:pt x="545472" y="2707833"/>
                  </a:cubicBezTo>
                  <a:cubicBezTo>
                    <a:pt x="-26866" y="2314636"/>
                    <a:pt x="-172089" y="1531917"/>
                    <a:pt x="221107" y="959578"/>
                  </a:cubicBezTo>
                  <a:close/>
                </a:path>
              </a:pathLst>
            </a:custGeom>
            <a:solidFill>
              <a:srgbClr val="FF8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5"/>
          <p:cNvGrpSpPr/>
          <p:nvPr/>
        </p:nvGrpSpPr>
        <p:grpSpPr>
          <a:xfrm>
            <a:off x="6094327" y="2829031"/>
            <a:ext cx="2537345" cy="2514600"/>
            <a:chOff x="6094327" y="2829031"/>
            <a:chExt cx="2537345" cy="2514600"/>
          </a:xfrm>
        </p:grpSpPr>
        <p:sp>
          <p:nvSpPr>
            <p:cNvPr id="389" name="Google Shape;389;p5"/>
            <p:cNvSpPr/>
            <p:nvPr/>
          </p:nvSpPr>
          <p:spPr>
            <a:xfrm>
              <a:off x="6094327" y="2829031"/>
              <a:ext cx="1253048" cy="1128203"/>
            </a:xfrm>
            <a:custGeom>
              <a:avLst/>
              <a:gdLst/>
              <a:ahLst/>
              <a:cxnLst/>
              <a:rect l="l" t="t" r="r" b="b"/>
              <a:pathLst>
                <a:path w="1253048" h="1128203" extrusionOk="0">
                  <a:moveTo>
                    <a:pt x="932404" y="0"/>
                  </a:moveTo>
                  <a:cubicBezTo>
                    <a:pt x="1019203" y="0"/>
                    <a:pt x="1103947" y="8796"/>
                    <a:pt x="1185794" y="25544"/>
                  </a:cubicBezTo>
                  <a:lnTo>
                    <a:pt x="1253048" y="42837"/>
                  </a:lnTo>
                  <a:lnTo>
                    <a:pt x="1234268" y="165887"/>
                  </a:lnTo>
                  <a:cubicBezTo>
                    <a:pt x="1142152" y="616047"/>
                    <a:pt x="809463" y="978573"/>
                    <a:pt x="376395" y="1113271"/>
                  </a:cubicBezTo>
                  <a:lnTo>
                    <a:pt x="318322" y="1128203"/>
                  </a:lnTo>
                  <a:lnTo>
                    <a:pt x="299352" y="1003910"/>
                  </a:lnTo>
                  <a:cubicBezTo>
                    <a:pt x="257482" y="799292"/>
                    <a:pt x="165905" y="612780"/>
                    <a:pt x="37790" y="457540"/>
                  </a:cubicBezTo>
                  <a:lnTo>
                    <a:pt x="0" y="415961"/>
                  </a:lnTo>
                  <a:lnTo>
                    <a:pt x="43359" y="368255"/>
                  </a:lnTo>
                  <a:cubicBezTo>
                    <a:pt x="270885" y="140728"/>
                    <a:pt x="585210" y="0"/>
                    <a:pt x="932404" y="0"/>
                  </a:cubicBezTo>
                  <a:close/>
                </a:path>
              </a:pathLst>
            </a:custGeom>
            <a:solidFill>
              <a:srgbClr val="13CC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6094327" y="2871868"/>
              <a:ext cx="2537345" cy="2471763"/>
            </a:xfrm>
            <a:custGeom>
              <a:avLst/>
              <a:gdLst/>
              <a:ahLst/>
              <a:cxnLst/>
              <a:rect l="l" t="t" r="r" b="b"/>
              <a:pathLst>
                <a:path w="2537345" h="2471763" extrusionOk="0">
                  <a:moveTo>
                    <a:pt x="1253048" y="0"/>
                  </a:moveTo>
                  <a:lnTo>
                    <a:pt x="1306287" y="13689"/>
                  </a:lnTo>
                  <a:cubicBezTo>
                    <a:pt x="1818094" y="172877"/>
                    <a:pt x="2189704" y="650273"/>
                    <a:pt x="2189704" y="1214463"/>
                  </a:cubicBezTo>
                  <a:cubicBezTo>
                    <a:pt x="2189704" y="1257862"/>
                    <a:pt x="2187505" y="1300748"/>
                    <a:pt x="2183213" y="1343015"/>
                  </a:cubicBezTo>
                  <a:lnTo>
                    <a:pt x="2169459" y="1433136"/>
                  </a:lnTo>
                  <a:lnTo>
                    <a:pt x="2537345" y="1737344"/>
                  </a:lnTo>
                  <a:lnTo>
                    <a:pt x="2068763" y="1749814"/>
                  </a:lnTo>
                  <a:lnTo>
                    <a:pt x="2037955" y="1813767"/>
                  </a:lnTo>
                  <a:cubicBezTo>
                    <a:pt x="1825045" y="2205699"/>
                    <a:pt x="1409796" y="2471763"/>
                    <a:pt x="932404" y="2471763"/>
                  </a:cubicBezTo>
                  <a:cubicBezTo>
                    <a:pt x="585210" y="2471763"/>
                    <a:pt x="270885" y="2331035"/>
                    <a:pt x="43359" y="2103509"/>
                  </a:cubicBezTo>
                  <a:lnTo>
                    <a:pt x="0" y="2055803"/>
                  </a:lnTo>
                  <a:lnTo>
                    <a:pt x="37790" y="2014223"/>
                  </a:lnTo>
                  <a:cubicBezTo>
                    <a:pt x="217151" y="1796887"/>
                    <a:pt x="324896" y="1518258"/>
                    <a:pt x="324896" y="1214463"/>
                  </a:cubicBezTo>
                  <a:cubicBezTo>
                    <a:pt x="324896" y="1171064"/>
                    <a:pt x="322697" y="1128178"/>
                    <a:pt x="318405" y="1085911"/>
                  </a:cubicBezTo>
                  <a:lnTo>
                    <a:pt x="318322" y="1085366"/>
                  </a:lnTo>
                  <a:lnTo>
                    <a:pt x="376395" y="1070434"/>
                  </a:lnTo>
                  <a:cubicBezTo>
                    <a:pt x="809463" y="935736"/>
                    <a:pt x="1142152" y="573210"/>
                    <a:pt x="1234268" y="12305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5"/>
          <p:cNvGrpSpPr/>
          <p:nvPr/>
        </p:nvGrpSpPr>
        <p:grpSpPr>
          <a:xfrm rot="1261464">
            <a:off x="7764326" y="636388"/>
            <a:ext cx="1031064" cy="936039"/>
            <a:chOff x="7629146" y="3602604"/>
            <a:chExt cx="606623" cy="550716"/>
          </a:xfrm>
        </p:grpSpPr>
        <p:sp>
          <p:nvSpPr>
            <p:cNvPr id="392" name="Google Shape;392;p5"/>
            <p:cNvSpPr/>
            <p:nvPr/>
          </p:nvSpPr>
          <p:spPr>
            <a:xfrm rot="-1525606" flipH="1">
              <a:off x="7698101" y="3670924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8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 txBox="1"/>
            <p:nvPr/>
          </p:nvSpPr>
          <p:spPr>
            <a:xfrm rot="-1049100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400">
                  <a:solidFill>
                    <a:schemeClr val="lt1"/>
                  </a:solidFill>
                  <a:latin typeface="+mj-lt"/>
                  <a:ea typeface="Impact"/>
                  <a:cs typeface="Impact"/>
                  <a:sym typeface="Impact"/>
                </a:rPr>
                <a:t>01</a:t>
              </a:r>
              <a:endParaRPr sz="2400">
                <a:solidFill>
                  <a:schemeClr val="lt1"/>
                </a:solidFill>
                <a:latin typeface="+mj-l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394" name="Google Shape;394;p5"/>
          <p:cNvGrpSpPr/>
          <p:nvPr/>
        </p:nvGrpSpPr>
        <p:grpSpPr>
          <a:xfrm rot="-825237">
            <a:off x="513479" y="3561113"/>
            <a:ext cx="985143" cy="810454"/>
            <a:chOff x="9594132" y="2466007"/>
            <a:chExt cx="561227" cy="461708"/>
          </a:xfrm>
        </p:grpSpPr>
        <p:sp>
          <p:nvSpPr>
            <p:cNvPr id="395" name="Google Shape;395;p5"/>
            <p:cNvSpPr/>
            <p:nvPr/>
          </p:nvSpPr>
          <p:spPr>
            <a:xfrm rot="425293" flipH="1">
              <a:off x="9618107" y="2489824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 txBox="1"/>
            <p:nvPr/>
          </p:nvSpPr>
          <p:spPr>
            <a:xfrm rot="825237">
              <a:off x="9687613" y="2607438"/>
              <a:ext cx="442830" cy="263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400">
                  <a:solidFill>
                    <a:schemeClr val="lt1"/>
                  </a:solidFill>
                  <a:latin typeface="+mj-lt"/>
                  <a:ea typeface="Impact"/>
                  <a:cs typeface="Impact"/>
                  <a:sym typeface="Impact"/>
                </a:rPr>
                <a:t>02</a:t>
              </a:r>
              <a:endParaRPr sz="2400">
                <a:solidFill>
                  <a:schemeClr val="lt1"/>
                </a:solidFill>
                <a:latin typeface="+mj-l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397" name="Google Shape;397;p5"/>
          <p:cNvGrpSpPr/>
          <p:nvPr/>
        </p:nvGrpSpPr>
        <p:grpSpPr>
          <a:xfrm rot="1261464">
            <a:off x="8734811" y="3537792"/>
            <a:ext cx="1040441" cy="936039"/>
            <a:chOff x="7629146" y="3602604"/>
            <a:chExt cx="612140" cy="550716"/>
          </a:xfrm>
        </p:grpSpPr>
        <p:sp>
          <p:nvSpPr>
            <p:cNvPr id="398" name="Google Shape;398;p5"/>
            <p:cNvSpPr/>
            <p:nvPr/>
          </p:nvSpPr>
          <p:spPr>
            <a:xfrm rot="-1525606" flipH="1">
              <a:off x="7698101" y="3670924"/>
              <a:ext cx="411662" cy="41407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 txBox="1"/>
            <p:nvPr/>
          </p:nvSpPr>
          <p:spPr>
            <a:xfrm rot="-1439541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400">
                  <a:solidFill>
                    <a:schemeClr val="lt1"/>
                  </a:solidFill>
                  <a:latin typeface="+mj-lt"/>
                  <a:ea typeface="Impact"/>
                  <a:cs typeface="Impact"/>
                  <a:sym typeface="Impact"/>
                </a:rPr>
                <a:t>03</a:t>
              </a:r>
              <a:endParaRPr sz="2400">
                <a:solidFill>
                  <a:schemeClr val="lt1"/>
                </a:solidFill>
                <a:latin typeface="+mj-l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400" name="Google Shape;400;p5"/>
          <p:cNvSpPr/>
          <p:nvPr/>
        </p:nvSpPr>
        <p:spPr>
          <a:xfrm>
            <a:off x="527194" y="4479313"/>
            <a:ext cx="331403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tx1"/>
                </a:solidFill>
                <a:latin typeface="+mj-lt"/>
                <a:ea typeface="Microsoft Yahei"/>
                <a:cs typeface="Microsoft Yahei"/>
                <a:sym typeface="Microsoft Yahei"/>
              </a:rPr>
              <a:t>Ca có khả năng liên kết như O</a:t>
            </a:r>
            <a:endParaRPr sz="2000" dirty="0">
              <a:solidFill>
                <a:schemeClr val="tx1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1" name="Google Shape;401;p5"/>
          <p:cNvSpPr txBox="1"/>
          <p:nvPr/>
        </p:nvSpPr>
        <p:spPr>
          <a:xfrm>
            <a:off x="1316852" y="3929661"/>
            <a:ext cx="22990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20B6BE"/>
                </a:solidFill>
                <a:latin typeface="+mj-lt"/>
                <a:ea typeface="Microsoft Yahei"/>
                <a:cs typeface="Microsoft Yahei"/>
                <a:sym typeface="Microsoft Yahei"/>
              </a:rPr>
              <a:t>Ca hoá trị II</a:t>
            </a:r>
            <a:endParaRPr sz="2800" b="1">
              <a:solidFill>
                <a:srgbClr val="20B6BE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02" name="Google Shape;402;p5"/>
          <p:cNvCxnSpPr/>
          <p:nvPr/>
        </p:nvCxnSpPr>
        <p:spPr>
          <a:xfrm>
            <a:off x="1204962" y="4368255"/>
            <a:ext cx="1805940" cy="0"/>
          </a:xfrm>
          <a:prstGeom prst="straightConnector1">
            <a:avLst/>
          </a:prstGeom>
          <a:noFill/>
          <a:ln w="9525" cap="flat" cmpd="sng">
            <a:solidFill>
              <a:srgbClr val="13CFE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3" name="Google Shape;403;p5"/>
          <p:cNvSpPr/>
          <p:nvPr/>
        </p:nvSpPr>
        <p:spPr>
          <a:xfrm>
            <a:off x="8496944" y="1414743"/>
            <a:ext cx="330062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solidFill>
                  <a:schemeClr val="tx1"/>
                </a:solidFill>
                <a:latin typeface="+mj-lt"/>
                <a:ea typeface="Microsoft Yahei"/>
                <a:cs typeface="Microsoft Yahei"/>
                <a:sym typeface="Microsoft Yahei"/>
              </a:rPr>
              <a:t>Cần 2 nguyên tử Na mới có khả năng liên kết như O</a:t>
            </a:r>
            <a:endParaRPr sz="1800">
              <a:solidFill>
                <a:schemeClr val="tx1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4" name="Google Shape;404;p5"/>
          <p:cNvSpPr txBox="1"/>
          <p:nvPr/>
        </p:nvSpPr>
        <p:spPr>
          <a:xfrm>
            <a:off x="8609183" y="926220"/>
            <a:ext cx="23866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20B6BE"/>
                </a:solidFill>
                <a:latin typeface="+mj-lt"/>
                <a:ea typeface="Microsoft Yahei"/>
                <a:cs typeface="Microsoft Yahei"/>
                <a:sym typeface="Microsoft Yahei"/>
              </a:rPr>
              <a:t>Na hoá trị I</a:t>
            </a:r>
            <a:endParaRPr sz="2800" b="1">
              <a:solidFill>
                <a:srgbClr val="20B6BE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05" name="Google Shape;405;p5"/>
          <p:cNvCxnSpPr/>
          <p:nvPr/>
        </p:nvCxnSpPr>
        <p:spPr>
          <a:xfrm>
            <a:off x="8614869" y="1356637"/>
            <a:ext cx="1805940" cy="0"/>
          </a:xfrm>
          <a:prstGeom prst="straightConnector1">
            <a:avLst/>
          </a:prstGeom>
          <a:noFill/>
          <a:ln w="9525" cap="flat" cmpd="sng">
            <a:solidFill>
              <a:srgbClr val="13CFE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6" name="Google Shape;406;p5"/>
          <p:cNvSpPr/>
          <p:nvPr/>
        </p:nvSpPr>
        <p:spPr>
          <a:xfrm>
            <a:off x="8963651" y="4443416"/>
            <a:ext cx="3122332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/>
                </a:solidFill>
                <a:latin typeface="+mj-lt"/>
                <a:ea typeface="Microsoft Yahei"/>
                <a:cs typeface="Microsoft Yahei"/>
                <a:sym typeface="Microsoft Yahei"/>
              </a:rPr>
              <a:t>C có khả năng liên kết như 2 O</a:t>
            </a:r>
            <a:endParaRPr sz="1800" dirty="0">
              <a:solidFill>
                <a:schemeClr val="tx1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7" name="Google Shape;407;p5"/>
          <p:cNvSpPr txBox="1"/>
          <p:nvPr/>
        </p:nvSpPr>
        <p:spPr>
          <a:xfrm>
            <a:off x="9542526" y="3973764"/>
            <a:ext cx="2255048" cy="32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20B6BE"/>
                </a:solidFill>
                <a:latin typeface="+mj-lt"/>
                <a:ea typeface="Microsoft Yahei"/>
                <a:cs typeface="Microsoft Yahei"/>
                <a:sym typeface="Microsoft Yahei"/>
              </a:rPr>
              <a:t>C hoá trị IV</a:t>
            </a:r>
            <a:endParaRPr sz="2800" b="1">
              <a:solidFill>
                <a:srgbClr val="20B6BE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08" name="Google Shape;408;p5"/>
          <p:cNvCxnSpPr/>
          <p:nvPr/>
        </p:nvCxnSpPr>
        <p:spPr>
          <a:xfrm>
            <a:off x="9562221" y="4361864"/>
            <a:ext cx="1805940" cy="0"/>
          </a:xfrm>
          <a:prstGeom prst="straightConnector1">
            <a:avLst/>
          </a:prstGeom>
          <a:noFill/>
          <a:ln w="9525" cap="flat" cmpd="sng">
            <a:solidFill>
              <a:srgbClr val="13CFE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p5"/>
          <p:cNvSpPr/>
          <p:nvPr/>
        </p:nvSpPr>
        <p:spPr>
          <a:xfrm>
            <a:off x="197099" y="1890930"/>
            <a:ext cx="497124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OXI CÓ HOÁ TRỊ II</a:t>
            </a:r>
            <a:endParaRPr sz="40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"/>
          <p:cNvSpPr/>
          <p:nvPr/>
        </p:nvSpPr>
        <p:spPr>
          <a:xfrm>
            <a:off x="4100053" y="2843882"/>
            <a:ext cx="322472" cy="340588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"/>
          <p:cNvSpPr/>
          <p:nvPr/>
        </p:nvSpPr>
        <p:spPr>
          <a:xfrm>
            <a:off x="8014704" y="4858276"/>
            <a:ext cx="270428" cy="285620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"/>
          <p:cNvSpPr/>
          <p:nvPr/>
        </p:nvSpPr>
        <p:spPr>
          <a:xfrm>
            <a:off x="7614407" y="5378074"/>
            <a:ext cx="348124" cy="367681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13CC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"/>
          <p:cNvSpPr/>
          <p:nvPr/>
        </p:nvSpPr>
        <p:spPr>
          <a:xfrm>
            <a:off x="6767060" y="1214933"/>
            <a:ext cx="253779" cy="268036"/>
          </a:xfrm>
          <a:prstGeom prst="ellipse">
            <a:avLst/>
          </a:prstGeom>
          <a:solidFill>
            <a:schemeClr val="lt1">
              <a:alpha val="60000"/>
            </a:schemeClr>
          </a:solidFill>
          <a:ln w="50800" cap="flat" cmpd="sng">
            <a:solidFill>
              <a:srgbClr val="84F6F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5"/>
          <p:cNvPicPr preferRelativeResize="0"/>
          <p:nvPr/>
        </p:nvPicPr>
        <p:blipFill rotWithShape="1">
          <a:blip r:embed="rId3">
            <a:alphaModFix/>
          </a:blip>
          <a:srcRect l="30447" t="36684" r="58009" b="33815"/>
          <a:stretch/>
        </p:blipFill>
        <p:spPr>
          <a:xfrm rot="-6304437">
            <a:off x="935004" y="-96484"/>
            <a:ext cx="580572" cy="8345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5"/>
          <p:cNvGrpSpPr/>
          <p:nvPr/>
        </p:nvGrpSpPr>
        <p:grpSpPr>
          <a:xfrm rot="1845734">
            <a:off x="626163" y="558835"/>
            <a:ext cx="1571864" cy="1309826"/>
            <a:chOff x="350718" y="682871"/>
            <a:chExt cx="1949909" cy="1624848"/>
          </a:xfrm>
        </p:grpSpPr>
        <p:sp>
          <p:nvSpPr>
            <p:cNvPr id="416" name="Google Shape;416;p5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 extrusionOk="0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 extrusionOk="0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 w="12700" cap="flat" cmpd="sng">
              <a:solidFill>
                <a:srgbClr val="73E0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8" name="Google Shape;418;p5"/>
            <p:cNvGrpSpPr/>
            <p:nvPr/>
          </p:nvGrpSpPr>
          <p:grpSpPr>
            <a:xfrm rot="-264783">
              <a:off x="1256626" y="720086"/>
              <a:ext cx="1006423" cy="1015534"/>
              <a:chOff x="7762002" y="4817621"/>
              <a:chExt cx="1996191" cy="2014256"/>
            </a:xfrm>
          </p:grpSpPr>
          <p:sp>
            <p:nvSpPr>
              <p:cNvPr id="419" name="Google Shape;419;p5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-1119158">
                <a:off x="7973454" y="5041849"/>
                <a:ext cx="1571084" cy="1580291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 cap="flat" cmpd="sng">
                <a:solidFill>
                  <a:srgbClr val="19B4C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1" name="Google Shape;421;p5"/>
          <p:cNvSpPr/>
          <p:nvPr/>
        </p:nvSpPr>
        <p:spPr>
          <a:xfrm>
            <a:off x="5391320" y="2051153"/>
            <a:ext cx="1409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>
                <a:solidFill>
                  <a:schemeClr val="lt1"/>
                </a:solidFill>
                <a:latin typeface="+mj-lt"/>
                <a:ea typeface="Microsoft Yahei"/>
                <a:cs typeface="Microsoft Yahei"/>
                <a:sym typeface="Microsoft Yahei"/>
              </a:rPr>
              <a:t>Na</a:t>
            </a:r>
            <a:r>
              <a:rPr lang="vi-VN" sz="3600" b="1" baseline="-25000">
                <a:solidFill>
                  <a:schemeClr val="lt1"/>
                </a:solidFill>
                <a:latin typeface="+mj-lt"/>
                <a:ea typeface="Microsoft Yahei"/>
                <a:cs typeface="Microsoft Yahei"/>
                <a:sym typeface="Microsoft Yahei"/>
              </a:rPr>
              <a:t>2</a:t>
            </a:r>
            <a:r>
              <a:rPr lang="vi-VN" sz="3600" b="1">
                <a:solidFill>
                  <a:schemeClr val="lt1"/>
                </a:solidFill>
                <a:latin typeface="+mj-lt"/>
                <a:ea typeface="Microsoft Yahei"/>
                <a:cs typeface="Microsoft Yahei"/>
                <a:sym typeface="Microsoft Yahei"/>
              </a:rPr>
              <a:t>O</a:t>
            </a:r>
            <a:endParaRPr sz="3600" b="1">
              <a:solidFill>
                <a:schemeClr val="lt1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422" name="Google Shape;422;p5"/>
          <p:cNvGrpSpPr/>
          <p:nvPr/>
        </p:nvGrpSpPr>
        <p:grpSpPr>
          <a:xfrm>
            <a:off x="3520786" y="2870624"/>
            <a:ext cx="2898437" cy="2473006"/>
            <a:chOff x="3520786" y="2870624"/>
            <a:chExt cx="2898437" cy="2473006"/>
          </a:xfrm>
        </p:grpSpPr>
        <p:grpSp>
          <p:nvGrpSpPr>
            <p:cNvPr id="423" name="Google Shape;423;p5"/>
            <p:cNvGrpSpPr/>
            <p:nvPr/>
          </p:nvGrpSpPr>
          <p:grpSpPr>
            <a:xfrm>
              <a:off x="3520786" y="2870624"/>
              <a:ext cx="2898437" cy="2473006"/>
              <a:chOff x="3520786" y="2870624"/>
              <a:chExt cx="2898437" cy="2473006"/>
            </a:xfrm>
          </p:grpSpPr>
          <p:sp>
            <p:nvSpPr>
              <p:cNvPr id="424" name="Google Shape;424;p5"/>
              <p:cNvSpPr/>
              <p:nvPr/>
            </p:nvSpPr>
            <p:spPr>
              <a:xfrm>
                <a:off x="5769431" y="3955990"/>
                <a:ext cx="649792" cy="971680"/>
              </a:xfrm>
              <a:custGeom>
                <a:avLst/>
                <a:gdLst/>
                <a:ahLst/>
                <a:cxnLst/>
                <a:rect l="l" t="t" r="r" b="b"/>
                <a:pathLst>
                  <a:path w="649792" h="971680" extrusionOk="0">
                    <a:moveTo>
                      <a:pt x="6764" y="0"/>
                    </a:moveTo>
                    <a:lnTo>
                      <a:pt x="74018" y="17293"/>
                    </a:lnTo>
                    <a:cubicBezTo>
                      <a:pt x="155866" y="34042"/>
                      <a:pt x="240610" y="42837"/>
                      <a:pt x="327408" y="42837"/>
                    </a:cubicBezTo>
                    <a:cubicBezTo>
                      <a:pt x="414207" y="42837"/>
                      <a:pt x="498951" y="34042"/>
                      <a:pt x="580798" y="17293"/>
                    </a:cubicBezTo>
                    <a:lnTo>
                      <a:pt x="643218" y="1243"/>
                    </a:lnTo>
                    <a:lnTo>
                      <a:pt x="643301" y="1788"/>
                    </a:lnTo>
                    <a:cubicBezTo>
                      <a:pt x="647593" y="44055"/>
                      <a:pt x="649792" y="86941"/>
                      <a:pt x="649792" y="130340"/>
                    </a:cubicBezTo>
                    <a:cubicBezTo>
                      <a:pt x="649792" y="434135"/>
                      <a:pt x="542047" y="712764"/>
                      <a:pt x="362686" y="930100"/>
                    </a:cubicBezTo>
                    <a:lnTo>
                      <a:pt x="324896" y="971680"/>
                    </a:lnTo>
                    <a:lnTo>
                      <a:pt x="287106" y="930100"/>
                    </a:lnTo>
                    <a:cubicBezTo>
                      <a:pt x="107745" y="712764"/>
                      <a:pt x="0" y="434135"/>
                      <a:pt x="0" y="130340"/>
                    </a:cubicBezTo>
                    <a:cubicBezTo>
                      <a:pt x="0" y="86941"/>
                      <a:pt x="2199" y="44055"/>
                      <a:pt x="6491" y="1788"/>
                    </a:cubicBezTo>
                    <a:lnTo>
                      <a:pt x="6764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3520786" y="2870624"/>
                <a:ext cx="2573541" cy="2473006"/>
              </a:xfrm>
              <a:custGeom>
                <a:avLst/>
                <a:gdLst/>
                <a:ahLst/>
                <a:cxnLst/>
                <a:rect l="l" t="t" r="r" b="b"/>
                <a:pathLst>
                  <a:path w="2573541" h="2473006" extrusionOk="0">
                    <a:moveTo>
                      <a:pt x="1325327" y="0"/>
                    </a:moveTo>
                    <a:lnTo>
                      <a:pt x="1344297" y="124293"/>
                    </a:lnTo>
                    <a:cubicBezTo>
                      <a:pt x="1436413" y="574453"/>
                      <a:pt x="1769103" y="936979"/>
                      <a:pt x="2202170" y="1071677"/>
                    </a:cubicBezTo>
                    <a:lnTo>
                      <a:pt x="2255409" y="1085366"/>
                    </a:lnTo>
                    <a:lnTo>
                      <a:pt x="2255136" y="1087154"/>
                    </a:lnTo>
                    <a:cubicBezTo>
                      <a:pt x="2250844" y="1129421"/>
                      <a:pt x="2248645" y="1172307"/>
                      <a:pt x="2248645" y="1215706"/>
                    </a:cubicBezTo>
                    <a:cubicBezTo>
                      <a:pt x="2248645" y="1519501"/>
                      <a:pt x="2356390" y="1798130"/>
                      <a:pt x="2535751" y="2015466"/>
                    </a:cubicBezTo>
                    <a:lnTo>
                      <a:pt x="2573541" y="2057046"/>
                    </a:lnTo>
                    <a:lnTo>
                      <a:pt x="2530183" y="2104752"/>
                    </a:lnTo>
                    <a:cubicBezTo>
                      <a:pt x="2302656" y="2332278"/>
                      <a:pt x="1988331" y="2473006"/>
                      <a:pt x="1641137" y="2473006"/>
                    </a:cubicBezTo>
                    <a:cubicBezTo>
                      <a:pt x="946749" y="2473006"/>
                      <a:pt x="383837" y="1910094"/>
                      <a:pt x="383837" y="1215706"/>
                    </a:cubicBezTo>
                    <a:cubicBezTo>
                      <a:pt x="383837" y="1180444"/>
                      <a:pt x="385289" y="1145521"/>
                      <a:pt x="388135" y="1110994"/>
                    </a:cubicBezTo>
                    <a:lnTo>
                      <a:pt x="393811" y="1065144"/>
                    </a:lnTo>
                    <a:lnTo>
                      <a:pt x="0" y="775445"/>
                    </a:lnTo>
                    <a:lnTo>
                      <a:pt x="483146" y="735105"/>
                    </a:lnTo>
                    <a:lnTo>
                      <a:pt x="528407" y="629812"/>
                    </a:lnTo>
                    <a:cubicBezTo>
                      <a:pt x="682260" y="338217"/>
                      <a:pt x="947375" y="114425"/>
                      <a:pt x="1267254" y="14932"/>
                    </a:cubicBezTo>
                    <a:close/>
                  </a:path>
                </a:pathLst>
              </a:custGeom>
              <a:solidFill>
                <a:srgbClr val="FEE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6" name="Google Shape;426;p5"/>
            <p:cNvSpPr/>
            <p:nvPr/>
          </p:nvSpPr>
          <p:spPr>
            <a:xfrm>
              <a:off x="4433152" y="3801895"/>
              <a:ext cx="11400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>
                  <a:solidFill>
                    <a:srgbClr val="002060"/>
                  </a:solidFill>
                  <a:latin typeface="+mj-lt"/>
                  <a:ea typeface="Microsoft Yahei"/>
                  <a:cs typeface="Microsoft Yahei"/>
                  <a:sym typeface="Microsoft Yahei"/>
                </a:rPr>
                <a:t>CaO</a:t>
              </a:r>
              <a:endParaRPr sz="3600" b="1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427" name="Google Shape;427;p5"/>
          <p:cNvSpPr/>
          <p:nvPr/>
        </p:nvSpPr>
        <p:spPr>
          <a:xfrm>
            <a:off x="6638006" y="3723837"/>
            <a:ext cx="10570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>
                <a:solidFill>
                  <a:schemeClr val="lt1"/>
                </a:solidFill>
                <a:latin typeface="+mj-lt"/>
                <a:ea typeface="Microsoft Yahei"/>
                <a:cs typeface="Microsoft Yahei"/>
                <a:sym typeface="Microsoft Yahei"/>
              </a:rPr>
              <a:t>CO</a:t>
            </a:r>
            <a:r>
              <a:rPr lang="vi-VN" sz="3600" b="1" baseline="-25000">
                <a:solidFill>
                  <a:schemeClr val="lt1"/>
                </a:solidFill>
                <a:latin typeface="+mj-lt"/>
                <a:ea typeface="Microsoft Yahei"/>
                <a:cs typeface="Microsoft Yahei"/>
                <a:sym typeface="Microsoft Yahei"/>
              </a:rPr>
              <a:t>2</a:t>
            </a:r>
            <a:endParaRPr sz="3600" b="1" baseline="-25000">
              <a:solidFill>
                <a:schemeClr val="lt1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0" y="6302326"/>
            <a:ext cx="12192000" cy="675249"/>
          </a:xfrm>
          <a:custGeom>
            <a:avLst/>
            <a:gdLst/>
            <a:ahLst/>
            <a:cxnLst/>
            <a:rect l="l" t="t" r="r" b="b"/>
            <a:pathLst>
              <a:path w="12192000" h="1096647" extrusionOk="0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/>
            <a:ahLst/>
            <a:cxnLst/>
            <a:rect l="l" t="t" r="r" b="b"/>
            <a:pathLst>
              <a:path w="12192000" h="944247" extrusionOk="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6"/>
          <p:cNvPicPr preferRelativeResize="0"/>
          <p:nvPr/>
        </p:nvPicPr>
        <p:blipFill rotWithShape="1">
          <a:blip r:embed="rId3">
            <a:alphaModFix/>
          </a:blip>
          <a:srcRect t="38159" b="42760"/>
          <a:stretch/>
        </p:blipFill>
        <p:spPr>
          <a:xfrm flipH="1">
            <a:off x="1927653" y="679622"/>
            <a:ext cx="5641661" cy="6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lt1">
              <a:alpha val="34901"/>
            </a:schemeClr>
          </a:solidFill>
          <a:ln w="12700" cap="flat" cmpd="sng">
            <a:solidFill>
              <a:srgbClr val="91F0F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651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38" name="Google Shape;438;p6"/>
          <p:cNvSpPr txBox="1"/>
          <p:nvPr/>
        </p:nvSpPr>
        <p:spPr>
          <a:xfrm>
            <a:off x="816085" y="2823827"/>
            <a:ext cx="1071412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rgbClr val="002060"/>
                </a:solidFill>
                <a:latin typeface="+mj-lt"/>
                <a:sym typeface="Arial"/>
              </a:rPr>
              <a:t>Hóa trị: con số biểu thị khả năng liên kết giữa nguyên tử nguyên tố này với nguyên tử nguyên tố khác.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rgbClr val="002060"/>
                </a:solidFill>
                <a:latin typeface="+mj-lt"/>
                <a:sym typeface="Arial"/>
              </a:rPr>
              <a:t>     Quy ước: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rgbClr val="002060"/>
                </a:solidFill>
                <a:latin typeface="+mj-lt"/>
                <a:sym typeface="Arial"/>
              </a:rPr>
              <a:t>          + H hóa trị I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rgbClr val="002060"/>
                </a:solidFill>
                <a:latin typeface="+mj-lt"/>
                <a:sym typeface="Arial"/>
              </a:rPr>
              <a:t>          + Oxi hóa trị II</a:t>
            </a:r>
            <a:endParaRPr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39" name="Google Shape;439;p6"/>
          <p:cNvSpPr txBox="1"/>
          <p:nvPr/>
        </p:nvSpPr>
        <p:spPr>
          <a:xfrm>
            <a:off x="4748483" y="1442475"/>
            <a:ext cx="45985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KẾT LUẬN</a:t>
            </a:r>
            <a:endParaRPr sz="40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440" name="Google Shape;440;p6"/>
          <p:cNvGrpSpPr/>
          <p:nvPr/>
        </p:nvGrpSpPr>
        <p:grpSpPr>
          <a:xfrm>
            <a:off x="816085" y="541343"/>
            <a:ext cx="874549" cy="874549"/>
            <a:chOff x="2338510" y="1220806"/>
            <a:chExt cx="889997" cy="889997"/>
          </a:xfrm>
        </p:grpSpPr>
        <p:sp>
          <p:nvSpPr>
            <p:cNvPr id="441" name="Google Shape;441;p6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6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444" name="Google Shape;444;p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302;p4"/>
          <p:cNvGrpSpPr/>
          <p:nvPr/>
        </p:nvGrpSpPr>
        <p:grpSpPr>
          <a:xfrm>
            <a:off x="3734510" y="1157098"/>
            <a:ext cx="1402997" cy="1422496"/>
            <a:chOff x="1267237" y="4149067"/>
            <a:chExt cx="1172591" cy="1179462"/>
          </a:xfrm>
        </p:grpSpPr>
        <p:sp>
          <p:nvSpPr>
            <p:cNvPr id="16" name="Google Shape;303;p4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04;p4"/>
            <p:cNvSpPr txBox="1"/>
            <p:nvPr/>
          </p:nvSpPr>
          <p:spPr>
            <a:xfrm>
              <a:off x="1496257" y="4521472"/>
              <a:ext cx="729687" cy="484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n-US" sz="3200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21600000">
                                      <p:cBhvr>
                                        <p:cTn id="21" dur="5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7"/>
          <p:cNvGrpSpPr/>
          <p:nvPr/>
        </p:nvGrpSpPr>
        <p:grpSpPr>
          <a:xfrm>
            <a:off x="620644" y="2886476"/>
            <a:ext cx="1640980" cy="2678526"/>
            <a:chOff x="2216634" y="1360106"/>
            <a:chExt cx="2583966" cy="4217734"/>
          </a:xfrm>
        </p:grpSpPr>
        <p:sp>
          <p:nvSpPr>
            <p:cNvPr id="452" name="Google Shape;452;p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/>
              <a:ahLst/>
              <a:cxnLst/>
              <a:rect l="l" t="t" r="r" b="b"/>
              <a:pathLst>
                <a:path w="960120" h="480060" extrusionOk="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/>
              <a:ahLst/>
              <a:cxnLst/>
              <a:rect l="l" t="t" r="r" b="b"/>
              <a:pathLst>
                <a:path w="308610" h="572021" extrusionOk="0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4" name="Google Shape;464;p7"/>
            <p:cNvCxnSpPr>
              <a:stCxn id="459" idx="0"/>
            </p:cNvCxnSpPr>
            <p:nvPr/>
          </p:nvCxnSpPr>
          <p:spPr>
            <a:xfrm rot="10800000">
              <a:off x="3920487" y="1360106"/>
              <a:ext cx="600" cy="623700"/>
            </a:xfrm>
            <a:prstGeom prst="straightConnector1">
              <a:avLst/>
            </a:prstGeom>
            <a:noFill/>
            <a:ln w="508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65" name="Google Shape;465;p7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/>
              <a:ahLst/>
              <a:cxnLst/>
              <a:rect l="l" t="t" r="r" b="b"/>
              <a:pathLst>
                <a:path w="431292" h="438702" extrusionOk="0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/>
              <a:ahLst/>
              <a:cxnLst/>
              <a:rect l="l" t="t" r="r" b="b"/>
              <a:pathLst>
                <a:path w="492191" h="536259" extrusionOk="0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7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471" name="Google Shape;471;p7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472" name="Google Shape;472;p7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473" name="Google Shape;473;p7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7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7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6" name="Google Shape;476;p7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77" name="Google Shape;477;p7"/>
            <p:cNvPicPr preferRelativeResize="0"/>
            <p:nvPr/>
          </p:nvPicPr>
          <p:blipFill rotWithShape="1">
            <a:blip r:embed="rId3">
              <a:alphaModFix/>
            </a:blip>
            <a:srcRect l="30447" t="36684" r="58009" b="33815"/>
            <a:stretch/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7"/>
            <p:cNvPicPr preferRelativeResize="0"/>
            <p:nvPr/>
          </p:nvPicPr>
          <p:blipFill rotWithShape="1">
            <a:blip r:embed="rId4">
              <a:alphaModFix/>
            </a:blip>
            <a:srcRect l="15585" t="46432" r="65656" b="32018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9" name="Google Shape;479;p7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/>
            <a:ahLst/>
            <a:cxnLst/>
            <a:rect l="l" t="t" r="r" b="b"/>
            <a:pathLst>
              <a:path w="12298321" h="2948803" extrusionOk="0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"/>
          <p:cNvSpPr/>
          <p:nvPr/>
        </p:nvSpPr>
        <p:spPr>
          <a:xfrm>
            <a:off x="8794" y="5324158"/>
            <a:ext cx="12642271" cy="2509328"/>
          </a:xfrm>
          <a:custGeom>
            <a:avLst/>
            <a:gdLst/>
            <a:ahLst/>
            <a:cxnLst/>
            <a:rect l="l" t="t" r="r" b="b"/>
            <a:pathLst>
              <a:path w="12642271" h="2509328" extrusionOk="0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"/>
          <p:cNvSpPr/>
          <p:nvPr/>
        </p:nvSpPr>
        <p:spPr>
          <a:xfrm>
            <a:off x="1" y="4544570"/>
            <a:ext cx="12642271" cy="2134511"/>
          </a:xfrm>
          <a:custGeom>
            <a:avLst/>
            <a:gdLst/>
            <a:ahLst/>
            <a:cxnLst/>
            <a:rect l="l" t="t" r="r" b="b"/>
            <a:pathLst>
              <a:path w="12642271" h="2134511" extrusionOk="0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"/>
          <p:cNvSpPr txBox="1"/>
          <p:nvPr/>
        </p:nvSpPr>
        <p:spPr>
          <a:xfrm>
            <a:off x="565878" y="746234"/>
            <a:ext cx="343217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dirty="0">
                <a:solidFill>
                  <a:srgbClr val="20B6BE"/>
                </a:solidFill>
                <a:latin typeface="+mj-lt"/>
                <a:sym typeface="Arial"/>
              </a:rPr>
              <a:t>VẬN </a:t>
            </a:r>
            <a:endParaRPr dirty="0">
              <a:latin typeface="+mj-l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dirty="0">
                <a:solidFill>
                  <a:srgbClr val="20B6BE"/>
                </a:solidFill>
                <a:latin typeface="+mj-lt"/>
                <a:sym typeface="Arial"/>
              </a:rPr>
              <a:t>DỤNG</a:t>
            </a:r>
            <a:endParaRPr sz="4800" dirty="0">
              <a:solidFill>
                <a:srgbClr val="20B6BE"/>
              </a:solidFill>
              <a:latin typeface="+mj-lt"/>
              <a:sym typeface="Arial"/>
            </a:endParaRPr>
          </a:p>
        </p:txBody>
      </p:sp>
      <p:sp>
        <p:nvSpPr>
          <p:cNvPr id="483" name="Google Shape;483;p7"/>
          <p:cNvSpPr/>
          <p:nvPr/>
        </p:nvSpPr>
        <p:spPr>
          <a:xfrm>
            <a:off x="4150241" y="460222"/>
            <a:ext cx="2022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20B6BE"/>
                </a:solidFill>
                <a:latin typeface="+mj-lt"/>
                <a:ea typeface="Arial"/>
                <a:cs typeface="Arial"/>
                <a:sym typeface="Arial"/>
              </a:rPr>
              <a:t>H</a:t>
            </a:r>
            <a:r>
              <a:rPr lang="vi-VN" sz="4400" baseline="-25000">
                <a:solidFill>
                  <a:srgbClr val="20B6BE"/>
                </a:solidFill>
                <a:latin typeface="+mj-lt"/>
                <a:ea typeface="Arial"/>
                <a:cs typeface="Arial"/>
                <a:sym typeface="Arial"/>
              </a:rPr>
              <a:t>2</a:t>
            </a:r>
            <a:r>
              <a:rPr lang="vi-VN" sz="4400">
                <a:solidFill>
                  <a:srgbClr val="20B6BE"/>
                </a:solidFill>
                <a:latin typeface="+mj-lt"/>
                <a:ea typeface="Arial"/>
                <a:cs typeface="Arial"/>
                <a:sym typeface="Arial"/>
              </a:rPr>
              <a:t>S</a:t>
            </a:r>
            <a:endParaRPr sz="4400">
              <a:solidFill>
                <a:srgbClr val="20B6BE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"/>
          <p:cNvSpPr/>
          <p:nvPr/>
        </p:nvSpPr>
        <p:spPr>
          <a:xfrm>
            <a:off x="0" y="5008550"/>
            <a:ext cx="12537832" cy="1758355"/>
          </a:xfrm>
          <a:custGeom>
            <a:avLst/>
            <a:gdLst/>
            <a:ahLst/>
            <a:cxnLst/>
            <a:rect l="l" t="t" r="r" b="b"/>
            <a:pathLst>
              <a:path w="12632431" h="1758355" extrusionOk="0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7"/>
          <p:cNvGrpSpPr/>
          <p:nvPr/>
        </p:nvGrpSpPr>
        <p:grpSpPr>
          <a:xfrm>
            <a:off x="3040127" y="2187921"/>
            <a:ext cx="874549" cy="874549"/>
            <a:chOff x="2338510" y="1220806"/>
            <a:chExt cx="889997" cy="889997"/>
          </a:xfrm>
        </p:grpSpPr>
        <p:sp>
          <p:nvSpPr>
            <p:cNvPr id="486" name="Google Shape;486;p7"/>
            <p:cNvSpPr/>
            <p:nvPr/>
          </p:nvSpPr>
          <p:spPr>
            <a:xfrm rot="-844640">
              <a:off x="2416711" y="1299007"/>
              <a:ext cx="733595" cy="733595"/>
            </a:xfrm>
            <a:prstGeom prst="ellipse">
              <a:avLst/>
            </a:prstGeom>
            <a:solidFill>
              <a:srgbClr val="FFC000"/>
            </a:solidFill>
            <a:ln w="2222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50800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7"/>
          <p:cNvGrpSpPr/>
          <p:nvPr/>
        </p:nvGrpSpPr>
        <p:grpSpPr>
          <a:xfrm>
            <a:off x="1990190" y="2757840"/>
            <a:ext cx="1929243" cy="1255126"/>
            <a:chOff x="8687345" y="-726269"/>
            <a:chExt cx="2232683" cy="1452538"/>
          </a:xfrm>
        </p:grpSpPr>
        <p:sp>
          <p:nvSpPr>
            <p:cNvPr id="489" name="Google Shape;489;p7"/>
            <p:cNvSpPr/>
            <p:nvPr/>
          </p:nvSpPr>
          <p:spPr>
            <a:xfrm rot="-212932">
              <a:off x="8737941" y="-661205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15900" dist="76200" dir="66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 rot="-212932">
              <a:off x="8726219" y="-661204"/>
              <a:ext cx="2143214" cy="1322408"/>
            </a:xfrm>
            <a:custGeom>
              <a:avLst/>
              <a:gdLst/>
              <a:ahLst/>
              <a:cxnLst/>
              <a:rect l="l" t="t" r="r" b="b"/>
              <a:pathLst>
                <a:path w="2148840" h="1325880" extrusionOk="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7"/>
          <p:cNvGrpSpPr/>
          <p:nvPr/>
        </p:nvGrpSpPr>
        <p:grpSpPr>
          <a:xfrm rot="-1947207">
            <a:off x="3968169" y="1597019"/>
            <a:ext cx="881970" cy="888804"/>
            <a:chOff x="2707849" y="301518"/>
            <a:chExt cx="823906" cy="830289"/>
          </a:xfrm>
        </p:grpSpPr>
        <p:grpSp>
          <p:nvGrpSpPr>
            <p:cNvPr id="492" name="Google Shape;492;p7"/>
            <p:cNvGrpSpPr/>
            <p:nvPr/>
          </p:nvGrpSpPr>
          <p:grpSpPr>
            <a:xfrm rot="-264783">
              <a:off x="2736475" y="329867"/>
              <a:ext cx="766654" cy="773592"/>
              <a:chOff x="7762000" y="4817621"/>
              <a:chExt cx="1996193" cy="2014253"/>
            </a:xfrm>
          </p:grpSpPr>
          <p:sp>
            <p:nvSpPr>
              <p:cNvPr id="493" name="Google Shape;493;p7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7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7"/>
          <p:cNvGrpSpPr/>
          <p:nvPr/>
        </p:nvGrpSpPr>
        <p:grpSpPr>
          <a:xfrm rot="2224307">
            <a:off x="3253762" y="717730"/>
            <a:ext cx="769278" cy="766118"/>
            <a:chOff x="10534630" y="4636809"/>
            <a:chExt cx="975817" cy="971808"/>
          </a:xfrm>
        </p:grpSpPr>
        <p:sp>
          <p:nvSpPr>
            <p:cNvPr id="497" name="Google Shape;497;p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8" name="Google Shape;498;p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499" name="Google Shape;499;p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2" name="Google Shape;502;p7"/>
          <p:cNvGrpSpPr/>
          <p:nvPr/>
        </p:nvGrpSpPr>
        <p:grpSpPr>
          <a:xfrm rot="1562261">
            <a:off x="4705834" y="2486407"/>
            <a:ext cx="882819" cy="879191"/>
            <a:chOff x="10534630" y="4636809"/>
            <a:chExt cx="975817" cy="971808"/>
          </a:xfrm>
        </p:grpSpPr>
        <p:sp>
          <p:nvSpPr>
            <p:cNvPr id="503" name="Google Shape;503;p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505" name="Google Shape;505;p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8" name="Google Shape;508;p7"/>
          <p:cNvGrpSpPr/>
          <p:nvPr/>
        </p:nvGrpSpPr>
        <p:grpSpPr>
          <a:xfrm rot="920444">
            <a:off x="5394251" y="3374107"/>
            <a:ext cx="852959" cy="849454"/>
            <a:chOff x="10534630" y="4636809"/>
            <a:chExt cx="975817" cy="971808"/>
          </a:xfrm>
        </p:grpSpPr>
        <p:sp>
          <p:nvSpPr>
            <p:cNvPr id="509" name="Google Shape;509;p7"/>
            <p:cNvSpPr/>
            <p:nvPr/>
          </p:nvSpPr>
          <p:spPr>
            <a:xfrm rot="-1372352" flipH="1">
              <a:off x="10648573" y="4753862"/>
              <a:ext cx="749726" cy="728735"/>
            </a:xfrm>
            <a:custGeom>
              <a:avLst/>
              <a:gdLst/>
              <a:ahLst/>
              <a:cxnLst/>
              <a:rect l="l" t="t" r="r" b="b"/>
              <a:pathLst>
                <a:path w="918524" h="923906" extrusionOk="0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6200" dist="50800" dir="5400000" algn="t" rotWithShape="0">
                <a:srgbClr val="000000">
                  <a:alpha val="1568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0" name="Google Shape;510;p7"/>
            <p:cNvGrpSpPr/>
            <p:nvPr/>
          </p:nvGrpSpPr>
          <p:grpSpPr>
            <a:xfrm>
              <a:off x="10534630" y="4645776"/>
              <a:ext cx="974023" cy="962841"/>
              <a:chOff x="10900391" y="4376836"/>
              <a:chExt cx="974023" cy="962841"/>
            </a:xfrm>
          </p:grpSpPr>
          <p:sp>
            <p:nvSpPr>
              <p:cNvPr id="511" name="Google Shape;511;p7"/>
              <p:cNvSpPr/>
              <p:nvPr/>
            </p:nvSpPr>
            <p:spPr>
              <a:xfrm rot="-1372352" flipH="1">
                <a:off x="11012539" y="4493889"/>
                <a:ext cx="749726" cy="728735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 rot="-1175738">
                <a:off x="11046365" y="4655056"/>
                <a:ext cx="290576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457199" h="349269" extrusionOk="0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8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/>
                <a:ahLst/>
                <a:cxnLst/>
                <a:rect l="l" t="t" r="r" b="b"/>
                <a:pathLst>
                  <a:path w="195060" h="223173" extrusionOk="0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 cmpd="sng">
                <a:solidFill>
                  <a:schemeClr val="lt1">
                    <a:alpha val="68627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4" name="Google Shape;514;p7"/>
          <p:cNvGrpSpPr/>
          <p:nvPr/>
        </p:nvGrpSpPr>
        <p:grpSpPr>
          <a:xfrm rot="-1947207">
            <a:off x="6055771" y="4254504"/>
            <a:ext cx="820317" cy="826673"/>
            <a:chOff x="2707849" y="301518"/>
            <a:chExt cx="823906" cy="830289"/>
          </a:xfrm>
        </p:grpSpPr>
        <p:grpSp>
          <p:nvGrpSpPr>
            <p:cNvPr id="515" name="Google Shape;515;p7"/>
            <p:cNvGrpSpPr/>
            <p:nvPr/>
          </p:nvGrpSpPr>
          <p:grpSpPr>
            <a:xfrm rot="-264783">
              <a:off x="2736475" y="329867"/>
              <a:ext cx="766654" cy="773592"/>
              <a:chOff x="7762000" y="4817621"/>
              <a:chExt cx="1996193" cy="2014253"/>
            </a:xfrm>
          </p:grpSpPr>
          <p:sp>
            <p:nvSpPr>
              <p:cNvPr id="516" name="Google Shape;516;p7"/>
              <p:cNvSpPr/>
              <p:nvPr/>
            </p:nvSpPr>
            <p:spPr>
              <a:xfrm rot="-1119158">
                <a:off x="7975659" y="502735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>
                <a:noFill/>
              </a:ln>
              <a:effectLst>
                <a:outerShdw blurRad="190500" dist="635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 rot="-1119158">
                <a:off x="7973451" y="5041848"/>
                <a:ext cx="1571083" cy="1580289"/>
              </a:xfrm>
              <a:custGeom>
                <a:avLst/>
                <a:gdLst/>
                <a:ahLst/>
                <a:cxnLst/>
                <a:rect l="l" t="t" r="r" b="b"/>
                <a:pathLst>
                  <a:path w="918524" h="923906" extrusionOk="0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aseline="-250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" name="Google Shape;518;p7"/>
            <p:cNvSpPr/>
            <p:nvPr/>
          </p:nvSpPr>
          <p:spPr>
            <a:xfrm rot="-5718297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noFill/>
            <a:ln w="41275" cap="flat" cmpd="sng">
              <a:solidFill>
                <a:schemeClr val="lt1">
                  <a:alpha val="62745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"/>
          <p:cNvSpPr/>
          <p:nvPr/>
        </p:nvSpPr>
        <p:spPr>
          <a:xfrm>
            <a:off x="4954054" y="1376865"/>
            <a:ext cx="2022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20B6BE"/>
                </a:solidFill>
                <a:latin typeface="+mj-lt"/>
                <a:ea typeface="Arial"/>
                <a:cs typeface="Arial"/>
                <a:sym typeface="Arial"/>
              </a:rPr>
              <a:t>CH</a:t>
            </a:r>
            <a:r>
              <a:rPr lang="vi-VN" sz="4400" baseline="-25000">
                <a:solidFill>
                  <a:srgbClr val="20B6BE"/>
                </a:solidFill>
                <a:latin typeface="+mj-lt"/>
                <a:ea typeface="Arial"/>
                <a:cs typeface="Arial"/>
                <a:sym typeface="Arial"/>
              </a:rPr>
              <a:t>4</a:t>
            </a:r>
            <a:endParaRPr sz="4400">
              <a:solidFill>
                <a:srgbClr val="20B6BE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7"/>
          <p:cNvSpPr/>
          <p:nvPr/>
        </p:nvSpPr>
        <p:spPr>
          <a:xfrm>
            <a:off x="5665529" y="2252139"/>
            <a:ext cx="2022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20B6BE"/>
                </a:solidFill>
                <a:latin typeface="+mj-lt"/>
                <a:ea typeface="Arial"/>
                <a:cs typeface="Arial"/>
                <a:sym typeface="Arial"/>
              </a:rPr>
              <a:t>HCl</a:t>
            </a:r>
            <a:endParaRPr sz="4400">
              <a:solidFill>
                <a:srgbClr val="20B6BE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7"/>
          <p:cNvSpPr/>
          <p:nvPr/>
        </p:nvSpPr>
        <p:spPr>
          <a:xfrm>
            <a:off x="6317208" y="3147368"/>
            <a:ext cx="2022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20B6BE"/>
                </a:solidFill>
                <a:latin typeface="+mj-lt"/>
                <a:ea typeface="Arial"/>
                <a:cs typeface="Arial"/>
                <a:sym typeface="Arial"/>
              </a:rPr>
              <a:t>MgO</a:t>
            </a:r>
            <a:endParaRPr sz="4400">
              <a:solidFill>
                <a:srgbClr val="20B6BE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7"/>
          <p:cNvSpPr/>
          <p:nvPr/>
        </p:nvSpPr>
        <p:spPr>
          <a:xfrm>
            <a:off x="6987412" y="3990503"/>
            <a:ext cx="2022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20B6BE"/>
                </a:solidFill>
                <a:latin typeface="+mj-lt"/>
                <a:ea typeface="Arial"/>
                <a:cs typeface="Arial"/>
                <a:sym typeface="Arial"/>
              </a:rPr>
              <a:t>K</a:t>
            </a:r>
            <a:r>
              <a:rPr lang="vi-VN" sz="4400" baseline="-25000">
                <a:solidFill>
                  <a:srgbClr val="20B6BE"/>
                </a:solidFill>
                <a:latin typeface="+mj-lt"/>
                <a:ea typeface="Arial"/>
                <a:cs typeface="Arial"/>
                <a:sym typeface="Arial"/>
              </a:rPr>
              <a:t>2</a:t>
            </a:r>
            <a:r>
              <a:rPr lang="vi-VN" sz="4400">
                <a:solidFill>
                  <a:srgbClr val="20B6BE"/>
                </a:solidFill>
                <a:latin typeface="+mj-lt"/>
                <a:ea typeface="Arial"/>
                <a:cs typeface="Arial"/>
                <a:sym typeface="Arial"/>
              </a:rPr>
              <a:t>O</a:t>
            </a:r>
            <a:endParaRPr sz="4400">
              <a:solidFill>
                <a:srgbClr val="20B6BE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7"/>
          <p:cNvSpPr/>
          <p:nvPr/>
        </p:nvSpPr>
        <p:spPr>
          <a:xfrm>
            <a:off x="5541410" y="476006"/>
            <a:ext cx="571982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16696F"/>
                </a:solidFill>
                <a:latin typeface="+mj-lt"/>
                <a:ea typeface="Arial"/>
                <a:cs typeface="Arial"/>
                <a:sym typeface="Arial"/>
              </a:rPr>
              <a:t>S có hóa trị II</a:t>
            </a:r>
            <a:endParaRPr sz="4400" dirty="0">
              <a:solidFill>
                <a:srgbClr val="16696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7"/>
          <p:cNvSpPr/>
          <p:nvPr/>
        </p:nvSpPr>
        <p:spPr>
          <a:xfrm>
            <a:off x="6231259" y="1517241"/>
            <a:ext cx="523147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16696F"/>
                </a:solidFill>
                <a:latin typeface="+mj-lt"/>
                <a:ea typeface="Arial"/>
                <a:cs typeface="Arial"/>
                <a:sym typeface="Arial"/>
              </a:rPr>
              <a:t>C có hóa trị IV</a:t>
            </a:r>
            <a:endParaRPr sz="4400" dirty="0">
              <a:solidFill>
                <a:srgbClr val="16696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7081334" y="2233015"/>
            <a:ext cx="353132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16696F"/>
                </a:solidFill>
                <a:latin typeface="+mj-lt"/>
                <a:ea typeface="Arial"/>
                <a:cs typeface="Arial"/>
                <a:sym typeface="Arial"/>
              </a:rPr>
              <a:t>Cl có hóa trị I</a:t>
            </a:r>
            <a:endParaRPr sz="4400" dirty="0">
              <a:solidFill>
                <a:srgbClr val="16696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7781088" y="3125432"/>
            <a:ext cx="441091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16696F"/>
                </a:solidFill>
                <a:latin typeface="+mj-lt"/>
                <a:ea typeface="Arial"/>
                <a:cs typeface="Arial"/>
                <a:sym typeface="Arial"/>
              </a:rPr>
              <a:t>Mg có hóa trị II</a:t>
            </a:r>
            <a:endParaRPr sz="4400" dirty="0">
              <a:solidFill>
                <a:srgbClr val="16696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269736" y="4011626"/>
            <a:ext cx="381741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16696F"/>
                </a:solidFill>
                <a:latin typeface="+mj-lt"/>
                <a:ea typeface="Arial"/>
                <a:cs typeface="Arial"/>
                <a:sym typeface="Arial"/>
              </a:rPr>
              <a:t>K có hóa trị I</a:t>
            </a:r>
            <a:endParaRPr sz="4400" dirty="0">
              <a:solidFill>
                <a:srgbClr val="16696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7"/>
          <p:cNvCxnSpPr/>
          <p:nvPr/>
        </p:nvCxnSpPr>
        <p:spPr>
          <a:xfrm>
            <a:off x="4150241" y="1461876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9" name="Google Shape;529;p7"/>
          <p:cNvCxnSpPr/>
          <p:nvPr/>
        </p:nvCxnSpPr>
        <p:spPr>
          <a:xfrm>
            <a:off x="4579559" y="2488890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0" name="Google Shape;530;p7"/>
          <p:cNvCxnSpPr/>
          <p:nvPr/>
        </p:nvCxnSpPr>
        <p:spPr>
          <a:xfrm>
            <a:off x="5144733" y="3385403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1" name="Google Shape;531;p7"/>
          <p:cNvCxnSpPr/>
          <p:nvPr/>
        </p:nvCxnSpPr>
        <p:spPr>
          <a:xfrm>
            <a:off x="5929622" y="4195519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2" name="Google Shape;532;p7"/>
          <p:cNvCxnSpPr/>
          <p:nvPr/>
        </p:nvCxnSpPr>
        <p:spPr>
          <a:xfrm>
            <a:off x="6174321" y="5116090"/>
            <a:ext cx="576011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7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75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75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7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7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539" name="Google Shape;539;p8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540" name="Google Shape;540;p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541" name="Google Shape;541;p8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542" name="Google Shape;542;p8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8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8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5" name="Google Shape;545;p8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46" name="Google Shape;546;p8"/>
            <p:cNvPicPr preferRelativeResize="0"/>
            <p:nvPr/>
          </p:nvPicPr>
          <p:blipFill rotWithShape="1">
            <a:blip r:embed="rId3">
              <a:alphaModFix/>
            </a:blip>
            <a:srcRect l="30447" t="36684" r="58009" b="33815"/>
            <a:stretch/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8"/>
            <p:cNvPicPr preferRelativeResize="0"/>
            <p:nvPr/>
          </p:nvPicPr>
          <p:blipFill rotWithShape="1">
            <a:blip r:embed="rId4">
              <a:alphaModFix/>
            </a:blip>
            <a:srcRect l="15585" t="46432" r="65656" b="32018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8" name="Google Shape;548;p8"/>
          <p:cNvSpPr/>
          <p:nvPr/>
        </p:nvSpPr>
        <p:spPr>
          <a:xfrm>
            <a:off x="4477754" y="2069431"/>
            <a:ext cx="3249862" cy="32498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8"/>
          <p:cNvSpPr/>
          <p:nvPr/>
        </p:nvSpPr>
        <p:spPr>
          <a:xfrm>
            <a:off x="4614112" y="2172939"/>
            <a:ext cx="3014675" cy="301467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8"/>
          <p:cNvSpPr txBox="1"/>
          <p:nvPr/>
        </p:nvSpPr>
        <p:spPr>
          <a:xfrm>
            <a:off x="953284" y="2744923"/>
            <a:ext cx="352447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</a:t>
            </a:r>
            <a:r>
              <a:rPr lang="pt-BR" sz="3000" b="1" dirty="0" smtClean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pt-BR" sz="3000" b="1" dirty="0" smtClean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NGUYÊN TỬ H</a:t>
            </a: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2H</a:t>
            </a:r>
            <a:endParaRPr lang="pt-BR" sz="3000" b="1" dirty="0">
              <a:solidFill>
                <a:srgbClr val="19B4C9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51" name="Google Shape;551;p8"/>
          <p:cNvSpPr txBox="1"/>
          <p:nvPr/>
        </p:nvSpPr>
        <p:spPr>
          <a:xfrm>
            <a:off x="8212184" y="4228774"/>
            <a:ext cx="32665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 dirty="0" smtClean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</a:t>
            </a:r>
            <a:r>
              <a:rPr lang="vi-VN" sz="3000" b="1" baseline="-25000" dirty="0" smtClean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4</a:t>
            </a:r>
            <a:r>
              <a:rPr lang="vi-VN" sz="3000" b="1" dirty="0" smtClean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HOÁ TRỊ II</a:t>
            </a:r>
            <a:endParaRPr lang="vi-VN" sz="3000" b="1" dirty="0">
              <a:solidFill>
                <a:srgbClr val="19B4C9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552" name="Google Shape;552;p8"/>
          <p:cNvGrpSpPr/>
          <p:nvPr/>
        </p:nvGrpSpPr>
        <p:grpSpPr>
          <a:xfrm>
            <a:off x="2694729" y="433736"/>
            <a:ext cx="7666294" cy="1265075"/>
            <a:chOff x="7146755" y="-991986"/>
            <a:chExt cx="7666294" cy="1265075"/>
          </a:xfrm>
        </p:grpSpPr>
        <p:sp>
          <p:nvSpPr>
            <p:cNvPr id="553" name="Google Shape;553;p8"/>
            <p:cNvSpPr/>
            <p:nvPr/>
          </p:nvSpPr>
          <p:spPr>
            <a:xfrm rot="10800000">
              <a:off x="7146755" y="-991986"/>
              <a:ext cx="7535666" cy="1265075"/>
            </a:xfrm>
            <a:custGeom>
              <a:avLst/>
              <a:gdLst/>
              <a:ahLst/>
              <a:cxnLst/>
              <a:rect l="l" t="t" r="r" b="b"/>
              <a:pathLst>
                <a:path w="3200400" h="991983" extrusionOk="0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8"/>
            <p:cNvSpPr txBox="1"/>
            <p:nvPr/>
          </p:nvSpPr>
          <p:spPr>
            <a:xfrm>
              <a:off x="7146756" y="-932827"/>
              <a:ext cx="7666293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000" b="1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VẬY CÒN NHÓM NGUYÊN TỬ</a:t>
              </a:r>
              <a:endParaRPr sz="40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55" name="Google Shape;555;p8"/>
          <p:cNvCxnSpPr/>
          <p:nvPr/>
        </p:nvCxnSpPr>
        <p:spPr>
          <a:xfrm>
            <a:off x="7772400" y="3949367"/>
            <a:ext cx="4174958" cy="0"/>
          </a:xfrm>
          <a:prstGeom prst="straightConnector1">
            <a:avLst/>
          </a:prstGeom>
          <a:noFill/>
          <a:ln w="15875" cap="flat" cmpd="sng">
            <a:solidFill>
              <a:srgbClr val="D2CDB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8"/>
          <p:cNvCxnSpPr/>
          <p:nvPr/>
        </p:nvCxnSpPr>
        <p:spPr>
          <a:xfrm>
            <a:off x="320842" y="3957388"/>
            <a:ext cx="4174958" cy="0"/>
          </a:xfrm>
          <a:prstGeom prst="straightConnector1">
            <a:avLst/>
          </a:prstGeom>
          <a:noFill/>
          <a:ln w="15875" cap="flat" cmpd="sng">
            <a:solidFill>
              <a:srgbClr val="D2CDB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57" name="Google Shape;557;p8"/>
          <p:cNvSpPr/>
          <p:nvPr/>
        </p:nvSpPr>
        <p:spPr>
          <a:xfrm>
            <a:off x="0" y="6023464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"/>
          <p:cNvSpPr/>
          <p:nvPr/>
        </p:nvSpPr>
        <p:spPr>
          <a:xfrm>
            <a:off x="0" y="6250159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"/>
          <p:cNvSpPr/>
          <p:nvPr/>
        </p:nvSpPr>
        <p:spPr>
          <a:xfrm>
            <a:off x="7755513" y="5526611"/>
            <a:ext cx="3728731" cy="914400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9"/>
          <p:cNvSpPr/>
          <p:nvPr/>
        </p:nvSpPr>
        <p:spPr>
          <a:xfrm>
            <a:off x="7043351" y="5262919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9"/>
          <p:cNvGrpSpPr/>
          <p:nvPr/>
        </p:nvGrpSpPr>
        <p:grpSpPr>
          <a:xfrm>
            <a:off x="-643851" y="-310098"/>
            <a:ext cx="4735026" cy="4493622"/>
            <a:chOff x="-171735" y="-104503"/>
            <a:chExt cx="4735026" cy="4493622"/>
          </a:xfrm>
        </p:grpSpPr>
        <p:sp>
          <p:nvSpPr>
            <p:cNvPr id="566" name="Google Shape;566;p9"/>
            <p:cNvSpPr/>
            <p:nvPr/>
          </p:nvSpPr>
          <p:spPr>
            <a:xfrm flipH="1">
              <a:off x="-171735" y="-104503"/>
              <a:ext cx="4167052" cy="3566160"/>
            </a:xfrm>
            <a:custGeom>
              <a:avLst/>
              <a:gdLst/>
              <a:ahLst/>
              <a:cxnLst/>
              <a:rect l="l" t="t" r="r" b="b"/>
              <a:pathLst>
                <a:path w="3897085" h="3474720" extrusionOk="0">
                  <a:moveTo>
                    <a:pt x="66171" y="0"/>
                  </a:moveTo>
                  <a:lnTo>
                    <a:pt x="913544" y="0"/>
                  </a:lnTo>
                  <a:lnTo>
                    <a:pt x="941219" y="50987"/>
                  </a:lnTo>
                  <a:cubicBezTo>
                    <a:pt x="966007" y="109593"/>
                    <a:pt x="979714" y="174027"/>
                    <a:pt x="979714" y="241662"/>
                  </a:cubicBezTo>
                  <a:cubicBezTo>
                    <a:pt x="979714" y="309297"/>
                    <a:pt x="966007" y="373731"/>
                    <a:pt x="941219" y="432337"/>
                  </a:cubicBezTo>
                  <a:lnTo>
                    <a:pt x="940094" y="434410"/>
                  </a:lnTo>
                  <a:lnTo>
                    <a:pt x="973181" y="431074"/>
                  </a:lnTo>
                  <a:cubicBezTo>
                    <a:pt x="1213962" y="431074"/>
                    <a:pt x="1420551" y="577468"/>
                    <a:pt x="1508797" y="786104"/>
                  </a:cubicBezTo>
                  <a:lnTo>
                    <a:pt x="1526368" y="842708"/>
                  </a:lnTo>
                  <a:lnTo>
                    <a:pt x="1579016" y="799269"/>
                  </a:lnTo>
                  <a:cubicBezTo>
                    <a:pt x="1715573" y="707013"/>
                    <a:pt x="1880196" y="653143"/>
                    <a:pt x="2057400" y="653143"/>
                  </a:cubicBezTo>
                  <a:cubicBezTo>
                    <a:pt x="2529945" y="653143"/>
                    <a:pt x="2913018" y="1036216"/>
                    <a:pt x="2913018" y="1508761"/>
                  </a:cubicBezTo>
                  <a:cubicBezTo>
                    <a:pt x="2913018" y="1626897"/>
                    <a:pt x="2889076" y="1739442"/>
                    <a:pt x="2845779" y="1841806"/>
                  </a:cubicBezTo>
                  <a:lnTo>
                    <a:pt x="2789968" y="1944631"/>
                  </a:lnTo>
                  <a:lnTo>
                    <a:pt x="2857646" y="1965639"/>
                  </a:lnTo>
                  <a:cubicBezTo>
                    <a:pt x="2931489" y="1996872"/>
                    <a:pt x="2994317" y="2049048"/>
                    <a:pt x="3038685" y="2114721"/>
                  </a:cubicBezTo>
                  <a:lnTo>
                    <a:pt x="3070970" y="2174202"/>
                  </a:lnTo>
                  <a:lnTo>
                    <a:pt x="3120278" y="2114440"/>
                  </a:lnTo>
                  <a:cubicBezTo>
                    <a:pt x="3264477" y="1970241"/>
                    <a:pt x="3463685" y="1881052"/>
                    <a:pt x="3683725" y="1881052"/>
                  </a:cubicBezTo>
                  <a:cubicBezTo>
                    <a:pt x="3738735" y="1881052"/>
                    <a:pt x="3792443" y="1886626"/>
                    <a:pt x="3844315" y="1897241"/>
                  </a:cubicBezTo>
                  <a:lnTo>
                    <a:pt x="3897085" y="1910810"/>
                  </a:lnTo>
                  <a:lnTo>
                    <a:pt x="3897085" y="3444963"/>
                  </a:lnTo>
                  <a:lnTo>
                    <a:pt x="3844315" y="3458531"/>
                  </a:lnTo>
                  <a:cubicBezTo>
                    <a:pt x="3792443" y="3469146"/>
                    <a:pt x="3738735" y="3474720"/>
                    <a:pt x="3683725" y="3474720"/>
                  </a:cubicBezTo>
                  <a:cubicBezTo>
                    <a:pt x="3298656" y="3474720"/>
                    <a:pt x="2977382" y="3201580"/>
                    <a:pt x="2903080" y="2838476"/>
                  </a:cubicBezTo>
                  <a:lnTo>
                    <a:pt x="2889774" y="2706488"/>
                  </a:lnTo>
                  <a:lnTo>
                    <a:pt x="2857646" y="2723927"/>
                  </a:lnTo>
                  <a:cubicBezTo>
                    <a:pt x="2808417" y="2744749"/>
                    <a:pt x="2754293" y="2756263"/>
                    <a:pt x="2697479" y="2756263"/>
                  </a:cubicBezTo>
                  <a:cubicBezTo>
                    <a:pt x="2470225" y="2756263"/>
                    <a:pt x="2285999" y="2572037"/>
                    <a:pt x="2285999" y="2344783"/>
                  </a:cubicBezTo>
                  <a:lnTo>
                    <a:pt x="2287265" y="2332230"/>
                  </a:lnTo>
                  <a:lnTo>
                    <a:pt x="2229837" y="2346996"/>
                  </a:lnTo>
                  <a:cubicBezTo>
                    <a:pt x="2174138" y="2358394"/>
                    <a:pt x="2116468" y="2364379"/>
                    <a:pt x="2057400" y="2364379"/>
                  </a:cubicBezTo>
                  <a:cubicBezTo>
                    <a:pt x="1643923" y="2364379"/>
                    <a:pt x="1298948" y="2071089"/>
                    <a:pt x="1219165" y="1681198"/>
                  </a:cubicBezTo>
                  <a:lnTo>
                    <a:pt x="1205410" y="1544751"/>
                  </a:lnTo>
                  <a:lnTo>
                    <a:pt x="1199448" y="1547987"/>
                  </a:lnTo>
                  <a:cubicBezTo>
                    <a:pt x="1129903" y="1577402"/>
                    <a:pt x="1053441" y="1593668"/>
                    <a:pt x="973181" y="1593668"/>
                  </a:cubicBezTo>
                  <a:cubicBezTo>
                    <a:pt x="652140" y="1593668"/>
                    <a:pt x="391884" y="1333412"/>
                    <a:pt x="391884" y="1012371"/>
                  </a:cubicBezTo>
                  <a:cubicBezTo>
                    <a:pt x="391884" y="932111"/>
                    <a:pt x="408150" y="855650"/>
                    <a:pt x="437565" y="786104"/>
                  </a:cubicBezTo>
                  <a:lnTo>
                    <a:pt x="468369" y="729353"/>
                  </a:lnTo>
                  <a:lnTo>
                    <a:pt x="391134" y="721567"/>
                  </a:lnTo>
                  <a:cubicBezTo>
                    <a:pt x="167914" y="675890"/>
                    <a:pt x="0" y="478385"/>
                    <a:pt x="0" y="241662"/>
                  </a:cubicBezTo>
                  <a:cubicBezTo>
                    <a:pt x="0" y="174027"/>
                    <a:pt x="13708" y="109593"/>
                    <a:pt x="38496" y="509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 flipH="1">
              <a:off x="0" y="0"/>
              <a:ext cx="4563291" cy="4389119"/>
            </a:xfrm>
            <a:custGeom>
              <a:avLst/>
              <a:gdLst/>
              <a:ahLst/>
              <a:cxnLst/>
              <a:rect l="l" t="t" r="r" b="b"/>
              <a:pathLst>
                <a:path w="4563291" h="4389119" extrusionOk="0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9"/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569" name="Google Shape;569;p9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570" name="Google Shape;570;p9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571" name="Google Shape;571;p9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9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9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4" name="Google Shape;574;p9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75" name="Google Shape;575;p9"/>
            <p:cNvPicPr preferRelativeResize="0"/>
            <p:nvPr/>
          </p:nvPicPr>
          <p:blipFill rotWithShape="1">
            <a:blip r:embed="rId3">
              <a:alphaModFix/>
            </a:blip>
            <a:srcRect l="30447" t="36684" r="58009" b="33815"/>
            <a:stretch/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9"/>
            <p:cNvPicPr preferRelativeResize="0"/>
            <p:nvPr/>
          </p:nvPicPr>
          <p:blipFill rotWithShape="1">
            <a:blip r:embed="rId4">
              <a:alphaModFix/>
            </a:blip>
            <a:srcRect l="15585" t="46432" r="65656" b="32018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7" name="Google Shape;577;p9"/>
          <p:cNvGrpSpPr/>
          <p:nvPr/>
        </p:nvGrpSpPr>
        <p:grpSpPr>
          <a:xfrm rot="-2107419">
            <a:off x="-206297" y="790512"/>
            <a:ext cx="4605022" cy="2023900"/>
            <a:chOff x="7146754" y="-991987"/>
            <a:chExt cx="4153622" cy="1569568"/>
          </a:xfrm>
        </p:grpSpPr>
        <p:sp>
          <p:nvSpPr>
            <p:cNvPr id="578" name="Google Shape;578;p9"/>
            <p:cNvSpPr/>
            <p:nvPr/>
          </p:nvSpPr>
          <p:spPr>
            <a:xfrm rot="10800000">
              <a:off x="7146754" y="-991987"/>
              <a:ext cx="3755165" cy="1569568"/>
            </a:xfrm>
            <a:custGeom>
              <a:avLst/>
              <a:gdLst/>
              <a:ahLst/>
              <a:cxnLst/>
              <a:rect l="l" t="t" r="r" b="b"/>
              <a:pathLst>
                <a:path w="3200400" h="991983" extrusionOk="0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"/>
            <p:cNvSpPr txBox="1"/>
            <p:nvPr/>
          </p:nvSpPr>
          <p:spPr>
            <a:xfrm rot="21095305">
              <a:off x="7232243" y="-513583"/>
              <a:ext cx="4068133" cy="859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6600" b="1" smtClean="0">
                  <a:solidFill>
                    <a:srgbClr val="18B4C9"/>
                  </a:solidFill>
                  <a:latin typeface="+mj-lt"/>
                  <a:ea typeface="Arial"/>
                  <a:cs typeface="Arial"/>
                  <a:sym typeface="Arial"/>
                </a:rPr>
                <a:t>Vận dụng</a:t>
              </a:r>
              <a:endParaRPr sz="4400" dirty="0">
                <a:solidFill>
                  <a:srgbClr val="18B4C9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0" name="Google Shape;580;p9"/>
          <p:cNvSpPr/>
          <p:nvPr/>
        </p:nvSpPr>
        <p:spPr>
          <a:xfrm>
            <a:off x="411579" y="5033912"/>
            <a:ext cx="194694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H</a:t>
            </a:r>
            <a:r>
              <a:rPr lang="vi-VN" sz="4400" b="1" baseline="-25000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2</a:t>
            </a: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CO</a:t>
            </a:r>
            <a:r>
              <a:rPr lang="vi-VN" sz="4400" b="1" baseline="-25000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3</a:t>
            </a:r>
            <a:endParaRPr sz="4400" b="1" baseline="-25000">
              <a:solidFill>
                <a:srgbClr val="002060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1" name="Google Shape;581;p9"/>
          <p:cNvSpPr/>
          <p:nvPr/>
        </p:nvSpPr>
        <p:spPr>
          <a:xfrm>
            <a:off x="1865813" y="3812632"/>
            <a:ext cx="19447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H</a:t>
            </a:r>
            <a:r>
              <a:rPr lang="vi-VN" sz="4400" b="1" baseline="-25000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3</a:t>
            </a: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PO</a:t>
            </a:r>
            <a:r>
              <a:rPr lang="vi-VN" sz="4400" b="1" baseline="-25000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4</a:t>
            </a:r>
            <a:endParaRPr sz="4400" b="1" baseline="-25000">
              <a:solidFill>
                <a:srgbClr val="002060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2" name="Google Shape;582;p9"/>
          <p:cNvSpPr/>
          <p:nvPr/>
        </p:nvSpPr>
        <p:spPr>
          <a:xfrm>
            <a:off x="3341606" y="2606290"/>
            <a:ext cx="18213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HNO</a:t>
            </a:r>
            <a:r>
              <a:rPr lang="vi-VN" sz="4400" b="1" baseline="-25000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3</a:t>
            </a:r>
            <a:endParaRPr sz="4400" b="1" baseline="-25000" dirty="0">
              <a:solidFill>
                <a:srgbClr val="002060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3" name="Google Shape;583;p9"/>
          <p:cNvSpPr/>
          <p:nvPr/>
        </p:nvSpPr>
        <p:spPr>
          <a:xfrm>
            <a:off x="4912182" y="1295903"/>
            <a:ext cx="157286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002060"/>
                </a:solidFill>
                <a:latin typeface="+mj-lt"/>
                <a:ea typeface="Microsoft Yahei"/>
                <a:cs typeface="Microsoft Yahei"/>
                <a:sym typeface="Microsoft Yahei"/>
              </a:rPr>
              <a:t>HOH</a:t>
            </a:r>
            <a:endParaRPr sz="4400" b="1" baseline="-25000">
              <a:solidFill>
                <a:srgbClr val="002060"/>
              </a:solidFill>
              <a:latin typeface="+mj-lt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4" name="Google Shape;584;p9"/>
          <p:cNvSpPr txBox="1"/>
          <p:nvPr/>
        </p:nvSpPr>
        <p:spPr>
          <a:xfrm>
            <a:off x="7800200" y="1219523"/>
            <a:ext cx="27687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OH</a:t>
            </a:r>
            <a:r>
              <a:rPr lang="vi-VN" sz="40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vi-VN" sz="32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hoá trị </a:t>
            </a:r>
            <a:r>
              <a:rPr lang="vi-VN" sz="44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I</a:t>
            </a:r>
            <a:endParaRPr sz="4000" b="1">
              <a:solidFill>
                <a:srgbClr val="19B4C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9"/>
          <p:cNvSpPr txBox="1"/>
          <p:nvPr/>
        </p:nvSpPr>
        <p:spPr>
          <a:xfrm>
            <a:off x="6407137" y="2476044"/>
            <a:ext cx="294183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NO</a:t>
            </a:r>
            <a:r>
              <a:rPr lang="vi-VN" sz="4400" b="1" baseline="-25000" dirty="0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3</a:t>
            </a:r>
            <a:r>
              <a:rPr lang="vi-VN" sz="4000" b="1" dirty="0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vi-VN" sz="3200" b="1" dirty="0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hoá trị </a:t>
            </a:r>
            <a:r>
              <a:rPr lang="vi-VN" sz="4400" b="1" dirty="0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I</a:t>
            </a:r>
            <a:endParaRPr sz="4000" b="1" dirty="0">
              <a:solidFill>
                <a:srgbClr val="19B4C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9"/>
          <p:cNvSpPr txBox="1"/>
          <p:nvPr/>
        </p:nvSpPr>
        <p:spPr>
          <a:xfrm>
            <a:off x="5107284" y="3797484"/>
            <a:ext cx="320632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PO</a:t>
            </a:r>
            <a:r>
              <a:rPr lang="vi-VN" sz="4400" b="1" baseline="-25000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4</a:t>
            </a:r>
            <a:r>
              <a:rPr lang="vi-VN" sz="40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vi-VN" sz="32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hoá trị </a:t>
            </a:r>
            <a:r>
              <a:rPr lang="vi-VN" sz="44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III</a:t>
            </a:r>
            <a:endParaRPr sz="4000" b="1" dirty="0">
              <a:solidFill>
                <a:srgbClr val="19B4C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9"/>
          <p:cNvSpPr txBox="1"/>
          <p:nvPr/>
        </p:nvSpPr>
        <p:spPr>
          <a:xfrm>
            <a:off x="3523201" y="5068753"/>
            <a:ext cx="31422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CO</a:t>
            </a:r>
            <a:r>
              <a:rPr lang="vi-VN" sz="4400" b="1" baseline="-25000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3</a:t>
            </a:r>
            <a:r>
              <a:rPr lang="vi-VN" sz="40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vi-VN" sz="32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hoá trị </a:t>
            </a:r>
            <a:r>
              <a:rPr lang="vi-VN" sz="4400" b="1" smtClean="0">
                <a:solidFill>
                  <a:srgbClr val="19B4C9"/>
                </a:solidFill>
                <a:latin typeface="+mj-lt"/>
                <a:ea typeface="Arial"/>
                <a:cs typeface="Arial"/>
                <a:sym typeface="Arial"/>
              </a:rPr>
              <a:t>II</a:t>
            </a:r>
            <a:endParaRPr sz="4000" b="1">
              <a:solidFill>
                <a:srgbClr val="19B4C9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12"/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683" name="Google Shape;683;p12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684" name="Google Shape;684;p12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685" name="Google Shape;685;p12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12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165100" dist="88900" algn="l" rotWithShape="0">
                    <a:srgbClr val="000000">
                      <a:alpha val="1882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12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085" h="3474720" extrusionOk="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8" name="Google Shape;688;p1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/>
                <a:ahLst/>
                <a:cxnLst/>
                <a:rect l="l" t="t" r="r" b="b"/>
                <a:pathLst>
                  <a:path w="4563291" h="4389119" extrusionOk="0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89" name="Google Shape;689;p12"/>
            <p:cNvPicPr preferRelativeResize="0"/>
            <p:nvPr/>
          </p:nvPicPr>
          <p:blipFill rotWithShape="1">
            <a:blip r:embed="rId3">
              <a:alphaModFix/>
            </a:blip>
            <a:srcRect l="30447" t="36684" r="58009" b="33815"/>
            <a:stretch/>
          </p:blipFill>
          <p:spPr>
            <a:xfrm rot="-2240199">
              <a:off x="11417829" y="883063"/>
              <a:ext cx="580572" cy="83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12"/>
            <p:cNvPicPr preferRelativeResize="0"/>
            <p:nvPr/>
          </p:nvPicPr>
          <p:blipFill rotWithShape="1">
            <a:blip r:embed="rId4">
              <a:alphaModFix/>
            </a:blip>
            <a:srcRect l="15585" t="46432" r="65656" b="32018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1" name="Google Shape;691;p12"/>
          <p:cNvSpPr txBox="1">
            <a:spLocks noGrp="1"/>
          </p:cNvSpPr>
          <p:nvPr>
            <p:ph type="body" idx="1"/>
          </p:nvPr>
        </p:nvSpPr>
        <p:spPr>
          <a:xfrm>
            <a:off x="2063552" y="1772816"/>
            <a:ext cx="3312368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00"/>
              <a:buNone/>
            </a:pPr>
            <a:r>
              <a:rPr lang="vi-VN" sz="28700" dirty="0">
                <a:latin typeface="Arial"/>
                <a:ea typeface="Arial"/>
                <a:cs typeface="Arial"/>
                <a:sym typeface="Arial"/>
              </a:rPr>
              <a:t>H</a:t>
            </a:r>
            <a:endParaRPr dirty="0"/>
          </a:p>
        </p:txBody>
      </p:sp>
      <p:sp>
        <p:nvSpPr>
          <p:cNvPr id="692" name="Google Shape;692;p12"/>
          <p:cNvSpPr txBox="1"/>
          <p:nvPr/>
        </p:nvSpPr>
        <p:spPr>
          <a:xfrm>
            <a:off x="3071665" y="16113"/>
            <a:ext cx="1013419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693" name="Google Shape;693;p12"/>
          <p:cNvSpPr txBox="1"/>
          <p:nvPr/>
        </p:nvSpPr>
        <p:spPr>
          <a:xfrm>
            <a:off x="6296778" y="28705"/>
            <a:ext cx="184217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endParaRPr/>
          </a:p>
        </p:txBody>
      </p:sp>
      <p:sp>
        <p:nvSpPr>
          <p:cNvPr id="694" name="Google Shape;694;p12"/>
          <p:cNvSpPr txBox="1"/>
          <p:nvPr/>
        </p:nvSpPr>
        <p:spPr>
          <a:xfrm>
            <a:off x="5793661" y="2652676"/>
            <a:ext cx="106150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0" b="1">
                <a:solidFill>
                  <a:srgbClr val="18B4C9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695" name="Google Shape;695;p12"/>
          <p:cNvSpPr/>
          <p:nvPr/>
        </p:nvSpPr>
        <p:spPr>
          <a:xfrm>
            <a:off x="5978117" y="1329237"/>
            <a:ext cx="2957861" cy="450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dirty="0"/>
          </a:p>
        </p:txBody>
      </p:sp>
      <p:sp>
        <p:nvSpPr>
          <p:cNvPr id="696" name="Google Shape;696;p12"/>
          <p:cNvSpPr txBox="1"/>
          <p:nvPr/>
        </p:nvSpPr>
        <p:spPr>
          <a:xfrm>
            <a:off x="4943872" y="3438928"/>
            <a:ext cx="124906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97" name="Google Shape;697;p12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98" name="Google Shape;698;p12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699" name="Google Shape;699;p12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700" name="Google Shape;700;p12"/>
          <p:cNvSpPr/>
          <p:nvPr/>
        </p:nvSpPr>
        <p:spPr>
          <a:xfrm>
            <a:off x="227696" y="985755"/>
            <a:ext cx="2232248" cy="1944216"/>
          </a:xfrm>
          <a:prstGeom prst="cloudCallout">
            <a:avLst>
              <a:gd name="adj1" fmla="val 75068"/>
              <a:gd name="adj2" fmla="val -22252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này</a:t>
            </a:r>
            <a:endParaRPr/>
          </a:p>
        </p:txBody>
      </p:sp>
      <p:sp>
        <p:nvSpPr>
          <p:cNvPr id="701" name="Google Shape;701;p12"/>
          <p:cNvSpPr/>
          <p:nvPr/>
        </p:nvSpPr>
        <p:spPr>
          <a:xfrm>
            <a:off x="8831611" y="1035437"/>
            <a:ext cx="2232248" cy="1944216"/>
          </a:xfrm>
          <a:prstGeom prst="cloudCallout">
            <a:avLst>
              <a:gd name="adj1" fmla="val -84803"/>
              <a:gd name="adj2" fmla="val -2114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Hóa trị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kia</a:t>
            </a:r>
            <a:endParaRPr/>
          </a:p>
        </p:txBody>
      </p:sp>
      <p:sp>
        <p:nvSpPr>
          <p:cNvPr id="702" name="Google Shape;702;p12"/>
          <p:cNvSpPr/>
          <p:nvPr/>
        </p:nvSpPr>
        <p:spPr>
          <a:xfrm>
            <a:off x="9705181" y="3878347"/>
            <a:ext cx="2232248" cy="1944216"/>
          </a:xfrm>
          <a:prstGeom prst="cloudCallout">
            <a:avLst>
              <a:gd name="adj1" fmla="val -68133"/>
              <a:gd name="adj2" fmla="val 1386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số ngtố </a:t>
            </a: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kia</a:t>
            </a:r>
            <a:endParaRPr/>
          </a:p>
        </p:txBody>
      </p:sp>
      <p:sp>
        <p:nvSpPr>
          <p:cNvPr id="703" name="Google Shape;703;p12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số ngtố </a:t>
            </a:r>
            <a:r>
              <a:rPr lang="vi-VN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này</a:t>
            </a:r>
            <a:endParaRPr dirty="0"/>
          </a:p>
        </p:txBody>
      </p:sp>
      <p:sp>
        <p:nvSpPr>
          <p:cNvPr id="704" name="Google Shape;704;p12"/>
          <p:cNvSpPr/>
          <p:nvPr/>
        </p:nvSpPr>
        <p:spPr>
          <a:xfrm>
            <a:off x="8264082" y="5888020"/>
            <a:ext cx="3728731" cy="914400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2"/>
          <p:cNvSpPr/>
          <p:nvPr/>
        </p:nvSpPr>
        <p:spPr>
          <a:xfrm>
            <a:off x="7551920" y="5624328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2"/>
          <p:cNvSpPr/>
          <p:nvPr/>
        </p:nvSpPr>
        <p:spPr>
          <a:xfrm rot="10800000">
            <a:off x="-430558" y="21118"/>
            <a:ext cx="3728731" cy="914400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2"/>
          <p:cNvSpPr/>
          <p:nvPr/>
        </p:nvSpPr>
        <p:spPr>
          <a:xfrm rot="10800000">
            <a:off x="-1142720" y="-242574"/>
            <a:ext cx="3356012" cy="1162594"/>
          </a:xfrm>
          <a:custGeom>
            <a:avLst/>
            <a:gdLst/>
            <a:ahLst/>
            <a:cxnLst/>
            <a:rect l="l" t="t" r="r" b="b"/>
            <a:pathLst>
              <a:path w="3188970" h="1428750" extrusionOk="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2"/>
          <p:cNvSpPr/>
          <p:nvPr/>
        </p:nvSpPr>
        <p:spPr>
          <a:xfrm rot="-1295539">
            <a:off x="3218389" y="325325"/>
            <a:ext cx="2430333" cy="6099268"/>
          </a:xfrm>
          <a:prstGeom prst="ellipse">
            <a:avLst/>
          </a:prstGeom>
          <a:noFill/>
          <a:ln w="38100" cap="flat" cmpd="sng">
            <a:solidFill>
              <a:srgbClr val="18B4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2"/>
          <p:cNvSpPr/>
          <p:nvPr/>
        </p:nvSpPr>
        <p:spPr>
          <a:xfrm rot="-1643905">
            <a:off x="6875288" y="-26798"/>
            <a:ext cx="2489213" cy="6364519"/>
          </a:xfrm>
          <a:prstGeom prst="ellipse">
            <a:avLst/>
          </a:prstGeom>
          <a:noFill/>
          <a:ln w="38100" cap="flat" cmpd="sng">
            <a:solidFill>
              <a:srgbClr val="18B4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1120</Words>
  <PresentationFormat>Custom</PresentationFormat>
  <Paragraphs>276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2016-08-07T08:11:21Z</dcterms:created>
  <dcterms:modified xsi:type="dcterms:W3CDTF">2022-06-26T22:59:55Z</dcterms:modified>
</cp:coreProperties>
</file>