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2" r:id="rId2"/>
    <p:sldId id="286" r:id="rId3"/>
    <p:sldId id="331" r:id="rId4"/>
    <p:sldId id="258" r:id="rId5"/>
    <p:sldId id="340" r:id="rId6"/>
    <p:sldId id="295" r:id="rId7"/>
    <p:sldId id="326" r:id="rId8"/>
    <p:sldId id="305" r:id="rId9"/>
    <p:sldId id="309" r:id="rId10"/>
    <p:sldId id="294" r:id="rId11"/>
    <p:sldId id="328" r:id="rId12"/>
    <p:sldId id="335" r:id="rId13"/>
    <p:sldId id="332" r:id="rId14"/>
    <p:sldId id="297" r:id="rId15"/>
    <p:sldId id="314" r:id="rId16"/>
    <p:sldId id="28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EFDD79"/>
    <a:srgbClr val="5F7797"/>
    <a:srgbClr val="FDBE00"/>
    <a:srgbClr val="F26F61"/>
    <a:srgbClr val="363636"/>
    <a:srgbClr val="32798F"/>
    <a:srgbClr val="7F7F7F"/>
    <a:srgbClr val="414455"/>
    <a:srgbClr val="60B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8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70F3-E487-4281-A705-9BC98064EFD7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9D3C-55F1-453B-BE49-D4DBF8FE55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4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5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4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5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6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5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81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49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47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6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21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9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44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86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1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08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8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64456" y="675577"/>
            <a:ext cx="484632" cy="471563"/>
            <a:chOff x="3303354" y="2367094"/>
            <a:chExt cx="484632" cy="471563"/>
          </a:xfrm>
        </p:grpSpPr>
        <p:sp>
          <p:nvSpPr>
            <p:cNvPr id="13" name="Pentagon 12"/>
            <p:cNvSpPr/>
            <p:nvPr/>
          </p:nvSpPr>
          <p:spPr>
            <a:xfrm rot="5400000">
              <a:off x="3336545" y="2387216"/>
              <a:ext cx="418250" cy="484632"/>
            </a:xfrm>
            <a:prstGeom prst="homePlate">
              <a:avLst>
                <a:gd name="adj" fmla="val 255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3354" y="2367094"/>
              <a:ext cx="484632" cy="10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5882" y="67557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725538"/>
            <a:ext cx="12192000" cy="132463"/>
            <a:chOff x="0" y="6725537"/>
            <a:chExt cx="12192000" cy="132463"/>
          </a:xfrm>
        </p:grpSpPr>
        <p:sp>
          <p:nvSpPr>
            <p:cNvPr id="7" name="Rectangle 6"/>
            <p:cNvSpPr/>
            <p:nvPr/>
          </p:nvSpPr>
          <p:spPr>
            <a:xfrm>
              <a:off x="0" y="6725538"/>
              <a:ext cx="2418460" cy="132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6919" y="6725537"/>
              <a:ext cx="2596813" cy="1324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73540" y="6725537"/>
              <a:ext cx="2418460" cy="132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5080" y="6725537"/>
              <a:ext cx="2418460" cy="1324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8460" y="6725538"/>
              <a:ext cx="2418460" cy="132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800100" y="620185"/>
            <a:ext cx="736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冬青黑体简体中文 W6"/>
                <a:cs typeface="+mj-cs"/>
              </a:rPr>
              <a:t>商务扁平多彩信息图表设计</a:t>
            </a:r>
            <a:endParaRPr lang="zh-CN" altLang="en-US" sz="1400" dirty="0">
              <a:solidFill>
                <a:schemeClr val="accent5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969707" y="-9281652"/>
            <a:ext cx="969707" cy="969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 userDrawn="1"/>
        </p:nvSpPr>
        <p:spPr>
          <a:xfrm>
            <a:off x="12192000" y="-9281652"/>
            <a:ext cx="969707" cy="969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>
            <a:off x="-969707" y="14849977"/>
            <a:ext cx="969707" cy="969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>
            <a:off x="12192000" y="14849977"/>
            <a:ext cx="969707" cy="969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8724" t="18060" r="18351" b="23731"/>
          <a:stretch>
            <a:fillRect/>
          </a:stretch>
        </p:blipFill>
        <p:spPr>
          <a:xfrm>
            <a:off x="1453852" y="299156"/>
            <a:ext cx="1518036" cy="1072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5F7797">
                <a:tint val="45000"/>
                <a:satMod val="400000"/>
              </a:srgbClr>
            </a:duotone>
          </a:blip>
          <a:srcRect l="28724" t="18060" r="18351" b="23731"/>
          <a:stretch>
            <a:fillRect/>
          </a:stretch>
        </p:blipFill>
        <p:spPr>
          <a:xfrm>
            <a:off x="1453852" y="1722574"/>
            <a:ext cx="1518036" cy="1072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l="50251" t="5608" r="17874" b="13760"/>
          <a:stretch>
            <a:fillRect/>
          </a:stretch>
        </p:blipFill>
        <p:spPr>
          <a:xfrm>
            <a:off x="1453852" y="3145991"/>
            <a:ext cx="1518036" cy="126074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924376" y="1508196"/>
            <a:ext cx="4554108" cy="1072215"/>
            <a:chOff x="4924376" y="1508196"/>
            <a:chExt cx="4554108" cy="107221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l="28724" t="18060" r="18351" b="23731"/>
            <a:stretch>
              <a:fillRect/>
            </a:stretch>
          </p:blipFill>
          <p:spPr>
            <a:xfrm>
              <a:off x="6442412" y="1508196"/>
              <a:ext cx="1518036" cy="10722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5F7797">
                  <a:tint val="45000"/>
                  <a:satMod val="400000"/>
                </a:srgbClr>
              </a:duotone>
            </a:blip>
            <a:srcRect l="28724" t="18060" r="18351" b="23731"/>
            <a:stretch>
              <a:fillRect/>
            </a:stretch>
          </p:blipFill>
          <p:spPr>
            <a:xfrm>
              <a:off x="4924376" y="1508196"/>
              <a:ext cx="1518036" cy="10722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l="50251" t="5608" r="17874" b="13760"/>
            <a:stretch>
              <a:fillRect/>
            </a:stretch>
          </p:blipFill>
          <p:spPr>
            <a:xfrm>
              <a:off x="7960448" y="1508197"/>
              <a:ext cx="1518036" cy="107221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7506" y="3145991"/>
            <a:ext cx="4554107" cy="1072989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309213" y="4757937"/>
            <a:ext cx="4500808" cy="1787168"/>
            <a:chOff x="416789" y="5339623"/>
            <a:chExt cx="4500808" cy="1787168"/>
          </a:xfrm>
          <a:solidFill>
            <a:schemeClr val="accent1"/>
          </a:solidFill>
        </p:grpSpPr>
        <p:sp>
          <p:nvSpPr>
            <p:cNvPr id="16" name="Freeform 271"/>
            <p:cNvSpPr/>
            <p:nvPr/>
          </p:nvSpPr>
          <p:spPr bwMode="auto">
            <a:xfrm>
              <a:off x="416789" y="53396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71"/>
            <p:cNvSpPr/>
            <p:nvPr/>
          </p:nvSpPr>
          <p:spPr bwMode="auto">
            <a:xfrm>
              <a:off x="569189" y="54920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1"/>
            <p:cNvSpPr/>
            <p:nvPr/>
          </p:nvSpPr>
          <p:spPr bwMode="auto">
            <a:xfrm>
              <a:off x="721589" y="56444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71"/>
            <p:cNvSpPr/>
            <p:nvPr/>
          </p:nvSpPr>
          <p:spPr bwMode="auto">
            <a:xfrm>
              <a:off x="873989" y="57968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l="40886" t="7385" r="27768" b="10142"/>
          <a:stretch>
            <a:fillRect/>
          </a:stretch>
        </p:blipFill>
        <p:spPr>
          <a:xfrm>
            <a:off x="5248325" y="4838721"/>
            <a:ext cx="1412240" cy="1473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/>
          <a:srcRect l="35909" t="8184" r="27558" b="12755"/>
          <a:stretch>
            <a:fillRect/>
          </a:stretch>
        </p:blipFill>
        <p:spPr>
          <a:xfrm>
            <a:off x="6969779" y="4819964"/>
            <a:ext cx="1645920" cy="1412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B917-A8F2-4D81-9DA6-3C9311A049E6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20"/>
          <p:cNvSpPr>
            <a:spLocks noEditPoints="1"/>
          </p:cNvSpPr>
          <p:nvPr/>
        </p:nvSpPr>
        <p:spPr bwMode="auto">
          <a:xfrm>
            <a:off x="10182732" y="4246880"/>
            <a:ext cx="1898891" cy="2611120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440" name="Freeform 20"/>
          <p:cNvSpPr>
            <a:spLocks noEditPoints="1"/>
          </p:cNvSpPr>
          <p:nvPr/>
        </p:nvSpPr>
        <p:spPr bwMode="auto">
          <a:xfrm>
            <a:off x="0" y="2627027"/>
            <a:ext cx="3076900" cy="4230973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450" y="1541313"/>
            <a:ext cx="913035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ĐẾN VỚI TIẾT HỌC HÔM NAY!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7138" y="734663"/>
            <a:ext cx="73288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8.43 </a:t>
            </a:r>
            <a:r>
              <a:rPr lang="en-US" sz="2800" b="1" dirty="0" smtClean="0">
                <a:solidFill>
                  <a:srgbClr val="00B050"/>
                </a:solidFill>
              </a:rPr>
              <a:t>(SGK - tr67):  </a:t>
            </a:r>
            <a:r>
              <a:rPr lang="en-US" sz="2800" dirty="0"/>
              <a:t>Cho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smtClean="0"/>
              <a:t>8.57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?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 smtClean="0"/>
              <a:t>vuông</a:t>
            </a:r>
            <a:r>
              <a:rPr lang="en-US" sz="2800" dirty="0" smtClean="0"/>
              <a:t>,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bẹt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8. 57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B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yOx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xOB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hay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 smtClean="0"/>
              <a:t>nhọn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5910" y="3807725"/>
            <a:ext cx="337099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3642" y="1856096"/>
            <a:ext cx="0" cy="195162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83642" y="3603009"/>
            <a:ext cx="177421" cy="2047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0089" y="1522906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z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1236" y="3819014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x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50775" y="3819014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y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44804" y="3819014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O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0654" y="4558352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Hình</a:t>
            </a:r>
            <a:r>
              <a:rPr lang="en-US" sz="2800" i="1" dirty="0" smtClean="0"/>
              <a:t> 8.57</a:t>
            </a:r>
            <a:endParaRPr lang="en-US" sz="2800" i="1" dirty="0"/>
          </a:p>
        </p:txBody>
      </p:sp>
      <p:sp>
        <p:nvSpPr>
          <p:cNvPr id="80" name="Freeform 5"/>
          <p:cNvSpPr>
            <a:spLocks noEditPoints="1"/>
          </p:cNvSpPr>
          <p:nvPr/>
        </p:nvSpPr>
        <p:spPr bwMode="auto">
          <a:xfrm>
            <a:off x="4718502" y="5663821"/>
            <a:ext cx="600965" cy="743926"/>
          </a:xfrm>
          <a:custGeom>
            <a:avLst/>
            <a:gdLst>
              <a:gd name="T0" fmla="*/ 3 w 222"/>
              <a:gd name="T1" fmla="*/ 0 h 272"/>
              <a:gd name="T2" fmla="*/ 217 w 222"/>
              <a:gd name="T3" fmla="*/ 156 h 272"/>
              <a:gd name="T4" fmla="*/ 29 w 222"/>
              <a:gd name="T5" fmla="*/ 27 h 272"/>
              <a:gd name="T6" fmla="*/ 172 w 222"/>
              <a:gd name="T7" fmla="*/ 182 h 272"/>
              <a:gd name="T8" fmla="*/ 101 w 222"/>
              <a:gd name="T9" fmla="*/ 227 h 272"/>
              <a:gd name="T10" fmla="*/ 126 w 222"/>
              <a:gd name="T11" fmla="*/ 175 h 272"/>
              <a:gd name="T12" fmla="*/ 89 w 222"/>
              <a:gd name="T13" fmla="*/ 242 h 272"/>
              <a:gd name="T14" fmla="*/ 169 w 222"/>
              <a:gd name="T15" fmla="*/ 102 h 272"/>
              <a:gd name="T16" fmla="*/ 177 w 222"/>
              <a:gd name="T17" fmla="*/ 135 h 272"/>
              <a:gd name="T18" fmla="*/ 77 w 222"/>
              <a:gd name="T19" fmla="*/ 177 h 272"/>
              <a:gd name="T20" fmla="*/ 80 w 222"/>
              <a:gd name="T21" fmla="*/ 115 h 272"/>
              <a:gd name="T22" fmla="*/ 168 w 222"/>
              <a:gd name="T23" fmla="*/ 185 h 272"/>
              <a:gd name="T24" fmla="*/ 107 w 222"/>
              <a:gd name="T25" fmla="*/ 99 h 272"/>
              <a:gd name="T26" fmla="*/ 93 w 222"/>
              <a:gd name="T27" fmla="*/ 106 h 272"/>
              <a:gd name="T28" fmla="*/ 102 w 222"/>
              <a:gd name="T29" fmla="*/ 145 h 272"/>
              <a:gd name="T30" fmla="*/ 69 w 222"/>
              <a:gd name="T31" fmla="*/ 102 h 272"/>
              <a:gd name="T32" fmla="*/ 67 w 222"/>
              <a:gd name="T33" fmla="*/ 167 h 272"/>
              <a:gd name="T34" fmla="*/ 24 w 222"/>
              <a:gd name="T35" fmla="*/ 164 h 272"/>
              <a:gd name="T36" fmla="*/ 84 w 222"/>
              <a:gd name="T37" fmla="*/ 77 h 272"/>
              <a:gd name="T38" fmla="*/ 61 w 222"/>
              <a:gd name="T39" fmla="*/ 61 h 272"/>
              <a:gd name="T40" fmla="*/ 36 w 222"/>
              <a:gd name="T41" fmla="*/ 199 h 272"/>
              <a:gd name="T42" fmla="*/ 193 w 222"/>
              <a:gd name="T43" fmla="*/ 124 h 272"/>
              <a:gd name="T44" fmla="*/ 52 w 222"/>
              <a:gd name="T45" fmla="*/ 130 h 272"/>
              <a:gd name="T46" fmla="*/ 110 w 222"/>
              <a:gd name="T47" fmla="*/ 106 h 272"/>
              <a:gd name="T48" fmla="*/ 17 w 222"/>
              <a:gd name="T49" fmla="*/ 108 h 272"/>
              <a:gd name="T50" fmla="*/ 3 w 222"/>
              <a:gd name="T51" fmla="*/ 92 h 272"/>
              <a:gd name="T52" fmla="*/ 105 w 222"/>
              <a:gd name="T53" fmla="*/ 129 h 272"/>
              <a:gd name="T54" fmla="*/ 53 w 222"/>
              <a:gd name="T55" fmla="*/ 85 h 272"/>
              <a:gd name="T56" fmla="*/ 46 w 222"/>
              <a:gd name="T57" fmla="*/ 165 h 272"/>
              <a:gd name="T58" fmla="*/ 132 w 222"/>
              <a:gd name="T59" fmla="*/ 129 h 272"/>
              <a:gd name="T60" fmla="*/ 23 w 222"/>
              <a:gd name="T61" fmla="*/ 42 h 272"/>
              <a:gd name="T62" fmla="*/ 91 w 222"/>
              <a:gd name="T63" fmla="*/ 96 h 272"/>
              <a:gd name="T64" fmla="*/ 61 w 222"/>
              <a:gd name="T65" fmla="*/ 174 h 272"/>
              <a:gd name="T66" fmla="*/ 52 w 222"/>
              <a:gd name="T67" fmla="*/ 158 h 272"/>
              <a:gd name="T68" fmla="*/ 62 w 222"/>
              <a:gd name="T69" fmla="*/ 89 h 272"/>
              <a:gd name="T70" fmla="*/ 25 w 222"/>
              <a:gd name="T71" fmla="*/ 106 h 272"/>
              <a:gd name="T72" fmla="*/ 50 w 222"/>
              <a:gd name="T73" fmla="*/ 63 h 272"/>
              <a:gd name="T74" fmla="*/ 11 w 222"/>
              <a:gd name="T75" fmla="*/ 47 h 272"/>
              <a:gd name="T76" fmla="*/ 40 w 222"/>
              <a:gd name="T77" fmla="*/ 114 h 272"/>
              <a:gd name="T78" fmla="*/ 21 w 222"/>
              <a:gd name="T79" fmla="*/ 28 h 272"/>
              <a:gd name="T80" fmla="*/ 11 w 222"/>
              <a:gd name="T81" fmla="*/ 158 h 272"/>
              <a:gd name="T82" fmla="*/ 33 w 222"/>
              <a:gd name="T83" fmla="*/ 114 h 272"/>
              <a:gd name="T84" fmla="*/ 34 w 222"/>
              <a:gd name="T85" fmla="*/ 43 h 272"/>
              <a:gd name="T86" fmla="*/ 61 w 222"/>
              <a:gd name="T87" fmla="*/ 153 h 272"/>
              <a:gd name="T88" fmla="*/ 140 w 222"/>
              <a:gd name="T89" fmla="*/ 100 h 272"/>
              <a:gd name="T90" fmla="*/ 32 w 222"/>
              <a:gd name="T91" fmla="*/ 140 h 272"/>
              <a:gd name="T92" fmla="*/ 55 w 222"/>
              <a:gd name="T93" fmla="*/ 142 h 272"/>
              <a:gd name="T94" fmla="*/ 15 w 222"/>
              <a:gd name="T95" fmla="*/ 129 h 272"/>
              <a:gd name="T96" fmla="*/ 75 w 222"/>
              <a:gd name="T97" fmla="*/ 67 h 272"/>
              <a:gd name="T98" fmla="*/ 27 w 222"/>
              <a:gd name="T99" fmla="*/ 237 h 272"/>
              <a:gd name="T100" fmla="*/ 43 w 222"/>
              <a:gd name="T101" fmla="*/ 109 h 272"/>
              <a:gd name="T102" fmla="*/ 59 w 222"/>
              <a:gd name="T103" fmla="*/ 80 h 272"/>
              <a:gd name="T104" fmla="*/ 151 w 222"/>
              <a:gd name="T105" fmla="*/ 99 h 272"/>
              <a:gd name="T106" fmla="*/ 141 w 222"/>
              <a:gd name="T107" fmla="*/ 132 h 272"/>
              <a:gd name="T108" fmla="*/ 47 w 222"/>
              <a:gd name="T109" fmla="*/ 58 h 272"/>
              <a:gd name="T110" fmla="*/ 110 w 222"/>
              <a:gd name="T111" fmla="*/ 77 h 272"/>
              <a:gd name="T112" fmla="*/ 98 w 222"/>
              <a:gd name="T113" fmla="*/ 126 h 272"/>
              <a:gd name="T114" fmla="*/ 38 w 222"/>
              <a:gd name="T115" fmla="*/ 60 h 272"/>
              <a:gd name="T116" fmla="*/ 146 w 222"/>
              <a:gd name="T117" fmla="*/ 122 h 272"/>
              <a:gd name="T118" fmla="*/ 165 w 222"/>
              <a:gd name="T119" fmla="*/ 105 h 272"/>
              <a:gd name="T120" fmla="*/ 174 w 222"/>
              <a:gd name="T121" fmla="*/ 123 h 272"/>
              <a:gd name="T122" fmla="*/ 58 w 222"/>
              <a:gd name="T123" fmla="*/ 6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2" h="272">
                <a:moveTo>
                  <a:pt x="64" y="268"/>
                </a:moveTo>
                <a:cubicBezTo>
                  <a:pt x="63" y="269"/>
                  <a:pt x="63" y="269"/>
                  <a:pt x="63" y="270"/>
                </a:cubicBezTo>
                <a:cubicBezTo>
                  <a:pt x="62" y="272"/>
                  <a:pt x="60" y="272"/>
                  <a:pt x="58" y="271"/>
                </a:cubicBezTo>
                <a:cubicBezTo>
                  <a:pt x="58" y="270"/>
                  <a:pt x="57" y="270"/>
                  <a:pt x="57" y="270"/>
                </a:cubicBezTo>
                <a:cubicBezTo>
                  <a:pt x="56" y="269"/>
                  <a:pt x="55" y="269"/>
                  <a:pt x="54" y="269"/>
                </a:cubicBezTo>
                <a:cubicBezTo>
                  <a:pt x="52" y="267"/>
                  <a:pt x="50" y="265"/>
                  <a:pt x="48" y="262"/>
                </a:cubicBezTo>
                <a:cubicBezTo>
                  <a:pt x="45" y="259"/>
                  <a:pt x="41" y="255"/>
                  <a:pt x="38" y="252"/>
                </a:cubicBezTo>
                <a:cubicBezTo>
                  <a:pt x="36" y="249"/>
                  <a:pt x="34" y="247"/>
                  <a:pt x="31" y="246"/>
                </a:cubicBezTo>
                <a:cubicBezTo>
                  <a:pt x="26" y="242"/>
                  <a:pt x="21" y="239"/>
                  <a:pt x="17" y="236"/>
                </a:cubicBezTo>
                <a:cubicBezTo>
                  <a:pt x="16" y="235"/>
                  <a:pt x="16" y="235"/>
                  <a:pt x="15" y="235"/>
                </a:cubicBezTo>
                <a:cubicBezTo>
                  <a:pt x="15" y="234"/>
                  <a:pt x="14" y="234"/>
                  <a:pt x="13" y="235"/>
                </a:cubicBezTo>
                <a:cubicBezTo>
                  <a:pt x="11" y="235"/>
                  <a:pt x="9" y="233"/>
                  <a:pt x="8" y="231"/>
                </a:cubicBezTo>
                <a:cubicBezTo>
                  <a:pt x="7" y="229"/>
                  <a:pt x="7" y="228"/>
                  <a:pt x="7" y="226"/>
                </a:cubicBezTo>
                <a:cubicBezTo>
                  <a:pt x="7" y="220"/>
                  <a:pt x="6" y="214"/>
                  <a:pt x="6" y="209"/>
                </a:cubicBezTo>
                <a:cubicBezTo>
                  <a:pt x="6" y="209"/>
                  <a:pt x="6" y="209"/>
                  <a:pt x="5" y="208"/>
                </a:cubicBezTo>
                <a:cubicBezTo>
                  <a:pt x="5" y="209"/>
                  <a:pt x="4" y="209"/>
                  <a:pt x="4" y="210"/>
                </a:cubicBezTo>
                <a:cubicBezTo>
                  <a:pt x="3" y="210"/>
                  <a:pt x="3" y="211"/>
                  <a:pt x="2" y="211"/>
                </a:cubicBezTo>
                <a:cubicBezTo>
                  <a:pt x="2" y="211"/>
                  <a:pt x="1" y="211"/>
                  <a:pt x="1" y="211"/>
                </a:cubicBezTo>
                <a:cubicBezTo>
                  <a:pt x="0" y="210"/>
                  <a:pt x="0" y="210"/>
                  <a:pt x="0" y="209"/>
                </a:cubicBezTo>
                <a:cubicBezTo>
                  <a:pt x="1" y="208"/>
                  <a:pt x="1" y="208"/>
                  <a:pt x="1" y="208"/>
                </a:cubicBezTo>
                <a:cubicBezTo>
                  <a:pt x="2" y="206"/>
                  <a:pt x="3" y="205"/>
                  <a:pt x="4" y="204"/>
                </a:cubicBezTo>
                <a:cubicBezTo>
                  <a:pt x="5" y="203"/>
                  <a:pt x="5" y="202"/>
                  <a:pt x="5" y="201"/>
                </a:cubicBezTo>
                <a:cubicBezTo>
                  <a:pt x="5" y="197"/>
                  <a:pt x="4" y="192"/>
                  <a:pt x="4" y="187"/>
                </a:cubicBezTo>
                <a:cubicBezTo>
                  <a:pt x="3" y="178"/>
                  <a:pt x="2" y="169"/>
                  <a:pt x="2" y="160"/>
                </a:cubicBezTo>
                <a:cubicBezTo>
                  <a:pt x="1" y="147"/>
                  <a:pt x="0" y="134"/>
                  <a:pt x="0" y="120"/>
                </a:cubicBezTo>
                <a:cubicBezTo>
                  <a:pt x="0" y="106"/>
                  <a:pt x="0" y="91"/>
                  <a:pt x="0" y="76"/>
                </a:cubicBezTo>
                <a:cubicBezTo>
                  <a:pt x="0" y="56"/>
                  <a:pt x="0" y="37"/>
                  <a:pt x="1" y="17"/>
                </a:cubicBezTo>
                <a:cubicBezTo>
                  <a:pt x="1" y="13"/>
                  <a:pt x="1" y="9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5" y="0"/>
                  <a:pt x="7" y="2"/>
                  <a:pt x="6" y="4"/>
                </a:cubicBezTo>
                <a:cubicBezTo>
                  <a:pt x="6" y="5"/>
                  <a:pt x="6" y="5"/>
                  <a:pt x="4" y="6"/>
                </a:cubicBezTo>
                <a:cubicBezTo>
                  <a:pt x="4" y="7"/>
                  <a:pt x="4" y="9"/>
                  <a:pt x="4" y="10"/>
                </a:cubicBezTo>
                <a:cubicBezTo>
                  <a:pt x="3" y="18"/>
                  <a:pt x="3" y="25"/>
                  <a:pt x="3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28"/>
                  <a:pt x="4" y="24"/>
                  <a:pt x="4" y="21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5"/>
                  <a:pt x="5" y="13"/>
                  <a:pt x="5" y="12"/>
                </a:cubicBezTo>
                <a:cubicBezTo>
                  <a:pt x="5" y="10"/>
                  <a:pt x="5" y="9"/>
                  <a:pt x="7" y="9"/>
                </a:cubicBezTo>
                <a:cubicBezTo>
                  <a:pt x="9" y="9"/>
                  <a:pt x="10" y="9"/>
                  <a:pt x="12" y="9"/>
                </a:cubicBezTo>
                <a:cubicBezTo>
                  <a:pt x="16" y="11"/>
                  <a:pt x="20" y="13"/>
                  <a:pt x="24" y="14"/>
                </a:cubicBezTo>
                <a:cubicBezTo>
                  <a:pt x="33" y="18"/>
                  <a:pt x="41" y="22"/>
                  <a:pt x="50" y="26"/>
                </a:cubicBezTo>
                <a:cubicBezTo>
                  <a:pt x="63" y="31"/>
                  <a:pt x="76" y="38"/>
                  <a:pt x="88" y="45"/>
                </a:cubicBezTo>
                <a:cubicBezTo>
                  <a:pt x="101" y="52"/>
                  <a:pt x="114" y="59"/>
                  <a:pt x="126" y="67"/>
                </a:cubicBezTo>
                <a:cubicBezTo>
                  <a:pt x="133" y="71"/>
                  <a:pt x="139" y="74"/>
                  <a:pt x="145" y="78"/>
                </a:cubicBezTo>
                <a:cubicBezTo>
                  <a:pt x="154" y="82"/>
                  <a:pt x="162" y="87"/>
                  <a:pt x="171" y="92"/>
                </a:cubicBezTo>
                <a:cubicBezTo>
                  <a:pt x="174" y="94"/>
                  <a:pt x="178" y="96"/>
                  <a:pt x="181" y="99"/>
                </a:cubicBezTo>
                <a:cubicBezTo>
                  <a:pt x="184" y="101"/>
                  <a:pt x="187" y="103"/>
                  <a:pt x="190" y="105"/>
                </a:cubicBezTo>
                <a:cubicBezTo>
                  <a:pt x="193" y="108"/>
                  <a:pt x="197" y="111"/>
                  <a:pt x="200" y="113"/>
                </a:cubicBezTo>
                <a:cubicBezTo>
                  <a:pt x="201" y="114"/>
                  <a:pt x="202" y="115"/>
                  <a:pt x="202" y="116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8"/>
                  <a:pt x="203" y="118"/>
                  <a:pt x="203" y="119"/>
                </a:cubicBezTo>
                <a:cubicBezTo>
                  <a:pt x="206" y="124"/>
                  <a:pt x="210" y="129"/>
                  <a:pt x="214" y="134"/>
                </a:cubicBezTo>
                <a:cubicBezTo>
                  <a:pt x="216" y="138"/>
                  <a:pt x="219" y="143"/>
                  <a:pt x="221" y="148"/>
                </a:cubicBezTo>
                <a:cubicBezTo>
                  <a:pt x="221" y="148"/>
                  <a:pt x="221" y="149"/>
                  <a:pt x="221" y="149"/>
                </a:cubicBezTo>
                <a:cubicBezTo>
                  <a:pt x="222" y="151"/>
                  <a:pt x="221" y="153"/>
                  <a:pt x="220" y="154"/>
                </a:cubicBezTo>
                <a:cubicBezTo>
                  <a:pt x="219" y="155"/>
                  <a:pt x="218" y="155"/>
                  <a:pt x="217" y="156"/>
                </a:cubicBezTo>
                <a:cubicBezTo>
                  <a:pt x="205" y="164"/>
                  <a:pt x="194" y="171"/>
                  <a:pt x="182" y="180"/>
                </a:cubicBezTo>
                <a:cubicBezTo>
                  <a:pt x="168" y="190"/>
                  <a:pt x="154" y="200"/>
                  <a:pt x="140" y="211"/>
                </a:cubicBezTo>
                <a:cubicBezTo>
                  <a:pt x="130" y="219"/>
                  <a:pt x="120" y="226"/>
                  <a:pt x="110" y="234"/>
                </a:cubicBezTo>
                <a:cubicBezTo>
                  <a:pt x="102" y="240"/>
                  <a:pt x="93" y="246"/>
                  <a:pt x="85" y="253"/>
                </a:cubicBezTo>
                <a:cubicBezTo>
                  <a:pt x="82" y="256"/>
                  <a:pt x="78" y="259"/>
                  <a:pt x="74" y="261"/>
                </a:cubicBezTo>
                <a:cubicBezTo>
                  <a:pt x="71" y="264"/>
                  <a:pt x="67" y="266"/>
                  <a:pt x="64" y="268"/>
                </a:cubicBezTo>
                <a:close/>
                <a:moveTo>
                  <a:pt x="179" y="104"/>
                </a:moveTo>
                <a:cubicBezTo>
                  <a:pt x="178" y="104"/>
                  <a:pt x="178" y="103"/>
                  <a:pt x="177" y="103"/>
                </a:cubicBezTo>
                <a:cubicBezTo>
                  <a:pt x="176" y="102"/>
                  <a:pt x="176" y="101"/>
                  <a:pt x="175" y="100"/>
                </a:cubicBezTo>
                <a:cubicBezTo>
                  <a:pt x="174" y="100"/>
                  <a:pt x="173" y="99"/>
                  <a:pt x="174" y="97"/>
                </a:cubicBezTo>
                <a:cubicBezTo>
                  <a:pt x="170" y="95"/>
                  <a:pt x="157" y="87"/>
                  <a:pt x="155" y="86"/>
                </a:cubicBezTo>
                <a:cubicBezTo>
                  <a:pt x="156" y="87"/>
                  <a:pt x="157" y="88"/>
                  <a:pt x="158" y="88"/>
                </a:cubicBezTo>
                <a:cubicBezTo>
                  <a:pt x="164" y="92"/>
                  <a:pt x="170" y="96"/>
                  <a:pt x="175" y="101"/>
                </a:cubicBezTo>
                <a:cubicBezTo>
                  <a:pt x="175" y="102"/>
                  <a:pt x="176" y="102"/>
                  <a:pt x="177" y="103"/>
                </a:cubicBezTo>
                <a:cubicBezTo>
                  <a:pt x="178" y="103"/>
                  <a:pt x="178" y="104"/>
                  <a:pt x="179" y="104"/>
                </a:cubicBezTo>
                <a:cubicBezTo>
                  <a:pt x="180" y="105"/>
                  <a:pt x="181" y="107"/>
                  <a:pt x="182" y="108"/>
                </a:cubicBezTo>
                <a:cubicBezTo>
                  <a:pt x="183" y="109"/>
                  <a:pt x="184" y="110"/>
                  <a:pt x="185" y="110"/>
                </a:cubicBezTo>
                <a:cubicBezTo>
                  <a:pt x="184" y="108"/>
                  <a:pt x="181" y="106"/>
                  <a:pt x="179" y="104"/>
                </a:cubicBezTo>
                <a:close/>
                <a:moveTo>
                  <a:pt x="54" y="190"/>
                </a:moveTo>
                <a:cubicBezTo>
                  <a:pt x="57" y="189"/>
                  <a:pt x="62" y="184"/>
                  <a:pt x="63" y="183"/>
                </a:cubicBezTo>
                <a:cubicBezTo>
                  <a:pt x="63" y="184"/>
                  <a:pt x="62" y="184"/>
                  <a:pt x="62" y="184"/>
                </a:cubicBezTo>
                <a:cubicBezTo>
                  <a:pt x="61" y="185"/>
                  <a:pt x="59" y="185"/>
                  <a:pt x="57" y="187"/>
                </a:cubicBezTo>
                <a:cubicBezTo>
                  <a:pt x="56" y="187"/>
                  <a:pt x="55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54" y="190"/>
                  <a:pt x="54" y="190"/>
                  <a:pt x="54" y="190"/>
                </a:cubicBezTo>
                <a:close/>
                <a:moveTo>
                  <a:pt x="30" y="27"/>
                </a:moveTo>
                <a:cubicBezTo>
                  <a:pt x="29" y="26"/>
                  <a:pt x="28" y="26"/>
                  <a:pt x="27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0" y="27"/>
                  <a:pt x="31" y="27"/>
                  <a:pt x="31" y="28"/>
                </a:cubicBezTo>
                <a:cubicBezTo>
                  <a:pt x="31" y="29"/>
                  <a:pt x="32" y="29"/>
                  <a:pt x="32" y="30"/>
                </a:cubicBezTo>
                <a:cubicBezTo>
                  <a:pt x="33" y="30"/>
                  <a:pt x="33" y="30"/>
                  <a:pt x="34" y="30"/>
                </a:cubicBezTo>
                <a:cubicBezTo>
                  <a:pt x="35" y="31"/>
                  <a:pt x="36" y="32"/>
                  <a:pt x="38" y="33"/>
                </a:cubicBezTo>
                <a:cubicBezTo>
                  <a:pt x="38" y="33"/>
                  <a:pt x="39" y="33"/>
                  <a:pt x="39" y="33"/>
                </a:cubicBezTo>
                <a:cubicBezTo>
                  <a:pt x="38" y="32"/>
                  <a:pt x="38" y="32"/>
                  <a:pt x="37" y="31"/>
                </a:cubicBezTo>
                <a:cubicBezTo>
                  <a:pt x="35" y="30"/>
                  <a:pt x="32" y="28"/>
                  <a:pt x="30" y="27"/>
                </a:cubicBezTo>
                <a:close/>
                <a:moveTo>
                  <a:pt x="190" y="133"/>
                </a:moveTo>
                <a:cubicBezTo>
                  <a:pt x="190" y="133"/>
                  <a:pt x="190" y="133"/>
                  <a:pt x="190" y="134"/>
                </a:cubicBezTo>
                <a:cubicBezTo>
                  <a:pt x="190" y="134"/>
                  <a:pt x="190" y="134"/>
                  <a:pt x="190" y="135"/>
                </a:cubicBezTo>
                <a:cubicBezTo>
                  <a:pt x="191" y="138"/>
                  <a:pt x="192" y="142"/>
                  <a:pt x="194" y="146"/>
                </a:cubicBezTo>
                <a:cubicBezTo>
                  <a:pt x="195" y="149"/>
                  <a:pt x="195" y="152"/>
                  <a:pt x="196" y="155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6" y="160"/>
                  <a:pt x="194" y="161"/>
                  <a:pt x="192" y="159"/>
                </a:cubicBezTo>
                <a:cubicBezTo>
                  <a:pt x="191" y="159"/>
                  <a:pt x="191" y="158"/>
                  <a:pt x="190" y="157"/>
                </a:cubicBezTo>
                <a:cubicBezTo>
                  <a:pt x="186" y="152"/>
                  <a:pt x="181" y="146"/>
                  <a:pt x="178" y="141"/>
                </a:cubicBezTo>
                <a:cubicBezTo>
                  <a:pt x="177" y="140"/>
                  <a:pt x="177" y="140"/>
                  <a:pt x="177" y="139"/>
                </a:cubicBezTo>
                <a:cubicBezTo>
                  <a:pt x="178" y="144"/>
                  <a:pt x="178" y="147"/>
                  <a:pt x="179" y="151"/>
                </a:cubicBezTo>
                <a:cubicBezTo>
                  <a:pt x="181" y="156"/>
                  <a:pt x="182" y="161"/>
                  <a:pt x="182" y="166"/>
                </a:cubicBezTo>
                <a:cubicBezTo>
                  <a:pt x="183" y="167"/>
                  <a:pt x="182" y="169"/>
                  <a:pt x="182" y="170"/>
                </a:cubicBezTo>
                <a:cubicBezTo>
                  <a:pt x="182" y="171"/>
                  <a:pt x="180" y="171"/>
                  <a:pt x="179" y="170"/>
                </a:cubicBezTo>
                <a:cubicBezTo>
                  <a:pt x="179" y="170"/>
                  <a:pt x="178" y="170"/>
                  <a:pt x="178" y="169"/>
                </a:cubicBezTo>
                <a:cubicBezTo>
                  <a:pt x="177" y="168"/>
                  <a:pt x="176" y="167"/>
                  <a:pt x="175" y="166"/>
                </a:cubicBezTo>
                <a:cubicBezTo>
                  <a:pt x="172" y="161"/>
                  <a:pt x="169" y="156"/>
                  <a:pt x="166" y="151"/>
                </a:cubicBezTo>
                <a:cubicBezTo>
                  <a:pt x="166" y="151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6" y="156"/>
                  <a:pt x="168" y="162"/>
                  <a:pt x="169" y="168"/>
                </a:cubicBezTo>
                <a:cubicBezTo>
                  <a:pt x="170" y="172"/>
                  <a:pt x="171" y="176"/>
                  <a:pt x="172" y="181"/>
                </a:cubicBezTo>
                <a:cubicBezTo>
                  <a:pt x="172" y="181"/>
                  <a:pt x="172" y="182"/>
                  <a:pt x="172" y="182"/>
                </a:cubicBezTo>
                <a:cubicBezTo>
                  <a:pt x="174" y="180"/>
                  <a:pt x="177" y="179"/>
                  <a:pt x="180" y="177"/>
                </a:cubicBezTo>
                <a:cubicBezTo>
                  <a:pt x="188" y="171"/>
                  <a:pt x="197" y="165"/>
                  <a:pt x="205" y="159"/>
                </a:cubicBezTo>
                <a:cubicBezTo>
                  <a:pt x="207" y="158"/>
                  <a:pt x="210" y="156"/>
                  <a:pt x="212" y="154"/>
                </a:cubicBezTo>
                <a:cubicBezTo>
                  <a:pt x="213" y="153"/>
                  <a:pt x="214" y="153"/>
                  <a:pt x="215" y="154"/>
                </a:cubicBezTo>
                <a:cubicBezTo>
                  <a:pt x="216" y="153"/>
                  <a:pt x="216" y="153"/>
                  <a:pt x="217" y="153"/>
                </a:cubicBezTo>
                <a:cubicBezTo>
                  <a:pt x="219" y="151"/>
                  <a:pt x="219" y="151"/>
                  <a:pt x="218" y="148"/>
                </a:cubicBezTo>
                <a:cubicBezTo>
                  <a:pt x="217" y="144"/>
                  <a:pt x="215" y="141"/>
                  <a:pt x="213" y="138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13" y="140"/>
                  <a:pt x="214" y="143"/>
                  <a:pt x="215" y="145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6" y="147"/>
                  <a:pt x="216" y="148"/>
                  <a:pt x="216" y="149"/>
                </a:cubicBezTo>
                <a:cubicBezTo>
                  <a:pt x="216" y="150"/>
                  <a:pt x="215" y="151"/>
                  <a:pt x="214" y="151"/>
                </a:cubicBezTo>
                <a:cubicBezTo>
                  <a:pt x="212" y="151"/>
                  <a:pt x="211" y="150"/>
                  <a:pt x="210" y="149"/>
                </a:cubicBezTo>
                <a:cubicBezTo>
                  <a:pt x="208" y="146"/>
                  <a:pt x="206" y="143"/>
                  <a:pt x="203" y="142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2"/>
                  <a:pt x="203" y="142"/>
                  <a:pt x="203" y="143"/>
                </a:cubicBezTo>
                <a:cubicBezTo>
                  <a:pt x="203" y="144"/>
                  <a:pt x="204" y="146"/>
                  <a:pt x="205" y="148"/>
                </a:cubicBezTo>
                <a:cubicBezTo>
                  <a:pt x="205" y="148"/>
                  <a:pt x="205" y="149"/>
                  <a:pt x="205" y="150"/>
                </a:cubicBezTo>
                <a:cubicBezTo>
                  <a:pt x="205" y="150"/>
                  <a:pt x="205" y="151"/>
                  <a:pt x="204" y="151"/>
                </a:cubicBezTo>
                <a:cubicBezTo>
                  <a:pt x="204" y="152"/>
                  <a:pt x="203" y="152"/>
                  <a:pt x="203" y="151"/>
                </a:cubicBezTo>
                <a:cubicBezTo>
                  <a:pt x="202" y="151"/>
                  <a:pt x="202" y="150"/>
                  <a:pt x="202" y="150"/>
                </a:cubicBezTo>
                <a:cubicBezTo>
                  <a:pt x="201" y="149"/>
                  <a:pt x="200" y="148"/>
                  <a:pt x="199" y="147"/>
                </a:cubicBezTo>
                <a:cubicBezTo>
                  <a:pt x="196" y="143"/>
                  <a:pt x="194" y="139"/>
                  <a:pt x="191" y="135"/>
                </a:cubicBezTo>
                <a:cubicBezTo>
                  <a:pt x="191" y="134"/>
                  <a:pt x="190" y="134"/>
                  <a:pt x="190" y="133"/>
                </a:cubicBezTo>
                <a:close/>
                <a:moveTo>
                  <a:pt x="112" y="222"/>
                </a:moveTo>
                <a:cubicBezTo>
                  <a:pt x="103" y="213"/>
                  <a:pt x="95" y="204"/>
                  <a:pt x="86" y="195"/>
                </a:cubicBezTo>
                <a:cubicBezTo>
                  <a:pt x="87" y="196"/>
                  <a:pt x="87" y="196"/>
                  <a:pt x="87" y="197"/>
                </a:cubicBezTo>
                <a:cubicBezTo>
                  <a:pt x="90" y="203"/>
                  <a:pt x="93" y="209"/>
                  <a:pt x="95" y="215"/>
                </a:cubicBezTo>
                <a:cubicBezTo>
                  <a:pt x="97" y="219"/>
                  <a:pt x="98" y="222"/>
                  <a:pt x="100" y="225"/>
                </a:cubicBezTo>
                <a:cubicBezTo>
                  <a:pt x="100" y="226"/>
                  <a:pt x="100" y="227"/>
                  <a:pt x="101" y="227"/>
                </a:cubicBezTo>
                <a:cubicBezTo>
                  <a:pt x="101" y="228"/>
                  <a:pt x="101" y="229"/>
                  <a:pt x="100" y="230"/>
                </a:cubicBezTo>
                <a:cubicBezTo>
                  <a:pt x="99" y="230"/>
                  <a:pt x="98" y="230"/>
                  <a:pt x="97" y="230"/>
                </a:cubicBezTo>
                <a:cubicBezTo>
                  <a:pt x="97" y="229"/>
                  <a:pt x="96" y="229"/>
                  <a:pt x="96" y="228"/>
                </a:cubicBezTo>
                <a:cubicBezTo>
                  <a:pt x="89" y="222"/>
                  <a:pt x="83" y="215"/>
                  <a:pt x="77" y="207"/>
                </a:cubicBezTo>
                <a:cubicBezTo>
                  <a:pt x="77" y="207"/>
                  <a:pt x="76" y="207"/>
                  <a:pt x="76" y="207"/>
                </a:cubicBezTo>
                <a:cubicBezTo>
                  <a:pt x="76" y="207"/>
                  <a:pt x="76" y="208"/>
                  <a:pt x="76" y="208"/>
                </a:cubicBezTo>
                <a:cubicBezTo>
                  <a:pt x="78" y="211"/>
                  <a:pt x="79" y="214"/>
                  <a:pt x="81" y="218"/>
                </a:cubicBezTo>
                <a:cubicBezTo>
                  <a:pt x="83" y="222"/>
                  <a:pt x="85" y="227"/>
                  <a:pt x="87" y="231"/>
                </a:cubicBezTo>
                <a:cubicBezTo>
                  <a:pt x="87" y="232"/>
                  <a:pt x="87" y="232"/>
                  <a:pt x="87" y="233"/>
                </a:cubicBezTo>
                <a:cubicBezTo>
                  <a:pt x="87" y="234"/>
                  <a:pt x="87" y="234"/>
                  <a:pt x="87" y="235"/>
                </a:cubicBezTo>
                <a:cubicBezTo>
                  <a:pt x="86" y="235"/>
                  <a:pt x="85" y="235"/>
                  <a:pt x="84" y="235"/>
                </a:cubicBezTo>
                <a:cubicBezTo>
                  <a:pt x="84" y="234"/>
                  <a:pt x="83" y="234"/>
                  <a:pt x="83" y="234"/>
                </a:cubicBezTo>
                <a:cubicBezTo>
                  <a:pt x="82" y="232"/>
                  <a:pt x="80" y="231"/>
                  <a:pt x="79" y="229"/>
                </a:cubicBezTo>
                <a:cubicBezTo>
                  <a:pt x="75" y="224"/>
                  <a:pt x="70" y="219"/>
                  <a:pt x="66" y="215"/>
                </a:cubicBezTo>
                <a:cubicBezTo>
                  <a:pt x="66" y="214"/>
                  <a:pt x="65" y="214"/>
                  <a:pt x="65" y="214"/>
                </a:cubicBezTo>
                <a:cubicBezTo>
                  <a:pt x="65" y="214"/>
                  <a:pt x="65" y="215"/>
                  <a:pt x="65" y="215"/>
                </a:cubicBezTo>
                <a:cubicBezTo>
                  <a:pt x="67" y="219"/>
                  <a:pt x="69" y="223"/>
                  <a:pt x="71" y="227"/>
                </a:cubicBezTo>
                <a:cubicBezTo>
                  <a:pt x="74" y="233"/>
                  <a:pt x="77" y="239"/>
                  <a:pt x="79" y="245"/>
                </a:cubicBezTo>
                <a:cubicBezTo>
                  <a:pt x="90" y="237"/>
                  <a:pt x="101" y="230"/>
                  <a:pt x="112" y="222"/>
                </a:cubicBezTo>
                <a:close/>
                <a:moveTo>
                  <a:pt x="139" y="172"/>
                </a:move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39" y="172"/>
                  <a:pt x="139" y="173"/>
                </a:cubicBezTo>
                <a:cubicBezTo>
                  <a:pt x="141" y="176"/>
                  <a:pt x="142" y="179"/>
                  <a:pt x="143" y="182"/>
                </a:cubicBezTo>
                <a:cubicBezTo>
                  <a:pt x="145" y="185"/>
                  <a:pt x="146" y="189"/>
                  <a:pt x="147" y="192"/>
                </a:cubicBezTo>
                <a:cubicBezTo>
                  <a:pt x="148" y="193"/>
                  <a:pt x="148" y="194"/>
                  <a:pt x="148" y="195"/>
                </a:cubicBezTo>
                <a:cubicBezTo>
                  <a:pt x="148" y="196"/>
                  <a:pt x="148" y="197"/>
                  <a:pt x="147" y="197"/>
                </a:cubicBezTo>
                <a:cubicBezTo>
                  <a:pt x="146" y="198"/>
                  <a:pt x="145" y="197"/>
                  <a:pt x="144" y="197"/>
                </a:cubicBezTo>
                <a:cubicBezTo>
                  <a:pt x="144" y="197"/>
                  <a:pt x="144" y="196"/>
                  <a:pt x="143" y="196"/>
                </a:cubicBezTo>
                <a:cubicBezTo>
                  <a:pt x="143" y="195"/>
                  <a:pt x="142" y="195"/>
                  <a:pt x="141" y="194"/>
                </a:cubicBezTo>
                <a:cubicBezTo>
                  <a:pt x="136" y="188"/>
                  <a:pt x="131" y="181"/>
                  <a:pt x="126" y="175"/>
                </a:cubicBezTo>
                <a:cubicBezTo>
                  <a:pt x="126" y="175"/>
                  <a:pt x="125" y="174"/>
                  <a:pt x="125" y="174"/>
                </a:cubicBezTo>
                <a:cubicBezTo>
                  <a:pt x="125" y="174"/>
                  <a:pt x="125" y="175"/>
                  <a:pt x="125" y="175"/>
                </a:cubicBezTo>
                <a:cubicBezTo>
                  <a:pt x="126" y="178"/>
                  <a:pt x="127" y="181"/>
                  <a:pt x="129" y="183"/>
                </a:cubicBezTo>
                <a:cubicBezTo>
                  <a:pt x="131" y="188"/>
                  <a:pt x="133" y="194"/>
                  <a:pt x="135" y="199"/>
                </a:cubicBezTo>
                <a:cubicBezTo>
                  <a:pt x="136" y="201"/>
                  <a:pt x="137" y="203"/>
                  <a:pt x="138" y="205"/>
                </a:cubicBezTo>
                <a:cubicBezTo>
                  <a:pt x="144" y="200"/>
                  <a:pt x="150" y="196"/>
                  <a:pt x="157" y="192"/>
                </a:cubicBezTo>
                <a:cubicBezTo>
                  <a:pt x="151" y="185"/>
                  <a:pt x="145" y="178"/>
                  <a:pt x="139" y="172"/>
                </a:cubicBezTo>
                <a:close/>
                <a:moveTo>
                  <a:pt x="168" y="182"/>
                </a:moveTo>
                <a:cubicBezTo>
                  <a:pt x="169" y="182"/>
                  <a:pt x="169" y="182"/>
                  <a:pt x="169" y="182"/>
                </a:cubicBezTo>
                <a:cubicBezTo>
                  <a:pt x="169" y="180"/>
                  <a:pt x="169" y="179"/>
                  <a:pt x="168" y="178"/>
                </a:cubicBezTo>
                <a:cubicBezTo>
                  <a:pt x="168" y="174"/>
                  <a:pt x="167" y="170"/>
                  <a:pt x="166" y="166"/>
                </a:cubicBezTo>
                <a:cubicBezTo>
                  <a:pt x="164" y="160"/>
                  <a:pt x="163" y="154"/>
                  <a:pt x="162" y="148"/>
                </a:cubicBezTo>
                <a:cubicBezTo>
                  <a:pt x="161" y="147"/>
                  <a:pt x="161" y="147"/>
                  <a:pt x="161" y="146"/>
                </a:cubicBezTo>
                <a:cubicBezTo>
                  <a:pt x="157" y="149"/>
                  <a:pt x="153" y="152"/>
                  <a:pt x="149" y="154"/>
                </a:cubicBezTo>
                <a:cubicBezTo>
                  <a:pt x="155" y="164"/>
                  <a:pt x="161" y="173"/>
                  <a:pt x="168" y="182"/>
                </a:cubicBezTo>
                <a:close/>
                <a:moveTo>
                  <a:pt x="59" y="257"/>
                </a:moveTo>
                <a:cubicBezTo>
                  <a:pt x="49" y="247"/>
                  <a:pt x="38" y="238"/>
                  <a:pt x="28" y="227"/>
                </a:cubicBezTo>
                <a:cubicBezTo>
                  <a:pt x="27" y="228"/>
                  <a:pt x="26" y="228"/>
                  <a:pt x="25" y="228"/>
                </a:cubicBezTo>
                <a:cubicBezTo>
                  <a:pt x="25" y="229"/>
                  <a:pt x="24" y="229"/>
                  <a:pt x="23" y="230"/>
                </a:cubicBezTo>
                <a:cubicBezTo>
                  <a:pt x="25" y="232"/>
                  <a:pt x="27" y="233"/>
                  <a:pt x="29" y="235"/>
                </a:cubicBezTo>
                <a:cubicBezTo>
                  <a:pt x="33" y="238"/>
                  <a:pt x="36" y="242"/>
                  <a:pt x="40" y="247"/>
                </a:cubicBezTo>
                <a:cubicBezTo>
                  <a:pt x="42" y="250"/>
                  <a:pt x="45" y="253"/>
                  <a:pt x="48" y="255"/>
                </a:cubicBezTo>
                <a:cubicBezTo>
                  <a:pt x="48" y="256"/>
                  <a:pt x="49" y="256"/>
                  <a:pt x="49" y="256"/>
                </a:cubicBezTo>
                <a:cubicBezTo>
                  <a:pt x="50" y="256"/>
                  <a:pt x="50" y="257"/>
                  <a:pt x="51" y="257"/>
                </a:cubicBezTo>
                <a:cubicBezTo>
                  <a:pt x="52" y="257"/>
                  <a:pt x="53" y="258"/>
                  <a:pt x="53" y="259"/>
                </a:cubicBezTo>
                <a:cubicBezTo>
                  <a:pt x="53" y="260"/>
                  <a:pt x="54" y="260"/>
                  <a:pt x="54" y="260"/>
                </a:cubicBezTo>
                <a:cubicBezTo>
                  <a:pt x="55" y="262"/>
                  <a:pt x="57" y="263"/>
                  <a:pt x="58" y="264"/>
                </a:cubicBezTo>
                <a:cubicBezTo>
                  <a:pt x="59" y="264"/>
                  <a:pt x="60" y="264"/>
                  <a:pt x="61" y="264"/>
                </a:cubicBezTo>
                <a:cubicBezTo>
                  <a:pt x="61" y="263"/>
                  <a:pt x="62" y="263"/>
                  <a:pt x="63" y="262"/>
                </a:cubicBezTo>
                <a:cubicBezTo>
                  <a:pt x="72" y="256"/>
                  <a:pt x="80" y="249"/>
                  <a:pt x="89" y="242"/>
                </a:cubicBezTo>
                <a:cubicBezTo>
                  <a:pt x="89" y="242"/>
                  <a:pt x="89" y="241"/>
                  <a:pt x="90" y="241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86" y="243"/>
                  <a:pt x="82" y="246"/>
                  <a:pt x="79" y="248"/>
                </a:cubicBezTo>
                <a:cubicBezTo>
                  <a:pt x="74" y="253"/>
                  <a:pt x="68" y="257"/>
                  <a:pt x="63" y="262"/>
                </a:cubicBezTo>
                <a:cubicBezTo>
                  <a:pt x="62" y="262"/>
                  <a:pt x="62" y="262"/>
                  <a:pt x="62" y="263"/>
                </a:cubicBezTo>
                <a:cubicBezTo>
                  <a:pt x="60" y="264"/>
                  <a:pt x="59" y="263"/>
                  <a:pt x="58" y="262"/>
                </a:cubicBezTo>
                <a:cubicBezTo>
                  <a:pt x="57" y="261"/>
                  <a:pt x="57" y="259"/>
                  <a:pt x="58" y="258"/>
                </a:cubicBezTo>
                <a:cubicBezTo>
                  <a:pt x="59" y="258"/>
                  <a:pt x="59" y="258"/>
                  <a:pt x="59" y="257"/>
                </a:cubicBezTo>
                <a:close/>
                <a:moveTo>
                  <a:pt x="113" y="220"/>
                </a:moveTo>
                <a:cubicBezTo>
                  <a:pt x="113" y="217"/>
                  <a:pt x="100" y="189"/>
                  <a:pt x="98" y="187"/>
                </a:cubicBezTo>
                <a:cubicBezTo>
                  <a:pt x="95" y="189"/>
                  <a:pt x="92" y="191"/>
                  <a:pt x="88" y="193"/>
                </a:cubicBezTo>
                <a:cubicBezTo>
                  <a:pt x="96" y="202"/>
                  <a:pt x="105" y="211"/>
                  <a:pt x="113" y="220"/>
                </a:cubicBezTo>
                <a:close/>
                <a:moveTo>
                  <a:pt x="157" y="189"/>
                </a:moveTo>
                <a:cubicBezTo>
                  <a:pt x="157" y="188"/>
                  <a:pt x="146" y="157"/>
                  <a:pt x="146" y="156"/>
                </a:cubicBezTo>
                <a:cubicBezTo>
                  <a:pt x="142" y="158"/>
                  <a:pt x="139" y="161"/>
                  <a:pt x="136" y="163"/>
                </a:cubicBezTo>
                <a:cubicBezTo>
                  <a:pt x="143" y="172"/>
                  <a:pt x="150" y="180"/>
                  <a:pt x="157" y="189"/>
                </a:cubicBezTo>
                <a:close/>
                <a:moveTo>
                  <a:pt x="51" y="215"/>
                </a:moveTo>
                <a:cubicBezTo>
                  <a:pt x="58" y="224"/>
                  <a:pt x="66" y="233"/>
                  <a:pt x="75" y="242"/>
                </a:cubicBezTo>
                <a:cubicBezTo>
                  <a:pt x="74" y="240"/>
                  <a:pt x="60" y="211"/>
                  <a:pt x="60" y="210"/>
                </a:cubicBezTo>
                <a:cubicBezTo>
                  <a:pt x="57" y="212"/>
                  <a:pt x="54" y="213"/>
                  <a:pt x="51" y="215"/>
                </a:cubicBezTo>
                <a:close/>
                <a:moveTo>
                  <a:pt x="103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1"/>
                  <a:pt x="104" y="62"/>
                  <a:pt x="105" y="62"/>
                </a:cubicBezTo>
                <a:cubicBezTo>
                  <a:pt x="111" y="66"/>
                  <a:pt x="117" y="69"/>
                  <a:pt x="123" y="73"/>
                </a:cubicBezTo>
                <a:cubicBezTo>
                  <a:pt x="134" y="79"/>
                  <a:pt x="145" y="87"/>
                  <a:pt x="155" y="94"/>
                </a:cubicBezTo>
                <a:cubicBezTo>
                  <a:pt x="160" y="98"/>
                  <a:pt x="164" y="101"/>
                  <a:pt x="169" y="104"/>
                </a:cubicBezTo>
                <a:cubicBezTo>
                  <a:pt x="169" y="104"/>
                  <a:pt x="170" y="105"/>
                  <a:pt x="170" y="105"/>
                </a:cubicBezTo>
                <a:cubicBezTo>
                  <a:pt x="170" y="105"/>
                  <a:pt x="171" y="105"/>
                  <a:pt x="171" y="105"/>
                </a:cubicBezTo>
                <a:cubicBezTo>
                  <a:pt x="171" y="104"/>
                  <a:pt x="171" y="104"/>
                  <a:pt x="170" y="104"/>
                </a:cubicBezTo>
                <a:cubicBezTo>
                  <a:pt x="170" y="103"/>
                  <a:pt x="169" y="102"/>
                  <a:pt x="169" y="102"/>
                </a:cubicBezTo>
                <a:cubicBezTo>
                  <a:pt x="167" y="100"/>
                  <a:pt x="164" y="97"/>
                  <a:pt x="162" y="95"/>
                </a:cubicBezTo>
                <a:cubicBezTo>
                  <a:pt x="157" y="91"/>
                  <a:pt x="151" y="87"/>
                  <a:pt x="145" y="84"/>
                </a:cubicBezTo>
                <a:cubicBezTo>
                  <a:pt x="132" y="75"/>
                  <a:pt x="118" y="68"/>
                  <a:pt x="104" y="61"/>
                </a:cubicBezTo>
                <a:cubicBezTo>
                  <a:pt x="104" y="61"/>
                  <a:pt x="104" y="61"/>
                  <a:pt x="103" y="61"/>
                </a:cubicBezTo>
                <a:close/>
                <a:moveTo>
                  <a:pt x="55" y="249"/>
                </a:moveTo>
                <a:cubicBezTo>
                  <a:pt x="54" y="248"/>
                  <a:pt x="54" y="248"/>
                  <a:pt x="54" y="248"/>
                </a:cubicBezTo>
                <a:cubicBezTo>
                  <a:pt x="51" y="242"/>
                  <a:pt x="48" y="236"/>
                  <a:pt x="44" y="230"/>
                </a:cubicBezTo>
                <a:cubicBezTo>
                  <a:pt x="43" y="227"/>
                  <a:pt x="41" y="224"/>
                  <a:pt x="40" y="221"/>
                </a:cubicBezTo>
                <a:cubicBezTo>
                  <a:pt x="40" y="221"/>
                  <a:pt x="40" y="221"/>
                  <a:pt x="39" y="221"/>
                </a:cubicBezTo>
                <a:cubicBezTo>
                  <a:pt x="36" y="223"/>
                  <a:pt x="33" y="224"/>
                  <a:pt x="30" y="226"/>
                </a:cubicBezTo>
                <a:cubicBezTo>
                  <a:pt x="31" y="227"/>
                  <a:pt x="52" y="247"/>
                  <a:pt x="55" y="249"/>
                </a:cubicBezTo>
                <a:close/>
                <a:moveTo>
                  <a:pt x="75" y="201"/>
                </a:moveTo>
                <a:cubicBezTo>
                  <a:pt x="79" y="206"/>
                  <a:pt x="94" y="224"/>
                  <a:pt x="97" y="225"/>
                </a:cubicBezTo>
                <a:cubicBezTo>
                  <a:pt x="92" y="215"/>
                  <a:pt x="88" y="206"/>
                  <a:pt x="83" y="196"/>
                </a:cubicBezTo>
                <a:cubicBezTo>
                  <a:pt x="81" y="198"/>
                  <a:pt x="78" y="199"/>
                  <a:pt x="75" y="201"/>
                </a:cubicBezTo>
                <a:close/>
                <a:moveTo>
                  <a:pt x="122" y="207"/>
                </a:moveTo>
                <a:cubicBezTo>
                  <a:pt x="122" y="207"/>
                  <a:pt x="122" y="207"/>
                  <a:pt x="122" y="207"/>
                </a:cubicBezTo>
                <a:cubicBezTo>
                  <a:pt x="118" y="198"/>
                  <a:pt x="115" y="188"/>
                  <a:pt x="111" y="179"/>
                </a:cubicBezTo>
                <a:cubicBezTo>
                  <a:pt x="108" y="181"/>
                  <a:pt x="105" y="183"/>
                  <a:pt x="102" y="184"/>
                </a:cubicBezTo>
                <a:cubicBezTo>
                  <a:pt x="109" y="192"/>
                  <a:pt x="115" y="200"/>
                  <a:pt x="122" y="207"/>
                </a:cubicBezTo>
                <a:close/>
                <a:moveTo>
                  <a:pt x="164" y="144"/>
                </a:moveTo>
                <a:cubicBezTo>
                  <a:pt x="166" y="147"/>
                  <a:pt x="168" y="150"/>
                  <a:pt x="170" y="153"/>
                </a:cubicBezTo>
                <a:cubicBezTo>
                  <a:pt x="173" y="157"/>
                  <a:pt x="176" y="161"/>
                  <a:pt x="178" y="166"/>
                </a:cubicBezTo>
                <a:cubicBezTo>
                  <a:pt x="179" y="166"/>
                  <a:pt x="179" y="166"/>
                  <a:pt x="180" y="167"/>
                </a:cubicBezTo>
                <a:cubicBezTo>
                  <a:pt x="178" y="157"/>
                  <a:pt x="175" y="147"/>
                  <a:pt x="173" y="137"/>
                </a:cubicBezTo>
                <a:cubicBezTo>
                  <a:pt x="170" y="140"/>
                  <a:pt x="167" y="142"/>
                  <a:pt x="164" y="144"/>
                </a:cubicBezTo>
                <a:close/>
                <a:moveTo>
                  <a:pt x="177" y="135"/>
                </a:moveTo>
                <a:cubicBezTo>
                  <a:pt x="179" y="139"/>
                  <a:pt x="191" y="155"/>
                  <a:pt x="194" y="157"/>
                </a:cubicBezTo>
                <a:cubicBezTo>
                  <a:pt x="192" y="147"/>
                  <a:pt x="188" y="139"/>
                  <a:pt x="185" y="130"/>
                </a:cubicBezTo>
                <a:cubicBezTo>
                  <a:pt x="183" y="131"/>
                  <a:pt x="180" y="133"/>
                  <a:pt x="177" y="135"/>
                </a:cubicBezTo>
                <a:close/>
                <a:moveTo>
                  <a:pt x="42" y="219"/>
                </a:moveTo>
                <a:cubicBezTo>
                  <a:pt x="44" y="222"/>
                  <a:pt x="45" y="224"/>
                  <a:pt x="46" y="226"/>
                </a:cubicBezTo>
                <a:cubicBezTo>
                  <a:pt x="51" y="234"/>
                  <a:pt x="57" y="241"/>
                  <a:pt x="64" y="248"/>
                </a:cubicBezTo>
                <a:cubicBezTo>
                  <a:pt x="64" y="248"/>
                  <a:pt x="64" y="248"/>
                  <a:pt x="65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59" y="238"/>
                  <a:pt x="54" y="227"/>
                  <a:pt x="48" y="217"/>
                </a:cubicBezTo>
                <a:cubicBezTo>
                  <a:pt x="46" y="218"/>
                  <a:pt x="44" y="218"/>
                  <a:pt x="42" y="219"/>
                </a:cubicBezTo>
                <a:close/>
                <a:moveTo>
                  <a:pt x="144" y="193"/>
                </a:moveTo>
                <a:cubicBezTo>
                  <a:pt x="143" y="189"/>
                  <a:pt x="142" y="186"/>
                  <a:pt x="141" y="183"/>
                </a:cubicBezTo>
                <a:cubicBezTo>
                  <a:pt x="139" y="180"/>
                  <a:pt x="138" y="177"/>
                  <a:pt x="137" y="174"/>
                </a:cubicBezTo>
                <a:cubicBezTo>
                  <a:pt x="136" y="171"/>
                  <a:pt x="134" y="168"/>
                  <a:pt x="133" y="164"/>
                </a:cubicBezTo>
                <a:cubicBezTo>
                  <a:pt x="130" y="166"/>
                  <a:pt x="128" y="168"/>
                  <a:pt x="125" y="169"/>
                </a:cubicBezTo>
                <a:cubicBezTo>
                  <a:pt x="131" y="177"/>
                  <a:pt x="137" y="185"/>
                  <a:pt x="144" y="193"/>
                </a:cubicBezTo>
                <a:close/>
                <a:moveTo>
                  <a:pt x="103" y="189"/>
                </a:moveTo>
                <a:cubicBezTo>
                  <a:pt x="103" y="189"/>
                  <a:pt x="103" y="190"/>
                  <a:pt x="102" y="190"/>
                </a:cubicBezTo>
                <a:cubicBezTo>
                  <a:pt x="107" y="199"/>
                  <a:pt x="113" y="209"/>
                  <a:pt x="116" y="219"/>
                </a:cubicBezTo>
                <a:cubicBezTo>
                  <a:pt x="119" y="217"/>
                  <a:pt x="121" y="216"/>
                  <a:pt x="124" y="214"/>
                </a:cubicBezTo>
                <a:cubicBezTo>
                  <a:pt x="117" y="206"/>
                  <a:pt x="110" y="198"/>
                  <a:pt x="103" y="189"/>
                </a:cubicBezTo>
                <a:close/>
                <a:moveTo>
                  <a:pt x="85" y="182"/>
                </a:moveTo>
                <a:cubicBezTo>
                  <a:pt x="85" y="181"/>
                  <a:pt x="85" y="181"/>
                  <a:pt x="85" y="181"/>
                </a:cubicBezTo>
                <a:cubicBezTo>
                  <a:pt x="84" y="182"/>
                  <a:pt x="84" y="182"/>
                  <a:pt x="83" y="182"/>
                </a:cubicBezTo>
                <a:cubicBezTo>
                  <a:pt x="80" y="184"/>
                  <a:pt x="76" y="185"/>
                  <a:pt x="73" y="187"/>
                </a:cubicBezTo>
                <a:cubicBezTo>
                  <a:pt x="72" y="187"/>
                  <a:pt x="71" y="187"/>
                  <a:pt x="70" y="186"/>
                </a:cubicBezTo>
                <a:cubicBezTo>
                  <a:pt x="70" y="186"/>
                  <a:pt x="70" y="185"/>
                  <a:pt x="71" y="184"/>
                </a:cubicBezTo>
                <a:cubicBezTo>
                  <a:pt x="72" y="183"/>
                  <a:pt x="73" y="181"/>
                  <a:pt x="74" y="181"/>
                </a:cubicBezTo>
                <a:cubicBezTo>
                  <a:pt x="78" y="178"/>
                  <a:pt x="81" y="176"/>
                  <a:pt x="84" y="173"/>
                </a:cubicBezTo>
                <a:cubicBezTo>
                  <a:pt x="84" y="173"/>
                  <a:pt x="85" y="173"/>
                  <a:pt x="85" y="173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2" y="174"/>
                  <a:pt x="80" y="175"/>
                  <a:pt x="79" y="175"/>
                </a:cubicBezTo>
                <a:cubicBezTo>
                  <a:pt x="78" y="176"/>
                  <a:pt x="77" y="176"/>
                  <a:pt x="77" y="177"/>
                </a:cubicBezTo>
                <a:cubicBezTo>
                  <a:pt x="76" y="177"/>
                  <a:pt x="76" y="178"/>
                  <a:pt x="75" y="178"/>
                </a:cubicBezTo>
                <a:cubicBezTo>
                  <a:pt x="74" y="177"/>
                  <a:pt x="74" y="178"/>
                  <a:pt x="73" y="178"/>
                </a:cubicBezTo>
                <a:cubicBezTo>
                  <a:pt x="72" y="179"/>
                  <a:pt x="71" y="179"/>
                  <a:pt x="70" y="180"/>
                </a:cubicBezTo>
                <a:cubicBezTo>
                  <a:pt x="69" y="180"/>
                  <a:pt x="69" y="181"/>
                  <a:pt x="68" y="181"/>
                </a:cubicBezTo>
                <a:cubicBezTo>
                  <a:pt x="68" y="183"/>
                  <a:pt x="68" y="184"/>
                  <a:pt x="67" y="185"/>
                </a:cubicBezTo>
                <a:cubicBezTo>
                  <a:pt x="67" y="186"/>
                  <a:pt x="66" y="186"/>
                  <a:pt x="65" y="186"/>
                </a:cubicBezTo>
                <a:cubicBezTo>
                  <a:pt x="65" y="186"/>
                  <a:pt x="64" y="187"/>
                  <a:pt x="64" y="187"/>
                </a:cubicBezTo>
                <a:cubicBezTo>
                  <a:pt x="59" y="191"/>
                  <a:pt x="55" y="195"/>
                  <a:pt x="51" y="199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199"/>
                  <a:pt x="50" y="200"/>
                  <a:pt x="50" y="200"/>
                </a:cubicBezTo>
                <a:cubicBezTo>
                  <a:pt x="51" y="199"/>
                  <a:pt x="52" y="199"/>
                  <a:pt x="53" y="198"/>
                </a:cubicBezTo>
                <a:cubicBezTo>
                  <a:pt x="58" y="196"/>
                  <a:pt x="62" y="193"/>
                  <a:pt x="67" y="191"/>
                </a:cubicBezTo>
                <a:cubicBezTo>
                  <a:pt x="68" y="190"/>
                  <a:pt x="69" y="190"/>
                  <a:pt x="71" y="190"/>
                </a:cubicBezTo>
                <a:cubicBezTo>
                  <a:pt x="71" y="190"/>
                  <a:pt x="72" y="190"/>
                  <a:pt x="72" y="190"/>
                </a:cubicBezTo>
                <a:cubicBezTo>
                  <a:pt x="74" y="189"/>
                  <a:pt x="76" y="187"/>
                  <a:pt x="77" y="186"/>
                </a:cubicBezTo>
                <a:cubicBezTo>
                  <a:pt x="80" y="185"/>
                  <a:pt x="82" y="183"/>
                  <a:pt x="85" y="182"/>
                </a:cubicBezTo>
                <a:close/>
                <a:moveTo>
                  <a:pt x="133" y="201"/>
                </a:moveTo>
                <a:cubicBezTo>
                  <a:pt x="129" y="191"/>
                  <a:pt x="125" y="182"/>
                  <a:pt x="121" y="172"/>
                </a:cubicBezTo>
                <a:cubicBezTo>
                  <a:pt x="119" y="174"/>
                  <a:pt x="117" y="175"/>
                  <a:pt x="114" y="176"/>
                </a:cubicBezTo>
                <a:cubicBezTo>
                  <a:pt x="120" y="185"/>
                  <a:pt x="126" y="193"/>
                  <a:pt x="133" y="201"/>
                </a:cubicBezTo>
                <a:close/>
                <a:moveTo>
                  <a:pt x="71" y="203"/>
                </a:moveTo>
                <a:cubicBezTo>
                  <a:pt x="69" y="205"/>
                  <a:pt x="66" y="206"/>
                  <a:pt x="64" y="208"/>
                </a:cubicBezTo>
                <a:cubicBezTo>
                  <a:pt x="70" y="215"/>
                  <a:pt x="76" y="222"/>
                  <a:pt x="82" y="229"/>
                </a:cubicBezTo>
                <a:cubicBezTo>
                  <a:pt x="82" y="229"/>
                  <a:pt x="83" y="229"/>
                  <a:pt x="83" y="229"/>
                </a:cubicBezTo>
                <a:cubicBezTo>
                  <a:pt x="79" y="220"/>
                  <a:pt x="75" y="212"/>
                  <a:pt x="71" y="203"/>
                </a:cubicBezTo>
                <a:close/>
                <a:moveTo>
                  <a:pt x="134" y="207"/>
                </a:moveTo>
                <a:cubicBezTo>
                  <a:pt x="128" y="200"/>
                  <a:pt x="122" y="192"/>
                  <a:pt x="116" y="184"/>
                </a:cubicBezTo>
                <a:cubicBezTo>
                  <a:pt x="120" y="193"/>
                  <a:pt x="123" y="203"/>
                  <a:pt x="127" y="212"/>
                </a:cubicBezTo>
                <a:cubicBezTo>
                  <a:pt x="129" y="210"/>
                  <a:pt x="132" y="208"/>
                  <a:pt x="134" y="207"/>
                </a:cubicBezTo>
                <a:close/>
                <a:moveTo>
                  <a:pt x="80" y="115"/>
                </a:moveTo>
                <a:cubicBezTo>
                  <a:pt x="78" y="116"/>
                  <a:pt x="77" y="116"/>
                  <a:pt x="76" y="117"/>
                </a:cubicBezTo>
                <a:cubicBezTo>
                  <a:pt x="76" y="117"/>
                  <a:pt x="75" y="117"/>
                  <a:pt x="75" y="118"/>
                </a:cubicBezTo>
                <a:cubicBezTo>
                  <a:pt x="72" y="121"/>
                  <a:pt x="69" y="124"/>
                  <a:pt x="65" y="127"/>
                </a:cubicBezTo>
                <a:cubicBezTo>
                  <a:pt x="65" y="127"/>
                  <a:pt x="65" y="127"/>
                  <a:pt x="65" y="128"/>
                </a:cubicBezTo>
                <a:cubicBezTo>
                  <a:pt x="65" y="128"/>
                  <a:pt x="64" y="129"/>
                  <a:pt x="64" y="130"/>
                </a:cubicBezTo>
                <a:cubicBezTo>
                  <a:pt x="63" y="131"/>
                  <a:pt x="63" y="133"/>
                  <a:pt x="63" y="135"/>
                </a:cubicBezTo>
                <a:cubicBezTo>
                  <a:pt x="64" y="136"/>
                  <a:pt x="64" y="137"/>
                  <a:pt x="64" y="138"/>
                </a:cubicBezTo>
                <a:cubicBezTo>
                  <a:pt x="64" y="138"/>
                  <a:pt x="65" y="137"/>
                  <a:pt x="65" y="137"/>
                </a:cubicBezTo>
                <a:cubicBezTo>
                  <a:pt x="66" y="135"/>
                  <a:pt x="67" y="134"/>
                  <a:pt x="69" y="132"/>
                </a:cubicBezTo>
                <a:cubicBezTo>
                  <a:pt x="72" y="128"/>
                  <a:pt x="75" y="124"/>
                  <a:pt x="79" y="119"/>
                </a:cubicBezTo>
                <a:cubicBezTo>
                  <a:pt x="79" y="119"/>
                  <a:pt x="79" y="119"/>
                  <a:pt x="79" y="118"/>
                </a:cubicBezTo>
                <a:cubicBezTo>
                  <a:pt x="80" y="117"/>
                  <a:pt x="80" y="116"/>
                  <a:pt x="80" y="115"/>
                </a:cubicBezTo>
                <a:close/>
                <a:moveTo>
                  <a:pt x="76" y="247"/>
                </a:moveTo>
                <a:cubicBezTo>
                  <a:pt x="75" y="246"/>
                  <a:pt x="74" y="245"/>
                  <a:pt x="73" y="244"/>
                </a:cubicBezTo>
                <a:cubicBezTo>
                  <a:pt x="68" y="239"/>
                  <a:pt x="63" y="233"/>
                  <a:pt x="58" y="227"/>
                </a:cubicBezTo>
                <a:cubicBezTo>
                  <a:pt x="57" y="227"/>
                  <a:pt x="57" y="227"/>
                  <a:pt x="57" y="226"/>
                </a:cubicBezTo>
                <a:cubicBezTo>
                  <a:pt x="61" y="235"/>
                  <a:pt x="66" y="243"/>
                  <a:pt x="69" y="251"/>
                </a:cubicBezTo>
                <a:cubicBezTo>
                  <a:pt x="72" y="250"/>
                  <a:pt x="74" y="248"/>
                  <a:pt x="76" y="247"/>
                </a:cubicBezTo>
                <a:close/>
                <a:moveTo>
                  <a:pt x="108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0" y="55"/>
                  <a:pt x="92" y="50"/>
                  <a:pt x="84" y="47"/>
                </a:cubicBezTo>
                <a:cubicBezTo>
                  <a:pt x="71" y="40"/>
                  <a:pt x="58" y="34"/>
                  <a:pt x="45" y="28"/>
                </a:cubicBezTo>
                <a:cubicBezTo>
                  <a:pt x="44" y="27"/>
                  <a:pt x="42" y="27"/>
                  <a:pt x="41" y="26"/>
                </a:cubicBezTo>
                <a:cubicBezTo>
                  <a:pt x="42" y="27"/>
                  <a:pt x="43" y="28"/>
                  <a:pt x="44" y="28"/>
                </a:cubicBezTo>
                <a:cubicBezTo>
                  <a:pt x="56" y="34"/>
                  <a:pt x="68" y="41"/>
                  <a:pt x="79" y="47"/>
                </a:cubicBezTo>
                <a:cubicBezTo>
                  <a:pt x="80" y="47"/>
                  <a:pt x="81" y="48"/>
                  <a:pt x="82" y="48"/>
                </a:cubicBezTo>
                <a:cubicBezTo>
                  <a:pt x="90" y="52"/>
                  <a:pt x="98" y="55"/>
                  <a:pt x="106" y="59"/>
                </a:cubicBezTo>
                <a:cubicBezTo>
                  <a:pt x="107" y="59"/>
                  <a:pt x="107" y="60"/>
                  <a:pt x="108" y="60"/>
                </a:cubicBezTo>
                <a:close/>
                <a:moveTo>
                  <a:pt x="168" y="185"/>
                </a:moveTo>
                <a:cubicBezTo>
                  <a:pt x="161" y="179"/>
                  <a:pt x="157" y="171"/>
                  <a:pt x="152" y="164"/>
                </a:cubicBezTo>
                <a:cubicBezTo>
                  <a:pt x="155" y="173"/>
                  <a:pt x="158" y="181"/>
                  <a:pt x="161" y="189"/>
                </a:cubicBezTo>
                <a:cubicBezTo>
                  <a:pt x="163" y="188"/>
                  <a:pt x="165" y="186"/>
                  <a:pt x="168" y="185"/>
                </a:cubicBezTo>
                <a:close/>
                <a:moveTo>
                  <a:pt x="57" y="167"/>
                </a:moveTo>
                <a:cubicBezTo>
                  <a:pt x="56" y="168"/>
                  <a:pt x="55" y="168"/>
                  <a:pt x="55" y="169"/>
                </a:cubicBezTo>
                <a:cubicBezTo>
                  <a:pt x="54" y="169"/>
                  <a:pt x="53" y="170"/>
                  <a:pt x="53" y="171"/>
                </a:cubicBezTo>
                <a:cubicBezTo>
                  <a:pt x="52" y="171"/>
                  <a:pt x="51" y="172"/>
                  <a:pt x="51" y="173"/>
                </a:cubicBezTo>
                <a:cubicBezTo>
                  <a:pt x="50" y="177"/>
                  <a:pt x="49" y="181"/>
                  <a:pt x="48" y="185"/>
                </a:cubicBezTo>
                <a:cubicBezTo>
                  <a:pt x="47" y="185"/>
                  <a:pt x="47" y="186"/>
                  <a:pt x="47" y="186"/>
                </a:cubicBezTo>
                <a:cubicBezTo>
                  <a:pt x="51" y="183"/>
                  <a:pt x="55" y="181"/>
                  <a:pt x="58" y="178"/>
                </a:cubicBezTo>
                <a:cubicBezTo>
                  <a:pt x="58" y="174"/>
                  <a:pt x="58" y="171"/>
                  <a:pt x="57" y="167"/>
                </a:cubicBezTo>
                <a:close/>
                <a:moveTo>
                  <a:pt x="67" y="262"/>
                </a:moveTo>
                <a:cubicBezTo>
                  <a:pt x="67" y="262"/>
                  <a:pt x="68" y="263"/>
                  <a:pt x="68" y="263"/>
                </a:cubicBezTo>
                <a:cubicBezTo>
                  <a:pt x="68" y="262"/>
                  <a:pt x="68" y="262"/>
                  <a:pt x="69" y="262"/>
                </a:cubicBezTo>
                <a:cubicBezTo>
                  <a:pt x="71" y="261"/>
                  <a:pt x="73" y="259"/>
                  <a:pt x="75" y="257"/>
                </a:cubicBezTo>
                <a:cubicBezTo>
                  <a:pt x="81" y="253"/>
                  <a:pt x="86" y="248"/>
                  <a:pt x="92" y="244"/>
                </a:cubicBezTo>
                <a:cubicBezTo>
                  <a:pt x="102" y="236"/>
                  <a:pt x="113" y="228"/>
                  <a:pt x="123" y="221"/>
                </a:cubicBezTo>
                <a:cubicBezTo>
                  <a:pt x="128" y="217"/>
                  <a:pt x="134" y="212"/>
                  <a:pt x="140" y="208"/>
                </a:cubicBezTo>
                <a:cubicBezTo>
                  <a:pt x="140" y="207"/>
                  <a:pt x="141" y="207"/>
                  <a:pt x="141" y="207"/>
                </a:cubicBezTo>
                <a:cubicBezTo>
                  <a:pt x="140" y="207"/>
                  <a:pt x="139" y="208"/>
                  <a:pt x="138" y="209"/>
                </a:cubicBezTo>
                <a:cubicBezTo>
                  <a:pt x="122" y="219"/>
                  <a:pt x="107" y="231"/>
                  <a:pt x="92" y="243"/>
                </a:cubicBezTo>
                <a:cubicBezTo>
                  <a:pt x="84" y="249"/>
                  <a:pt x="76" y="255"/>
                  <a:pt x="68" y="262"/>
                </a:cubicBezTo>
                <a:cubicBezTo>
                  <a:pt x="68" y="262"/>
                  <a:pt x="68" y="262"/>
                  <a:pt x="67" y="262"/>
                </a:cubicBezTo>
                <a:close/>
                <a:moveTo>
                  <a:pt x="116" y="89"/>
                </a:moveTo>
                <a:cubicBezTo>
                  <a:pt x="114" y="88"/>
                  <a:pt x="112" y="87"/>
                  <a:pt x="110" y="86"/>
                </a:cubicBezTo>
                <a:cubicBezTo>
                  <a:pt x="109" y="86"/>
                  <a:pt x="109" y="86"/>
                  <a:pt x="108" y="87"/>
                </a:cubicBezTo>
                <a:cubicBezTo>
                  <a:pt x="108" y="87"/>
                  <a:pt x="108" y="88"/>
                  <a:pt x="107" y="88"/>
                </a:cubicBezTo>
                <a:cubicBezTo>
                  <a:pt x="106" y="92"/>
                  <a:pt x="105" y="96"/>
                  <a:pt x="104" y="100"/>
                </a:cubicBezTo>
                <a:cubicBezTo>
                  <a:pt x="104" y="100"/>
                  <a:pt x="104" y="101"/>
                  <a:pt x="104" y="101"/>
                </a:cubicBezTo>
                <a:cubicBezTo>
                  <a:pt x="106" y="101"/>
                  <a:pt x="107" y="100"/>
                  <a:pt x="107" y="99"/>
                </a:cubicBezTo>
                <a:cubicBezTo>
                  <a:pt x="108" y="98"/>
                  <a:pt x="109" y="97"/>
                  <a:pt x="111" y="97"/>
                </a:cubicBezTo>
                <a:cubicBezTo>
                  <a:pt x="113" y="94"/>
                  <a:pt x="115" y="91"/>
                  <a:pt x="116" y="89"/>
                </a:cubicBezTo>
                <a:close/>
                <a:moveTo>
                  <a:pt x="91" y="57"/>
                </a:moveTo>
                <a:cubicBezTo>
                  <a:pt x="91" y="57"/>
                  <a:pt x="90" y="57"/>
                  <a:pt x="90" y="57"/>
                </a:cubicBezTo>
                <a:cubicBezTo>
                  <a:pt x="86" y="54"/>
                  <a:pt x="82" y="52"/>
                  <a:pt x="78" y="50"/>
                </a:cubicBezTo>
                <a:cubicBezTo>
                  <a:pt x="72" y="47"/>
                  <a:pt x="66" y="45"/>
                  <a:pt x="60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60" y="42"/>
                </a:cubicBezTo>
                <a:cubicBezTo>
                  <a:pt x="66" y="46"/>
                  <a:pt x="72" y="50"/>
                  <a:pt x="79" y="54"/>
                </a:cubicBezTo>
                <a:cubicBezTo>
                  <a:pt x="79" y="54"/>
                  <a:pt x="80" y="54"/>
                  <a:pt x="80" y="55"/>
                </a:cubicBezTo>
                <a:cubicBezTo>
                  <a:pt x="82" y="56"/>
                  <a:pt x="83" y="56"/>
                  <a:pt x="85" y="57"/>
                </a:cubicBezTo>
                <a:cubicBezTo>
                  <a:pt x="85" y="58"/>
                  <a:pt x="86" y="58"/>
                  <a:pt x="86" y="58"/>
                </a:cubicBezTo>
                <a:cubicBezTo>
                  <a:pt x="87" y="57"/>
                  <a:pt x="89" y="57"/>
                  <a:pt x="91" y="57"/>
                </a:cubicBezTo>
                <a:close/>
                <a:moveTo>
                  <a:pt x="40" y="159"/>
                </a:moveTo>
                <a:cubicBezTo>
                  <a:pt x="40" y="158"/>
                  <a:pt x="41" y="158"/>
                  <a:pt x="41" y="158"/>
                </a:cubicBezTo>
                <a:cubicBezTo>
                  <a:pt x="43" y="156"/>
                  <a:pt x="45" y="154"/>
                  <a:pt x="48" y="152"/>
                </a:cubicBezTo>
                <a:cubicBezTo>
                  <a:pt x="48" y="151"/>
                  <a:pt x="49" y="151"/>
                  <a:pt x="49" y="150"/>
                </a:cubicBezTo>
                <a:cubicBezTo>
                  <a:pt x="50" y="148"/>
                  <a:pt x="50" y="146"/>
                  <a:pt x="52" y="144"/>
                </a:cubicBezTo>
                <a:cubicBezTo>
                  <a:pt x="52" y="144"/>
                  <a:pt x="52" y="143"/>
                  <a:pt x="52" y="143"/>
                </a:cubicBezTo>
                <a:cubicBezTo>
                  <a:pt x="52" y="142"/>
                  <a:pt x="51" y="142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7" y="145"/>
                  <a:pt x="43" y="149"/>
                  <a:pt x="40" y="153"/>
                </a:cubicBezTo>
                <a:cubicBezTo>
                  <a:pt x="39" y="153"/>
                  <a:pt x="39" y="153"/>
                  <a:pt x="39" y="154"/>
                </a:cubicBezTo>
                <a:cubicBezTo>
                  <a:pt x="39" y="155"/>
                  <a:pt x="39" y="157"/>
                  <a:pt x="40" y="159"/>
                </a:cubicBezTo>
                <a:close/>
                <a:moveTo>
                  <a:pt x="104" y="90"/>
                </a:moveTo>
                <a:cubicBezTo>
                  <a:pt x="104" y="90"/>
                  <a:pt x="103" y="90"/>
                  <a:pt x="103" y="91"/>
                </a:cubicBezTo>
                <a:cubicBezTo>
                  <a:pt x="101" y="92"/>
                  <a:pt x="100" y="93"/>
                  <a:pt x="99" y="94"/>
                </a:cubicBezTo>
                <a:cubicBezTo>
                  <a:pt x="97" y="95"/>
                  <a:pt x="97" y="96"/>
                  <a:pt x="96" y="97"/>
                </a:cubicBezTo>
                <a:cubicBezTo>
                  <a:pt x="95" y="100"/>
                  <a:pt x="94" y="103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5" y="105"/>
                  <a:pt x="98" y="104"/>
                  <a:pt x="100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0"/>
                  <a:pt x="102" y="98"/>
                  <a:pt x="103" y="96"/>
                </a:cubicBezTo>
                <a:cubicBezTo>
                  <a:pt x="103" y="94"/>
                  <a:pt x="104" y="92"/>
                  <a:pt x="104" y="90"/>
                </a:cubicBezTo>
                <a:close/>
                <a:moveTo>
                  <a:pt x="39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6" y="67"/>
                  <a:pt x="33" y="69"/>
                  <a:pt x="30" y="72"/>
                </a:cubicBezTo>
                <a:cubicBezTo>
                  <a:pt x="30" y="72"/>
                  <a:pt x="29" y="73"/>
                  <a:pt x="29" y="73"/>
                </a:cubicBezTo>
                <a:cubicBezTo>
                  <a:pt x="27" y="76"/>
                  <a:pt x="27" y="76"/>
                  <a:pt x="27" y="80"/>
                </a:cubicBezTo>
                <a:cubicBezTo>
                  <a:pt x="26" y="82"/>
                  <a:pt x="26" y="83"/>
                  <a:pt x="26" y="84"/>
                </a:cubicBezTo>
                <a:cubicBezTo>
                  <a:pt x="26" y="84"/>
                  <a:pt x="27" y="85"/>
                  <a:pt x="27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9" y="81"/>
                  <a:pt x="31" y="78"/>
                  <a:pt x="34" y="76"/>
                </a:cubicBezTo>
                <a:cubicBezTo>
                  <a:pt x="34" y="75"/>
                  <a:pt x="34" y="75"/>
                  <a:pt x="35" y="74"/>
                </a:cubicBezTo>
                <a:cubicBezTo>
                  <a:pt x="36" y="71"/>
                  <a:pt x="37" y="68"/>
                  <a:pt x="39" y="65"/>
                </a:cubicBezTo>
                <a:cubicBezTo>
                  <a:pt x="39" y="64"/>
                  <a:pt x="39" y="64"/>
                  <a:pt x="39" y="64"/>
                </a:cubicBezTo>
                <a:close/>
                <a:moveTo>
                  <a:pt x="101" y="176"/>
                </a:move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1" y="175"/>
                  <a:pt x="102" y="175"/>
                </a:cubicBezTo>
                <a:cubicBezTo>
                  <a:pt x="114" y="167"/>
                  <a:pt x="125" y="160"/>
                  <a:pt x="137" y="152"/>
                </a:cubicBezTo>
                <a:cubicBezTo>
                  <a:pt x="137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0"/>
                </a:cubicBezTo>
                <a:cubicBezTo>
                  <a:pt x="138" y="151"/>
                  <a:pt x="137" y="151"/>
                  <a:pt x="137" y="151"/>
                </a:cubicBezTo>
                <a:cubicBezTo>
                  <a:pt x="131" y="154"/>
                  <a:pt x="124" y="158"/>
                  <a:pt x="118" y="161"/>
                </a:cubicBezTo>
                <a:cubicBezTo>
                  <a:pt x="118" y="162"/>
                  <a:pt x="117" y="162"/>
                  <a:pt x="117" y="162"/>
                </a:cubicBezTo>
                <a:cubicBezTo>
                  <a:pt x="115" y="165"/>
                  <a:pt x="112" y="166"/>
                  <a:pt x="110" y="168"/>
                </a:cubicBezTo>
                <a:cubicBezTo>
                  <a:pt x="107" y="171"/>
                  <a:pt x="104" y="173"/>
                  <a:pt x="101" y="175"/>
                </a:cubicBezTo>
                <a:cubicBezTo>
                  <a:pt x="101" y="175"/>
                  <a:pt x="101" y="175"/>
                  <a:pt x="101" y="176"/>
                </a:cubicBezTo>
                <a:close/>
                <a:moveTo>
                  <a:pt x="102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98" y="144"/>
                  <a:pt x="96" y="144"/>
                  <a:pt x="94" y="145"/>
                </a:cubicBezTo>
                <a:cubicBezTo>
                  <a:pt x="93" y="145"/>
                  <a:pt x="91" y="146"/>
                  <a:pt x="90" y="147"/>
                </a:cubicBezTo>
                <a:cubicBezTo>
                  <a:pt x="89" y="150"/>
                  <a:pt x="87" y="152"/>
                  <a:pt x="86" y="155"/>
                </a:cubicBezTo>
                <a:cubicBezTo>
                  <a:pt x="86" y="155"/>
                  <a:pt x="86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91" y="153"/>
                  <a:pt x="96" y="149"/>
                  <a:pt x="102" y="145"/>
                </a:cubicBezTo>
                <a:close/>
                <a:moveTo>
                  <a:pt x="100" y="106"/>
                </a:moveTo>
                <a:cubicBezTo>
                  <a:pt x="97" y="108"/>
                  <a:pt x="94" y="109"/>
                  <a:pt x="92" y="110"/>
                </a:cubicBezTo>
                <a:cubicBezTo>
                  <a:pt x="91" y="110"/>
                  <a:pt x="90" y="111"/>
                  <a:pt x="90" y="111"/>
                </a:cubicBezTo>
                <a:cubicBezTo>
                  <a:pt x="88" y="114"/>
                  <a:pt x="87" y="117"/>
                  <a:pt x="86" y="120"/>
                </a:cubicBezTo>
                <a:cubicBezTo>
                  <a:pt x="85" y="120"/>
                  <a:pt x="85" y="121"/>
                  <a:pt x="85" y="121"/>
                </a:cubicBezTo>
                <a:cubicBezTo>
                  <a:pt x="87" y="120"/>
                  <a:pt x="88" y="120"/>
                  <a:pt x="89" y="118"/>
                </a:cubicBezTo>
                <a:cubicBezTo>
                  <a:pt x="89" y="117"/>
                  <a:pt x="90" y="117"/>
                  <a:pt x="90" y="117"/>
                </a:cubicBezTo>
                <a:cubicBezTo>
                  <a:pt x="92" y="116"/>
                  <a:pt x="93" y="115"/>
                  <a:pt x="94" y="114"/>
                </a:cubicBezTo>
                <a:cubicBezTo>
                  <a:pt x="95" y="113"/>
                  <a:pt x="96" y="112"/>
                  <a:pt x="97" y="111"/>
                </a:cubicBezTo>
                <a:cubicBezTo>
                  <a:pt x="99" y="110"/>
                  <a:pt x="99" y="108"/>
                  <a:pt x="100" y="106"/>
                </a:cubicBezTo>
                <a:close/>
                <a:moveTo>
                  <a:pt x="69" y="102"/>
                </a:moveTo>
                <a:cubicBezTo>
                  <a:pt x="70" y="104"/>
                  <a:pt x="70" y="104"/>
                  <a:pt x="69" y="105"/>
                </a:cubicBezTo>
                <a:cubicBezTo>
                  <a:pt x="68" y="106"/>
                  <a:pt x="68" y="106"/>
                  <a:pt x="68" y="107"/>
                </a:cubicBezTo>
                <a:cubicBezTo>
                  <a:pt x="66" y="109"/>
                  <a:pt x="64" y="111"/>
                  <a:pt x="62" y="113"/>
                </a:cubicBezTo>
                <a:cubicBezTo>
                  <a:pt x="62" y="113"/>
                  <a:pt x="61" y="114"/>
                  <a:pt x="61" y="114"/>
                </a:cubicBezTo>
                <a:cubicBezTo>
                  <a:pt x="61" y="115"/>
                  <a:pt x="61" y="116"/>
                  <a:pt x="62" y="118"/>
                </a:cubicBezTo>
                <a:cubicBezTo>
                  <a:pt x="62" y="117"/>
                  <a:pt x="63" y="117"/>
                  <a:pt x="63" y="116"/>
                </a:cubicBezTo>
                <a:cubicBezTo>
                  <a:pt x="65" y="114"/>
                  <a:pt x="67" y="111"/>
                  <a:pt x="69" y="109"/>
                </a:cubicBezTo>
                <a:cubicBezTo>
                  <a:pt x="71" y="107"/>
                  <a:pt x="72" y="105"/>
                  <a:pt x="73" y="102"/>
                </a:cubicBezTo>
                <a:cubicBezTo>
                  <a:pt x="73" y="102"/>
                  <a:pt x="73" y="102"/>
                  <a:pt x="73" y="101"/>
                </a:cubicBezTo>
                <a:cubicBezTo>
                  <a:pt x="72" y="101"/>
                  <a:pt x="72" y="100"/>
                  <a:pt x="71" y="99"/>
                </a:cubicBezTo>
                <a:cubicBezTo>
                  <a:pt x="70" y="100"/>
                  <a:pt x="70" y="101"/>
                  <a:pt x="69" y="102"/>
                </a:cubicBezTo>
                <a:close/>
                <a:moveTo>
                  <a:pt x="106" y="69"/>
                </a:moveTo>
                <a:cubicBezTo>
                  <a:pt x="116" y="74"/>
                  <a:pt x="126" y="79"/>
                  <a:pt x="135" y="84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26" y="78"/>
                  <a:pt x="117" y="73"/>
                  <a:pt x="108" y="67"/>
                </a:cubicBezTo>
                <a:cubicBezTo>
                  <a:pt x="107" y="68"/>
                  <a:pt x="106" y="68"/>
                  <a:pt x="106" y="69"/>
                </a:cubicBezTo>
                <a:close/>
                <a:moveTo>
                  <a:pt x="119" y="109"/>
                </a:moveTo>
                <a:cubicBezTo>
                  <a:pt x="120" y="109"/>
                  <a:pt x="120" y="109"/>
                  <a:pt x="121" y="109"/>
                </a:cubicBezTo>
                <a:cubicBezTo>
                  <a:pt x="122" y="109"/>
                  <a:pt x="124" y="108"/>
                  <a:pt x="126" y="108"/>
                </a:cubicBezTo>
                <a:cubicBezTo>
                  <a:pt x="127" y="108"/>
                  <a:pt x="127" y="108"/>
                  <a:pt x="127" y="107"/>
                </a:cubicBezTo>
                <a:cubicBezTo>
                  <a:pt x="127" y="106"/>
                  <a:pt x="127" y="106"/>
                  <a:pt x="127" y="105"/>
                </a:cubicBezTo>
                <a:cubicBezTo>
                  <a:pt x="127" y="103"/>
                  <a:pt x="127" y="101"/>
                  <a:pt x="127" y="98"/>
                </a:cubicBezTo>
                <a:cubicBezTo>
                  <a:pt x="127" y="98"/>
                  <a:pt x="127" y="97"/>
                  <a:pt x="127" y="96"/>
                </a:cubicBezTo>
                <a:cubicBezTo>
                  <a:pt x="126" y="98"/>
                  <a:pt x="120" y="107"/>
                  <a:pt x="119" y="109"/>
                </a:cubicBezTo>
                <a:close/>
                <a:moveTo>
                  <a:pt x="6" y="101"/>
                </a:moveTo>
                <a:cubicBezTo>
                  <a:pt x="5" y="111"/>
                  <a:pt x="5" y="121"/>
                  <a:pt x="5" y="132"/>
                </a:cubicBezTo>
                <a:cubicBezTo>
                  <a:pt x="6" y="131"/>
                  <a:pt x="6" y="130"/>
                  <a:pt x="7" y="130"/>
                </a:cubicBezTo>
                <a:cubicBezTo>
                  <a:pt x="7" y="129"/>
                  <a:pt x="8" y="128"/>
                  <a:pt x="8" y="127"/>
                </a:cubicBezTo>
                <a:cubicBezTo>
                  <a:pt x="8" y="125"/>
                  <a:pt x="8" y="123"/>
                  <a:pt x="8" y="121"/>
                </a:cubicBezTo>
                <a:cubicBezTo>
                  <a:pt x="8" y="119"/>
                  <a:pt x="8" y="117"/>
                  <a:pt x="8" y="116"/>
                </a:cubicBezTo>
                <a:cubicBezTo>
                  <a:pt x="6" y="115"/>
                  <a:pt x="5" y="114"/>
                  <a:pt x="6" y="113"/>
                </a:cubicBezTo>
                <a:cubicBezTo>
                  <a:pt x="6" y="112"/>
                  <a:pt x="6" y="112"/>
                  <a:pt x="7" y="111"/>
                </a:cubicBezTo>
                <a:cubicBezTo>
                  <a:pt x="7" y="111"/>
                  <a:pt x="7" y="111"/>
                  <a:pt x="7" y="110"/>
                </a:cubicBezTo>
                <a:cubicBezTo>
                  <a:pt x="7" y="107"/>
                  <a:pt x="6" y="104"/>
                  <a:pt x="6" y="101"/>
                </a:cubicBezTo>
                <a:close/>
                <a:moveTo>
                  <a:pt x="71" y="158"/>
                </a:moveTo>
                <a:cubicBezTo>
                  <a:pt x="70" y="158"/>
                  <a:pt x="68" y="158"/>
                  <a:pt x="67" y="158"/>
                </a:cubicBezTo>
                <a:cubicBezTo>
                  <a:pt x="65" y="158"/>
                  <a:pt x="65" y="159"/>
                  <a:pt x="65" y="160"/>
                </a:cubicBezTo>
                <a:cubicBezTo>
                  <a:pt x="65" y="164"/>
                  <a:pt x="65" y="168"/>
                  <a:pt x="65" y="172"/>
                </a:cubicBezTo>
                <a:cubicBezTo>
                  <a:pt x="65" y="172"/>
                  <a:pt x="65" y="172"/>
                  <a:pt x="65" y="173"/>
                </a:cubicBezTo>
                <a:cubicBezTo>
                  <a:pt x="66" y="172"/>
                  <a:pt x="67" y="171"/>
                  <a:pt x="67" y="171"/>
                </a:cubicBezTo>
                <a:cubicBezTo>
                  <a:pt x="66" y="169"/>
                  <a:pt x="67" y="168"/>
                  <a:pt x="67" y="167"/>
                </a:cubicBezTo>
                <a:cubicBezTo>
                  <a:pt x="68" y="164"/>
                  <a:pt x="70" y="162"/>
                  <a:pt x="71" y="159"/>
                </a:cubicBezTo>
                <a:cubicBezTo>
                  <a:pt x="71" y="159"/>
                  <a:pt x="71" y="158"/>
                  <a:pt x="71" y="158"/>
                </a:cubicBezTo>
                <a:close/>
                <a:moveTo>
                  <a:pt x="41" y="47"/>
                </a:moveTo>
                <a:cubicBezTo>
                  <a:pt x="41" y="48"/>
                  <a:pt x="42" y="48"/>
                  <a:pt x="42" y="49"/>
                </a:cubicBezTo>
                <a:cubicBezTo>
                  <a:pt x="43" y="49"/>
                  <a:pt x="43" y="49"/>
                  <a:pt x="43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6"/>
                  <a:pt x="46" y="46"/>
                  <a:pt x="47" y="46"/>
                </a:cubicBezTo>
                <a:cubicBezTo>
                  <a:pt x="48" y="47"/>
                  <a:pt x="48" y="47"/>
                  <a:pt x="48" y="48"/>
                </a:cubicBezTo>
                <a:cubicBezTo>
                  <a:pt x="48" y="49"/>
                  <a:pt x="47" y="50"/>
                  <a:pt x="47" y="51"/>
                </a:cubicBezTo>
                <a:cubicBezTo>
                  <a:pt x="47" y="52"/>
                  <a:pt x="47" y="53"/>
                  <a:pt x="46" y="54"/>
                </a:cubicBezTo>
                <a:cubicBezTo>
                  <a:pt x="49" y="52"/>
                  <a:pt x="50" y="51"/>
                  <a:pt x="52" y="49"/>
                </a:cubicBezTo>
                <a:cubicBezTo>
                  <a:pt x="51" y="45"/>
                  <a:pt x="47" y="44"/>
                  <a:pt x="44" y="42"/>
                </a:cubicBezTo>
                <a:cubicBezTo>
                  <a:pt x="43" y="44"/>
                  <a:pt x="42" y="45"/>
                  <a:pt x="41" y="47"/>
                </a:cubicBezTo>
                <a:close/>
                <a:moveTo>
                  <a:pt x="147" y="114"/>
                </a:moveTo>
                <a:cubicBezTo>
                  <a:pt x="149" y="115"/>
                  <a:pt x="150" y="115"/>
                  <a:pt x="151" y="116"/>
                </a:cubicBezTo>
                <a:cubicBezTo>
                  <a:pt x="151" y="116"/>
                  <a:pt x="152" y="116"/>
                  <a:pt x="152" y="117"/>
                </a:cubicBezTo>
                <a:cubicBezTo>
                  <a:pt x="153" y="117"/>
                  <a:pt x="155" y="115"/>
                  <a:pt x="155" y="114"/>
                </a:cubicBezTo>
                <a:cubicBezTo>
                  <a:pt x="155" y="113"/>
                  <a:pt x="154" y="111"/>
                  <a:pt x="154" y="109"/>
                </a:cubicBezTo>
                <a:cubicBezTo>
                  <a:pt x="152" y="109"/>
                  <a:pt x="150" y="109"/>
                  <a:pt x="148" y="109"/>
                </a:cubicBezTo>
                <a:cubicBezTo>
                  <a:pt x="148" y="111"/>
                  <a:pt x="147" y="112"/>
                  <a:pt x="147" y="114"/>
                </a:cubicBezTo>
                <a:close/>
                <a:moveTo>
                  <a:pt x="23" y="166"/>
                </a:moveTo>
                <a:cubicBezTo>
                  <a:pt x="24" y="166"/>
                  <a:pt x="24" y="166"/>
                  <a:pt x="25" y="165"/>
                </a:cubicBezTo>
                <a:cubicBezTo>
                  <a:pt x="26" y="164"/>
                  <a:pt x="27" y="162"/>
                  <a:pt x="29" y="161"/>
                </a:cubicBezTo>
                <a:cubicBezTo>
                  <a:pt x="31" y="158"/>
                  <a:pt x="33" y="156"/>
                  <a:pt x="33" y="153"/>
                </a:cubicBezTo>
                <a:cubicBezTo>
                  <a:pt x="33" y="152"/>
                  <a:pt x="33" y="151"/>
                  <a:pt x="33" y="151"/>
                </a:cubicBezTo>
                <a:cubicBezTo>
                  <a:pt x="33" y="151"/>
                  <a:pt x="34" y="150"/>
                  <a:pt x="34" y="150"/>
                </a:cubicBezTo>
                <a:cubicBezTo>
                  <a:pt x="32" y="151"/>
                  <a:pt x="30" y="153"/>
                  <a:pt x="28" y="154"/>
                </a:cubicBezTo>
                <a:cubicBezTo>
                  <a:pt x="27" y="155"/>
                  <a:pt x="26" y="156"/>
                  <a:pt x="26" y="158"/>
                </a:cubicBezTo>
                <a:cubicBezTo>
                  <a:pt x="26" y="159"/>
                  <a:pt x="26" y="160"/>
                  <a:pt x="26" y="161"/>
                </a:cubicBezTo>
                <a:cubicBezTo>
                  <a:pt x="26" y="162"/>
                  <a:pt x="25" y="164"/>
                  <a:pt x="24" y="164"/>
                </a:cubicBezTo>
                <a:cubicBezTo>
                  <a:pt x="24" y="165"/>
                  <a:pt x="23" y="165"/>
                  <a:pt x="23" y="166"/>
                </a:cubicBezTo>
                <a:close/>
                <a:moveTo>
                  <a:pt x="145" y="152"/>
                </a:moveTo>
                <a:cubicBezTo>
                  <a:pt x="137" y="157"/>
                  <a:pt x="130" y="161"/>
                  <a:pt x="122" y="166"/>
                </a:cubicBezTo>
                <a:cubicBezTo>
                  <a:pt x="122" y="166"/>
                  <a:pt x="123" y="167"/>
                  <a:pt x="123" y="167"/>
                </a:cubicBezTo>
                <a:cubicBezTo>
                  <a:pt x="127" y="165"/>
                  <a:pt x="131" y="162"/>
                  <a:pt x="135" y="160"/>
                </a:cubicBezTo>
                <a:cubicBezTo>
                  <a:pt x="138" y="158"/>
                  <a:pt x="141" y="156"/>
                  <a:pt x="144" y="154"/>
                </a:cubicBezTo>
                <a:cubicBezTo>
                  <a:pt x="145" y="154"/>
                  <a:pt x="145" y="153"/>
                  <a:pt x="145" y="152"/>
                </a:cubicBezTo>
                <a:close/>
                <a:moveTo>
                  <a:pt x="66" y="254"/>
                </a:moveTo>
                <a:cubicBezTo>
                  <a:pt x="62" y="249"/>
                  <a:pt x="58" y="245"/>
                  <a:pt x="54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6" y="245"/>
                  <a:pt x="59" y="251"/>
                  <a:pt x="62" y="256"/>
                </a:cubicBezTo>
                <a:cubicBezTo>
                  <a:pt x="63" y="255"/>
                  <a:pt x="65" y="254"/>
                  <a:pt x="66" y="254"/>
                </a:cubicBezTo>
                <a:close/>
                <a:moveTo>
                  <a:pt x="133" y="96"/>
                </a:moveTo>
                <a:cubicBezTo>
                  <a:pt x="133" y="97"/>
                  <a:pt x="133" y="97"/>
                  <a:pt x="133" y="97"/>
                </a:cubicBezTo>
                <a:cubicBezTo>
                  <a:pt x="132" y="100"/>
                  <a:pt x="131" y="103"/>
                  <a:pt x="130" y="106"/>
                </a:cubicBezTo>
                <a:cubicBezTo>
                  <a:pt x="130" y="106"/>
                  <a:pt x="130" y="107"/>
                  <a:pt x="130" y="107"/>
                </a:cubicBezTo>
                <a:cubicBezTo>
                  <a:pt x="132" y="108"/>
                  <a:pt x="133" y="107"/>
                  <a:pt x="133" y="106"/>
                </a:cubicBezTo>
                <a:cubicBezTo>
                  <a:pt x="134" y="105"/>
                  <a:pt x="134" y="105"/>
                  <a:pt x="135" y="104"/>
                </a:cubicBezTo>
                <a:cubicBezTo>
                  <a:pt x="135" y="103"/>
                  <a:pt x="136" y="102"/>
                  <a:pt x="138" y="102"/>
                </a:cubicBezTo>
                <a:cubicBezTo>
                  <a:pt x="138" y="101"/>
                  <a:pt x="137" y="100"/>
                  <a:pt x="137" y="99"/>
                </a:cubicBezTo>
                <a:cubicBezTo>
                  <a:pt x="137" y="99"/>
                  <a:pt x="137" y="98"/>
                  <a:pt x="136" y="98"/>
                </a:cubicBezTo>
                <a:cubicBezTo>
                  <a:pt x="135" y="97"/>
                  <a:pt x="134" y="97"/>
                  <a:pt x="133" y="96"/>
                </a:cubicBezTo>
                <a:close/>
                <a:moveTo>
                  <a:pt x="81" y="75"/>
                </a:moveTo>
                <a:cubicBezTo>
                  <a:pt x="79" y="78"/>
                  <a:pt x="77" y="80"/>
                  <a:pt x="75" y="83"/>
                </a:cubicBezTo>
                <a:cubicBezTo>
                  <a:pt x="76" y="83"/>
                  <a:pt x="77" y="83"/>
                  <a:pt x="78" y="83"/>
                </a:cubicBezTo>
                <a:cubicBezTo>
                  <a:pt x="79" y="83"/>
                  <a:pt x="79" y="84"/>
                  <a:pt x="79" y="84"/>
                </a:cubicBezTo>
                <a:cubicBezTo>
                  <a:pt x="81" y="84"/>
                  <a:pt x="82" y="83"/>
                  <a:pt x="82" y="81"/>
                </a:cubicBezTo>
                <a:cubicBezTo>
                  <a:pt x="83" y="80"/>
                  <a:pt x="83" y="78"/>
                  <a:pt x="84" y="77"/>
                </a:cubicBezTo>
                <a:cubicBezTo>
                  <a:pt x="84" y="77"/>
                  <a:pt x="84" y="76"/>
                  <a:pt x="84" y="76"/>
                </a:cubicBezTo>
                <a:cubicBezTo>
                  <a:pt x="83" y="75"/>
                  <a:pt x="82" y="75"/>
                  <a:pt x="81" y="75"/>
                </a:cubicBezTo>
                <a:close/>
                <a:moveTo>
                  <a:pt x="138" y="94"/>
                </a:moveTo>
                <a:cubicBezTo>
                  <a:pt x="138" y="95"/>
                  <a:pt x="139" y="97"/>
                  <a:pt x="141" y="97"/>
                </a:cubicBezTo>
                <a:cubicBezTo>
                  <a:pt x="143" y="98"/>
                  <a:pt x="145" y="99"/>
                  <a:pt x="146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8" y="99"/>
                  <a:pt x="148" y="97"/>
                  <a:pt x="149" y="96"/>
                </a:cubicBezTo>
                <a:cubicBezTo>
                  <a:pt x="147" y="95"/>
                  <a:pt x="145" y="93"/>
                  <a:pt x="143" y="92"/>
                </a:cubicBezTo>
                <a:cubicBezTo>
                  <a:pt x="143" y="93"/>
                  <a:pt x="143" y="94"/>
                  <a:pt x="142" y="94"/>
                </a:cubicBezTo>
                <a:cubicBezTo>
                  <a:pt x="142" y="95"/>
                  <a:pt x="141" y="95"/>
                  <a:pt x="140" y="94"/>
                </a:cubicBezTo>
                <a:cubicBezTo>
                  <a:pt x="139" y="94"/>
                  <a:pt x="139" y="94"/>
                  <a:pt x="138" y="94"/>
                </a:cubicBezTo>
                <a:close/>
                <a:moveTo>
                  <a:pt x="92" y="58"/>
                </a:moveTo>
                <a:cubicBezTo>
                  <a:pt x="93" y="59"/>
                  <a:pt x="93" y="61"/>
                  <a:pt x="92" y="62"/>
                </a:cubicBezTo>
                <a:cubicBezTo>
                  <a:pt x="95" y="63"/>
                  <a:pt x="97" y="65"/>
                  <a:pt x="99" y="66"/>
                </a:cubicBezTo>
                <a:cubicBezTo>
                  <a:pt x="100" y="66"/>
                  <a:pt x="100" y="66"/>
                  <a:pt x="101" y="66"/>
                </a:cubicBezTo>
                <a:cubicBezTo>
                  <a:pt x="102" y="66"/>
                  <a:pt x="103" y="66"/>
                  <a:pt x="105" y="65"/>
                </a:cubicBezTo>
                <a:cubicBezTo>
                  <a:pt x="100" y="63"/>
                  <a:pt x="96" y="60"/>
                  <a:pt x="92" y="58"/>
                </a:cubicBezTo>
                <a:close/>
                <a:moveTo>
                  <a:pt x="43" y="71"/>
                </a:moveTo>
                <a:cubicBezTo>
                  <a:pt x="43" y="71"/>
                  <a:pt x="43" y="71"/>
                  <a:pt x="43" y="71"/>
                </a:cubicBezTo>
                <a:cubicBezTo>
                  <a:pt x="41" y="75"/>
                  <a:pt x="38" y="78"/>
                  <a:pt x="36" y="81"/>
                </a:cubicBezTo>
                <a:cubicBezTo>
                  <a:pt x="35" y="82"/>
                  <a:pt x="35" y="85"/>
                  <a:pt x="35" y="86"/>
                </a:cubicBezTo>
                <a:cubicBezTo>
                  <a:pt x="35" y="86"/>
                  <a:pt x="35" y="85"/>
                  <a:pt x="36" y="85"/>
                </a:cubicBezTo>
                <a:cubicBezTo>
                  <a:pt x="37" y="84"/>
                  <a:pt x="39" y="82"/>
                  <a:pt x="40" y="81"/>
                </a:cubicBezTo>
                <a:cubicBezTo>
                  <a:pt x="42" y="80"/>
                  <a:pt x="42" y="79"/>
                  <a:pt x="42" y="77"/>
                </a:cubicBezTo>
                <a:cubicBezTo>
                  <a:pt x="43" y="75"/>
                  <a:pt x="43" y="73"/>
                  <a:pt x="43" y="71"/>
                </a:cubicBezTo>
                <a:close/>
                <a:moveTo>
                  <a:pt x="62" y="63"/>
                </a:moveTo>
                <a:cubicBezTo>
                  <a:pt x="64" y="60"/>
                  <a:pt x="66" y="58"/>
                  <a:pt x="69" y="55"/>
                </a:cubicBezTo>
                <a:cubicBezTo>
                  <a:pt x="67" y="54"/>
                  <a:pt x="65" y="53"/>
                  <a:pt x="64" y="53"/>
                </a:cubicBezTo>
                <a:cubicBezTo>
                  <a:pt x="63" y="55"/>
                  <a:pt x="62" y="58"/>
                  <a:pt x="61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2"/>
                  <a:pt x="61" y="62"/>
                  <a:pt x="62" y="63"/>
                </a:cubicBezTo>
                <a:close/>
                <a:moveTo>
                  <a:pt x="145" y="138"/>
                </a:moveTo>
                <a:cubicBezTo>
                  <a:pt x="145" y="138"/>
                  <a:pt x="144" y="138"/>
                  <a:pt x="144" y="138"/>
                </a:cubicBezTo>
                <a:cubicBezTo>
                  <a:pt x="142" y="139"/>
                  <a:pt x="140" y="140"/>
                  <a:pt x="139" y="142"/>
                </a:cubicBezTo>
                <a:cubicBezTo>
                  <a:pt x="135" y="145"/>
                  <a:pt x="132" y="148"/>
                  <a:pt x="129" y="151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3" y="150"/>
                  <a:pt x="137" y="148"/>
                  <a:pt x="141" y="146"/>
                </a:cubicBezTo>
                <a:cubicBezTo>
                  <a:pt x="140" y="145"/>
                  <a:pt x="140" y="144"/>
                  <a:pt x="141" y="142"/>
                </a:cubicBezTo>
                <a:cubicBezTo>
                  <a:pt x="141" y="142"/>
                  <a:pt x="142" y="140"/>
                  <a:pt x="143" y="139"/>
                </a:cubicBezTo>
                <a:cubicBezTo>
                  <a:pt x="144" y="139"/>
                  <a:pt x="144" y="138"/>
                  <a:pt x="145" y="138"/>
                </a:cubicBezTo>
                <a:close/>
                <a:moveTo>
                  <a:pt x="173" y="110"/>
                </a:moveTo>
                <a:cubicBezTo>
                  <a:pt x="173" y="112"/>
                  <a:pt x="173" y="113"/>
                  <a:pt x="173" y="113"/>
                </a:cubicBezTo>
                <a:cubicBezTo>
                  <a:pt x="174" y="115"/>
                  <a:pt x="175" y="117"/>
                  <a:pt x="177" y="120"/>
                </a:cubicBezTo>
                <a:cubicBezTo>
                  <a:pt x="177" y="120"/>
                  <a:pt x="177" y="120"/>
                  <a:pt x="178" y="121"/>
                </a:cubicBezTo>
                <a:cubicBezTo>
                  <a:pt x="179" y="119"/>
                  <a:pt x="180" y="117"/>
                  <a:pt x="181" y="115"/>
                </a:cubicBezTo>
                <a:cubicBezTo>
                  <a:pt x="178" y="113"/>
                  <a:pt x="176" y="112"/>
                  <a:pt x="173" y="110"/>
                </a:cubicBezTo>
                <a:close/>
                <a:moveTo>
                  <a:pt x="12" y="61"/>
                </a:moveTo>
                <a:cubicBezTo>
                  <a:pt x="13" y="60"/>
                  <a:pt x="22" y="48"/>
                  <a:pt x="22" y="47"/>
                </a:cubicBezTo>
                <a:cubicBezTo>
                  <a:pt x="22" y="47"/>
                  <a:pt x="22" y="47"/>
                  <a:pt x="21" y="47"/>
                </a:cubicBezTo>
                <a:cubicBezTo>
                  <a:pt x="18" y="50"/>
                  <a:pt x="15" y="53"/>
                  <a:pt x="12" y="56"/>
                </a:cubicBezTo>
                <a:cubicBezTo>
                  <a:pt x="12" y="56"/>
                  <a:pt x="11" y="56"/>
                  <a:pt x="11" y="57"/>
                </a:cubicBezTo>
                <a:cubicBezTo>
                  <a:pt x="11" y="58"/>
                  <a:pt x="12" y="59"/>
                  <a:pt x="12" y="61"/>
                </a:cubicBezTo>
                <a:close/>
                <a:moveTo>
                  <a:pt x="36" y="199"/>
                </a:moveTo>
                <a:cubicBezTo>
                  <a:pt x="34" y="200"/>
                  <a:pt x="33" y="201"/>
                  <a:pt x="32" y="202"/>
                </a:cubicBezTo>
                <a:cubicBezTo>
                  <a:pt x="30" y="203"/>
                  <a:pt x="29" y="205"/>
                  <a:pt x="29" y="207"/>
                </a:cubicBezTo>
                <a:cubicBezTo>
                  <a:pt x="29" y="208"/>
                  <a:pt x="29" y="209"/>
                  <a:pt x="28" y="211"/>
                </a:cubicBezTo>
                <a:cubicBezTo>
                  <a:pt x="31" y="208"/>
                  <a:pt x="33" y="206"/>
                  <a:pt x="36" y="203"/>
                </a:cubicBezTo>
                <a:cubicBezTo>
                  <a:pt x="36" y="203"/>
                  <a:pt x="36" y="203"/>
                  <a:pt x="36" y="202"/>
                </a:cubicBezTo>
                <a:cubicBezTo>
                  <a:pt x="36" y="201"/>
                  <a:pt x="36" y="200"/>
                  <a:pt x="36" y="199"/>
                </a:cubicBezTo>
                <a:close/>
                <a:moveTo>
                  <a:pt x="97" y="78"/>
                </a:moveTo>
                <a:cubicBezTo>
                  <a:pt x="100" y="79"/>
                  <a:pt x="102" y="79"/>
                  <a:pt x="104" y="80"/>
                </a:cubicBezTo>
                <a:cubicBezTo>
                  <a:pt x="106" y="81"/>
                  <a:pt x="107" y="81"/>
                  <a:pt x="108" y="80"/>
                </a:cubicBezTo>
                <a:cubicBezTo>
                  <a:pt x="105" y="78"/>
                  <a:pt x="103" y="76"/>
                  <a:pt x="100" y="74"/>
                </a:cubicBezTo>
                <a:cubicBezTo>
                  <a:pt x="98" y="74"/>
                  <a:pt x="98" y="76"/>
                  <a:pt x="97" y="78"/>
                </a:cubicBezTo>
                <a:close/>
                <a:moveTo>
                  <a:pt x="80" y="72"/>
                </a:moveTo>
                <a:cubicBezTo>
                  <a:pt x="82" y="69"/>
                  <a:pt x="83" y="67"/>
                  <a:pt x="85" y="64"/>
                </a:cubicBezTo>
                <a:cubicBezTo>
                  <a:pt x="85" y="64"/>
                  <a:pt x="84" y="63"/>
                  <a:pt x="84" y="63"/>
                </a:cubicBezTo>
                <a:cubicBezTo>
                  <a:pt x="83" y="63"/>
                  <a:pt x="79" y="65"/>
                  <a:pt x="79" y="65"/>
                </a:cubicBezTo>
                <a:cubicBezTo>
                  <a:pt x="78" y="67"/>
                  <a:pt x="78" y="69"/>
                  <a:pt x="77" y="71"/>
                </a:cubicBezTo>
                <a:cubicBezTo>
                  <a:pt x="78" y="71"/>
                  <a:pt x="79" y="71"/>
                  <a:pt x="80" y="72"/>
                </a:cubicBezTo>
                <a:close/>
                <a:moveTo>
                  <a:pt x="78" y="162"/>
                </a:moveTo>
                <a:cubicBezTo>
                  <a:pt x="79" y="162"/>
                  <a:pt x="79" y="161"/>
                  <a:pt x="80" y="160"/>
                </a:cubicBezTo>
                <a:cubicBezTo>
                  <a:pt x="81" y="159"/>
                  <a:pt x="82" y="157"/>
                  <a:pt x="82" y="156"/>
                </a:cubicBezTo>
                <a:cubicBezTo>
                  <a:pt x="83" y="154"/>
                  <a:pt x="84" y="152"/>
                  <a:pt x="84" y="150"/>
                </a:cubicBezTo>
                <a:cubicBezTo>
                  <a:pt x="83" y="151"/>
                  <a:pt x="81" y="153"/>
                  <a:pt x="79" y="154"/>
                </a:cubicBezTo>
                <a:cubicBezTo>
                  <a:pt x="79" y="154"/>
                  <a:pt x="79" y="154"/>
                  <a:pt x="79" y="155"/>
                </a:cubicBezTo>
                <a:cubicBezTo>
                  <a:pt x="79" y="156"/>
                  <a:pt x="78" y="158"/>
                  <a:pt x="78" y="160"/>
                </a:cubicBezTo>
                <a:cubicBezTo>
                  <a:pt x="78" y="161"/>
                  <a:pt x="78" y="161"/>
                  <a:pt x="78" y="162"/>
                </a:cubicBezTo>
                <a:close/>
                <a:moveTo>
                  <a:pt x="113" y="161"/>
                </a:moveTo>
                <a:cubicBezTo>
                  <a:pt x="111" y="161"/>
                  <a:pt x="110" y="162"/>
                  <a:pt x="108" y="162"/>
                </a:cubicBezTo>
                <a:cubicBezTo>
                  <a:pt x="108" y="163"/>
                  <a:pt x="107" y="164"/>
                  <a:pt x="106" y="164"/>
                </a:cubicBezTo>
                <a:cubicBezTo>
                  <a:pt x="100" y="168"/>
                  <a:pt x="94" y="172"/>
                  <a:pt x="88" y="176"/>
                </a:cubicBezTo>
                <a:cubicBezTo>
                  <a:pt x="87" y="176"/>
                  <a:pt x="86" y="177"/>
                  <a:pt x="84" y="17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2" y="178"/>
                  <a:pt x="80" y="180"/>
                  <a:pt x="78" y="181"/>
                </a:cubicBezTo>
                <a:cubicBezTo>
                  <a:pt x="78" y="181"/>
                  <a:pt x="78" y="181"/>
                  <a:pt x="79" y="181"/>
                </a:cubicBezTo>
                <a:cubicBezTo>
                  <a:pt x="90" y="175"/>
                  <a:pt x="101" y="168"/>
                  <a:pt x="113" y="161"/>
                </a:cubicBezTo>
                <a:close/>
                <a:moveTo>
                  <a:pt x="196" y="127"/>
                </a:moveTo>
                <a:cubicBezTo>
                  <a:pt x="195" y="126"/>
                  <a:pt x="195" y="124"/>
                  <a:pt x="193" y="124"/>
                </a:cubicBezTo>
                <a:cubicBezTo>
                  <a:pt x="192" y="126"/>
                  <a:pt x="190" y="126"/>
                  <a:pt x="189" y="128"/>
                </a:cubicBezTo>
                <a:cubicBezTo>
                  <a:pt x="190" y="129"/>
                  <a:pt x="191" y="131"/>
                  <a:pt x="192" y="132"/>
                </a:cubicBezTo>
                <a:cubicBezTo>
                  <a:pt x="193" y="131"/>
                  <a:pt x="194" y="131"/>
                  <a:pt x="195" y="130"/>
                </a:cubicBezTo>
                <a:cubicBezTo>
                  <a:pt x="195" y="129"/>
                  <a:pt x="195" y="128"/>
                  <a:pt x="196" y="127"/>
                </a:cubicBezTo>
                <a:close/>
                <a:moveTo>
                  <a:pt x="48" y="140"/>
                </a:moveTo>
                <a:cubicBezTo>
                  <a:pt x="47" y="140"/>
                  <a:pt x="47" y="140"/>
                  <a:pt x="46" y="140"/>
                </a:cubicBezTo>
                <a:cubicBezTo>
                  <a:pt x="45" y="140"/>
                  <a:pt x="45" y="140"/>
                  <a:pt x="44" y="141"/>
                </a:cubicBezTo>
                <a:cubicBezTo>
                  <a:pt x="42" y="142"/>
                  <a:pt x="41" y="143"/>
                  <a:pt x="39" y="145"/>
                </a:cubicBezTo>
                <a:cubicBezTo>
                  <a:pt x="39" y="145"/>
                  <a:pt x="38" y="146"/>
                  <a:pt x="38" y="146"/>
                </a:cubicBezTo>
                <a:cubicBezTo>
                  <a:pt x="38" y="147"/>
                  <a:pt x="38" y="148"/>
                  <a:pt x="39" y="149"/>
                </a:cubicBezTo>
                <a:cubicBezTo>
                  <a:pt x="42" y="146"/>
                  <a:pt x="45" y="143"/>
                  <a:pt x="48" y="140"/>
                </a:cubicBezTo>
                <a:close/>
                <a:moveTo>
                  <a:pt x="103" y="123"/>
                </a:moveTo>
                <a:cubicBezTo>
                  <a:pt x="103" y="123"/>
                  <a:pt x="103" y="123"/>
                  <a:pt x="103" y="123"/>
                </a:cubicBezTo>
                <a:cubicBezTo>
                  <a:pt x="105" y="122"/>
                  <a:pt x="107" y="121"/>
                  <a:pt x="109" y="120"/>
                </a:cubicBezTo>
                <a:cubicBezTo>
                  <a:pt x="110" y="120"/>
                  <a:pt x="110" y="119"/>
                  <a:pt x="110" y="119"/>
                </a:cubicBezTo>
                <a:cubicBezTo>
                  <a:pt x="111" y="118"/>
                  <a:pt x="111" y="117"/>
                  <a:pt x="112" y="115"/>
                </a:cubicBezTo>
                <a:cubicBezTo>
                  <a:pt x="110" y="116"/>
                  <a:pt x="108" y="116"/>
                  <a:pt x="106" y="117"/>
                </a:cubicBezTo>
                <a:cubicBezTo>
                  <a:pt x="106" y="117"/>
                  <a:pt x="106" y="117"/>
                  <a:pt x="105" y="117"/>
                </a:cubicBezTo>
                <a:cubicBezTo>
                  <a:pt x="105" y="119"/>
                  <a:pt x="104" y="121"/>
                  <a:pt x="103" y="123"/>
                </a:cubicBezTo>
                <a:close/>
                <a:moveTo>
                  <a:pt x="89" y="93"/>
                </a:moveTo>
                <a:cubicBezTo>
                  <a:pt x="89" y="93"/>
                  <a:pt x="89" y="93"/>
                  <a:pt x="89" y="92"/>
                </a:cubicBezTo>
                <a:cubicBezTo>
                  <a:pt x="88" y="93"/>
                  <a:pt x="88" y="93"/>
                  <a:pt x="88" y="93"/>
                </a:cubicBezTo>
                <a:cubicBezTo>
                  <a:pt x="86" y="95"/>
                  <a:pt x="84" y="97"/>
                  <a:pt x="82" y="99"/>
                </a:cubicBezTo>
                <a:cubicBezTo>
                  <a:pt x="80" y="100"/>
                  <a:pt x="80" y="101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3"/>
                  <a:pt x="82" y="102"/>
                  <a:pt x="83" y="102"/>
                </a:cubicBezTo>
                <a:cubicBezTo>
                  <a:pt x="85" y="100"/>
                  <a:pt x="87" y="98"/>
                  <a:pt x="88" y="96"/>
                </a:cubicBezTo>
                <a:cubicBezTo>
                  <a:pt x="88" y="95"/>
                  <a:pt x="88" y="94"/>
                  <a:pt x="89" y="93"/>
                </a:cubicBezTo>
                <a:close/>
                <a:moveTo>
                  <a:pt x="59" y="117"/>
                </a:moveTo>
                <a:cubicBezTo>
                  <a:pt x="56" y="119"/>
                  <a:pt x="52" y="127"/>
                  <a:pt x="52" y="13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4" y="127"/>
                  <a:pt x="57" y="124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0"/>
                  <a:pt x="59" y="118"/>
                  <a:pt x="59" y="117"/>
                </a:cubicBezTo>
                <a:close/>
                <a:moveTo>
                  <a:pt x="17" y="97"/>
                </a:moveTo>
                <a:cubicBezTo>
                  <a:pt x="19" y="95"/>
                  <a:pt x="20" y="93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88"/>
                  <a:pt x="23" y="85"/>
                  <a:pt x="23" y="83"/>
                </a:cubicBezTo>
                <a:cubicBezTo>
                  <a:pt x="23" y="84"/>
                  <a:pt x="22" y="84"/>
                  <a:pt x="22" y="84"/>
                </a:cubicBezTo>
                <a:cubicBezTo>
                  <a:pt x="21" y="87"/>
                  <a:pt x="19" y="90"/>
                  <a:pt x="17" y="93"/>
                </a:cubicBezTo>
                <a:cubicBezTo>
                  <a:pt x="16" y="94"/>
                  <a:pt x="16" y="95"/>
                  <a:pt x="17" y="97"/>
                </a:cubicBezTo>
                <a:close/>
                <a:moveTo>
                  <a:pt x="94" y="79"/>
                </a:moveTo>
                <a:cubicBezTo>
                  <a:pt x="93" y="79"/>
                  <a:pt x="93" y="79"/>
                  <a:pt x="92" y="79"/>
                </a:cubicBezTo>
                <a:cubicBezTo>
                  <a:pt x="90" y="82"/>
                  <a:pt x="88" y="85"/>
                  <a:pt x="86" y="88"/>
                </a:cubicBezTo>
                <a:cubicBezTo>
                  <a:pt x="88" y="88"/>
                  <a:pt x="89" y="87"/>
                  <a:pt x="91" y="87"/>
                </a:cubicBezTo>
                <a:cubicBezTo>
                  <a:pt x="91" y="86"/>
                  <a:pt x="91" y="86"/>
                  <a:pt x="92" y="86"/>
                </a:cubicBezTo>
                <a:cubicBezTo>
                  <a:pt x="92" y="84"/>
                  <a:pt x="93" y="81"/>
                  <a:pt x="94" y="79"/>
                </a:cubicBezTo>
                <a:close/>
                <a:moveTo>
                  <a:pt x="37" y="98"/>
                </a:moveTo>
                <a:cubicBezTo>
                  <a:pt x="37" y="98"/>
                  <a:pt x="37" y="98"/>
                  <a:pt x="36" y="97"/>
                </a:cubicBezTo>
                <a:cubicBezTo>
                  <a:pt x="35" y="99"/>
                  <a:pt x="34" y="101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1" y="106"/>
                  <a:pt x="31" y="108"/>
                  <a:pt x="30" y="111"/>
                </a:cubicBezTo>
                <a:cubicBezTo>
                  <a:pt x="31" y="110"/>
                  <a:pt x="32" y="110"/>
                  <a:pt x="33" y="109"/>
                </a:cubicBezTo>
                <a:cubicBezTo>
                  <a:pt x="34" y="105"/>
                  <a:pt x="35" y="101"/>
                  <a:pt x="37" y="98"/>
                </a:cubicBezTo>
                <a:close/>
                <a:moveTo>
                  <a:pt x="36" y="212"/>
                </a:moveTo>
                <a:cubicBezTo>
                  <a:pt x="44" y="208"/>
                  <a:pt x="53" y="204"/>
                  <a:pt x="60" y="198"/>
                </a:cubicBezTo>
                <a:cubicBezTo>
                  <a:pt x="51" y="202"/>
                  <a:pt x="44" y="207"/>
                  <a:pt x="36" y="212"/>
                </a:cubicBezTo>
                <a:close/>
                <a:moveTo>
                  <a:pt x="115" y="103"/>
                </a:moveTo>
                <a:cubicBezTo>
                  <a:pt x="113" y="104"/>
                  <a:pt x="112" y="105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8"/>
                  <a:pt x="109" y="110"/>
                  <a:pt x="108" y="111"/>
                </a:cubicBezTo>
                <a:cubicBezTo>
                  <a:pt x="110" y="111"/>
                  <a:pt x="112" y="111"/>
                  <a:pt x="114" y="110"/>
                </a:cubicBezTo>
                <a:cubicBezTo>
                  <a:pt x="114" y="108"/>
                  <a:pt x="115" y="106"/>
                  <a:pt x="115" y="103"/>
                </a:cubicBezTo>
                <a:close/>
                <a:moveTo>
                  <a:pt x="24" y="182"/>
                </a:moveTo>
                <a:cubicBezTo>
                  <a:pt x="24" y="182"/>
                  <a:pt x="24" y="182"/>
                  <a:pt x="24" y="182"/>
                </a:cubicBezTo>
                <a:cubicBezTo>
                  <a:pt x="25" y="180"/>
                  <a:pt x="26" y="179"/>
                  <a:pt x="28" y="178"/>
                </a:cubicBezTo>
                <a:cubicBezTo>
                  <a:pt x="28" y="178"/>
                  <a:pt x="28" y="177"/>
                  <a:pt x="28" y="177"/>
                </a:cubicBezTo>
                <a:cubicBezTo>
                  <a:pt x="28" y="176"/>
                  <a:pt x="28" y="174"/>
                  <a:pt x="29" y="173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7" y="173"/>
                  <a:pt x="26" y="174"/>
                  <a:pt x="24" y="176"/>
                </a:cubicBezTo>
                <a:cubicBezTo>
                  <a:pt x="24" y="176"/>
                  <a:pt x="23" y="176"/>
                  <a:pt x="23" y="176"/>
                </a:cubicBezTo>
                <a:cubicBezTo>
                  <a:pt x="24" y="178"/>
                  <a:pt x="24" y="180"/>
                  <a:pt x="24" y="182"/>
                </a:cubicBezTo>
                <a:close/>
                <a:moveTo>
                  <a:pt x="123" y="120"/>
                </a:moveTo>
                <a:cubicBezTo>
                  <a:pt x="123" y="120"/>
                  <a:pt x="123" y="120"/>
                  <a:pt x="123" y="120"/>
                </a:cubicBezTo>
                <a:cubicBezTo>
                  <a:pt x="119" y="122"/>
                  <a:pt x="115" y="125"/>
                  <a:pt x="111" y="128"/>
                </a:cubicBezTo>
                <a:cubicBezTo>
                  <a:pt x="112" y="129"/>
                  <a:pt x="113" y="129"/>
                  <a:pt x="114" y="130"/>
                </a:cubicBezTo>
                <a:cubicBezTo>
                  <a:pt x="117" y="127"/>
                  <a:pt x="120" y="123"/>
                  <a:pt x="123" y="120"/>
                </a:cubicBezTo>
                <a:close/>
                <a:moveTo>
                  <a:pt x="109" y="174"/>
                </a:moveTo>
                <a:cubicBezTo>
                  <a:pt x="106" y="176"/>
                  <a:pt x="102" y="179"/>
                  <a:pt x="98" y="181"/>
                </a:cubicBezTo>
                <a:cubicBezTo>
                  <a:pt x="99" y="182"/>
                  <a:pt x="99" y="182"/>
                  <a:pt x="100" y="182"/>
                </a:cubicBezTo>
                <a:cubicBezTo>
                  <a:pt x="103" y="180"/>
                  <a:pt x="107" y="178"/>
                  <a:pt x="110" y="176"/>
                </a:cubicBezTo>
                <a:cubicBezTo>
                  <a:pt x="110" y="175"/>
                  <a:pt x="109" y="175"/>
                  <a:pt x="109" y="174"/>
                </a:cubicBezTo>
                <a:close/>
                <a:moveTo>
                  <a:pt x="17" y="115"/>
                </a:moveTo>
                <a:cubicBezTo>
                  <a:pt x="18" y="115"/>
                  <a:pt x="18" y="115"/>
                  <a:pt x="18" y="115"/>
                </a:cubicBezTo>
                <a:cubicBezTo>
                  <a:pt x="18" y="114"/>
                  <a:pt x="19" y="114"/>
                  <a:pt x="20" y="113"/>
                </a:cubicBezTo>
                <a:cubicBezTo>
                  <a:pt x="20" y="113"/>
                  <a:pt x="20" y="112"/>
                  <a:pt x="20" y="112"/>
                </a:cubicBezTo>
                <a:cubicBezTo>
                  <a:pt x="20" y="110"/>
                  <a:pt x="21" y="107"/>
                  <a:pt x="21" y="105"/>
                </a:cubicBezTo>
                <a:cubicBezTo>
                  <a:pt x="21" y="105"/>
                  <a:pt x="21" y="104"/>
                  <a:pt x="21" y="104"/>
                </a:cubicBezTo>
                <a:cubicBezTo>
                  <a:pt x="19" y="105"/>
                  <a:pt x="18" y="106"/>
                  <a:pt x="18" y="107"/>
                </a:cubicBezTo>
                <a:cubicBezTo>
                  <a:pt x="17" y="107"/>
                  <a:pt x="17" y="107"/>
                  <a:pt x="17" y="108"/>
                </a:cubicBezTo>
                <a:cubicBezTo>
                  <a:pt x="17" y="110"/>
                  <a:pt x="17" y="113"/>
                  <a:pt x="17" y="115"/>
                </a:cubicBezTo>
                <a:close/>
                <a:moveTo>
                  <a:pt x="71" y="144"/>
                </a:moveTo>
                <a:cubicBezTo>
                  <a:pt x="70" y="144"/>
                  <a:pt x="68" y="144"/>
                  <a:pt x="67" y="144"/>
                </a:cubicBezTo>
                <a:cubicBezTo>
                  <a:pt x="66" y="145"/>
                  <a:pt x="65" y="146"/>
                  <a:pt x="65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4" y="149"/>
                  <a:pt x="64" y="150"/>
                  <a:pt x="65" y="152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67" y="150"/>
                  <a:pt x="69" y="147"/>
                  <a:pt x="71" y="144"/>
                </a:cubicBezTo>
                <a:close/>
                <a:moveTo>
                  <a:pt x="36" y="144"/>
                </a:moveTo>
                <a:cubicBezTo>
                  <a:pt x="38" y="142"/>
                  <a:pt x="41" y="140"/>
                  <a:pt x="43" y="138"/>
                </a:cubicBezTo>
                <a:cubicBezTo>
                  <a:pt x="42" y="137"/>
                  <a:pt x="42" y="136"/>
                  <a:pt x="41" y="135"/>
                </a:cubicBezTo>
                <a:cubicBezTo>
                  <a:pt x="40" y="137"/>
                  <a:pt x="38" y="138"/>
                  <a:pt x="36" y="140"/>
                </a:cubicBezTo>
                <a:cubicBezTo>
                  <a:pt x="36" y="141"/>
                  <a:pt x="35" y="142"/>
                  <a:pt x="36" y="143"/>
                </a:cubicBezTo>
                <a:cubicBezTo>
                  <a:pt x="36" y="143"/>
                  <a:pt x="36" y="143"/>
                  <a:pt x="36" y="144"/>
                </a:cubicBezTo>
                <a:close/>
                <a:moveTo>
                  <a:pt x="68" y="95"/>
                </a:moveTo>
                <a:cubicBezTo>
                  <a:pt x="67" y="96"/>
                  <a:pt x="67" y="96"/>
                  <a:pt x="67" y="96"/>
                </a:cubicBezTo>
                <a:cubicBezTo>
                  <a:pt x="66" y="98"/>
                  <a:pt x="65" y="100"/>
                  <a:pt x="64" y="102"/>
                </a:cubicBezTo>
                <a:cubicBezTo>
                  <a:pt x="63" y="103"/>
                  <a:pt x="62" y="104"/>
                  <a:pt x="61" y="104"/>
                </a:cubicBezTo>
                <a:cubicBezTo>
                  <a:pt x="61" y="105"/>
                  <a:pt x="60" y="106"/>
                  <a:pt x="60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6"/>
                  <a:pt x="64" y="105"/>
                  <a:pt x="65" y="103"/>
                </a:cubicBezTo>
                <a:cubicBezTo>
                  <a:pt x="66" y="101"/>
                  <a:pt x="68" y="99"/>
                  <a:pt x="69" y="97"/>
                </a:cubicBezTo>
                <a:cubicBezTo>
                  <a:pt x="69" y="96"/>
                  <a:pt x="68" y="96"/>
                  <a:pt x="68" y="95"/>
                </a:cubicBezTo>
                <a:close/>
                <a:moveTo>
                  <a:pt x="43" y="196"/>
                </a:moveTo>
                <a:cubicBezTo>
                  <a:pt x="45" y="195"/>
                  <a:pt x="56" y="183"/>
                  <a:pt x="57" y="182"/>
                </a:cubicBezTo>
                <a:cubicBezTo>
                  <a:pt x="53" y="186"/>
                  <a:pt x="48" y="189"/>
                  <a:pt x="44" y="192"/>
                </a:cubicBezTo>
                <a:cubicBezTo>
                  <a:pt x="44" y="192"/>
                  <a:pt x="44" y="192"/>
                  <a:pt x="44" y="193"/>
                </a:cubicBezTo>
                <a:cubicBezTo>
                  <a:pt x="44" y="194"/>
                  <a:pt x="44" y="195"/>
                  <a:pt x="43" y="196"/>
                </a:cubicBezTo>
                <a:close/>
                <a:moveTo>
                  <a:pt x="3" y="76"/>
                </a:moveTo>
                <a:cubicBezTo>
                  <a:pt x="3" y="81"/>
                  <a:pt x="3" y="87"/>
                  <a:pt x="3" y="92"/>
                </a:cubicBezTo>
                <a:cubicBezTo>
                  <a:pt x="4" y="91"/>
                  <a:pt x="4" y="90"/>
                  <a:pt x="4" y="89"/>
                </a:cubicBezTo>
                <a:cubicBezTo>
                  <a:pt x="4" y="86"/>
                  <a:pt x="4" y="83"/>
                  <a:pt x="5" y="79"/>
                </a:cubicBezTo>
                <a:cubicBezTo>
                  <a:pt x="5" y="78"/>
                  <a:pt x="5" y="78"/>
                  <a:pt x="5" y="77"/>
                </a:cubicBezTo>
                <a:cubicBezTo>
                  <a:pt x="4" y="76"/>
                  <a:pt x="3" y="76"/>
                  <a:pt x="3" y="76"/>
                </a:cubicBezTo>
                <a:close/>
                <a:moveTo>
                  <a:pt x="9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1" y="34"/>
                  <a:pt x="12" y="31"/>
                  <a:pt x="14" y="29"/>
                </a:cubicBezTo>
                <a:cubicBezTo>
                  <a:pt x="13" y="28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9"/>
                  <a:pt x="9" y="29"/>
                  <a:pt x="9" y="32"/>
                </a:cubicBezTo>
                <a:cubicBezTo>
                  <a:pt x="9" y="33"/>
                  <a:pt x="9" y="35"/>
                  <a:pt x="9" y="36"/>
                </a:cubicBezTo>
                <a:close/>
                <a:moveTo>
                  <a:pt x="12" y="65"/>
                </a:moveTo>
                <a:cubicBezTo>
                  <a:pt x="12" y="65"/>
                  <a:pt x="13" y="65"/>
                  <a:pt x="13" y="66"/>
                </a:cubicBezTo>
                <a:cubicBezTo>
                  <a:pt x="14" y="64"/>
                  <a:pt x="16" y="63"/>
                  <a:pt x="17" y="61"/>
                </a:cubicBezTo>
                <a:cubicBezTo>
                  <a:pt x="18" y="60"/>
                  <a:pt x="19" y="59"/>
                  <a:pt x="19" y="59"/>
                </a:cubicBezTo>
                <a:cubicBezTo>
                  <a:pt x="21" y="55"/>
                  <a:pt x="24" y="51"/>
                  <a:pt x="26" y="48"/>
                </a:cubicBezTo>
                <a:cubicBezTo>
                  <a:pt x="26" y="47"/>
                  <a:pt x="26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2" y="53"/>
                  <a:pt x="17" y="59"/>
                  <a:pt x="12" y="65"/>
                </a:cubicBezTo>
                <a:close/>
                <a:moveTo>
                  <a:pt x="130" y="126"/>
                </a:moveTo>
                <a:cubicBezTo>
                  <a:pt x="130" y="125"/>
                  <a:pt x="129" y="126"/>
                  <a:pt x="129" y="126"/>
                </a:cubicBezTo>
                <a:cubicBezTo>
                  <a:pt x="125" y="128"/>
                  <a:pt x="122" y="129"/>
                  <a:pt x="118" y="131"/>
                </a:cubicBezTo>
                <a:cubicBezTo>
                  <a:pt x="118" y="131"/>
                  <a:pt x="118" y="132"/>
                  <a:pt x="118" y="132"/>
                </a:cubicBezTo>
                <a:cubicBezTo>
                  <a:pt x="118" y="132"/>
                  <a:pt x="118" y="132"/>
                  <a:pt x="119" y="132"/>
                </a:cubicBezTo>
                <a:cubicBezTo>
                  <a:pt x="120" y="133"/>
                  <a:pt x="120" y="133"/>
                  <a:pt x="121" y="132"/>
                </a:cubicBezTo>
                <a:cubicBezTo>
                  <a:pt x="123" y="131"/>
                  <a:pt x="125" y="130"/>
                  <a:pt x="127" y="128"/>
                </a:cubicBezTo>
                <a:cubicBezTo>
                  <a:pt x="128" y="128"/>
                  <a:pt x="129" y="127"/>
                  <a:pt x="130" y="126"/>
                </a:cubicBezTo>
                <a:close/>
                <a:moveTo>
                  <a:pt x="98" y="134"/>
                </a:moveTo>
                <a:cubicBezTo>
                  <a:pt x="98" y="134"/>
                  <a:pt x="98" y="134"/>
                  <a:pt x="98" y="134"/>
                </a:cubicBezTo>
                <a:cubicBezTo>
                  <a:pt x="100" y="132"/>
                  <a:pt x="103" y="130"/>
                  <a:pt x="105" y="129"/>
                </a:cubicBezTo>
                <a:cubicBezTo>
                  <a:pt x="105" y="127"/>
                  <a:pt x="105" y="127"/>
                  <a:pt x="104" y="126"/>
                </a:cubicBezTo>
                <a:cubicBezTo>
                  <a:pt x="103" y="126"/>
                  <a:pt x="102" y="127"/>
                  <a:pt x="101" y="127"/>
                </a:cubicBezTo>
                <a:cubicBezTo>
                  <a:pt x="101" y="128"/>
                  <a:pt x="101" y="128"/>
                  <a:pt x="100" y="128"/>
                </a:cubicBezTo>
                <a:cubicBezTo>
                  <a:pt x="99" y="130"/>
                  <a:pt x="99" y="132"/>
                  <a:pt x="98" y="134"/>
                </a:cubicBezTo>
                <a:close/>
                <a:moveTo>
                  <a:pt x="66" y="68"/>
                </a:moveTo>
                <a:cubicBezTo>
                  <a:pt x="68" y="65"/>
                  <a:pt x="69" y="61"/>
                  <a:pt x="71" y="57"/>
                </a:cubicBezTo>
                <a:cubicBezTo>
                  <a:pt x="70" y="58"/>
                  <a:pt x="70" y="58"/>
                  <a:pt x="69" y="58"/>
                </a:cubicBezTo>
                <a:cubicBezTo>
                  <a:pt x="68" y="60"/>
                  <a:pt x="67" y="62"/>
                  <a:pt x="65" y="64"/>
                </a:cubicBezTo>
                <a:cubicBezTo>
                  <a:pt x="65" y="64"/>
                  <a:pt x="64" y="65"/>
                  <a:pt x="64" y="66"/>
                </a:cubicBezTo>
                <a:cubicBezTo>
                  <a:pt x="64" y="67"/>
                  <a:pt x="64" y="68"/>
                  <a:pt x="66" y="68"/>
                </a:cubicBezTo>
                <a:close/>
                <a:moveTo>
                  <a:pt x="14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6" y="73"/>
                  <a:pt x="19" y="70"/>
                  <a:pt x="21" y="66"/>
                </a:cubicBezTo>
                <a:cubicBezTo>
                  <a:pt x="22" y="65"/>
                  <a:pt x="23" y="64"/>
                  <a:pt x="23" y="63"/>
                </a:cubicBezTo>
                <a:cubicBezTo>
                  <a:pt x="22" y="63"/>
                  <a:pt x="22" y="64"/>
                  <a:pt x="22" y="64"/>
                </a:cubicBezTo>
                <a:cubicBezTo>
                  <a:pt x="20" y="66"/>
                  <a:pt x="18" y="69"/>
                  <a:pt x="16" y="71"/>
                </a:cubicBezTo>
                <a:cubicBezTo>
                  <a:pt x="15" y="72"/>
                  <a:pt x="14" y="73"/>
                  <a:pt x="13" y="73"/>
                </a:cubicBezTo>
                <a:cubicBezTo>
                  <a:pt x="13" y="74"/>
                  <a:pt x="13" y="75"/>
                  <a:pt x="13" y="76"/>
                </a:cubicBezTo>
                <a:cubicBezTo>
                  <a:pt x="13" y="76"/>
                  <a:pt x="13" y="76"/>
                  <a:pt x="14" y="76"/>
                </a:cubicBezTo>
                <a:close/>
                <a:moveTo>
                  <a:pt x="96" y="182"/>
                </a:moveTo>
                <a:cubicBezTo>
                  <a:pt x="93" y="185"/>
                  <a:pt x="89" y="187"/>
                  <a:pt x="86" y="190"/>
                </a:cubicBezTo>
                <a:cubicBezTo>
                  <a:pt x="86" y="191"/>
                  <a:pt x="86" y="191"/>
                  <a:pt x="87" y="190"/>
                </a:cubicBezTo>
                <a:cubicBezTo>
                  <a:pt x="90" y="188"/>
                  <a:pt x="93" y="187"/>
                  <a:pt x="96" y="185"/>
                </a:cubicBezTo>
                <a:cubicBezTo>
                  <a:pt x="96" y="185"/>
                  <a:pt x="97" y="185"/>
                  <a:pt x="97" y="184"/>
                </a:cubicBezTo>
                <a:cubicBezTo>
                  <a:pt x="97" y="184"/>
                  <a:pt x="97" y="183"/>
                  <a:pt x="96" y="182"/>
                </a:cubicBezTo>
                <a:close/>
                <a:moveTo>
                  <a:pt x="51" y="93"/>
                </a:moveTo>
                <a:cubicBezTo>
                  <a:pt x="51" y="93"/>
                  <a:pt x="51" y="93"/>
                  <a:pt x="51" y="93"/>
                </a:cubicBezTo>
                <a:cubicBezTo>
                  <a:pt x="52" y="93"/>
                  <a:pt x="52" y="92"/>
                  <a:pt x="53" y="92"/>
                </a:cubicBezTo>
                <a:cubicBezTo>
                  <a:pt x="53" y="91"/>
                  <a:pt x="54" y="90"/>
                  <a:pt x="54" y="90"/>
                </a:cubicBezTo>
                <a:cubicBezTo>
                  <a:pt x="53" y="88"/>
                  <a:pt x="53" y="87"/>
                  <a:pt x="53" y="85"/>
                </a:cubicBezTo>
                <a:cubicBezTo>
                  <a:pt x="53" y="85"/>
                  <a:pt x="53" y="84"/>
                  <a:pt x="53" y="83"/>
                </a:cubicBezTo>
                <a:cubicBezTo>
                  <a:pt x="52" y="84"/>
                  <a:pt x="51" y="85"/>
                  <a:pt x="51" y="86"/>
                </a:cubicBezTo>
                <a:cubicBezTo>
                  <a:pt x="51" y="86"/>
                  <a:pt x="51" y="87"/>
                  <a:pt x="51" y="87"/>
                </a:cubicBezTo>
                <a:cubicBezTo>
                  <a:pt x="51" y="89"/>
                  <a:pt x="51" y="91"/>
                  <a:pt x="51" y="93"/>
                </a:cubicBezTo>
                <a:close/>
                <a:moveTo>
                  <a:pt x="75" y="144"/>
                </a:moveTo>
                <a:cubicBezTo>
                  <a:pt x="75" y="143"/>
                  <a:pt x="75" y="143"/>
                  <a:pt x="75" y="143"/>
                </a:cubicBezTo>
                <a:cubicBezTo>
                  <a:pt x="73" y="145"/>
                  <a:pt x="72" y="147"/>
                  <a:pt x="71" y="149"/>
                </a:cubicBezTo>
                <a:cubicBezTo>
                  <a:pt x="73" y="150"/>
                  <a:pt x="73" y="151"/>
                  <a:pt x="72" y="152"/>
                </a:cubicBezTo>
                <a:cubicBezTo>
                  <a:pt x="71" y="153"/>
                  <a:pt x="71" y="153"/>
                  <a:pt x="70" y="154"/>
                </a:cubicBezTo>
                <a:cubicBezTo>
                  <a:pt x="70" y="154"/>
                  <a:pt x="69" y="155"/>
                  <a:pt x="69" y="155"/>
                </a:cubicBezTo>
                <a:cubicBezTo>
                  <a:pt x="69" y="155"/>
                  <a:pt x="69" y="155"/>
                  <a:pt x="69" y="156"/>
                </a:cubicBezTo>
                <a:cubicBezTo>
                  <a:pt x="70" y="155"/>
                  <a:pt x="71" y="155"/>
                  <a:pt x="72" y="155"/>
                </a:cubicBezTo>
                <a:cubicBezTo>
                  <a:pt x="72" y="155"/>
                  <a:pt x="73" y="154"/>
                  <a:pt x="73" y="154"/>
                </a:cubicBezTo>
                <a:cubicBezTo>
                  <a:pt x="73" y="150"/>
                  <a:pt x="74" y="147"/>
                  <a:pt x="75" y="144"/>
                </a:cubicBezTo>
                <a:close/>
                <a:moveTo>
                  <a:pt x="113" y="174"/>
                </a:moveTo>
                <a:cubicBezTo>
                  <a:pt x="115" y="172"/>
                  <a:pt x="118" y="171"/>
                  <a:pt x="120" y="169"/>
                </a:cubicBezTo>
                <a:cubicBezTo>
                  <a:pt x="120" y="169"/>
                  <a:pt x="120" y="168"/>
                  <a:pt x="120" y="167"/>
                </a:cubicBezTo>
                <a:cubicBezTo>
                  <a:pt x="117" y="169"/>
                  <a:pt x="114" y="171"/>
                  <a:pt x="111" y="173"/>
                </a:cubicBezTo>
                <a:cubicBezTo>
                  <a:pt x="112" y="173"/>
                  <a:pt x="112" y="174"/>
                  <a:pt x="113" y="174"/>
                </a:cubicBezTo>
                <a:close/>
                <a:moveTo>
                  <a:pt x="67" y="79"/>
                </a:move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6" y="81"/>
                  <a:pt x="66" y="82"/>
                </a:cubicBezTo>
                <a:cubicBezTo>
                  <a:pt x="66" y="83"/>
                  <a:pt x="66" y="84"/>
                  <a:pt x="66" y="85"/>
                </a:cubicBezTo>
                <a:cubicBezTo>
                  <a:pt x="65" y="86"/>
                  <a:pt x="65" y="88"/>
                  <a:pt x="66" y="89"/>
                </a:cubicBezTo>
                <a:cubicBezTo>
                  <a:pt x="67" y="87"/>
                  <a:pt x="68" y="85"/>
                  <a:pt x="69" y="84"/>
                </a:cubicBezTo>
                <a:cubicBezTo>
                  <a:pt x="69" y="83"/>
                  <a:pt x="69" y="83"/>
                  <a:pt x="69" y="83"/>
                </a:cubicBezTo>
                <a:cubicBezTo>
                  <a:pt x="68" y="82"/>
                  <a:pt x="68" y="80"/>
                  <a:pt x="67" y="79"/>
                </a:cubicBezTo>
                <a:close/>
                <a:moveTo>
                  <a:pt x="42" y="172"/>
                </a:moveTo>
                <a:cubicBezTo>
                  <a:pt x="43" y="171"/>
                  <a:pt x="45" y="170"/>
                  <a:pt x="45" y="167"/>
                </a:cubicBezTo>
                <a:cubicBezTo>
                  <a:pt x="45" y="166"/>
                  <a:pt x="45" y="165"/>
                  <a:pt x="46" y="165"/>
                </a:cubicBezTo>
                <a:cubicBezTo>
                  <a:pt x="46" y="164"/>
                  <a:pt x="46" y="164"/>
                  <a:pt x="46" y="163"/>
                </a:cubicBezTo>
                <a:cubicBezTo>
                  <a:pt x="45" y="164"/>
                  <a:pt x="44" y="165"/>
                  <a:pt x="43" y="166"/>
                </a:cubicBezTo>
                <a:cubicBezTo>
                  <a:pt x="41" y="168"/>
                  <a:pt x="41" y="168"/>
                  <a:pt x="41" y="172"/>
                </a:cubicBezTo>
                <a:cubicBezTo>
                  <a:pt x="41" y="172"/>
                  <a:pt x="41" y="172"/>
                  <a:pt x="42" y="172"/>
                </a:cubicBezTo>
                <a:close/>
                <a:moveTo>
                  <a:pt x="30" y="163"/>
                </a:moveTo>
                <a:cubicBezTo>
                  <a:pt x="30" y="163"/>
                  <a:pt x="30" y="163"/>
                  <a:pt x="30" y="163"/>
                </a:cubicBezTo>
                <a:cubicBezTo>
                  <a:pt x="28" y="166"/>
                  <a:pt x="26" y="168"/>
                  <a:pt x="24" y="171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6" y="171"/>
                  <a:pt x="27" y="169"/>
                  <a:pt x="29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6"/>
                  <a:pt x="30" y="164"/>
                  <a:pt x="30" y="163"/>
                </a:cubicBezTo>
                <a:close/>
                <a:moveTo>
                  <a:pt x="47" y="156"/>
                </a:moveTo>
                <a:cubicBezTo>
                  <a:pt x="47" y="156"/>
                  <a:pt x="46" y="157"/>
                  <a:pt x="46" y="157"/>
                </a:cubicBezTo>
                <a:cubicBezTo>
                  <a:pt x="44" y="158"/>
                  <a:pt x="43" y="160"/>
                  <a:pt x="41" y="161"/>
                </a:cubicBezTo>
                <a:cubicBezTo>
                  <a:pt x="40" y="162"/>
                  <a:pt x="39" y="163"/>
                  <a:pt x="40" y="165"/>
                </a:cubicBezTo>
                <a:cubicBezTo>
                  <a:pt x="42" y="163"/>
                  <a:pt x="44" y="161"/>
                  <a:pt x="46" y="159"/>
                </a:cubicBezTo>
                <a:cubicBezTo>
                  <a:pt x="47" y="158"/>
                  <a:pt x="47" y="157"/>
                  <a:pt x="47" y="156"/>
                </a:cubicBezTo>
                <a:close/>
                <a:moveTo>
                  <a:pt x="16" y="206"/>
                </a:moveTo>
                <a:cubicBezTo>
                  <a:pt x="17" y="205"/>
                  <a:pt x="17" y="205"/>
                  <a:pt x="18" y="204"/>
                </a:cubicBezTo>
                <a:cubicBezTo>
                  <a:pt x="19" y="203"/>
                  <a:pt x="19" y="202"/>
                  <a:pt x="19" y="201"/>
                </a:cubicBezTo>
                <a:cubicBezTo>
                  <a:pt x="18" y="200"/>
                  <a:pt x="18" y="199"/>
                  <a:pt x="18" y="198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6" y="198"/>
                  <a:pt x="16" y="198"/>
                  <a:pt x="16" y="199"/>
                </a:cubicBezTo>
                <a:cubicBezTo>
                  <a:pt x="16" y="200"/>
                  <a:pt x="16" y="200"/>
                  <a:pt x="16" y="201"/>
                </a:cubicBezTo>
                <a:cubicBezTo>
                  <a:pt x="16" y="202"/>
                  <a:pt x="16" y="204"/>
                  <a:pt x="16" y="206"/>
                </a:cubicBezTo>
                <a:close/>
                <a:moveTo>
                  <a:pt x="132" y="129"/>
                </a:moveTo>
                <a:cubicBezTo>
                  <a:pt x="131" y="129"/>
                  <a:pt x="125" y="133"/>
                  <a:pt x="124" y="134"/>
                </a:cubicBezTo>
                <a:cubicBezTo>
                  <a:pt x="125" y="135"/>
                  <a:pt x="127" y="135"/>
                  <a:pt x="128" y="134"/>
                </a:cubicBezTo>
                <a:cubicBezTo>
                  <a:pt x="128" y="134"/>
                  <a:pt x="129" y="133"/>
                  <a:pt x="129" y="133"/>
                </a:cubicBezTo>
                <a:cubicBezTo>
                  <a:pt x="131" y="132"/>
                  <a:pt x="131" y="130"/>
                  <a:pt x="132" y="129"/>
                </a:cubicBezTo>
                <a:close/>
                <a:moveTo>
                  <a:pt x="108" y="154"/>
                </a:moveTo>
                <a:cubicBezTo>
                  <a:pt x="105" y="155"/>
                  <a:pt x="89" y="165"/>
                  <a:pt x="88" y="166"/>
                </a:cubicBezTo>
                <a:cubicBezTo>
                  <a:pt x="88" y="165"/>
                  <a:pt x="89" y="165"/>
                  <a:pt x="89" y="165"/>
                </a:cubicBezTo>
                <a:cubicBezTo>
                  <a:pt x="94" y="162"/>
                  <a:pt x="99" y="160"/>
                  <a:pt x="104" y="157"/>
                </a:cubicBezTo>
                <a:cubicBezTo>
                  <a:pt x="105" y="156"/>
                  <a:pt x="106" y="155"/>
                  <a:pt x="108" y="154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48" y="34"/>
                  <a:pt x="42" y="30"/>
                  <a:pt x="36" y="27"/>
                </a:cubicBezTo>
                <a:cubicBezTo>
                  <a:pt x="38" y="29"/>
                  <a:pt x="40" y="30"/>
                  <a:pt x="42" y="32"/>
                </a:cubicBezTo>
                <a:cubicBezTo>
                  <a:pt x="45" y="33"/>
                  <a:pt x="48" y="35"/>
                  <a:pt x="51" y="36"/>
                </a:cubicBezTo>
                <a:cubicBezTo>
                  <a:pt x="52" y="36"/>
                  <a:pt x="53" y="37"/>
                  <a:pt x="54" y="37"/>
                </a:cubicBezTo>
                <a:close/>
                <a:moveTo>
                  <a:pt x="105" y="133"/>
                </a:moveTo>
                <a:cubicBezTo>
                  <a:pt x="104" y="133"/>
                  <a:pt x="104" y="133"/>
                  <a:pt x="104" y="133"/>
                </a:cubicBezTo>
                <a:cubicBezTo>
                  <a:pt x="101" y="135"/>
                  <a:pt x="98" y="137"/>
                  <a:pt x="94" y="140"/>
                </a:cubicBezTo>
                <a:cubicBezTo>
                  <a:pt x="95" y="140"/>
                  <a:pt x="96" y="140"/>
                  <a:pt x="96" y="140"/>
                </a:cubicBezTo>
                <a:cubicBezTo>
                  <a:pt x="98" y="139"/>
                  <a:pt x="100" y="138"/>
                  <a:pt x="102" y="137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4" y="135"/>
                  <a:pt x="104" y="134"/>
                  <a:pt x="105" y="133"/>
                </a:cubicBezTo>
                <a:close/>
                <a:moveTo>
                  <a:pt x="175" y="108"/>
                </a:moveTo>
                <a:cubicBezTo>
                  <a:pt x="177" y="109"/>
                  <a:pt x="179" y="111"/>
                  <a:pt x="181" y="112"/>
                </a:cubicBezTo>
                <a:cubicBezTo>
                  <a:pt x="181" y="112"/>
                  <a:pt x="182" y="113"/>
                  <a:pt x="182" y="112"/>
                </a:cubicBezTo>
                <a:cubicBezTo>
                  <a:pt x="180" y="109"/>
                  <a:pt x="177" y="107"/>
                  <a:pt x="175" y="105"/>
                </a:cubicBezTo>
                <a:cubicBezTo>
                  <a:pt x="175" y="106"/>
                  <a:pt x="175" y="107"/>
                  <a:pt x="175" y="108"/>
                </a:cubicBezTo>
                <a:close/>
                <a:moveTo>
                  <a:pt x="31" y="88"/>
                </a:moveTo>
                <a:cubicBezTo>
                  <a:pt x="30" y="87"/>
                  <a:pt x="30" y="86"/>
                  <a:pt x="29" y="86"/>
                </a:cubicBezTo>
                <a:cubicBezTo>
                  <a:pt x="28" y="87"/>
                  <a:pt x="27" y="88"/>
                  <a:pt x="27" y="89"/>
                </a:cubicBezTo>
                <a:cubicBezTo>
                  <a:pt x="26" y="90"/>
                  <a:pt x="26" y="91"/>
                  <a:pt x="26" y="92"/>
                </a:cubicBezTo>
                <a:cubicBezTo>
                  <a:pt x="27" y="92"/>
                  <a:pt x="28" y="91"/>
                  <a:pt x="29" y="90"/>
                </a:cubicBezTo>
                <a:cubicBezTo>
                  <a:pt x="30" y="90"/>
                  <a:pt x="31" y="89"/>
                  <a:pt x="31" y="88"/>
                </a:cubicBezTo>
                <a:close/>
                <a:moveTo>
                  <a:pt x="23" y="42"/>
                </a:moveTo>
                <a:cubicBezTo>
                  <a:pt x="22" y="41"/>
                  <a:pt x="22" y="40"/>
                  <a:pt x="21" y="40"/>
                </a:cubicBezTo>
                <a:cubicBezTo>
                  <a:pt x="19" y="42"/>
                  <a:pt x="17" y="45"/>
                  <a:pt x="15" y="48"/>
                </a:cubicBezTo>
                <a:cubicBezTo>
                  <a:pt x="18" y="46"/>
                  <a:pt x="20" y="44"/>
                  <a:pt x="23" y="42"/>
                </a:cubicBezTo>
                <a:close/>
                <a:moveTo>
                  <a:pt x="12" y="12"/>
                </a:moveTo>
                <a:cubicBezTo>
                  <a:pt x="10" y="12"/>
                  <a:pt x="9" y="11"/>
                  <a:pt x="8" y="12"/>
                </a:cubicBezTo>
                <a:cubicBezTo>
                  <a:pt x="8" y="15"/>
                  <a:pt x="8" y="17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4"/>
                  <a:pt x="10" y="14"/>
                  <a:pt x="10" y="13"/>
                </a:cubicBezTo>
                <a:cubicBezTo>
                  <a:pt x="11" y="13"/>
                  <a:pt x="11" y="13"/>
                  <a:pt x="12" y="12"/>
                </a:cubicBezTo>
                <a:close/>
                <a:moveTo>
                  <a:pt x="115" y="96"/>
                </a:moveTo>
                <a:cubicBezTo>
                  <a:pt x="115" y="96"/>
                  <a:pt x="115" y="96"/>
                  <a:pt x="115" y="96"/>
                </a:cubicBezTo>
                <a:cubicBezTo>
                  <a:pt x="116" y="96"/>
                  <a:pt x="118" y="95"/>
                  <a:pt x="119" y="95"/>
                </a:cubicBezTo>
                <a:cubicBezTo>
                  <a:pt x="119" y="95"/>
                  <a:pt x="119" y="94"/>
                  <a:pt x="120" y="94"/>
                </a:cubicBezTo>
                <a:cubicBezTo>
                  <a:pt x="120" y="93"/>
                  <a:pt x="120" y="92"/>
                  <a:pt x="121" y="91"/>
                </a:cubicBezTo>
                <a:cubicBezTo>
                  <a:pt x="120" y="90"/>
                  <a:pt x="120" y="90"/>
                  <a:pt x="119" y="90"/>
                </a:cubicBezTo>
                <a:cubicBezTo>
                  <a:pt x="117" y="92"/>
                  <a:pt x="116" y="94"/>
                  <a:pt x="115" y="96"/>
                </a:cubicBezTo>
                <a:close/>
                <a:moveTo>
                  <a:pt x="124" y="115"/>
                </a:moveTo>
                <a:cubicBezTo>
                  <a:pt x="124" y="115"/>
                  <a:pt x="124" y="115"/>
                  <a:pt x="124" y="115"/>
                </a:cubicBezTo>
                <a:cubicBezTo>
                  <a:pt x="121" y="117"/>
                  <a:pt x="117" y="119"/>
                  <a:pt x="114" y="120"/>
                </a:cubicBezTo>
                <a:cubicBezTo>
                  <a:pt x="112" y="121"/>
                  <a:pt x="112" y="122"/>
                  <a:pt x="112" y="124"/>
                </a:cubicBezTo>
                <a:cubicBezTo>
                  <a:pt x="116" y="121"/>
                  <a:pt x="120" y="118"/>
                  <a:pt x="124" y="115"/>
                </a:cubicBezTo>
                <a:close/>
                <a:moveTo>
                  <a:pt x="146" y="130"/>
                </a:moveTo>
                <a:cubicBezTo>
                  <a:pt x="148" y="128"/>
                  <a:pt x="149" y="126"/>
                  <a:pt x="151" y="124"/>
                </a:cubicBezTo>
                <a:cubicBezTo>
                  <a:pt x="151" y="124"/>
                  <a:pt x="151" y="124"/>
                  <a:pt x="150" y="123"/>
                </a:cubicBezTo>
                <a:cubicBezTo>
                  <a:pt x="148" y="125"/>
                  <a:pt x="146" y="127"/>
                  <a:pt x="143" y="129"/>
                </a:cubicBezTo>
                <a:cubicBezTo>
                  <a:pt x="144" y="129"/>
                  <a:pt x="145" y="130"/>
                  <a:pt x="146" y="130"/>
                </a:cubicBezTo>
                <a:close/>
                <a:moveTo>
                  <a:pt x="91" y="96"/>
                </a:moveTo>
                <a:cubicBezTo>
                  <a:pt x="91" y="96"/>
                  <a:pt x="91" y="96"/>
                  <a:pt x="91" y="96"/>
                </a:cubicBezTo>
                <a:cubicBezTo>
                  <a:pt x="92" y="95"/>
                  <a:pt x="93" y="94"/>
                  <a:pt x="94" y="94"/>
                </a:cubicBezTo>
                <a:cubicBezTo>
                  <a:pt x="94" y="93"/>
                  <a:pt x="94" y="93"/>
                  <a:pt x="94" y="93"/>
                </a:cubicBezTo>
                <a:cubicBezTo>
                  <a:pt x="95" y="91"/>
                  <a:pt x="95" y="90"/>
                  <a:pt x="95" y="88"/>
                </a:cubicBezTo>
                <a:cubicBezTo>
                  <a:pt x="94" y="88"/>
                  <a:pt x="93" y="89"/>
                  <a:pt x="93" y="90"/>
                </a:cubicBezTo>
                <a:cubicBezTo>
                  <a:pt x="93" y="90"/>
                  <a:pt x="92" y="91"/>
                  <a:pt x="92" y="92"/>
                </a:cubicBezTo>
                <a:cubicBezTo>
                  <a:pt x="92" y="93"/>
                  <a:pt x="91" y="94"/>
                  <a:pt x="91" y="96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4"/>
                </a:cubicBezTo>
                <a:cubicBezTo>
                  <a:pt x="3" y="61"/>
                  <a:pt x="3" y="67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4" y="73"/>
                  <a:pt x="4" y="72"/>
                  <a:pt x="4" y="71"/>
                </a:cubicBezTo>
                <a:cubicBezTo>
                  <a:pt x="4" y="66"/>
                  <a:pt x="4" y="60"/>
                  <a:pt x="3" y="54"/>
                </a:cubicBezTo>
                <a:close/>
                <a:moveTo>
                  <a:pt x="97" y="80"/>
                </a:moveTo>
                <a:cubicBezTo>
                  <a:pt x="96" y="82"/>
                  <a:pt x="95" y="83"/>
                  <a:pt x="95" y="85"/>
                </a:cubicBezTo>
                <a:cubicBezTo>
                  <a:pt x="97" y="84"/>
                  <a:pt x="100" y="83"/>
                  <a:pt x="102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9" y="81"/>
                  <a:pt x="98" y="81"/>
                  <a:pt x="97" y="80"/>
                </a:cubicBezTo>
                <a:close/>
                <a:moveTo>
                  <a:pt x="165" y="125"/>
                </a:moveTo>
                <a:cubicBezTo>
                  <a:pt x="164" y="125"/>
                  <a:pt x="163" y="127"/>
                  <a:pt x="163" y="127"/>
                </a:cubicBezTo>
                <a:cubicBezTo>
                  <a:pt x="162" y="128"/>
                  <a:pt x="161" y="129"/>
                  <a:pt x="161" y="130"/>
                </a:cubicBezTo>
                <a:cubicBezTo>
                  <a:pt x="160" y="131"/>
                  <a:pt x="159" y="131"/>
                  <a:pt x="159" y="133"/>
                </a:cubicBezTo>
                <a:cubicBezTo>
                  <a:pt x="161" y="131"/>
                  <a:pt x="163" y="130"/>
                  <a:pt x="165" y="129"/>
                </a:cubicBezTo>
                <a:cubicBezTo>
                  <a:pt x="165" y="127"/>
                  <a:pt x="165" y="126"/>
                  <a:pt x="165" y="125"/>
                </a:cubicBezTo>
                <a:close/>
                <a:moveTo>
                  <a:pt x="6" y="138"/>
                </a:moveTo>
                <a:cubicBezTo>
                  <a:pt x="5" y="138"/>
                  <a:pt x="5" y="138"/>
                  <a:pt x="5" y="139"/>
                </a:cubicBezTo>
                <a:cubicBezTo>
                  <a:pt x="5" y="145"/>
                  <a:pt x="5" y="151"/>
                  <a:pt x="6" y="157"/>
                </a:cubicBezTo>
                <a:cubicBezTo>
                  <a:pt x="6" y="157"/>
                  <a:pt x="6" y="157"/>
                  <a:pt x="6" y="158"/>
                </a:cubicBezTo>
                <a:cubicBezTo>
                  <a:pt x="6" y="158"/>
                  <a:pt x="6" y="157"/>
                  <a:pt x="6" y="157"/>
                </a:cubicBezTo>
                <a:cubicBezTo>
                  <a:pt x="6" y="151"/>
                  <a:pt x="6" y="144"/>
                  <a:pt x="6" y="138"/>
                </a:cubicBezTo>
                <a:close/>
                <a:moveTo>
                  <a:pt x="61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61" y="170"/>
                  <a:pt x="62" y="166"/>
                  <a:pt x="62" y="162"/>
                </a:cubicBezTo>
                <a:cubicBezTo>
                  <a:pt x="61" y="163"/>
                  <a:pt x="60" y="164"/>
                  <a:pt x="60" y="165"/>
                </a:cubicBezTo>
                <a:cubicBezTo>
                  <a:pt x="60" y="168"/>
                  <a:pt x="60" y="171"/>
                  <a:pt x="61" y="174"/>
                </a:cubicBezTo>
                <a:close/>
                <a:moveTo>
                  <a:pt x="89" y="139"/>
                </a:moveTo>
                <a:cubicBezTo>
                  <a:pt x="90" y="137"/>
                  <a:pt x="91" y="135"/>
                  <a:pt x="91" y="133"/>
                </a:cubicBezTo>
                <a:cubicBezTo>
                  <a:pt x="90" y="134"/>
                  <a:pt x="89" y="134"/>
                  <a:pt x="88" y="135"/>
                </a:cubicBezTo>
                <a:cubicBezTo>
                  <a:pt x="87" y="137"/>
                  <a:pt x="87" y="138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lose/>
                <a:moveTo>
                  <a:pt x="125" y="86"/>
                </a:moveTo>
                <a:cubicBezTo>
                  <a:pt x="124" y="87"/>
                  <a:pt x="124" y="88"/>
                  <a:pt x="124" y="89"/>
                </a:cubicBezTo>
                <a:cubicBezTo>
                  <a:pt x="125" y="90"/>
                  <a:pt x="127" y="90"/>
                  <a:pt x="128" y="91"/>
                </a:cubicBezTo>
                <a:cubicBezTo>
                  <a:pt x="128" y="90"/>
                  <a:pt x="129" y="90"/>
                  <a:pt x="130" y="89"/>
                </a:cubicBezTo>
                <a:cubicBezTo>
                  <a:pt x="128" y="88"/>
                  <a:pt x="127" y="87"/>
                  <a:pt x="125" y="86"/>
                </a:cubicBezTo>
                <a:close/>
                <a:moveTo>
                  <a:pt x="41" y="118"/>
                </a:moveTo>
                <a:cubicBezTo>
                  <a:pt x="41" y="117"/>
                  <a:pt x="41" y="117"/>
                  <a:pt x="41" y="117"/>
                </a:cubicBezTo>
                <a:cubicBezTo>
                  <a:pt x="39" y="119"/>
                  <a:pt x="36" y="122"/>
                  <a:pt x="34" y="124"/>
                </a:cubicBezTo>
                <a:cubicBezTo>
                  <a:pt x="32" y="125"/>
                  <a:pt x="32" y="126"/>
                  <a:pt x="32" y="128"/>
                </a:cubicBezTo>
                <a:cubicBezTo>
                  <a:pt x="35" y="124"/>
                  <a:pt x="39" y="121"/>
                  <a:pt x="41" y="118"/>
                </a:cubicBezTo>
                <a:close/>
                <a:moveTo>
                  <a:pt x="161" y="143"/>
                </a:moveTo>
                <a:cubicBezTo>
                  <a:pt x="161" y="143"/>
                  <a:pt x="161" y="143"/>
                  <a:pt x="161" y="143"/>
                </a:cubicBezTo>
                <a:cubicBezTo>
                  <a:pt x="156" y="145"/>
                  <a:pt x="151" y="148"/>
                  <a:pt x="146" y="151"/>
                </a:cubicBezTo>
                <a:cubicBezTo>
                  <a:pt x="147" y="152"/>
                  <a:pt x="147" y="152"/>
                  <a:pt x="148" y="152"/>
                </a:cubicBezTo>
                <a:cubicBezTo>
                  <a:pt x="152" y="149"/>
                  <a:pt x="156" y="146"/>
                  <a:pt x="161" y="143"/>
                </a:cubicBezTo>
                <a:close/>
                <a:moveTo>
                  <a:pt x="114" y="134"/>
                </a:moveTo>
                <a:cubicBezTo>
                  <a:pt x="112" y="136"/>
                  <a:pt x="110" y="138"/>
                  <a:pt x="108" y="14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1" y="139"/>
                  <a:pt x="114" y="137"/>
                  <a:pt x="116" y="135"/>
                </a:cubicBezTo>
                <a:cubicBezTo>
                  <a:pt x="116" y="135"/>
                  <a:pt x="115" y="134"/>
                  <a:pt x="114" y="134"/>
                </a:cubicBezTo>
                <a:close/>
                <a:moveTo>
                  <a:pt x="52" y="158"/>
                </a:moveTo>
                <a:cubicBezTo>
                  <a:pt x="50" y="159"/>
                  <a:pt x="49" y="160"/>
                  <a:pt x="49" y="161"/>
                </a:cubicBezTo>
                <a:cubicBezTo>
                  <a:pt x="49" y="163"/>
                  <a:pt x="49" y="164"/>
                  <a:pt x="48" y="165"/>
                </a:cubicBezTo>
                <a:cubicBezTo>
                  <a:pt x="48" y="165"/>
                  <a:pt x="48" y="166"/>
                  <a:pt x="48" y="166"/>
                </a:cubicBezTo>
                <a:cubicBezTo>
                  <a:pt x="50" y="165"/>
                  <a:pt x="50" y="165"/>
                  <a:pt x="51" y="164"/>
                </a:cubicBezTo>
                <a:cubicBezTo>
                  <a:pt x="51" y="162"/>
                  <a:pt x="51" y="160"/>
                  <a:pt x="52" y="158"/>
                </a:cubicBezTo>
                <a:close/>
                <a:moveTo>
                  <a:pt x="55" y="65"/>
                </a:moveTo>
                <a:cubicBezTo>
                  <a:pt x="55" y="65"/>
                  <a:pt x="55" y="65"/>
                  <a:pt x="55" y="65"/>
                </a:cubicBezTo>
                <a:cubicBezTo>
                  <a:pt x="56" y="64"/>
                  <a:pt x="56" y="63"/>
                  <a:pt x="57" y="62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59"/>
                  <a:pt x="55" y="58"/>
                  <a:pt x="55" y="57"/>
                </a:cubicBezTo>
                <a:cubicBezTo>
                  <a:pt x="55" y="57"/>
                  <a:pt x="55" y="57"/>
                  <a:pt x="54" y="57"/>
                </a:cubicBezTo>
                <a:cubicBezTo>
                  <a:pt x="54" y="60"/>
                  <a:pt x="55" y="63"/>
                  <a:pt x="55" y="65"/>
                </a:cubicBezTo>
                <a:close/>
                <a:moveTo>
                  <a:pt x="23" y="117"/>
                </a:moveTo>
                <a:cubicBezTo>
                  <a:pt x="23" y="117"/>
                  <a:pt x="23" y="118"/>
                  <a:pt x="23" y="118"/>
                </a:cubicBezTo>
                <a:cubicBezTo>
                  <a:pt x="24" y="117"/>
                  <a:pt x="25" y="116"/>
                  <a:pt x="26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7" y="113"/>
                  <a:pt x="27" y="111"/>
                  <a:pt x="28" y="109"/>
                </a:cubicBezTo>
                <a:cubicBezTo>
                  <a:pt x="28" y="109"/>
                  <a:pt x="27" y="108"/>
                  <a:pt x="27" y="108"/>
                </a:cubicBezTo>
                <a:cubicBezTo>
                  <a:pt x="26" y="110"/>
                  <a:pt x="26" y="113"/>
                  <a:pt x="23" y="113"/>
                </a:cubicBezTo>
                <a:cubicBezTo>
                  <a:pt x="23" y="114"/>
                  <a:pt x="23" y="116"/>
                  <a:pt x="23" y="117"/>
                </a:cubicBezTo>
                <a:close/>
                <a:moveTo>
                  <a:pt x="165" y="113"/>
                </a:moveTo>
                <a:cubicBezTo>
                  <a:pt x="163" y="113"/>
                  <a:pt x="162" y="114"/>
                  <a:pt x="162" y="116"/>
                </a:cubicBezTo>
                <a:cubicBezTo>
                  <a:pt x="162" y="117"/>
                  <a:pt x="162" y="118"/>
                  <a:pt x="162" y="119"/>
                </a:cubicBezTo>
                <a:cubicBezTo>
                  <a:pt x="161" y="119"/>
                  <a:pt x="161" y="119"/>
                  <a:pt x="161" y="120"/>
                </a:cubicBezTo>
                <a:cubicBezTo>
                  <a:pt x="163" y="119"/>
                  <a:pt x="165" y="116"/>
                  <a:pt x="166" y="114"/>
                </a:cubicBezTo>
                <a:cubicBezTo>
                  <a:pt x="165" y="114"/>
                  <a:pt x="165" y="113"/>
                  <a:pt x="165" y="113"/>
                </a:cubicBezTo>
                <a:close/>
                <a:moveTo>
                  <a:pt x="59" y="96"/>
                </a:moveTo>
                <a:cubicBezTo>
                  <a:pt x="60" y="96"/>
                  <a:pt x="61" y="95"/>
                  <a:pt x="61" y="94"/>
                </a:cubicBezTo>
                <a:cubicBezTo>
                  <a:pt x="61" y="92"/>
                  <a:pt x="62" y="91"/>
                  <a:pt x="62" y="90"/>
                </a:cubicBezTo>
                <a:cubicBezTo>
                  <a:pt x="62" y="90"/>
                  <a:pt x="62" y="89"/>
                  <a:pt x="62" y="89"/>
                </a:cubicBezTo>
                <a:cubicBezTo>
                  <a:pt x="61" y="90"/>
                  <a:pt x="60" y="91"/>
                  <a:pt x="58" y="92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4"/>
                  <a:pt x="58" y="95"/>
                  <a:pt x="59" y="96"/>
                </a:cubicBezTo>
                <a:close/>
                <a:moveTo>
                  <a:pt x="95" y="71"/>
                </a:moveTo>
                <a:cubicBezTo>
                  <a:pt x="95" y="71"/>
                  <a:pt x="94" y="71"/>
                  <a:pt x="94" y="71"/>
                </a:cubicBezTo>
                <a:cubicBezTo>
                  <a:pt x="93" y="71"/>
                  <a:pt x="91" y="72"/>
                  <a:pt x="90" y="72"/>
                </a:cubicBezTo>
                <a:cubicBezTo>
                  <a:pt x="89" y="72"/>
                  <a:pt x="88" y="73"/>
                  <a:pt x="88" y="74"/>
                </a:cubicBezTo>
                <a:cubicBezTo>
                  <a:pt x="89" y="74"/>
                  <a:pt x="90" y="75"/>
                  <a:pt x="91" y="75"/>
                </a:cubicBezTo>
                <a:cubicBezTo>
                  <a:pt x="92" y="74"/>
                  <a:pt x="94" y="72"/>
                  <a:pt x="95" y="71"/>
                </a:cubicBezTo>
                <a:close/>
                <a:moveTo>
                  <a:pt x="26" y="24"/>
                </a:moveTo>
                <a:cubicBezTo>
                  <a:pt x="25" y="23"/>
                  <a:pt x="24" y="22"/>
                  <a:pt x="24" y="21"/>
                </a:cubicBezTo>
                <a:cubicBezTo>
                  <a:pt x="23" y="20"/>
                  <a:pt x="23" y="20"/>
                  <a:pt x="22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2" y="24"/>
                </a:cubicBezTo>
                <a:cubicBezTo>
                  <a:pt x="23" y="24"/>
                  <a:pt x="24" y="25"/>
                  <a:pt x="26" y="24"/>
                </a:cubicBezTo>
                <a:close/>
                <a:moveTo>
                  <a:pt x="32" y="188"/>
                </a:moveTo>
                <a:cubicBezTo>
                  <a:pt x="32" y="188"/>
                  <a:pt x="32" y="188"/>
                  <a:pt x="32" y="188"/>
                </a:cubicBezTo>
                <a:cubicBezTo>
                  <a:pt x="33" y="187"/>
                  <a:pt x="34" y="186"/>
                  <a:pt x="35" y="185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36" y="183"/>
                  <a:pt x="36" y="182"/>
                  <a:pt x="36" y="181"/>
                </a:cubicBezTo>
                <a:cubicBezTo>
                  <a:pt x="35" y="181"/>
                  <a:pt x="34" y="182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5"/>
                  <a:pt x="32" y="186"/>
                  <a:pt x="32" y="188"/>
                </a:cubicBezTo>
                <a:close/>
                <a:moveTo>
                  <a:pt x="25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6" y="103"/>
                  <a:pt x="27" y="100"/>
                  <a:pt x="28" y="97"/>
                </a:cubicBezTo>
                <a:cubicBezTo>
                  <a:pt x="28" y="97"/>
                  <a:pt x="28" y="96"/>
                  <a:pt x="28" y="96"/>
                </a:cubicBezTo>
                <a:cubicBezTo>
                  <a:pt x="27" y="97"/>
                  <a:pt x="26" y="98"/>
                  <a:pt x="25" y="99"/>
                </a:cubicBezTo>
                <a:cubicBezTo>
                  <a:pt x="25" y="99"/>
                  <a:pt x="25" y="100"/>
                  <a:pt x="25" y="100"/>
                </a:cubicBezTo>
                <a:cubicBezTo>
                  <a:pt x="25" y="102"/>
                  <a:pt x="25" y="104"/>
                  <a:pt x="25" y="106"/>
                </a:cubicBezTo>
                <a:close/>
                <a:moveTo>
                  <a:pt x="22" y="96"/>
                </a:moveTo>
                <a:cubicBezTo>
                  <a:pt x="22" y="96"/>
                  <a:pt x="21" y="96"/>
                  <a:pt x="21" y="96"/>
                </a:cubicBezTo>
                <a:cubicBezTo>
                  <a:pt x="20" y="98"/>
                  <a:pt x="19" y="99"/>
                  <a:pt x="17" y="101"/>
                </a:cubicBezTo>
                <a:cubicBezTo>
                  <a:pt x="17" y="102"/>
                  <a:pt x="17" y="103"/>
                  <a:pt x="17" y="103"/>
                </a:cubicBezTo>
                <a:cubicBezTo>
                  <a:pt x="19" y="102"/>
                  <a:pt x="20" y="101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98"/>
                  <a:pt x="22" y="97"/>
                  <a:pt x="22" y="96"/>
                </a:cubicBezTo>
                <a:close/>
                <a:moveTo>
                  <a:pt x="12" y="23"/>
                </a:moveTo>
                <a:cubicBezTo>
                  <a:pt x="14" y="21"/>
                  <a:pt x="15" y="19"/>
                  <a:pt x="17" y="18"/>
                </a:cubicBezTo>
                <a:cubicBezTo>
                  <a:pt x="16" y="17"/>
                  <a:pt x="15" y="17"/>
                  <a:pt x="14" y="17"/>
                </a:cubicBezTo>
                <a:cubicBezTo>
                  <a:pt x="13" y="19"/>
                  <a:pt x="12" y="20"/>
                  <a:pt x="11" y="22"/>
                </a:cubicBezTo>
                <a:cubicBezTo>
                  <a:pt x="11" y="22"/>
                  <a:pt x="11" y="22"/>
                  <a:pt x="12" y="23"/>
                </a:cubicBezTo>
                <a:close/>
                <a:moveTo>
                  <a:pt x="33" y="144"/>
                </a:moveTo>
                <a:cubicBezTo>
                  <a:pt x="31" y="146"/>
                  <a:pt x="30" y="147"/>
                  <a:pt x="28" y="149"/>
                </a:cubicBezTo>
                <a:cubicBezTo>
                  <a:pt x="28" y="150"/>
                  <a:pt x="28" y="150"/>
                  <a:pt x="28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30" y="149"/>
                  <a:pt x="31" y="148"/>
                  <a:pt x="33" y="146"/>
                </a:cubicBezTo>
                <a:cubicBezTo>
                  <a:pt x="33" y="146"/>
                  <a:pt x="33" y="146"/>
                  <a:pt x="33" y="145"/>
                </a:cubicBezTo>
                <a:cubicBezTo>
                  <a:pt x="33" y="145"/>
                  <a:pt x="33" y="144"/>
                  <a:pt x="33" y="144"/>
                </a:cubicBezTo>
                <a:close/>
                <a:moveTo>
                  <a:pt x="123" y="112"/>
                </a:moveTo>
                <a:cubicBezTo>
                  <a:pt x="123" y="112"/>
                  <a:pt x="123" y="112"/>
                  <a:pt x="123" y="112"/>
                </a:cubicBezTo>
                <a:cubicBezTo>
                  <a:pt x="121" y="113"/>
                  <a:pt x="119" y="113"/>
                  <a:pt x="117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5" y="115"/>
                  <a:pt x="115" y="116"/>
                  <a:pt x="115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8" y="115"/>
                  <a:pt x="121" y="114"/>
                  <a:pt x="123" y="112"/>
                </a:cubicBezTo>
                <a:close/>
                <a:moveTo>
                  <a:pt x="52" y="69"/>
                </a:moveTo>
                <a:cubicBezTo>
                  <a:pt x="52" y="67"/>
                  <a:pt x="52" y="62"/>
                  <a:pt x="51" y="60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1" y="67"/>
                  <a:pt x="52" y="69"/>
                </a:cubicBezTo>
                <a:close/>
                <a:moveTo>
                  <a:pt x="39" y="89"/>
                </a:moveTo>
                <a:cubicBezTo>
                  <a:pt x="38" y="90"/>
                  <a:pt x="36" y="91"/>
                  <a:pt x="35" y="92"/>
                </a:cubicBezTo>
                <a:cubicBezTo>
                  <a:pt x="35" y="92"/>
                  <a:pt x="34" y="92"/>
                  <a:pt x="34" y="93"/>
                </a:cubicBezTo>
                <a:cubicBezTo>
                  <a:pt x="34" y="94"/>
                  <a:pt x="34" y="95"/>
                  <a:pt x="33" y="96"/>
                </a:cubicBezTo>
                <a:cubicBezTo>
                  <a:pt x="35" y="95"/>
                  <a:pt x="39" y="91"/>
                  <a:pt x="39" y="89"/>
                </a:cubicBezTo>
                <a:close/>
                <a:moveTo>
                  <a:pt x="31" y="196"/>
                </a:moveTo>
                <a:cubicBezTo>
                  <a:pt x="31" y="196"/>
                  <a:pt x="31" y="196"/>
                  <a:pt x="31" y="196"/>
                </a:cubicBezTo>
                <a:cubicBezTo>
                  <a:pt x="33" y="194"/>
                  <a:pt x="34" y="193"/>
                  <a:pt x="35" y="191"/>
                </a:cubicBezTo>
                <a:cubicBezTo>
                  <a:pt x="36" y="190"/>
                  <a:pt x="36" y="189"/>
                  <a:pt x="36" y="189"/>
                </a:cubicBezTo>
                <a:cubicBezTo>
                  <a:pt x="34" y="190"/>
                  <a:pt x="33" y="191"/>
                  <a:pt x="32" y="192"/>
                </a:cubicBezTo>
                <a:cubicBezTo>
                  <a:pt x="31" y="193"/>
                  <a:pt x="31" y="195"/>
                  <a:pt x="31" y="196"/>
                </a:cubicBezTo>
                <a:close/>
                <a:moveTo>
                  <a:pt x="36" y="157"/>
                </a:moveTo>
                <a:cubicBezTo>
                  <a:pt x="36" y="157"/>
                  <a:pt x="36" y="157"/>
                  <a:pt x="35" y="157"/>
                </a:cubicBezTo>
                <a:cubicBezTo>
                  <a:pt x="35" y="158"/>
                  <a:pt x="35" y="158"/>
                  <a:pt x="34" y="159"/>
                </a:cubicBezTo>
                <a:cubicBezTo>
                  <a:pt x="34" y="160"/>
                  <a:pt x="34" y="162"/>
                  <a:pt x="33" y="164"/>
                </a:cubicBezTo>
                <a:cubicBezTo>
                  <a:pt x="34" y="163"/>
                  <a:pt x="35" y="163"/>
                  <a:pt x="36" y="162"/>
                </a:cubicBezTo>
                <a:cubicBezTo>
                  <a:pt x="37" y="161"/>
                  <a:pt x="37" y="161"/>
                  <a:pt x="36" y="160"/>
                </a:cubicBezTo>
                <a:cubicBezTo>
                  <a:pt x="36" y="159"/>
                  <a:pt x="36" y="158"/>
                  <a:pt x="36" y="157"/>
                </a:cubicBezTo>
                <a:close/>
                <a:moveTo>
                  <a:pt x="115" y="158"/>
                </a:moveTo>
                <a:cubicBezTo>
                  <a:pt x="115" y="158"/>
                  <a:pt x="115" y="159"/>
                  <a:pt x="116" y="159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19" y="157"/>
                  <a:pt x="123" y="153"/>
                  <a:pt x="124" y="152"/>
                </a:cubicBezTo>
                <a:cubicBezTo>
                  <a:pt x="121" y="154"/>
                  <a:pt x="118" y="156"/>
                  <a:pt x="115" y="158"/>
                </a:cubicBezTo>
                <a:close/>
                <a:moveTo>
                  <a:pt x="14" y="42"/>
                </a:move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1" y="42"/>
                  <a:pt x="11" y="42"/>
                </a:cubicBezTo>
                <a:cubicBezTo>
                  <a:pt x="10" y="42"/>
                  <a:pt x="10" y="42"/>
                  <a:pt x="10" y="43"/>
                </a:cubicBezTo>
                <a:cubicBezTo>
                  <a:pt x="10" y="44"/>
                  <a:pt x="10" y="46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3" y="44"/>
                  <a:pt x="14" y="42"/>
                </a:cubicBezTo>
                <a:close/>
                <a:moveTo>
                  <a:pt x="79" y="124"/>
                </a:moveTo>
                <a:cubicBezTo>
                  <a:pt x="77" y="125"/>
                  <a:pt x="73" y="131"/>
                  <a:pt x="73" y="132"/>
                </a:cubicBezTo>
                <a:cubicBezTo>
                  <a:pt x="74" y="131"/>
                  <a:pt x="75" y="130"/>
                  <a:pt x="77" y="129"/>
                </a:cubicBezTo>
                <a:cubicBezTo>
                  <a:pt x="78" y="127"/>
                  <a:pt x="79" y="126"/>
                  <a:pt x="79" y="124"/>
                </a:cubicBezTo>
                <a:close/>
                <a:moveTo>
                  <a:pt x="201" y="127"/>
                </a:moveTo>
                <a:cubicBezTo>
                  <a:pt x="201" y="127"/>
                  <a:pt x="201" y="127"/>
                  <a:pt x="201" y="127"/>
                </a:cubicBezTo>
                <a:cubicBezTo>
                  <a:pt x="200" y="125"/>
                  <a:pt x="199" y="123"/>
                  <a:pt x="198" y="121"/>
                </a:cubicBezTo>
                <a:cubicBezTo>
                  <a:pt x="197" y="121"/>
                  <a:pt x="196" y="121"/>
                  <a:pt x="195" y="122"/>
                </a:cubicBezTo>
                <a:cubicBezTo>
                  <a:pt x="197" y="124"/>
                  <a:pt x="199" y="125"/>
                  <a:pt x="201" y="127"/>
                </a:cubicBezTo>
                <a:close/>
                <a:moveTo>
                  <a:pt x="95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99" y="151"/>
                  <a:pt x="103" y="148"/>
                  <a:pt x="107" y="146"/>
                </a:cubicBezTo>
                <a:cubicBezTo>
                  <a:pt x="107" y="145"/>
                  <a:pt x="106" y="145"/>
                  <a:pt x="105" y="146"/>
                </a:cubicBezTo>
                <a:cubicBezTo>
                  <a:pt x="103" y="147"/>
                  <a:pt x="102" y="148"/>
                  <a:pt x="100" y="150"/>
                </a:cubicBezTo>
                <a:cubicBezTo>
                  <a:pt x="98" y="151"/>
                  <a:pt x="97" y="152"/>
                  <a:pt x="95" y="153"/>
                </a:cubicBezTo>
                <a:close/>
                <a:moveTo>
                  <a:pt x="35" y="56"/>
                </a:moveTo>
                <a:cubicBezTo>
                  <a:pt x="34" y="59"/>
                  <a:pt x="32" y="62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3" y="63"/>
                  <a:pt x="35" y="60"/>
                  <a:pt x="36" y="57"/>
                </a:cubicBezTo>
                <a:cubicBezTo>
                  <a:pt x="36" y="57"/>
                  <a:pt x="36" y="56"/>
                  <a:pt x="35" y="56"/>
                </a:cubicBezTo>
                <a:close/>
                <a:moveTo>
                  <a:pt x="51" y="103"/>
                </a:moveTo>
                <a:cubicBezTo>
                  <a:pt x="52" y="102"/>
                  <a:pt x="53" y="102"/>
                  <a:pt x="53" y="101"/>
                </a:cubicBezTo>
                <a:cubicBezTo>
                  <a:pt x="54" y="101"/>
                  <a:pt x="54" y="100"/>
                  <a:pt x="54" y="100"/>
                </a:cubicBezTo>
                <a:cubicBezTo>
                  <a:pt x="54" y="99"/>
                  <a:pt x="54" y="98"/>
                  <a:pt x="54" y="97"/>
                </a:cubicBezTo>
                <a:cubicBezTo>
                  <a:pt x="53" y="98"/>
                  <a:pt x="53" y="98"/>
                  <a:pt x="52" y="99"/>
                </a:cubicBezTo>
                <a:cubicBezTo>
                  <a:pt x="51" y="100"/>
                  <a:pt x="50" y="101"/>
                  <a:pt x="51" y="103"/>
                </a:cubicBezTo>
                <a:close/>
                <a:moveTo>
                  <a:pt x="39" y="113"/>
                </a:moveTo>
                <a:cubicBezTo>
                  <a:pt x="37" y="115"/>
                  <a:pt x="35" y="117"/>
                  <a:pt x="35" y="119"/>
                </a:cubicBezTo>
                <a:cubicBezTo>
                  <a:pt x="37" y="117"/>
                  <a:pt x="39" y="116"/>
                  <a:pt x="40" y="114"/>
                </a:cubicBezTo>
                <a:cubicBezTo>
                  <a:pt x="40" y="114"/>
                  <a:pt x="39" y="113"/>
                  <a:pt x="39" y="113"/>
                </a:cubicBezTo>
                <a:close/>
                <a:moveTo>
                  <a:pt x="42" y="100"/>
                </a:moveTo>
                <a:cubicBezTo>
                  <a:pt x="42" y="100"/>
                  <a:pt x="42" y="101"/>
                  <a:pt x="42" y="101"/>
                </a:cubicBezTo>
                <a:cubicBezTo>
                  <a:pt x="43" y="100"/>
                  <a:pt x="44" y="99"/>
                  <a:pt x="46" y="98"/>
                </a:cubicBezTo>
                <a:cubicBezTo>
                  <a:pt x="46" y="98"/>
                  <a:pt x="46" y="97"/>
                  <a:pt x="46" y="97"/>
                </a:cubicBezTo>
                <a:cubicBezTo>
                  <a:pt x="46" y="96"/>
                  <a:pt x="46" y="95"/>
                  <a:pt x="45" y="94"/>
                </a:cubicBezTo>
                <a:cubicBezTo>
                  <a:pt x="44" y="96"/>
                  <a:pt x="43" y="98"/>
                  <a:pt x="42" y="100"/>
                </a:cubicBezTo>
                <a:close/>
                <a:moveTo>
                  <a:pt x="13" y="220"/>
                </a:moveTo>
                <a:cubicBezTo>
                  <a:pt x="13" y="221"/>
                  <a:pt x="13" y="221"/>
                  <a:pt x="13" y="222"/>
                </a:cubicBezTo>
                <a:cubicBezTo>
                  <a:pt x="13" y="223"/>
                  <a:pt x="12" y="223"/>
                  <a:pt x="12" y="223"/>
                </a:cubicBezTo>
                <a:cubicBezTo>
                  <a:pt x="11" y="223"/>
                  <a:pt x="11" y="223"/>
                  <a:pt x="10" y="222"/>
                </a:cubicBezTo>
                <a:cubicBezTo>
                  <a:pt x="10" y="222"/>
                  <a:pt x="10" y="222"/>
                  <a:pt x="10" y="221"/>
                </a:cubicBezTo>
                <a:cubicBezTo>
                  <a:pt x="10" y="221"/>
                  <a:pt x="10" y="221"/>
                  <a:pt x="9" y="221"/>
                </a:cubicBezTo>
                <a:cubicBezTo>
                  <a:pt x="10" y="222"/>
                  <a:pt x="10" y="224"/>
                  <a:pt x="10" y="224"/>
                </a:cubicBezTo>
                <a:cubicBezTo>
                  <a:pt x="11" y="225"/>
                  <a:pt x="11" y="225"/>
                  <a:pt x="12" y="225"/>
                </a:cubicBezTo>
                <a:cubicBezTo>
                  <a:pt x="13" y="225"/>
                  <a:pt x="13" y="225"/>
                  <a:pt x="13" y="224"/>
                </a:cubicBezTo>
                <a:cubicBezTo>
                  <a:pt x="14" y="223"/>
                  <a:pt x="14" y="222"/>
                  <a:pt x="14" y="221"/>
                </a:cubicBezTo>
                <a:cubicBezTo>
                  <a:pt x="14" y="221"/>
                  <a:pt x="14" y="220"/>
                  <a:pt x="13" y="220"/>
                </a:cubicBezTo>
                <a:close/>
                <a:moveTo>
                  <a:pt x="131" y="116"/>
                </a:moveTo>
                <a:cubicBezTo>
                  <a:pt x="130" y="117"/>
                  <a:pt x="129" y="118"/>
                  <a:pt x="128" y="119"/>
                </a:cubicBezTo>
                <a:cubicBezTo>
                  <a:pt x="129" y="120"/>
                  <a:pt x="130" y="120"/>
                  <a:pt x="131" y="121"/>
                </a:cubicBezTo>
                <a:cubicBezTo>
                  <a:pt x="131" y="120"/>
                  <a:pt x="132" y="119"/>
                  <a:pt x="132" y="118"/>
                </a:cubicBezTo>
                <a:cubicBezTo>
                  <a:pt x="132" y="117"/>
                  <a:pt x="132" y="116"/>
                  <a:pt x="131" y="116"/>
                </a:cubicBezTo>
                <a:close/>
                <a:moveTo>
                  <a:pt x="126" y="122"/>
                </a:moveTo>
                <a:cubicBezTo>
                  <a:pt x="124" y="123"/>
                  <a:pt x="121" y="126"/>
                  <a:pt x="121" y="127"/>
                </a:cubicBezTo>
                <a:cubicBezTo>
                  <a:pt x="122" y="126"/>
                  <a:pt x="123" y="126"/>
                  <a:pt x="124" y="125"/>
                </a:cubicBezTo>
                <a:cubicBezTo>
                  <a:pt x="125" y="125"/>
                  <a:pt x="126" y="124"/>
                  <a:pt x="127" y="123"/>
                </a:cubicBezTo>
                <a:cubicBezTo>
                  <a:pt x="127" y="123"/>
                  <a:pt x="126" y="122"/>
                  <a:pt x="126" y="122"/>
                </a:cubicBezTo>
                <a:close/>
                <a:moveTo>
                  <a:pt x="18" y="31"/>
                </a:moveTo>
                <a:cubicBezTo>
                  <a:pt x="19" y="30"/>
                  <a:pt x="20" y="29"/>
                  <a:pt x="21" y="28"/>
                </a:cubicBezTo>
                <a:cubicBezTo>
                  <a:pt x="20" y="27"/>
                  <a:pt x="20" y="26"/>
                  <a:pt x="19" y="25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0"/>
                  <a:pt x="18" y="31"/>
                </a:cubicBezTo>
                <a:close/>
                <a:moveTo>
                  <a:pt x="27" y="56"/>
                </a:moveTo>
                <a:cubicBezTo>
                  <a:pt x="28" y="57"/>
                  <a:pt x="28" y="57"/>
                  <a:pt x="29" y="57"/>
                </a:cubicBezTo>
                <a:cubicBezTo>
                  <a:pt x="30" y="56"/>
                  <a:pt x="31" y="54"/>
                  <a:pt x="32" y="53"/>
                </a:cubicBezTo>
                <a:cubicBezTo>
                  <a:pt x="32" y="52"/>
                  <a:pt x="32" y="52"/>
                  <a:pt x="31" y="51"/>
                </a:cubicBezTo>
                <a:cubicBezTo>
                  <a:pt x="30" y="53"/>
                  <a:pt x="29" y="55"/>
                  <a:pt x="27" y="56"/>
                </a:cubicBezTo>
                <a:close/>
                <a:moveTo>
                  <a:pt x="59" y="57"/>
                </a:moveTo>
                <a:cubicBezTo>
                  <a:pt x="60" y="55"/>
                  <a:pt x="60" y="53"/>
                  <a:pt x="61" y="52"/>
                </a:cubicBezTo>
                <a:cubicBezTo>
                  <a:pt x="61" y="51"/>
                  <a:pt x="60" y="51"/>
                  <a:pt x="60" y="51"/>
                </a:cubicBezTo>
                <a:cubicBezTo>
                  <a:pt x="59" y="52"/>
                  <a:pt x="58" y="53"/>
                  <a:pt x="58" y="53"/>
                </a:cubicBezTo>
                <a:cubicBezTo>
                  <a:pt x="58" y="55"/>
                  <a:pt x="58" y="56"/>
                  <a:pt x="59" y="57"/>
                </a:cubicBezTo>
                <a:close/>
                <a:moveTo>
                  <a:pt x="195" y="116"/>
                </a:moveTo>
                <a:cubicBezTo>
                  <a:pt x="194" y="115"/>
                  <a:pt x="193" y="115"/>
                  <a:pt x="192" y="114"/>
                </a:cubicBezTo>
                <a:cubicBezTo>
                  <a:pt x="191" y="114"/>
                  <a:pt x="190" y="113"/>
                  <a:pt x="190" y="113"/>
                </a:cubicBezTo>
                <a:cubicBezTo>
                  <a:pt x="189" y="114"/>
                  <a:pt x="189" y="115"/>
                  <a:pt x="191" y="115"/>
                </a:cubicBezTo>
                <a:cubicBezTo>
                  <a:pt x="191" y="115"/>
                  <a:pt x="192" y="115"/>
                  <a:pt x="192" y="116"/>
                </a:cubicBezTo>
                <a:cubicBezTo>
                  <a:pt x="193" y="116"/>
                  <a:pt x="193" y="117"/>
                  <a:pt x="193" y="118"/>
                </a:cubicBezTo>
                <a:cubicBezTo>
                  <a:pt x="194" y="117"/>
                  <a:pt x="195" y="117"/>
                  <a:pt x="195" y="116"/>
                </a:cubicBezTo>
                <a:close/>
                <a:moveTo>
                  <a:pt x="75" y="157"/>
                </a:moveTo>
                <a:cubicBezTo>
                  <a:pt x="74" y="158"/>
                  <a:pt x="73" y="164"/>
                  <a:pt x="73" y="166"/>
                </a:cubicBezTo>
                <a:cubicBezTo>
                  <a:pt x="74" y="166"/>
                  <a:pt x="74" y="165"/>
                  <a:pt x="74" y="165"/>
                </a:cubicBezTo>
                <a:cubicBezTo>
                  <a:pt x="75" y="162"/>
                  <a:pt x="75" y="160"/>
                  <a:pt x="76" y="158"/>
                </a:cubicBezTo>
                <a:cubicBezTo>
                  <a:pt x="76" y="157"/>
                  <a:pt x="75" y="157"/>
                  <a:pt x="75" y="157"/>
                </a:cubicBezTo>
                <a:close/>
                <a:moveTo>
                  <a:pt x="10" y="165"/>
                </a:moveTo>
                <a:cubicBezTo>
                  <a:pt x="10" y="165"/>
                  <a:pt x="10" y="165"/>
                  <a:pt x="11" y="165"/>
                </a:cubicBezTo>
                <a:cubicBezTo>
                  <a:pt x="11" y="165"/>
                  <a:pt x="11" y="164"/>
                  <a:pt x="11" y="164"/>
                </a:cubicBezTo>
                <a:cubicBezTo>
                  <a:pt x="11" y="162"/>
                  <a:pt x="11" y="160"/>
                  <a:pt x="11" y="158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5"/>
                </a:cubicBezTo>
                <a:close/>
                <a:moveTo>
                  <a:pt x="121" y="138"/>
                </a:moveTo>
                <a:cubicBezTo>
                  <a:pt x="120" y="138"/>
                  <a:pt x="120" y="137"/>
                  <a:pt x="119" y="137"/>
                </a:cubicBezTo>
                <a:cubicBezTo>
                  <a:pt x="118" y="137"/>
                  <a:pt x="117" y="138"/>
                  <a:pt x="117" y="138"/>
                </a:cubicBezTo>
                <a:cubicBezTo>
                  <a:pt x="116" y="139"/>
                  <a:pt x="115" y="139"/>
                  <a:pt x="115" y="140"/>
                </a:cubicBezTo>
                <a:cubicBezTo>
                  <a:pt x="117" y="139"/>
                  <a:pt x="119" y="140"/>
                  <a:pt x="121" y="138"/>
                </a:cubicBezTo>
                <a:close/>
                <a:moveTo>
                  <a:pt x="44" y="128"/>
                </a:moveTo>
                <a:cubicBezTo>
                  <a:pt x="44" y="128"/>
                  <a:pt x="44" y="127"/>
                  <a:pt x="45" y="127"/>
                </a:cubicBezTo>
                <a:cubicBezTo>
                  <a:pt x="46" y="126"/>
                  <a:pt x="47" y="125"/>
                  <a:pt x="48" y="124"/>
                </a:cubicBezTo>
                <a:cubicBezTo>
                  <a:pt x="48" y="123"/>
                  <a:pt x="48" y="123"/>
                  <a:pt x="48" y="122"/>
                </a:cubicBezTo>
                <a:cubicBezTo>
                  <a:pt x="47" y="123"/>
                  <a:pt x="46" y="123"/>
                  <a:pt x="46" y="124"/>
                </a:cubicBezTo>
                <a:cubicBezTo>
                  <a:pt x="44" y="125"/>
                  <a:pt x="44" y="126"/>
                  <a:pt x="44" y="128"/>
                </a:cubicBezTo>
                <a:close/>
                <a:moveTo>
                  <a:pt x="73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74" y="64"/>
                  <a:pt x="75" y="64"/>
                  <a:pt x="76" y="63"/>
                </a:cubicBezTo>
                <a:cubicBezTo>
                  <a:pt x="77" y="62"/>
                  <a:pt x="77" y="61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5" y="61"/>
                  <a:pt x="74" y="63"/>
                  <a:pt x="73" y="65"/>
                </a:cubicBezTo>
                <a:close/>
                <a:moveTo>
                  <a:pt x="157" y="109"/>
                </a:moveTo>
                <a:cubicBezTo>
                  <a:pt x="157" y="110"/>
                  <a:pt x="157" y="111"/>
                  <a:pt x="157" y="113"/>
                </a:cubicBezTo>
                <a:cubicBezTo>
                  <a:pt x="158" y="112"/>
                  <a:pt x="159" y="112"/>
                  <a:pt x="159" y="112"/>
                </a:cubicBezTo>
                <a:cubicBezTo>
                  <a:pt x="159" y="112"/>
                  <a:pt x="160" y="111"/>
                  <a:pt x="160" y="111"/>
                </a:cubicBezTo>
                <a:cubicBezTo>
                  <a:pt x="160" y="110"/>
                  <a:pt x="160" y="109"/>
                  <a:pt x="159" y="109"/>
                </a:cubicBezTo>
                <a:cubicBezTo>
                  <a:pt x="158" y="109"/>
                  <a:pt x="157" y="109"/>
                  <a:pt x="157" y="109"/>
                </a:cubicBezTo>
                <a:close/>
                <a:moveTo>
                  <a:pt x="33" y="114"/>
                </a:moveTo>
                <a:cubicBezTo>
                  <a:pt x="32" y="113"/>
                  <a:pt x="31" y="115"/>
                  <a:pt x="30" y="115"/>
                </a:cubicBezTo>
                <a:cubicBezTo>
                  <a:pt x="29" y="116"/>
                  <a:pt x="29" y="118"/>
                  <a:pt x="29" y="119"/>
                </a:cubicBezTo>
                <a:cubicBezTo>
                  <a:pt x="30" y="117"/>
                  <a:pt x="32" y="116"/>
                  <a:pt x="33" y="114"/>
                </a:cubicBezTo>
                <a:close/>
                <a:moveTo>
                  <a:pt x="15" y="82"/>
                </a:moveTo>
                <a:cubicBezTo>
                  <a:pt x="16" y="80"/>
                  <a:pt x="17" y="78"/>
                  <a:pt x="18" y="76"/>
                </a:cubicBezTo>
                <a:cubicBezTo>
                  <a:pt x="17" y="77"/>
                  <a:pt x="15" y="79"/>
                  <a:pt x="14" y="81"/>
                </a:cubicBezTo>
                <a:cubicBezTo>
                  <a:pt x="14" y="81"/>
                  <a:pt x="14" y="82"/>
                  <a:pt x="14" y="82"/>
                </a:cubicBezTo>
                <a:cubicBezTo>
                  <a:pt x="14" y="82"/>
                  <a:pt x="15" y="82"/>
                  <a:pt x="15" y="82"/>
                </a:cubicBezTo>
                <a:close/>
                <a:moveTo>
                  <a:pt x="51" y="115"/>
                </a:moveTo>
                <a:cubicBezTo>
                  <a:pt x="53" y="114"/>
                  <a:pt x="54" y="112"/>
                  <a:pt x="53" y="110"/>
                </a:cubicBezTo>
                <a:cubicBezTo>
                  <a:pt x="52" y="111"/>
                  <a:pt x="50" y="113"/>
                  <a:pt x="51" y="115"/>
                </a:cubicBezTo>
                <a:close/>
                <a:moveTo>
                  <a:pt x="138" y="117"/>
                </a:moveTo>
                <a:cubicBezTo>
                  <a:pt x="140" y="115"/>
                  <a:pt x="141" y="112"/>
                  <a:pt x="139" y="110"/>
                </a:cubicBezTo>
                <a:cubicBezTo>
                  <a:pt x="139" y="112"/>
                  <a:pt x="138" y="116"/>
                  <a:pt x="138" y="117"/>
                </a:cubicBezTo>
                <a:close/>
                <a:moveTo>
                  <a:pt x="22" y="126"/>
                </a:moveTo>
                <a:cubicBezTo>
                  <a:pt x="25" y="124"/>
                  <a:pt x="25" y="122"/>
                  <a:pt x="25" y="120"/>
                </a:cubicBezTo>
                <a:cubicBezTo>
                  <a:pt x="24" y="121"/>
                  <a:pt x="24" y="121"/>
                  <a:pt x="23" y="122"/>
                </a:cubicBezTo>
                <a:cubicBezTo>
                  <a:pt x="23" y="122"/>
                  <a:pt x="23" y="122"/>
                  <a:pt x="23" y="123"/>
                </a:cubicBezTo>
                <a:cubicBezTo>
                  <a:pt x="22" y="124"/>
                  <a:pt x="22" y="125"/>
                  <a:pt x="22" y="126"/>
                </a:cubicBezTo>
                <a:close/>
                <a:moveTo>
                  <a:pt x="139" y="127"/>
                </a:moveTo>
                <a:cubicBezTo>
                  <a:pt x="140" y="126"/>
                  <a:pt x="141" y="125"/>
                  <a:pt x="142" y="124"/>
                </a:cubicBezTo>
                <a:cubicBezTo>
                  <a:pt x="142" y="124"/>
                  <a:pt x="142" y="123"/>
                  <a:pt x="142" y="123"/>
                </a:cubicBezTo>
                <a:cubicBezTo>
                  <a:pt x="140" y="124"/>
                  <a:pt x="139" y="124"/>
                  <a:pt x="137" y="125"/>
                </a:cubicBezTo>
                <a:cubicBezTo>
                  <a:pt x="138" y="126"/>
                  <a:pt x="138" y="126"/>
                  <a:pt x="139" y="127"/>
                </a:cubicBezTo>
                <a:close/>
                <a:moveTo>
                  <a:pt x="91" y="123"/>
                </a:moveTo>
                <a:cubicBezTo>
                  <a:pt x="89" y="124"/>
                  <a:pt x="87" y="127"/>
                  <a:pt x="86" y="128"/>
                </a:cubicBezTo>
                <a:cubicBezTo>
                  <a:pt x="87" y="128"/>
                  <a:pt x="88" y="127"/>
                  <a:pt x="89" y="127"/>
                </a:cubicBezTo>
                <a:cubicBezTo>
                  <a:pt x="89" y="127"/>
                  <a:pt x="90" y="126"/>
                  <a:pt x="90" y="126"/>
                </a:cubicBezTo>
                <a:cubicBezTo>
                  <a:pt x="90" y="125"/>
                  <a:pt x="91" y="124"/>
                  <a:pt x="91" y="123"/>
                </a:cubicBezTo>
                <a:close/>
                <a:moveTo>
                  <a:pt x="33" y="41"/>
                </a:moveTo>
                <a:cubicBezTo>
                  <a:pt x="32" y="43"/>
                  <a:pt x="31" y="44"/>
                  <a:pt x="31" y="46"/>
                </a:cubicBezTo>
                <a:cubicBezTo>
                  <a:pt x="30" y="46"/>
                  <a:pt x="31" y="46"/>
                  <a:pt x="31" y="47"/>
                </a:cubicBezTo>
                <a:cubicBezTo>
                  <a:pt x="32" y="45"/>
                  <a:pt x="33" y="44"/>
                  <a:pt x="34" y="43"/>
                </a:cubicBezTo>
                <a:cubicBezTo>
                  <a:pt x="34" y="43"/>
                  <a:pt x="34" y="42"/>
                  <a:pt x="34" y="42"/>
                </a:cubicBezTo>
                <a:cubicBezTo>
                  <a:pt x="33" y="42"/>
                  <a:pt x="33" y="42"/>
                  <a:pt x="33" y="41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85" y="71"/>
                  <a:pt x="85" y="71"/>
                  <a:pt x="86" y="70"/>
                </a:cubicBezTo>
                <a:cubicBezTo>
                  <a:pt x="86" y="70"/>
                  <a:pt x="87" y="70"/>
                  <a:pt x="87" y="70"/>
                </a:cubicBezTo>
                <a:cubicBezTo>
                  <a:pt x="87" y="68"/>
                  <a:pt x="88" y="67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6" y="67"/>
                  <a:pt x="85" y="69"/>
                  <a:pt x="84" y="71"/>
                </a:cubicBezTo>
                <a:close/>
                <a:moveTo>
                  <a:pt x="73" y="198"/>
                </a:moveTo>
                <a:cubicBezTo>
                  <a:pt x="73" y="199"/>
                  <a:pt x="74" y="199"/>
                  <a:pt x="74" y="199"/>
                </a:cubicBezTo>
                <a:cubicBezTo>
                  <a:pt x="77" y="197"/>
                  <a:pt x="80" y="195"/>
                  <a:pt x="83" y="193"/>
                </a:cubicBezTo>
                <a:cubicBezTo>
                  <a:pt x="82" y="193"/>
                  <a:pt x="82" y="193"/>
                  <a:pt x="82" y="192"/>
                </a:cubicBezTo>
                <a:cubicBezTo>
                  <a:pt x="79" y="195"/>
                  <a:pt x="76" y="196"/>
                  <a:pt x="73" y="198"/>
                </a:cubicBezTo>
                <a:close/>
                <a:moveTo>
                  <a:pt x="20" y="224"/>
                </a:moveTo>
                <a:cubicBezTo>
                  <a:pt x="18" y="224"/>
                  <a:pt x="16" y="226"/>
                  <a:pt x="15" y="227"/>
                </a:cubicBezTo>
                <a:cubicBezTo>
                  <a:pt x="15" y="227"/>
                  <a:pt x="15" y="228"/>
                  <a:pt x="16" y="228"/>
                </a:cubicBezTo>
                <a:cubicBezTo>
                  <a:pt x="17" y="226"/>
                  <a:pt x="18" y="225"/>
                  <a:pt x="20" y="226"/>
                </a:cubicBezTo>
                <a:cubicBezTo>
                  <a:pt x="21" y="226"/>
                  <a:pt x="21" y="225"/>
                  <a:pt x="21" y="225"/>
                </a:cubicBezTo>
                <a:cubicBezTo>
                  <a:pt x="21" y="225"/>
                  <a:pt x="20" y="224"/>
                  <a:pt x="20" y="224"/>
                </a:cubicBezTo>
                <a:close/>
                <a:moveTo>
                  <a:pt x="82" y="135"/>
                </a:moveTo>
                <a:cubicBezTo>
                  <a:pt x="84" y="134"/>
                  <a:pt x="85" y="133"/>
                  <a:pt x="86" y="132"/>
                </a:cubicBezTo>
                <a:cubicBezTo>
                  <a:pt x="87" y="132"/>
                  <a:pt x="87" y="131"/>
                  <a:pt x="87" y="131"/>
                </a:cubicBezTo>
                <a:cubicBezTo>
                  <a:pt x="86" y="131"/>
                  <a:pt x="84" y="132"/>
                  <a:pt x="83" y="133"/>
                </a:cubicBezTo>
                <a:cubicBezTo>
                  <a:pt x="82" y="133"/>
                  <a:pt x="82" y="134"/>
                  <a:pt x="82" y="135"/>
                </a:cubicBezTo>
                <a:close/>
                <a:moveTo>
                  <a:pt x="61" y="153"/>
                </a:moveTo>
                <a:cubicBezTo>
                  <a:pt x="61" y="153"/>
                  <a:pt x="61" y="153"/>
                  <a:pt x="61" y="153"/>
                </a:cubicBezTo>
                <a:cubicBezTo>
                  <a:pt x="61" y="152"/>
                  <a:pt x="61" y="150"/>
                  <a:pt x="61" y="148"/>
                </a:cubicBezTo>
                <a:cubicBezTo>
                  <a:pt x="60" y="149"/>
                  <a:pt x="59" y="150"/>
                  <a:pt x="59" y="151"/>
                </a:cubicBezTo>
                <a:cubicBezTo>
                  <a:pt x="59" y="152"/>
                  <a:pt x="60" y="152"/>
                  <a:pt x="61" y="153"/>
                </a:cubicBezTo>
                <a:close/>
                <a:moveTo>
                  <a:pt x="158" y="100"/>
                </a:moveTo>
                <a:cubicBezTo>
                  <a:pt x="158" y="100"/>
                  <a:pt x="158" y="100"/>
                  <a:pt x="158" y="100"/>
                </a:cubicBezTo>
                <a:cubicBezTo>
                  <a:pt x="159" y="102"/>
                  <a:pt x="161" y="103"/>
                  <a:pt x="162" y="105"/>
                </a:cubicBezTo>
                <a:cubicBezTo>
                  <a:pt x="162" y="105"/>
                  <a:pt x="163" y="104"/>
                  <a:pt x="163" y="103"/>
                </a:cubicBezTo>
                <a:cubicBezTo>
                  <a:pt x="161" y="102"/>
                  <a:pt x="160" y="101"/>
                  <a:pt x="158" y="100"/>
                </a:cubicBezTo>
                <a:close/>
                <a:moveTo>
                  <a:pt x="25" y="70"/>
                </a:moveTo>
                <a:cubicBezTo>
                  <a:pt x="23" y="72"/>
                  <a:pt x="22" y="74"/>
                  <a:pt x="21" y="76"/>
                </a:cubicBezTo>
                <a:cubicBezTo>
                  <a:pt x="23" y="75"/>
                  <a:pt x="24" y="72"/>
                  <a:pt x="25" y="70"/>
                </a:cubicBezTo>
                <a:close/>
                <a:moveTo>
                  <a:pt x="66" y="117"/>
                </a:moveTo>
                <a:cubicBezTo>
                  <a:pt x="65" y="119"/>
                  <a:pt x="64" y="120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1"/>
                  <a:pt x="65" y="120"/>
                  <a:pt x="67" y="119"/>
                </a:cubicBezTo>
                <a:cubicBezTo>
                  <a:pt x="67" y="118"/>
                  <a:pt x="67" y="117"/>
                  <a:pt x="66" y="117"/>
                </a:cubicBezTo>
                <a:close/>
                <a:moveTo>
                  <a:pt x="3" y="108"/>
                </a:moveTo>
                <a:cubicBezTo>
                  <a:pt x="3" y="108"/>
                  <a:pt x="3" y="108"/>
                  <a:pt x="3" y="108"/>
                </a:cubicBezTo>
                <a:cubicBezTo>
                  <a:pt x="3" y="106"/>
                  <a:pt x="3" y="104"/>
                  <a:pt x="3" y="102"/>
                </a:cubicBezTo>
                <a:cubicBezTo>
                  <a:pt x="3" y="100"/>
                  <a:pt x="3" y="98"/>
                  <a:pt x="4" y="97"/>
                </a:cubicBezTo>
                <a:cubicBezTo>
                  <a:pt x="4" y="96"/>
                  <a:pt x="4" y="96"/>
                  <a:pt x="3" y="96"/>
                </a:cubicBezTo>
                <a:cubicBezTo>
                  <a:pt x="3" y="100"/>
                  <a:pt x="3" y="104"/>
                  <a:pt x="3" y="108"/>
                </a:cubicBezTo>
                <a:close/>
                <a:moveTo>
                  <a:pt x="26" y="190"/>
                </a:moveTo>
                <a:cubicBezTo>
                  <a:pt x="25" y="190"/>
                  <a:pt x="24" y="191"/>
                  <a:pt x="24" y="191"/>
                </a:cubicBezTo>
                <a:cubicBezTo>
                  <a:pt x="24" y="193"/>
                  <a:pt x="24" y="195"/>
                  <a:pt x="24" y="196"/>
                </a:cubicBezTo>
                <a:cubicBezTo>
                  <a:pt x="25" y="196"/>
                  <a:pt x="25" y="196"/>
                  <a:pt x="25" y="196"/>
                </a:cubicBezTo>
                <a:cubicBezTo>
                  <a:pt x="25" y="194"/>
                  <a:pt x="26" y="192"/>
                  <a:pt x="26" y="190"/>
                </a:cubicBezTo>
                <a:close/>
                <a:moveTo>
                  <a:pt x="76" y="105"/>
                </a:moveTo>
                <a:cubicBezTo>
                  <a:pt x="75" y="106"/>
                  <a:pt x="74" y="108"/>
                  <a:pt x="74" y="110"/>
                </a:cubicBezTo>
                <a:cubicBezTo>
                  <a:pt x="75" y="108"/>
                  <a:pt x="76" y="107"/>
                  <a:pt x="78" y="106"/>
                </a:cubicBezTo>
                <a:cubicBezTo>
                  <a:pt x="77" y="106"/>
                  <a:pt x="77" y="105"/>
                  <a:pt x="76" y="105"/>
                </a:cubicBezTo>
                <a:close/>
                <a:moveTo>
                  <a:pt x="141" y="100"/>
                </a:moveTo>
                <a:cubicBezTo>
                  <a:pt x="141" y="100"/>
                  <a:pt x="140" y="100"/>
                  <a:pt x="140" y="100"/>
                </a:cubicBezTo>
                <a:cubicBezTo>
                  <a:pt x="141" y="101"/>
                  <a:pt x="141" y="102"/>
                  <a:pt x="141" y="103"/>
                </a:cubicBezTo>
                <a:cubicBezTo>
                  <a:pt x="142" y="103"/>
                  <a:pt x="143" y="102"/>
                  <a:pt x="144" y="102"/>
                </a:cubicBezTo>
                <a:cubicBezTo>
                  <a:pt x="143" y="101"/>
                  <a:pt x="142" y="101"/>
                  <a:pt x="141" y="100"/>
                </a:cubicBezTo>
                <a:close/>
                <a:moveTo>
                  <a:pt x="158" y="106"/>
                </a:moveTo>
                <a:cubicBezTo>
                  <a:pt x="158" y="105"/>
                  <a:pt x="159" y="105"/>
                  <a:pt x="159" y="105"/>
                </a:cubicBezTo>
                <a:cubicBezTo>
                  <a:pt x="157" y="104"/>
                  <a:pt x="156" y="102"/>
                  <a:pt x="155" y="101"/>
                </a:cubicBezTo>
                <a:cubicBezTo>
                  <a:pt x="155" y="102"/>
                  <a:pt x="155" y="103"/>
                  <a:pt x="155" y="103"/>
                </a:cubicBezTo>
                <a:cubicBezTo>
                  <a:pt x="155" y="104"/>
                  <a:pt x="156" y="104"/>
                  <a:pt x="156" y="104"/>
                </a:cubicBezTo>
                <a:cubicBezTo>
                  <a:pt x="157" y="105"/>
                  <a:pt x="158" y="105"/>
                  <a:pt x="158" y="106"/>
                </a:cubicBezTo>
                <a:close/>
                <a:moveTo>
                  <a:pt x="154" y="124"/>
                </a:moveTo>
                <a:cubicBezTo>
                  <a:pt x="155" y="125"/>
                  <a:pt x="156" y="125"/>
                  <a:pt x="156" y="126"/>
                </a:cubicBezTo>
                <a:cubicBezTo>
                  <a:pt x="157" y="126"/>
                  <a:pt x="157" y="125"/>
                  <a:pt x="157" y="125"/>
                </a:cubicBezTo>
                <a:cubicBezTo>
                  <a:pt x="157" y="124"/>
                  <a:pt x="156" y="123"/>
                  <a:pt x="156" y="122"/>
                </a:cubicBezTo>
                <a:cubicBezTo>
                  <a:pt x="155" y="123"/>
                  <a:pt x="155" y="123"/>
                  <a:pt x="154" y="124"/>
                </a:cubicBezTo>
                <a:close/>
                <a:moveTo>
                  <a:pt x="69" y="93"/>
                </a:moveTo>
                <a:cubicBezTo>
                  <a:pt x="70" y="93"/>
                  <a:pt x="70" y="94"/>
                  <a:pt x="71" y="94"/>
                </a:cubicBezTo>
                <a:cubicBezTo>
                  <a:pt x="71" y="92"/>
                  <a:pt x="71" y="92"/>
                  <a:pt x="72" y="91"/>
                </a:cubicBezTo>
                <a:cubicBezTo>
                  <a:pt x="72" y="90"/>
                  <a:pt x="72" y="90"/>
                  <a:pt x="72" y="90"/>
                </a:cubicBezTo>
                <a:cubicBezTo>
                  <a:pt x="71" y="90"/>
                  <a:pt x="70" y="91"/>
                  <a:pt x="69" y="93"/>
                </a:cubicBezTo>
                <a:close/>
                <a:moveTo>
                  <a:pt x="73" y="73"/>
                </a:moveTo>
                <a:cubicBezTo>
                  <a:pt x="72" y="72"/>
                  <a:pt x="71" y="72"/>
                  <a:pt x="69" y="72"/>
                </a:cubicBezTo>
                <a:cubicBezTo>
                  <a:pt x="69" y="73"/>
                  <a:pt x="69" y="73"/>
                  <a:pt x="70" y="74"/>
                </a:cubicBezTo>
                <a:cubicBezTo>
                  <a:pt x="71" y="74"/>
                  <a:pt x="72" y="74"/>
                  <a:pt x="73" y="73"/>
                </a:cubicBezTo>
                <a:close/>
                <a:moveTo>
                  <a:pt x="32" y="138"/>
                </a:moveTo>
                <a:cubicBezTo>
                  <a:pt x="32" y="138"/>
                  <a:pt x="31" y="138"/>
                  <a:pt x="31" y="138"/>
                </a:cubicBezTo>
                <a:cubicBezTo>
                  <a:pt x="31" y="139"/>
                  <a:pt x="31" y="140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29" y="142"/>
                  <a:pt x="29" y="143"/>
                  <a:pt x="29" y="144"/>
                </a:cubicBezTo>
                <a:cubicBezTo>
                  <a:pt x="30" y="143"/>
                  <a:pt x="31" y="142"/>
                  <a:pt x="32" y="141"/>
                </a:cubicBezTo>
                <a:cubicBezTo>
                  <a:pt x="32" y="141"/>
                  <a:pt x="32" y="140"/>
                  <a:pt x="32" y="140"/>
                </a:cubicBezTo>
                <a:cubicBezTo>
                  <a:pt x="32" y="139"/>
                  <a:pt x="32" y="139"/>
                  <a:pt x="32" y="138"/>
                </a:cubicBezTo>
                <a:close/>
                <a:moveTo>
                  <a:pt x="116" y="81"/>
                </a:moveTo>
                <a:cubicBezTo>
                  <a:pt x="117" y="82"/>
                  <a:pt x="118" y="83"/>
                  <a:pt x="119" y="84"/>
                </a:cubicBezTo>
                <a:cubicBezTo>
                  <a:pt x="120" y="84"/>
                  <a:pt x="120" y="84"/>
                  <a:pt x="120" y="83"/>
                </a:cubicBezTo>
                <a:cubicBezTo>
                  <a:pt x="119" y="82"/>
                  <a:pt x="118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lose/>
                <a:moveTo>
                  <a:pt x="149" y="131"/>
                </a:moveTo>
                <a:cubicBezTo>
                  <a:pt x="149" y="131"/>
                  <a:pt x="149" y="131"/>
                  <a:pt x="149" y="131"/>
                </a:cubicBezTo>
                <a:cubicBezTo>
                  <a:pt x="151" y="130"/>
                  <a:pt x="152" y="129"/>
                  <a:pt x="154" y="128"/>
                </a:cubicBezTo>
                <a:cubicBezTo>
                  <a:pt x="154" y="127"/>
                  <a:pt x="153" y="127"/>
                  <a:pt x="153" y="126"/>
                </a:cubicBezTo>
                <a:cubicBezTo>
                  <a:pt x="152" y="128"/>
                  <a:pt x="150" y="129"/>
                  <a:pt x="149" y="131"/>
                </a:cubicBezTo>
                <a:close/>
                <a:moveTo>
                  <a:pt x="46" y="120"/>
                </a:moveTo>
                <a:cubicBezTo>
                  <a:pt x="48" y="118"/>
                  <a:pt x="48" y="118"/>
                  <a:pt x="48" y="116"/>
                </a:cubicBezTo>
                <a:cubicBezTo>
                  <a:pt x="46" y="117"/>
                  <a:pt x="45" y="118"/>
                  <a:pt x="46" y="120"/>
                </a:cubicBezTo>
                <a:close/>
                <a:moveTo>
                  <a:pt x="169" y="117"/>
                </a:moveTo>
                <a:cubicBezTo>
                  <a:pt x="168" y="118"/>
                  <a:pt x="168" y="120"/>
                  <a:pt x="167" y="12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21"/>
                  <a:pt x="169" y="120"/>
                  <a:pt x="170" y="120"/>
                </a:cubicBezTo>
                <a:cubicBezTo>
                  <a:pt x="170" y="119"/>
                  <a:pt x="170" y="118"/>
                  <a:pt x="169" y="117"/>
                </a:cubicBezTo>
                <a:close/>
                <a:moveTo>
                  <a:pt x="149" y="106"/>
                </a:moveTo>
                <a:cubicBezTo>
                  <a:pt x="150" y="106"/>
                  <a:pt x="151" y="106"/>
                  <a:pt x="153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2" y="105"/>
                  <a:pt x="150" y="105"/>
                  <a:pt x="149" y="104"/>
                </a:cubicBezTo>
                <a:cubicBezTo>
                  <a:pt x="149" y="105"/>
                  <a:pt x="149" y="105"/>
                  <a:pt x="149" y="106"/>
                </a:cubicBezTo>
                <a:close/>
                <a:moveTo>
                  <a:pt x="56" y="137"/>
                </a:moveTo>
                <a:cubicBezTo>
                  <a:pt x="56" y="137"/>
                  <a:pt x="55" y="137"/>
                  <a:pt x="55" y="137"/>
                </a:cubicBezTo>
                <a:cubicBezTo>
                  <a:pt x="55" y="137"/>
                  <a:pt x="54" y="138"/>
                  <a:pt x="54" y="138"/>
                </a:cubicBezTo>
                <a:cubicBezTo>
                  <a:pt x="54" y="138"/>
                  <a:pt x="53" y="139"/>
                  <a:pt x="54" y="139"/>
                </a:cubicBezTo>
                <a:cubicBezTo>
                  <a:pt x="54" y="140"/>
                  <a:pt x="54" y="141"/>
                  <a:pt x="54" y="142"/>
                </a:cubicBezTo>
                <a:cubicBezTo>
                  <a:pt x="54" y="142"/>
                  <a:pt x="55" y="142"/>
                  <a:pt x="55" y="142"/>
                </a:cubicBezTo>
                <a:cubicBezTo>
                  <a:pt x="55" y="140"/>
                  <a:pt x="55" y="139"/>
                  <a:pt x="56" y="137"/>
                </a:cubicBezTo>
                <a:close/>
                <a:moveTo>
                  <a:pt x="46" y="130"/>
                </a:moveTo>
                <a:cubicBezTo>
                  <a:pt x="46" y="130"/>
                  <a:pt x="46" y="130"/>
                  <a:pt x="46" y="130"/>
                </a:cubicBezTo>
                <a:cubicBezTo>
                  <a:pt x="46" y="130"/>
                  <a:pt x="45" y="131"/>
                  <a:pt x="44" y="132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133"/>
                  <a:pt x="44" y="135"/>
                  <a:pt x="45" y="136"/>
                </a:cubicBezTo>
                <a:cubicBezTo>
                  <a:pt x="45" y="136"/>
                  <a:pt x="46" y="135"/>
                  <a:pt x="45" y="135"/>
                </a:cubicBezTo>
                <a:cubicBezTo>
                  <a:pt x="45" y="134"/>
                  <a:pt x="45" y="133"/>
                  <a:pt x="46" y="132"/>
                </a:cubicBezTo>
                <a:cubicBezTo>
                  <a:pt x="46" y="131"/>
                  <a:pt x="46" y="130"/>
                  <a:pt x="46" y="130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7" y="24"/>
                  <a:pt x="16" y="22"/>
                </a:cubicBezTo>
                <a:cubicBezTo>
                  <a:pt x="15" y="23"/>
                  <a:pt x="14" y="24"/>
                  <a:pt x="14" y="25"/>
                </a:cubicBezTo>
                <a:cubicBezTo>
                  <a:pt x="14" y="25"/>
                  <a:pt x="15" y="26"/>
                  <a:pt x="15" y="26"/>
                </a:cubicBezTo>
                <a:close/>
                <a:moveTo>
                  <a:pt x="24" y="215"/>
                </a:moveTo>
                <a:cubicBezTo>
                  <a:pt x="24" y="214"/>
                  <a:pt x="23" y="213"/>
                  <a:pt x="23" y="212"/>
                </a:cubicBezTo>
                <a:cubicBezTo>
                  <a:pt x="22" y="214"/>
                  <a:pt x="22" y="216"/>
                  <a:pt x="21" y="217"/>
                </a:cubicBezTo>
                <a:cubicBezTo>
                  <a:pt x="21" y="218"/>
                  <a:pt x="21" y="218"/>
                  <a:pt x="21" y="218"/>
                </a:cubicBezTo>
                <a:cubicBezTo>
                  <a:pt x="22" y="217"/>
                  <a:pt x="23" y="216"/>
                  <a:pt x="24" y="215"/>
                </a:cubicBezTo>
                <a:close/>
                <a:moveTo>
                  <a:pt x="75" y="95"/>
                </a:moveTo>
                <a:cubicBezTo>
                  <a:pt x="73" y="95"/>
                  <a:pt x="73" y="95"/>
                  <a:pt x="73" y="97"/>
                </a:cubicBezTo>
                <a:cubicBezTo>
                  <a:pt x="73" y="97"/>
                  <a:pt x="74" y="98"/>
                  <a:pt x="74" y="99"/>
                </a:cubicBezTo>
                <a:cubicBezTo>
                  <a:pt x="75" y="98"/>
                  <a:pt x="76" y="97"/>
                  <a:pt x="75" y="95"/>
                </a:cubicBezTo>
                <a:close/>
                <a:moveTo>
                  <a:pt x="40" y="96"/>
                </a:moveTo>
                <a:cubicBezTo>
                  <a:pt x="41" y="95"/>
                  <a:pt x="43" y="92"/>
                  <a:pt x="43" y="90"/>
                </a:cubicBezTo>
                <a:cubicBezTo>
                  <a:pt x="41" y="92"/>
                  <a:pt x="41" y="92"/>
                  <a:pt x="40" y="96"/>
                </a:cubicBezTo>
                <a:close/>
                <a:moveTo>
                  <a:pt x="15" y="129"/>
                </a:moveTo>
                <a:cubicBezTo>
                  <a:pt x="15" y="129"/>
                  <a:pt x="14" y="130"/>
                  <a:pt x="14" y="130"/>
                </a:cubicBezTo>
                <a:cubicBezTo>
                  <a:pt x="14" y="132"/>
                  <a:pt x="14" y="133"/>
                  <a:pt x="14" y="134"/>
                </a:cubicBezTo>
                <a:cubicBezTo>
                  <a:pt x="16" y="133"/>
                  <a:pt x="16" y="131"/>
                  <a:pt x="15" y="129"/>
                </a:cubicBezTo>
                <a:close/>
                <a:moveTo>
                  <a:pt x="42" y="54"/>
                </a:moveTo>
                <a:cubicBezTo>
                  <a:pt x="41" y="55"/>
                  <a:pt x="41" y="56"/>
                  <a:pt x="40" y="57"/>
                </a:cubicBezTo>
                <a:cubicBezTo>
                  <a:pt x="40" y="58"/>
                  <a:pt x="41" y="58"/>
                  <a:pt x="41" y="58"/>
                </a:cubicBezTo>
                <a:cubicBezTo>
                  <a:pt x="42" y="57"/>
                  <a:pt x="43" y="56"/>
                  <a:pt x="42" y="54"/>
                </a:cubicBezTo>
                <a:close/>
                <a:moveTo>
                  <a:pt x="18" y="122"/>
                </a:moveTo>
                <a:cubicBezTo>
                  <a:pt x="19" y="122"/>
                  <a:pt x="20" y="120"/>
                  <a:pt x="19" y="118"/>
                </a:cubicBezTo>
                <a:cubicBezTo>
                  <a:pt x="18" y="120"/>
                  <a:pt x="18" y="120"/>
                  <a:pt x="18" y="122"/>
                </a:cubicBezTo>
                <a:close/>
                <a:moveTo>
                  <a:pt x="107" y="133"/>
                </a:moveTo>
                <a:cubicBezTo>
                  <a:pt x="108" y="133"/>
                  <a:pt x="108" y="133"/>
                  <a:pt x="108" y="134"/>
                </a:cubicBezTo>
                <a:cubicBezTo>
                  <a:pt x="109" y="133"/>
                  <a:pt x="110" y="132"/>
                  <a:pt x="111" y="132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31"/>
                  <a:pt x="108" y="132"/>
                  <a:pt x="107" y="133"/>
                </a:cubicBezTo>
                <a:close/>
                <a:moveTo>
                  <a:pt x="28" y="126"/>
                </a:moveTo>
                <a:cubicBezTo>
                  <a:pt x="29" y="124"/>
                  <a:pt x="31" y="123"/>
                  <a:pt x="31" y="121"/>
                </a:cubicBezTo>
                <a:cubicBezTo>
                  <a:pt x="30" y="123"/>
                  <a:pt x="28" y="124"/>
                  <a:pt x="28" y="126"/>
                </a:cubicBezTo>
                <a:close/>
                <a:moveTo>
                  <a:pt x="27" y="183"/>
                </a:moveTo>
                <a:cubicBezTo>
                  <a:pt x="26" y="184"/>
                  <a:pt x="25" y="185"/>
                  <a:pt x="24" y="186"/>
                </a:cubicBezTo>
                <a:cubicBezTo>
                  <a:pt x="24" y="186"/>
                  <a:pt x="24" y="187"/>
                  <a:pt x="24" y="187"/>
                </a:cubicBezTo>
                <a:cubicBezTo>
                  <a:pt x="25" y="186"/>
                  <a:pt x="27" y="185"/>
                  <a:pt x="27" y="183"/>
                </a:cubicBezTo>
                <a:close/>
                <a:moveTo>
                  <a:pt x="10" y="152"/>
                </a:moveTo>
                <a:cubicBezTo>
                  <a:pt x="10" y="152"/>
                  <a:pt x="11" y="152"/>
                  <a:pt x="11" y="151"/>
                </a:cubicBezTo>
                <a:cubicBezTo>
                  <a:pt x="11" y="150"/>
                  <a:pt x="11" y="148"/>
                  <a:pt x="10" y="146"/>
                </a:cubicBezTo>
                <a:cubicBezTo>
                  <a:pt x="10" y="147"/>
                  <a:pt x="10" y="150"/>
                  <a:pt x="10" y="152"/>
                </a:cubicBezTo>
                <a:close/>
                <a:moveTo>
                  <a:pt x="199" y="142"/>
                </a:moveTo>
                <a:cubicBezTo>
                  <a:pt x="199" y="142"/>
                  <a:pt x="199" y="142"/>
                  <a:pt x="199" y="142"/>
                </a:cubicBezTo>
                <a:cubicBezTo>
                  <a:pt x="199" y="141"/>
                  <a:pt x="199" y="139"/>
                  <a:pt x="198" y="138"/>
                </a:cubicBezTo>
                <a:cubicBezTo>
                  <a:pt x="198" y="138"/>
                  <a:pt x="197" y="137"/>
                  <a:pt x="196" y="137"/>
                </a:cubicBezTo>
                <a:cubicBezTo>
                  <a:pt x="197" y="139"/>
                  <a:pt x="198" y="140"/>
                  <a:pt x="199" y="142"/>
                </a:cubicBezTo>
                <a:close/>
                <a:moveTo>
                  <a:pt x="74" y="70"/>
                </a:moveTo>
                <a:cubicBezTo>
                  <a:pt x="75" y="69"/>
                  <a:pt x="75" y="68"/>
                  <a:pt x="75" y="67"/>
                </a:cubicBezTo>
                <a:cubicBezTo>
                  <a:pt x="74" y="68"/>
                  <a:pt x="73" y="68"/>
                  <a:pt x="72" y="70"/>
                </a:cubicBezTo>
                <a:cubicBezTo>
                  <a:pt x="73" y="70"/>
                  <a:pt x="73" y="70"/>
                  <a:pt x="74" y="70"/>
                </a:cubicBezTo>
                <a:close/>
                <a:moveTo>
                  <a:pt x="50" y="73"/>
                </a:moveTo>
                <a:cubicBezTo>
                  <a:pt x="49" y="72"/>
                  <a:pt x="48" y="72"/>
                  <a:pt x="48" y="71"/>
                </a:cubicBezTo>
                <a:cubicBezTo>
                  <a:pt x="48" y="71"/>
                  <a:pt x="48" y="71"/>
                  <a:pt x="47" y="71"/>
                </a:cubicBezTo>
                <a:cubicBezTo>
                  <a:pt x="47" y="72"/>
                  <a:pt x="48" y="73"/>
                  <a:pt x="48" y="75"/>
                </a:cubicBezTo>
                <a:cubicBezTo>
                  <a:pt x="48" y="74"/>
                  <a:pt x="49" y="74"/>
                  <a:pt x="50" y="73"/>
                </a:cubicBezTo>
                <a:close/>
                <a:moveTo>
                  <a:pt x="54" y="161"/>
                </a:moveTo>
                <a:cubicBezTo>
                  <a:pt x="55" y="161"/>
                  <a:pt x="55" y="161"/>
                  <a:pt x="55" y="161"/>
                </a:cubicBezTo>
                <a:cubicBezTo>
                  <a:pt x="55" y="161"/>
                  <a:pt x="56" y="160"/>
                  <a:pt x="56" y="160"/>
                </a:cubicBezTo>
                <a:cubicBezTo>
                  <a:pt x="56" y="159"/>
                  <a:pt x="56" y="157"/>
                  <a:pt x="55" y="156"/>
                </a:cubicBezTo>
                <a:cubicBezTo>
                  <a:pt x="55" y="158"/>
                  <a:pt x="55" y="159"/>
                  <a:pt x="54" y="161"/>
                </a:cubicBezTo>
                <a:close/>
                <a:moveTo>
                  <a:pt x="20" y="153"/>
                </a:moveTo>
                <a:cubicBezTo>
                  <a:pt x="22" y="152"/>
                  <a:pt x="23" y="150"/>
                  <a:pt x="22" y="148"/>
                </a:cubicBezTo>
                <a:cubicBezTo>
                  <a:pt x="21" y="150"/>
                  <a:pt x="21" y="151"/>
                  <a:pt x="20" y="153"/>
                </a:cubicBezTo>
                <a:close/>
                <a:moveTo>
                  <a:pt x="12" y="170"/>
                </a:moveTo>
                <a:cubicBezTo>
                  <a:pt x="11" y="171"/>
                  <a:pt x="11" y="171"/>
                  <a:pt x="11" y="172"/>
                </a:cubicBezTo>
                <a:cubicBezTo>
                  <a:pt x="11" y="173"/>
                  <a:pt x="11" y="174"/>
                  <a:pt x="11" y="175"/>
                </a:cubicBezTo>
                <a:cubicBezTo>
                  <a:pt x="11" y="176"/>
                  <a:pt x="11" y="176"/>
                  <a:pt x="11" y="177"/>
                </a:cubicBezTo>
                <a:cubicBezTo>
                  <a:pt x="11" y="177"/>
                  <a:pt x="11" y="177"/>
                  <a:pt x="11" y="177"/>
                </a:cubicBezTo>
                <a:cubicBezTo>
                  <a:pt x="11" y="175"/>
                  <a:pt x="11" y="172"/>
                  <a:pt x="12" y="170"/>
                </a:cubicBezTo>
                <a:close/>
                <a:moveTo>
                  <a:pt x="79" y="89"/>
                </a:moveTo>
                <a:cubicBezTo>
                  <a:pt x="78" y="89"/>
                  <a:pt x="76" y="90"/>
                  <a:pt x="76" y="92"/>
                </a:cubicBezTo>
                <a:cubicBezTo>
                  <a:pt x="77" y="92"/>
                  <a:pt x="78" y="92"/>
                  <a:pt x="78" y="91"/>
                </a:cubicBezTo>
                <a:cubicBezTo>
                  <a:pt x="78" y="90"/>
                  <a:pt x="79" y="89"/>
                  <a:pt x="79" y="89"/>
                </a:cubicBezTo>
                <a:close/>
                <a:moveTo>
                  <a:pt x="31" y="174"/>
                </a:moveTo>
                <a:cubicBezTo>
                  <a:pt x="32" y="173"/>
                  <a:pt x="33" y="169"/>
                  <a:pt x="33" y="168"/>
                </a:cubicBezTo>
                <a:cubicBezTo>
                  <a:pt x="31" y="170"/>
                  <a:pt x="32" y="172"/>
                  <a:pt x="31" y="174"/>
                </a:cubicBezTo>
                <a:close/>
                <a:moveTo>
                  <a:pt x="20" y="232"/>
                </a:moveTo>
                <a:cubicBezTo>
                  <a:pt x="22" y="234"/>
                  <a:pt x="25" y="235"/>
                  <a:pt x="27" y="237"/>
                </a:cubicBezTo>
                <a:cubicBezTo>
                  <a:pt x="25" y="234"/>
                  <a:pt x="21" y="232"/>
                  <a:pt x="20" y="232"/>
                </a:cubicBezTo>
                <a:close/>
                <a:moveTo>
                  <a:pt x="27" y="34"/>
                </a:moveTo>
                <a:cubicBezTo>
                  <a:pt x="26" y="35"/>
                  <a:pt x="25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7" y="36"/>
                  <a:pt x="28" y="36"/>
                </a:cubicBezTo>
                <a:cubicBezTo>
                  <a:pt x="28" y="35"/>
                  <a:pt x="27" y="34"/>
                  <a:pt x="27" y="34"/>
                </a:cubicBezTo>
                <a:close/>
                <a:moveTo>
                  <a:pt x="45" y="183"/>
                </a:moveTo>
                <a:cubicBezTo>
                  <a:pt x="46" y="181"/>
                  <a:pt x="47" y="179"/>
                  <a:pt x="47" y="177"/>
                </a:cubicBezTo>
                <a:cubicBezTo>
                  <a:pt x="47" y="177"/>
                  <a:pt x="46" y="177"/>
                  <a:pt x="46" y="178"/>
                </a:cubicBezTo>
                <a:cubicBezTo>
                  <a:pt x="46" y="179"/>
                  <a:pt x="46" y="180"/>
                  <a:pt x="46" y="181"/>
                </a:cubicBezTo>
                <a:cubicBezTo>
                  <a:pt x="45" y="181"/>
                  <a:pt x="45" y="182"/>
                  <a:pt x="45" y="183"/>
                </a:cubicBezTo>
                <a:close/>
                <a:moveTo>
                  <a:pt x="57" y="131"/>
                </a:moveTo>
                <a:cubicBezTo>
                  <a:pt x="57" y="131"/>
                  <a:pt x="57" y="131"/>
                  <a:pt x="57" y="131"/>
                </a:cubicBezTo>
                <a:cubicBezTo>
                  <a:pt x="55" y="132"/>
                  <a:pt x="54" y="133"/>
                  <a:pt x="53" y="134"/>
                </a:cubicBezTo>
                <a:cubicBezTo>
                  <a:pt x="52" y="134"/>
                  <a:pt x="52" y="134"/>
                  <a:pt x="53" y="135"/>
                </a:cubicBezTo>
                <a:cubicBezTo>
                  <a:pt x="54" y="134"/>
                  <a:pt x="55" y="132"/>
                  <a:pt x="57" y="131"/>
                </a:cubicBezTo>
                <a:close/>
                <a:moveTo>
                  <a:pt x="73" y="80"/>
                </a:moveTo>
                <a:cubicBezTo>
                  <a:pt x="73" y="80"/>
                  <a:pt x="74" y="80"/>
                  <a:pt x="74" y="80"/>
                </a:cubicBezTo>
                <a:cubicBezTo>
                  <a:pt x="75" y="79"/>
                  <a:pt x="76" y="77"/>
                  <a:pt x="77" y="76"/>
                </a:cubicBezTo>
                <a:cubicBezTo>
                  <a:pt x="76" y="76"/>
                  <a:pt x="75" y="76"/>
                  <a:pt x="75" y="76"/>
                </a:cubicBezTo>
                <a:cubicBezTo>
                  <a:pt x="74" y="78"/>
                  <a:pt x="74" y="79"/>
                  <a:pt x="73" y="80"/>
                </a:cubicBezTo>
                <a:close/>
                <a:moveTo>
                  <a:pt x="15" y="32"/>
                </a:moveTo>
                <a:cubicBezTo>
                  <a:pt x="15" y="33"/>
                  <a:pt x="14" y="34"/>
                  <a:pt x="13" y="35"/>
                </a:cubicBezTo>
                <a:cubicBezTo>
                  <a:pt x="14" y="35"/>
                  <a:pt x="15" y="34"/>
                  <a:pt x="16" y="33"/>
                </a:cubicBezTo>
                <a:cubicBezTo>
                  <a:pt x="16" y="32"/>
                  <a:pt x="16" y="32"/>
                  <a:pt x="15" y="32"/>
                </a:cubicBezTo>
                <a:close/>
                <a:moveTo>
                  <a:pt x="43" y="109"/>
                </a:moveTo>
                <a:cubicBezTo>
                  <a:pt x="44" y="109"/>
                  <a:pt x="44" y="109"/>
                  <a:pt x="44" y="109"/>
                </a:cubicBezTo>
                <a:cubicBezTo>
                  <a:pt x="44" y="108"/>
                  <a:pt x="45" y="108"/>
                  <a:pt x="46" y="107"/>
                </a:cubicBezTo>
                <a:cubicBezTo>
                  <a:pt x="47" y="107"/>
                  <a:pt x="47" y="106"/>
                  <a:pt x="46" y="105"/>
                </a:cubicBezTo>
                <a:cubicBezTo>
                  <a:pt x="45" y="106"/>
                  <a:pt x="44" y="108"/>
                  <a:pt x="43" y="109"/>
                </a:cubicBezTo>
                <a:close/>
                <a:moveTo>
                  <a:pt x="58" y="83"/>
                </a:moveTo>
                <a:cubicBezTo>
                  <a:pt x="57" y="82"/>
                  <a:pt x="57" y="82"/>
                  <a:pt x="56" y="81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2"/>
                  <a:pt x="56" y="84"/>
                  <a:pt x="56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4"/>
                  <a:pt x="57" y="84"/>
                  <a:pt x="58" y="83"/>
                </a:cubicBezTo>
                <a:close/>
                <a:moveTo>
                  <a:pt x="58" y="154"/>
                </a:moveTo>
                <a:cubicBezTo>
                  <a:pt x="58" y="156"/>
                  <a:pt x="59" y="157"/>
                  <a:pt x="59" y="158"/>
                </a:cubicBezTo>
                <a:cubicBezTo>
                  <a:pt x="60" y="157"/>
                  <a:pt x="60" y="157"/>
                  <a:pt x="61" y="156"/>
                </a:cubicBezTo>
                <a:cubicBezTo>
                  <a:pt x="60" y="156"/>
                  <a:pt x="59" y="155"/>
                  <a:pt x="58" y="154"/>
                </a:cubicBezTo>
                <a:close/>
                <a:moveTo>
                  <a:pt x="71" y="80"/>
                </a:moveTo>
                <a:cubicBezTo>
                  <a:pt x="71" y="79"/>
                  <a:pt x="71" y="78"/>
                  <a:pt x="72" y="77"/>
                </a:cubicBezTo>
                <a:cubicBezTo>
                  <a:pt x="71" y="77"/>
                  <a:pt x="70" y="77"/>
                  <a:pt x="69" y="77"/>
                </a:cubicBezTo>
                <a:cubicBezTo>
                  <a:pt x="69" y="78"/>
                  <a:pt x="70" y="78"/>
                  <a:pt x="70" y="79"/>
                </a:cubicBezTo>
                <a:cubicBezTo>
                  <a:pt x="70" y="79"/>
                  <a:pt x="70" y="79"/>
                  <a:pt x="71" y="80"/>
                </a:cubicBezTo>
                <a:close/>
                <a:moveTo>
                  <a:pt x="84" y="137"/>
                </a:moveTo>
                <a:cubicBezTo>
                  <a:pt x="81" y="138"/>
                  <a:pt x="81" y="138"/>
                  <a:pt x="81" y="140"/>
                </a:cubicBezTo>
                <a:cubicBezTo>
                  <a:pt x="83" y="140"/>
                  <a:pt x="83" y="138"/>
                  <a:pt x="84" y="137"/>
                </a:cubicBezTo>
                <a:close/>
                <a:moveTo>
                  <a:pt x="35" y="174"/>
                </a:moveTo>
                <a:cubicBezTo>
                  <a:pt x="34" y="175"/>
                  <a:pt x="34" y="177"/>
                  <a:pt x="34" y="178"/>
                </a:cubicBezTo>
                <a:cubicBezTo>
                  <a:pt x="36" y="177"/>
                  <a:pt x="35" y="176"/>
                  <a:pt x="35" y="174"/>
                </a:cubicBezTo>
                <a:close/>
                <a:moveTo>
                  <a:pt x="36" y="129"/>
                </a:moveTo>
                <a:cubicBezTo>
                  <a:pt x="38" y="128"/>
                  <a:pt x="39" y="126"/>
                  <a:pt x="39" y="124"/>
                </a:cubicBezTo>
                <a:cubicBezTo>
                  <a:pt x="38" y="126"/>
                  <a:pt x="37" y="127"/>
                  <a:pt x="36" y="129"/>
                </a:cubicBezTo>
                <a:close/>
                <a:moveTo>
                  <a:pt x="87" y="77"/>
                </a:moveTo>
                <a:cubicBezTo>
                  <a:pt x="87" y="78"/>
                  <a:pt x="86" y="78"/>
                  <a:pt x="86" y="79"/>
                </a:cubicBezTo>
                <a:cubicBezTo>
                  <a:pt x="87" y="79"/>
                  <a:pt x="88" y="78"/>
                  <a:pt x="89" y="77"/>
                </a:cubicBezTo>
                <a:cubicBezTo>
                  <a:pt x="88" y="77"/>
                  <a:pt x="88" y="77"/>
                  <a:pt x="87" y="77"/>
                </a:cubicBezTo>
                <a:close/>
                <a:moveTo>
                  <a:pt x="58" y="79"/>
                </a:moveTo>
                <a:cubicBezTo>
                  <a:pt x="58" y="79"/>
                  <a:pt x="59" y="80"/>
                  <a:pt x="59" y="80"/>
                </a:cubicBezTo>
                <a:cubicBezTo>
                  <a:pt x="60" y="79"/>
                  <a:pt x="61" y="79"/>
                  <a:pt x="61" y="77"/>
                </a:cubicBezTo>
                <a:cubicBezTo>
                  <a:pt x="60" y="78"/>
                  <a:pt x="59" y="78"/>
                  <a:pt x="58" y="79"/>
                </a:cubicBezTo>
                <a:close/>
                <a:moveTo>
                  <a:pt x="9" y="100"/>
                </a:moveTo>
                <a:cubicBezTo>
                  <a:pt x="9" y="99"/>
                  <a:pt x="9" y="98"/>
                  <a:pt x="9" y="96"/>
                </a:cubicBezTo>
                <a:cubicBezTo>
                  <a:pt x="9" y="95"/>
                  <a:pt x="9" y="94"/>
                  <a:pt x="9" y="93"/>
                </a:cubicBezTo>
                <a:cubicBezTo>
                  <a:pt x="8" y="94"/>
                  <a:pt x="8" y="97"/>
                  <a:pt x="9" y="100"/>
                </a:cubicBezTo>
                <a:close/>
                <a:moveTo>
                  <a:pt x="44" y="174"/>
                </a:moveTo>
                <a:cubicBezTo>
                  <a:pt x="42" y="175"/>
                  <a:pt x="42" y="175"/>
                  <a:pt x="43" y="177"/>
                </a:cubicBezTo>
                <a:cubicBezTo>
                  <a:pt x="44" y="176"/>
                  <a:pt x="44" y="176"/>
                  <a:pt x="44" y="174"/>
                </a:cubicBezTo>
                <a:close/>
                <a:moveTo>
                  <a:pt x="85" y="84"/>
                </a:moveTo>
                <a:cubicBezTo>
                  <a:pt x="83" y="84"/>
                  <a:pt x="83" y="86"/>
                  <a:pt x="83" y="88"/>
                </a:cubicBezTo>
                <a:cubicBezTo>
                  <a:pt x="84" y="87"/>
                  <a:pt x="84" y="85"/>
                  <a:pt x="85" y="84"/>
                </a:cubicBezTo>
                <a:close/>
                <a:moveTo>
                  <a:pt x="61" y="70"/>
                </a:moveTo>
                <a:cubicBezTo>
                  <a:pt x="60" y="71"/>
                  <a:pt x="60" y="71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2" y="71"/>
                  <a:pt x="63" y="71"/>
                </a:cubicBezTo>
                <a:cubicBezTo>
                  <a:pt x="62" y="70"/>
                  <a:pt x="62" y="70"/>
                  <a:pt x="61" y="70"/>
                </a:cubicBezTo>
                <a:close/>
                <a:moveTo>
                  <a:pt x="38" y="39"/>
                </a:moveTo>
                <a:cubicBezTo>
                  <a:pt x="36" y="39"/>
                  <a:pt x="36" y="39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6" y="40"/>
                  <a:pt x="36" y="41"/>
                </a:cubicBezTo>
                <a:cubicBezTo>
                  <a:pt x="37" y="40"/>
                  <a:pt x="37" y="40"/>
                  <a:pt x="38" y="39"/>
                </a:cubicBezTo>
                <a:close/>
                <a:moveTo>
                  <a:pt x="145" y="109"/>
                </a:moveTo>
                <a:cubicBezTo>
                  <a:pt x="144" y="110"/>
                  <a:pt x="144" y="110"/>
                  <a:pt x="143" y="113"/>
                </a:cubicBezTo>
                <a:cubicBezTo>
                  <a:pt x="144" y="113"/>
                  <a:pt x="144" y="113"/>
                  <a:pt x="144" y="112"/>
                </a:cubicBezTo>
                <a:cubicBezTo>
                  <a:pt x="145" y="111"/>
                  <a:pt x="145" y="110"/>
                  <a:pt x="145" y="109"/>
                </a:cubicBezTo>
                <a:close/>
                <a:moveTo>
                  <a:pt x="150" y="101"/>
                </a:moveTo>
                <a:cubicBezTo>
                  <a:pt x="151" y="102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1" y="100"/>
                  <a:pt x="151" y="99"/>
                </a:cubicBezTo>
                <a:cubicBezTo>
                  <a:pt x="150" y="99"/>
                  <a:pt x="150" y="100"/>
                  <a:pt x="150" y="100"/>
                </a:cubicBezTo>
                <a:cubicBezTo>
                  <a:pt x="150" y="100"/>
                  <a:pt x="150" y="101"/>
                  <a:pt x="150" y="101"/>
                </a:cubicBezTo>
                <a:close/>
                <a:moveTo>
                  <a:pt x="49" y="169"/>
                </a:moveTo>
                <a:cubicBezTo>
                  <a:pt x="47" y="171"/>
                  <a:pt x="47" y="171"/>
                  <a:pt x="47" y="172"/>
                </a:cubicBezTo>
                <a:cubicBezTo>
                  <a:pt x="49" y="171"/>
                  <a:pt x="49" y="171"/>
                  <a:pt x="49" y="169"/>
                </a:cubicBezTo>
                <a:close/>
                <a:moveTo>
                  <a:pt x="21" y="194"/>
                </a:moveTo>
                <a:cubicBezTo>
                  <a:pt x="21" y="195"/>
                  <a:pt x="21" y="196"/>
                  <a:pt x="21" y="197"/>
                </a:cubicBezTo>
                <a:cubicBezTo>
                  <a:pt x="22" y="196"/>
                  <a:pt x="22" y="195"/>
                  <a:pt x="21" y="194"/>
                </a:cubicBezTo>
                <a:close/>
                <a:moveTo>
                  <a:pt x="98" y="89"/>
                </a:moveTo>
                <a:cubicBezTo>
                  <a:pt x="99" y="88"/>
                  <a:pt x="99" y="87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99" y="86"/>
                  <a:pt x="98" y="87"/>
                  <a:pt x="98" y="87"/>
                </a:cubicBezTo>
                <a:cubicBezTo>
                  <a:pt x="98" y="88"/>
                  <a:pt x="98" y="88"/>
                  <a:pt x="98" y="89"/>
                </a:cubicBezTo>
                <a:close/>
                <a:moveTo>
                  <a:pt x="84" y="92"/>
                </a:moveTo>
                <a:cubicBezTo>
                  <a:pt x="83" y="92"/>
                  <a:pt x="82" y="94"/>
                  <a:pt x="82" y="95"/>
                </a:cubicBezTo>
                <a:cubicBezTo>
                  <a:pt x="83" y="94"/>
                  <a:pt x="84" y="93"/>
                  <a:pt x="84" y="92"/>
                </a:cubicBezTo>
                <a:close/>
                <a:moveTo>
                  <a:pt x="40" y="107"/>
                </a:moveTo>
                <a:cubicBezTo>
                  <a:pt x="41" y="106"/>
                  <a:pt x="42" y="105"/>
                  <a:pt x="43" y="104"/>
                </a:cubicBezTo>
                <a:cubicBezTo>
                  <a:pt x="41" y="105"/>
                  <a:pt x="40" y="106"/>
                  <a:pt x="40" y="107"/>
                </a:cubicBezTo>
                <a:close/>
                <a:moveTo>
                  <a:pt x="90" y="67"/>
                </a:moveTo>
                <a:cubicBezTo>
                  <a:pt x="90" y="68"/>
                  <a:pt x="90" y="68"/>
                  <a:pt x="90" y="69"/>
                </a:cubicBezTo>
                <a:cubicBezTo>
                  <a:pt x="91" y="69"/>
                  <a:pt x="91" y="69"/>
                  <a:pt x="92" y="68"/>
                </a:cubicBezTo>
                <a:cubicBezTo>
                  <a:pt x="92" y="68"/>
                  <a:pt x="91" y="68"/>
                  <a:pt x="90" y="67"/>
                </a:cubicBezTo>
                <a:close/>
                <a:moveTo>
                  <a:pt x="27" y="51"/>
                </a:moveTo>
                <a:cubicBezTo>
                  <a:pt x="29" y="50"/>
                  <a:pt x="29" y="50"/>
                  <a:pt x="29" y="49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41" y="131"/>
                </a:moveTo>
                <a:cubicBezTo>
                  <a:pt x="141" y="131"/>
                  <a:pt x="140" y="131"/>
                  <a:pt x="140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40" y="132"/>
                  <a:pt x="141" y="132"/>
                </a:cubicBezTo>
                <a:cubicBezTo>
                  <a:pt x="141" y="132"/>
                  <a:pt x="142" y="132"/>
                  <a:pt x="142" y="132"/>
                </a:cubicBezTo>
                <a:cubicBezTo>
                  <a:pt x="142" y="131"/>
                  <a:pt x="141" y="131"/>
                  <a:pt x="141" y="131"/>
                </a:cubicBezTo>
                <a:close/>
                <a:moveTo>
                  <a:pt x="93" y="127"/>
                </a:moveTo>
                <a:cubicBezTo>
                  <a:pt x="93" y="127"/>
                  <a:pt x="93" y="127"/>
                  <a:pt x="93" y="127"/>
                </a:cubicBezTo>
                <a:cubicBezTo>
                  <a:pt x="94" y="125"/>
                  <a:pt x="94" y="123"/>
                  <a:pt x="95" y="121"/>
                </a:cubicBezTo>
                <a:cubicBezTo>
                  <a:pt x="94" y="121"/>
                  <a:pt x="94" y="122"/>
                  <a:pt x="94" y="122"/>
                </a:cubicBezTo>
                <a:cubicBezTo>
                  <a:pt x="94" y="123"/>
                  <a:pt x="93" y="124"/>
                  <a:pt x="93" y="125"/>
                </a:cubicBezTo>
                <a:cubicBezTo>
                  <a:pt x="93" y="126"/>
                  <a:pt x="93" y="126"/>
                  <a:pt x="93" y="127"/>
                </a:cubicBezTo>
                <a:close/>
                <a:moveTo>
                  <a:pt x="133" y="92"/>
                </a:move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3"/>
                  <a:pt x="133" y="94"/>
                </a:cubicBezTo>
                <a:cubicBezTo>
                  <a:pt x="134" y="94"/>
                  <a:pt x="134" y="94"/>
                  <a:pt x="135" y="94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3"/>
                  <a:pt x="134" y="93"/>
                  <a:pt x="133" y="92"/>
                </a:cubicBezTo>
                <a:close/>
                <a:moveTo>
                  <a:pt x="51" y="154"/>
                </a:moveTo>
                <a:cubicBezTo>
                  <a:pt x="53" y="153"/>
                  <a:pt x="53" y="153"/>
                  <a:pt x="53" y="151"/>
                </a:cubicBezTo>
                <a:cubicBezTo>
                  <a:pt x="51" y="152"/>
                  <a:pt x="51" y="153"/>
                  <a:pt x="51" y="154"/>
                </a:cubicBezTo>
                <a:close/>
                <a:moveTo>
                  <a:pt x="189" y="108"/>
                </a:moveTo>
                <a:cubicBezTo>
                  <a:pt x="188" y="107"/>
                  <a:pt x="186" y="105"/>
                  <a:pt x="184" y="105"/>
                </a:cubicBezTo>
                <a:cubicBezTo>
                  <a:pt x="186" y="106"/>
                  <a:pt x="187" y="107"/>
                  <a:pt x="189" y="108"/>
                </a:cubicBezTo>
                <a:close/>
                <a:moveTo>
                  <a:pt x="126" y="144"/>
                </a:moveTo>
                <a:cubicBezTo>
                  <a:pt x="126" y="143"/>
                  <a:pt x="126" y="143"/>
                  <a:pt x="126" y="143"/>
                </a:cubicBezTo>
                <a:cubicBezTo>
                  <a:pt x="125" y="144"/>
                  <a:pt x="124" y="145"/>
                  <a:pt x="122" y="145"/>
                </a:cubicBezTo>
                <a:cubicBezTo>
                  <a:pt x="122" y="145"/>
                  <a:pt x="122" y="145"/>
                  <a:pt x="122" y="146"/>
                </a:cubicBezTo>
                <a:cubicBezTo>
                  <a:pt x="124" y="145"/>
                  <a:pt x="125" y="144"/>
                  <a:pt x="126" y="144"/>
                </a:cubicBezTo>
                <a:close/>
                <a:moveTo>
                  <a:pt x="34" y="135"/>
                </a:moveTo>
                <a:cubicBezTo>
                  <a:pt x="34" y="136"/>
                  <a:pt x="34" y="137"/>
                  <a:pt x="35" y="138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6"/>
                  <a:pt x="34" y="136"/>
                  <a:pt x="34" y="135"/>
                </a:cubicBezTo>
                <a:close/>
                <a:moveTo>
                  <a:pt x="47" y="58"/>
                </a:moveTo>
                <a:cubicBezTo>
                  <a:pt x="48" y="57"/>
                  <a:pt x="49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8" y="56"/>
                  <a:pt x="47" y="56"/>
                  <a:pt x="47" y="57"/>
                </a:cubicBezTo>
                <a:cubicBezTo>
                  <a:pt x="47" y="57"/>
                  <a:pt x="47" y="58"/>
                  <a:pt x="47" y="58"/>
                </a:cubicBezTo>
                <a:close/>
                <a:moveTo>
                  <a:pt x="119" y="148"/>
                </a:moveTo>
                <a:cubicBezTo>
                  <a:pt x="118" y="148"/>
                  <a:pt x="117" y="149"/>
                  <a:pt x="116" y="150"/>
                </a:cubicBezTo>
                <a:cubicBezTo>
                  <a:pt x="117" y="150"/>
                  <a:pt x="118" y="149"/>
                  <a:pt x="119" y="148"/>
                </a:cubicBezTo>
                <a:close/>
                <a:moveTo>
                  <a:pt x="79" y="112"/>
                </a:moveTo>
                <a:cubicBezTo>
                  <a:pt x="81" y="112"/>
                  <a:pt x="81" y="112"/>
                  <a:pt x="82" y="110"/>
                </a:cubicBezTo>
                <a:cubicBezTo>
                  <a:pt x="81" y="111"/>
                  <a:pt x="80" y="111"/>
                  <a:pt x="79" y="112"/>
                </a:cubicBezTo>
                <a:close/>
                <a:moveTo>
                  <a:pt x="105" y="125"/>
                </a:moveTo>
                <a:cubicBezTo>
                  <a:pt x="106" y="125"/>
                  <a:pt x="107" y="125"/>
                  <a:pt x="107" y="126"/>
                </a:cubicBezTo>
                <a:cubicBezTo>
                  <a:pt x="107" y="125"/>
                  <a:pt x="108" y="125"/>
                  <a:pt x="108" y="124"/>
                </a:cubicBezTo>
                <a:cubicBezTo>
                  <a:pt x="107" y="124"/>
                  <a:pt x="106" y="125"/>
                  <a:pt x="105" y="125"/>
                </a:cubicBezTo>
                <a:close/>
                <a:moveTo>
                  <a:pt x="144" y="106"/>
                </a:moveTo>
                <a:cubicBezTo>
                  <a:pt x="144" y="106"/>
                  <a:pt x="144" y="106"/>
                  <a:pt x="144" y="106"/>
                </a:cubicBezTo>
                <a:cubicBezTo>
                  <a:pt x="145" y="106"/>
                  <a:pt x="145" y="106"/>
                  <a:pt x="146" y="106"/>
                </a:cubicBezTo>
                <a:cubicBezTo>
                  <a:pt x="146" y="106"/>
                  <a:pt x="146" y="105"/>
                  <a:pt x="146" y="105"/>
                </a:cubicBez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5" y="105"/>
                  <a:pt x="144" y="106"/>
                </a:cubicBezTo>
                <a:close/>
                <a:moveTo>
                  <a:pt x="56" y="51"/>
                </a:move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6" y="49"/>
                  <a:pt x="55" y="49"/>
                </a:cubicBezTo>
                <a:cubicBezTo>
                  <a:pt x="56" y="49"/>
                  <a:pt x="56" y="50"/>
                  <a:pt x="56" y="51"/>
                </a:cubicBezTo>
                <a:close/>
                <a:moveTo>
                  <a:pt x="18" y="140"/>
                </a:moveTo>
                <a:cubicBezTo>
                  <a:pt x="18" y="141"/>
                  <a:pt x="18" y="142"/>
                  <a:pt x="18" y="143"/>
                </a:cubicBezTo>
                <a:cubicBezTo>
                  <a:pt x="19" y="142"/>
                  <a:pt x="19" y="141"/>
                  <a:pt x="18" y="140"/>
                </a:cubicBezTo>
                <a:close/>
                <a:moveTo>
                  <a:pt x="113" y="79"/>
                </a:moveTo>
                <a:cubicBezTo>
                  <a:pt x="113" y="78"/>
                  <a:pt x="113" y="78"/>
                  <a:pt x="113" y="78"/>
                </a:cubicBezTo>
                <a:cubicBezTo>
                  <a:pt x="112" y="78"/>
                  <a:pt x="111" y="77"/>
                  <a:pt x="110" y="77"/>
                </a:cubicBezTo>
                <a:cubicBezTo>
                  <a:pt x="111" y="77"/>
                  <a:pt x="111" y="78"/>
                  <a:pt x="113" y="79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9"/>
                  <a:pt x="34" y="49"/>
                  <a:pt x="33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204" y="126"/>
                </a:moveTo>
                <a:cubicBezTo>
                  <a:pt x="204" y="126"/>
                  <a:pt x="204" y="126"/>
                  <a:pt x="204" y="126"/>
                </a:cubicBezTo>
                <a:cubicBezTo>
                  <a:pt x="204" y="128"/>
                  <a:pt x="205" y="129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29"/>
                  <a:pt x="205" y="128"/>
                  <a:pt x="204" y="126"/>
                </a:cubicBezTo>
                <a:close/>
                <a:moveTo>
                  <a:pt x="37" y="54"/>
                </a:moveTo>
                <a:cubicBezTo>
                  <a:pt x="38" y="54"/>
                  <a:pt x="38" y="55"/>
                  <a:pt x="38" y="55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8" y="54"/>
                  <a:pt x="37" y="54"/>
                </a:cubicBezTo>
                <a:close/>
                <a:moveTo>
                  <a:pt x="22" y="135"/>
                </a:moveTo>
                <a:cubicBezTo>
                  <a:pt x="22" y="135"/>
                  <a:pt x="22" y="135"/>
                  <a:pt x="22" y="135"/>
                </a:cubicBezTo>
                <a:cubicBezTo>
                  <a:pt x="21" y="136"/>
                  <a:pt x="22" y="137"/>
                  <a:pt x="22" y="138"/>
                </a:cubicBezTo>
                <a:cubicBezTo>
                  <a:pt x="22" y="137"/>
                  <a:pt x="22" y="136"/>
                  <a:pt x="22" y="135"/>
                </a:cubicBezTo>
                <a:close/>
                <a:moveTo>
                  <a:pt x="112" y="84"/>
                </a:moveTo>
                <a:cubicBezTo>
                  <a:pt x="113" y="84"/>
                  <a:pt x="114" y="85"/>
                  <a:pt x="115" y="85"/>
                </a:cubicBezTo>
                <a:cubicBezTo>
                  <a:pt x="113" y="83"/>
                  <a:pt x="113" y="83"/>
                  <a:pt x="112" y="84"/>
                </a:cubicBezTo>
                <a:close/>
                <a:moveTo>
                  <a:pt x="15" y="126"/>
                </a:moveTo>
                <a:cubicBezTo>
                  <a:pt x="16" y="125"/>
                  <a:pt x="16" y="125"/>
                  <a:pt x="15" y="123"/>
                </a:cubicBezTo>
                <a:cubicBezTo>
                  <a:pt x="14" y="124"/>
                  <a:pt x="15" y="125"/>
                  <a:pt x="15" y="126"/>
                </a:cubicBezTo>
                <a:close/>
                <a:moveTo>
                  <a:pt x="98" y="126"/>
                </a:moveTo>
                <a:cubicBezTo>
                  <a:pt x="98" y="126"/>
                  <a:pt x="98" y="126"/>
                  <a:pt x="98" y="126"/>
                </a:cubicBezTo>
                <a:cubicBezTo>
                  <a:pt x="99" y="125"/>
                  <a:pt x="99" y="124"/>
                  <a:pt x="100" y="123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9" y="123"/>
                  <a:pt x="99" y="125"/>
                  <a:pt x="98" y="126"/>
                </a:cubicBezTo>
                <a:close/>
                <a:moveTo>
                  <a:pt x="120" y="101"/>
                </a:moveTo>
                <a:cubicBezTo>
                  <a:pt x="121" y="100"/>
                  <a:pt x="121" y="100"/>
                  <a:pt x="122" y="99"/>
                </a:cubicBezTo>
                <a:cubicBezTo>
                  <a:pt x="121" y="99"/>
                  <a:pt x="121" y="100"/>
                  <a:pt x="120" y="101"/>
                </a:cubicBezTo>
                <a:close/>
                <a:moveTo>
                  <a:pt x="77" y="149"/>
                </a:moveTo>
                <a:cubicBezTo>
                  <a:pt x="77" y="149"/>
                  <a:pt x="77" y="149"/>
                  <a:pt x="77" y="149"/>
                </a:cubicBezTo>
                <a:cubicBezTo>
                  <a:pt x="77" y="147"/>
                  <a:pt x="77" y="146"/>
                  <a:pt x="78" y="145"/>
                </a:cubicBezTo>
                <a:cubicBezTo>
                  <a:pt x="78" y="145"/>
                  <a:pt x="77" y="145"/>
                  <a:pt x="77" y="145"/>
                </a:cubicBezTo>
                <a:cubicBezTo>
                  <a:pt x="77" y="146"/>
                  <a:pt x="77" y="147"/>
                  <a:pt x="77" y="149"/>
                </a:cubicBezTo>
                <a:close/>
                <a:moveTo>
                  <a:pt x="74" y="58"/>
                </a:moveTo>
                <a:cubicBezTo>
                  <a:pt x="73" y="58"/>
                  <a:pt x="73" y="58"/>
                  <a:pt x="73" y="60"/>
                </a:cubicBezTo>
                <a:cubicBezTo>
                  <a:pt x="74" y="59"/>
                  <a:pt x="74" y="59"/>
                  <a:pt x="74" y="58"/>
                </a:cubicBezTo>
                <a:close/>
                <a:moveTo>
                  <a:pt x="12" y="229"/>
                </a:moveTo>
                <a:cubicBezTo>
                  <a:pt x="11" y="228"/>
                  <a:pt x="11" y="228"/>
                  <a:pt x="10" y="228"/>
                </a:cubicBezTo>
                <a:cubicBezTo>
                  <a:pt x="10" y="229"/>
                  <a:pt x="10" y="229"/>
                  <a:pt x="11" y="230"/>
                </a:cubicBezTo>
                <a:cubicBezTo>
                  <a:pt x="11" y="229"/>
                  <a:pt x="11" y="229"/>
                  <a:pt x="12" y="229"/>
                </a:cubicBezTo>
                <a:close/>
                <a:moveTo>
                  <a:pt x="57" y="108"/>
                </a:moveTo>
                <a:cubicBezTo>
                  <a:pt x="57" y="107"/>
                  <a:pt x="57" y="106"/>
                  <a:pt x="57" y="106"/>
                </a:cubicBezTo>
                <a:cubicBezTo>
                  <a:pt x="56" y="106"/>
                  <a:pt x="57" y="107"/>
                  <a:pt x="57" y="108"/>
                </a:cubicBezTo>
                <a:close/>
                <a:moveTo>
                  <a:pt x="128" y="139"/>
                </a:moveTo>
                <a:cubicBezTo>
                  <a:pt x="127" y="138"/>
                  <a:pt x="127" y="138"/>
                  <a:pt x="126" y="139"/>
                </a:cubicBezTo>
                <a:cubicBezTo>
                  <a:pt x="127" y="139"/>
                  <a:pt x="127" y="139"/>
                  <a:pt x="128" y="139"/>
                </a:cubicBezTo>
                <a:close/>
                <a:moveTo>
                  <a:pt x="28" y="238"/>
                </a:moveTo>
                <a:cubicBezTo>
                  <a:pt x="28" y="238"/>
                  <a:pt x="28" y="238"/>
                  <a:pt x="27" y="238"/>
                </a:cubicBezTo>
                <a:cubicBezTo>
                  <a:pt x="28" y="238"/>
                  <a:pt x="29" y="239"/>
                  <a:pt x="29" y="240"/>
                </a:cubicBezTo>
                <a:cubicBezTo>
                  <a:pt x="30" y="240"/>
                  <a:pt x="30" y="239"/>
                  <a:pt x="30" y="239"/>
                </a:cubicBezTo>
                <a:cubicBezTo>
                  <a:pt x="29" y="239"/>
                  <a:pt x="28" y="238"/>
                  <a:pt x="28" y="238"/>
                </a:cubicBezTo>
                <a:close/>
                <a:moveTo>
                  <a:pt x="37" y="61"/>
                </a:moveTo>
                <a:cubicBezTo>
                  <a:pt x="37" y="61"/>
                  <a:pt x="37" y="61"/>
                  <a:pt x="37" y="61"/>
                </a:cubicBezTo>
                <a:cubicBezTo>
                  <a:pt x="38" y="61"/>
                  <a:pt x="38" y="61"/>
                  <a:pt x="38" y="60"/>
                </a:cubicBezTo>
                <a:cubicBezTo>
                  <a:pt x="39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7" y="61"/>
                  <a:pt x="37" y="61"/>
                </a:cubicBezTo>
                <a:close/>
                <a:moveTo>
                  <a:pt x="19" y="150"/>
                </a:moveTo>
                <a:cubicBezTo>
                  <a:pt x="18" y="151"/>
                  <a:pt x="18" y="151"/>
                  <a:pt x="18" y="152"/>
                </a:cubicBezTo>
                <a:cubicBezTo>
                  <a:pt x="19" y="151"/>
                  <a:pt x="19" y="151"/>
                  <a:pt x="19" y="150"/>
                </a:cubicBezTo>
                <a:close/>
                <a:moveTo>
                  <a:pt x="38" y="51"/>
                </a:moveTo>
                <a:cubicBezTo>
                  <a:pt x="38" y="50"/>
                  <a:pt x="39" y="50"/>
                  <a:pt x="39" y="50"/>
                </a:cubicBezTo>
                <a:cubicBezTo>
                  <a:pt x="39" y="50"/>
                  <a:pt x="39" y="50"/>
                  <a:pt x="39" y="49"/>
                </a:cubicBezTo>
                <a:cubicBezTo>
                  <a:pt x="38" y="50"/>
                  <a:pt x="38" y="50"/>
                  <a:pt x="38" y="51"/>
                </a:cubicBezTo>
                <a:close/>
                <a:moveTo>
                  <a:pt x="122" y="86"/>
                </a:moveTo>
                <a:cubicBezTo>
                  <a:pt x="122" y="86"/>
                  <a:pt x="122" y="86"/>
                  <a:pt x="121" y="86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2" y="87"/>
                  <a:pt x="122" y="87"/>
                  <a:pt x="122" y="86"/>
                </a:cubicBezTo>
                <a:close/>
                <a:moveTo>
                  <a:pt x="50" y="136"/>
                </a:moveTo>
                <a:cubicBezTo>
                  <a:pt x="49" y="136"/>
                  <a:pt x="49" y="137"/>
                  <a:pt x="48" y="137"/>
                </a:cubicBezTo>
                <a:cubicBezTo>
                  <a:pt x="50" y="137"/>
                  <a:pt x="50" y="137"/>
                  <a:pt x="50" y="136"/>
                </a:cubicBezTo>
                <a:close/>
                <a:moveTo>
                  <a:pt x="156" y="131"/>
                </a:moveTo>
                <a:cubicBezTo>
                  <a:pt x="156" y="131"/>
                  <a:pt x="156" y="131"/>
                  <a:pt x="156" y="131"/>
                </a:cubicBezTo>
                <a:cubicBezTo>
                  <a:pt x="155" y="132"/>
                  <a:pt x="155" y="132"/>
                  <a:pt x="155" y="133"/>
                </a:cubicBezTo>
                <a:cubicBezTo>
                  <a:pt x="155" y="132"/>
                  <a:pt x="155" y="132"/>
                  <a:pt x="156" y="131"/>
                </a:cubicBezTo>
                <a:close/>
                <a:moveTo>
                  <a:pt x="124" y="93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2"/>
                  <a:pt x="124" y="92"/>
                  <a:pt x="123" y="92"/>
                </a:cubicBezTo>
                <a:cubicBezTo>
                  <a:pt x="123" y="92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lose/>
                <a:moveTo>
                  <a:pt x="112" y="143"/>
                </a:moveTo>
                <a:cubicBezTo>
                  <a:pt x="112" y="143"/>
                  <a:pt x="111" y="143"/>
                  <a:pt x="110" y="143"/>
                </a:cubicBezTo>
                <a:cubicBezTo>
                  <a:pt x="111" y="144"/>
                  <a:pt x="112" y="144"/>
                  <a:pt x="112" y="143"/>
                </a:cubicBezTo>
                <a:close/>
                <a:moveTo>
                  <a:pt x="146" y="122"/>
                </a:moveTo>
                <a:cubicBezTo>
                  <a:pt x="146" y="122"/>
                  <a:pt x="147" y="121"/>
                  <a:pt x="147" y="121"/>
                </a:cubicBezTo>
                <a:cubicBezTo>
                  <a:pt x="146" y="121"/>
                  <a:pt x="146" y="121"/>
                  <a:pt x="146" y="122"/>
                </a:cubicBezTo>
                <a:close/>
                <a:moveTo>
                  <a:pt x="104" y="86"/>
                </a:moveTo>
                <a:cubicBezTo>
                  <a:pt x="104" y="86"/>
                  <a:pt x="105" y="86"/>
                  <a:pt x="105" y="85"/>
                </a:cubicBezTo>
                <a:cubicBezTo>
                  <a:pt x="104" y="85"/>
                  <a:pt x="104" y="86"/>
                  <a:pt x="104" y="86"/>
                </a:cubicBezTo>
                <a:close/>
                <a:moveTo>
                  <a:pt x="34" y="131"/>
                </a:moveTo>
                <a:cubicBezTo>
                  <a:pt x="34" y="131"/>
                  <a:pt x="33" y="130"/>
                  <a:pt x="33" y="130"/>
                </a:cubicBezTo>
                <a:cubicBezTo>
                  <a:pt x="33" y="131"/>
                  <a:pt x="32" y="131"/>
                  <a:pt x="33" y="132"/>
                </a:cubicBezTo>
                <a:cubicBezTo>
                  <a:pt x="33" y="132"/>
                  <a:pt x="33" y="131"/>
                  <a:pt x="34" y="131"/>
                </a:cubicBezTo>
                <a:close/>
                <a:moveTo>
                  <a:pt x="53" y="264"/>
                </a:moveTo>
                <a:cubicBezTo>
                  <a:pt x="52" y="263"/>
                  <a:pt x="52" y="263"/>
                  <a:pt x="51" y="263"/>
                </a:cubicBezTo>
                <a:cubicBezTo>
                  <a:pt x="52" y="263"/>
                  <a:pt x="52" y="263"/>
                  <a:pt x="53" y="264"/>
                </a:cubicBezTo>
                <a:close/>
                <a:moveTo>
                  <a:pt x="60" y="134"/>
                </a:moveTo>
                <a:cubicBezTo>
                  <a:pt x="60" y="134"/>
                  <a:pt x="59" y="134"/>
                  <a:pt x="59" y="134"/>
                </a:cubicBezTo>
                <a:cubicBezTo>
                  <a:pt x="59" y="134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4"/>
                  <a:pt x="60" y="134"/>
                </a:cubicBezTo>
                <a:close/>
                <a:moveTo>
                  <a:pt x="105" y="139"/>
                </a:moveTo>
                <a:cubicBezTo>
                  <a:pt x="105" y="139"/>
                  <a:pt x="106" y="138"/>
                  <a:pt x="107" y="138"/>
                </a:cubicBezTo>
                <a:cubicBezTo>
                  <a:pt x="105" y="138"/>
                  <a:pt x="105" y="138"/>
                  <a:pt x="105" y="139"/>
                </a:cubicBezTo>
                <a:close/>
                <a:moveTo>
                  <a:pt x="61" y="140"/>
                </a:moveTo>
                <a:cubicBezTo>
                  <a:pt x="60" y="141"/>
                  <a:pt x="60" y="141"/>
                  <a:pt x="60" y="142"/>
                </a:cubicBezTo>
                <a:cubicBezTo>
                  <a:pt x="61" y="141"/>
                  <a:pt x="61" y="141"/>
                  <a:pt x="61" y="140"/>
                </a:cubicBezTo>
                <a:close/>
                <a:moveTo>
                  <a:pt x="159" y="117"/>
                </a:moveTo>
                <a:cubicBezTo>
                  <a:pt x="158" y="117"/>
                  <a:pt x="158" y="118"/>
                  <a:pt x="159" y="119"/>
                </a:cubicBezTo>
                <a:cubicBezTo>
                  <a:pt x="159" y="118"/>
                  <a:pt x="159" y="117"/>
                  <a:pt x="159" y="117"/>
                </a:cubicBezTo>
                <a:close/>
                <a:moveTo>
                  <a:pt x="165" y="105"/>
                </a:moveTo>
                <a:cubicBezTo>
                  <a:pt x="165" y="105"/>
                  <a:pt x="165" y="106"/>
                  <a:pt x="165" y="106"/>
                </a:cubicBezTo>
                <a:cubicBezTo>
                  <a:pt x="165" y="106"/>
                  <a:pt x="165" y="106"/>
                  <a:pt x="166" y="106"/>
                </a:cubicBezTo>
                <a:cubicBezTo>
                  <a:pt x="166" y="106"/>
                  <a:pt x="165" y="105"/>
                  <a:pt x="165" y="105"/>
                </a:cubicBezTo>
                <a:close/>
                <a:moveTo>
                  <a:pt x="31" y="179"/>
                </a:moveTo>
                <a:cubicBezTo>
                  <a:pt x="31" y="179"/>
                  <a:pt x="31" y="179"/>
                  <a:pt x="31" y="179"/>
                </a:cubicBezTo>
                <a:cubicBezTo>
                  <a:pt x="30" y="180"/>
                  <a:pt x="30" y="180"/>
                  <a:pt x="30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1" y="180"/>
                  <a:pt x="31" y="180"/>
                  <a:pt x="31" y="179"/>
                </a:cubicBezTo>
                <a:close/>
                <a:moveTo>
                  <a:pt x="83" y="164"/>
                </a:move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2" y="165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83" y="165"/>
                  <a:pt x="83" y="165"/>
                  <a:pt x="83" y="164"/>
                </a:cubicBezTo>
                <a:close/>
                <a:moveTo>
                  <a:pt x="6" y="161"/>
                </a:moveTo>
                <a:cubicBezTo>
                  <a:pt x="6" y="161"/>
                  <a:pt x="6" y="161"/>
                  <a:pt x="6" y="161"/>
                </a:cubicBezTo>
                <a:cubicBezTo>
                  <a:pt x="6" y="162"/>
                  <a:pt x="6" y="163"/>
                  <a:pt x="6" y="163"/>
                </a:cubicBezTo>
                <a:cubicBezTo>
                  <a:pt x="6" y="163"/>
                  <a:pt x="6" y="163"/>
                  <a:pt x="6" y="163"/>
                </a:cubicBezTo>
                <a:cubicBezTo>
                  <a:pt x="6" y="163"/>
                  <a:pt x="6" y="162"/>
                  <a:pt x="6" y="161"/>
                </a:cubicBezTo>
                <a:close/>
                <a:moveTo>
                  <a:pt x="25" y="209"/>
                </a:moveTo>
                <a:cubicBezTo>
                  <a:pt x="26" y="209"/>
                  <a:pt x="26" y="209"/>
                  <a:pt x="26" y="209"/>
                </a:cubicBezTo>
                <a:cubicBezTo>
                  <a:pt x="26" y="208"/>
                  <a:pt x="26" y="208"/>
                  <a:pt x="26" y="207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26" y="208"/>
                  <a:pt x="26" y="208"/>
                  <a:pt x="25" y="209"/>
                </a:cubicBezTo>
                <a:close/>
                <a:moveTo>
                  <a:pt x="90" y="100"/>
                </a:moveTo>
                <a:cubicBezTo>
                  <a:pt x="90" y="100"/>
                  <a:pt x="90" y="100"/>
                  <a:pt x="90" y="100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9" y="101"/>
                  <a:pt x="90" y="101"/>
                  <a:pt x="90" y="100"/>
                </a:cubicBezTo>
                <a:close/>
                <a:moveTo>
                  <a:pt x="37" y="165"/>
                </a:moveTo>
                <a:cubicBezTo>
                  <a:pt x="37" y="165"/>
                  <a:pt x="36" y="165"/>
                  <a:pt x="36" y="165"/>
                </a:cubicBezTo>
                <a:cubicBezTo>
                  <a:pt x="36" y="166"/>
                  <a:pt x="37" y="166"/>
                  <a:pt x="37" y="166"/>
                </a:cubicBezTo>
                <a:cubicBezTo>
                  <a:pt x="37" y="166"/>
                  <a:pt x="37" y="165"/>
                  <a:pt x="37" y="165"/>
                </a:cubicBezTo>
                <a:close/>
                <a:moveTo>
                  <a:pt x="174" y="123"/>
                </a:moveTo>
                <a:cubicBezTo>
                  <a:pt x="175" y="123"/>
                  <a:pt x="175" y="123"/>
                  <a:pt x="175" y="122"/>
                </a:cubicBezTo>
                <a:cubicBezTo>
                  <a:pt x="175" y="122"/>
                  <a:pt x="174" y="123"/>
                  <a:pt x="174" y="123"/>
                </a:cubicBezTo>
                <a:close/>
                <a:moveTo>
                  <a:pt x="74" y="170"/>
                </a:moveTo>
                <a:cubicBezTo>
                  <a:pt x="74" y="170"/>
                  <a:pt x="74" y="170"/>
                  <a:pt x="73" y="170"/>
                </a:cubicBezTo>
                <a:cubicBezTo>
                  <a:pt x="73" y="170"/>
                  <a:pt x="73" y="170"/>
                  <a:pt x="7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3" y="171"/>
                  <a:pt x="73" y="170"/>
                  <a:pt x="74" y="170"/>
                </a:cubicBezTo>
                <a:close/>
                <a:moveTo>
                  <a:pt x="100" y="141"/>
                </a:moveTo>
                <a:cubicBezTo>
                  <a:pt x="101" y="141"/>
                  <a:pt x="101" y="141"/>
                  <a:pt x="101" y="140"/>
                </a:cubicBezTo>
                <a:cubicBezTo>
                  <a:pt x="101" y="141"/>
                  <a:pt x="100" y="141"/>
                  <a:pt x="100" y="141"/>
                </a:cubicBezTo>
                <a:close/>
                <a:moveTo>
                  <a:pt x="74" y="88"/>
                </a:moveTo>
                <a:cubicBezTo>
                  <a:pt x="74" y="88"/>
                  <a:pt x="74" y="88"/>
                  <a:pt x="75" y="88"/>
                </a:cubicBezTo>
                <a:cubicBezTo>
                  <a:pt x="75" y="88"/>
                  <a:pt x="75" y="88"/>
                  <a:pt x="75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7"/>
                  <a:pt x="74" y="88"/>
                  <a:pt x="74" y="88"/>
                </a:cubicBezTo>
                <a:close/>
                <a:moveTo>
                  <a:pt x="9" y="88"/>
                </a:moveTo>
                <a:cubicBezTo>
                  <a:pt x="9" y="88"/>
                  <a:pt x="9" y="88"/>
                  <a:pt x="9" y="88"/>
                </a:cubicBezTo>
                <a:cubicBezTo>
                  <a:pt x="9" y="88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9" y="89"/>
                  <a:pt x="9" y="89"/>
                  <a:pt x="9" y="88"/>
                </a:cubicBezTo>
                <a:close/>
                <a:moveTo>
                  <a:pt x="22" y="130"/>
                </a:moveTo>
                <a:cubicBezTo>
                  <a:pt x="22" y="130"/>
                  <a:pt x="22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2" y="130"/>
                </a:cubicBezTo>
                <a:close/>
                <a:moveTo>
                  <a:pt x="104" y="105"/>
                </a:moveTo>
                <a:cubicBezTo>
                  <a:pt x="103" y="104"/>
                  <a:pt x="103" y="105"/>
                  <a:pt x="103" y="106"/>
                </a:cubicBezTo>
                <a:cubicBezTo>
                  <a:pt x="103" y="105"/>
                  <a:pt x="104" y="105"/>
                  <a:pt x="104" y="105"/>
                </a:cubicBezTo>
                <a:close/>
                <a:moveTo>
                  <a:pt x="58" y="66"/>
                </a:move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9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lose/>
                <a:moveTo>
                  <a:pt x="18" y="127"/>
                </a:moveTo>
                <a:cubicBezTo>
                  <a:pt x="18" y="127"/>
                  <a:pt x="18" y="127"/>
                  <a:pt x="19" y="127"/>
                </a:cubicBezTo>
                <a:cubicBezTo>
                  <a:pt x="19" y="127"/>
                  <a:pt x="19" y="127"/>
                  <a:pt x="19" y="126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8" y="127"/>
                  <a:pt x="18" y="127"/>
                  <a:pt x="18" y="127"/>
                </a:cubicBezTo>
                <a:close/>
                <a:moveTo>
                  <a:pt x="118" y="14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7" y="144"/>
                  <a:pt x="117" y="145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8" y="145"/>
                  <a:pt x="118" y="144"/>
                  <a:pt x="118" y="144"/>
                </a:cubicBezTo>
                <a:close/>
                <a:moveTo>
                  <a:pt x="184" y="104"/>
                </a:moveTo>
                <a:cubicBezTo>
                  <a:pt x="184" y="104"/>
                  <a:pt x="184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104"/>
                  <a:pt x="184" y="104"/>
                  <a:pt x="184" y="104"/>
                </a:cubicBezTo>
                <a:close/>
              </a:path>
            </a:pathLst>
          </a:custGeom>
          <a:solidFill>
            <a:srgbClr val="F26F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grpSp>
        <p:nvGrpSpPr>
          <p:cNvPr id="81" name="组合 36"/>
          <p:cNvGrpSpPr/>
          <p:nvPr/>
        </p:nvGrpSpPr>
        <p:grpSpPr>
          <a:xfrm>
            <a:off x="7418710" y="5681742"/>
            <a:ext cx="694948" cy="638029"/>
            <a:chOff x="5197476" y="3049588"/>
            <a:chExt cx="833437" cy="765175"/>
          </a:xfrm>
          <a:solidFill>
            <a:srgbClr val="FDBE00"/>
          </a:solidFill>
        </p:grpSpPr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5197476" y="3063875"/>
              <a:ext cx="311150" cy="750888"/>
            </a:xfrm>
            <a:custGeom>
              <a:avLst/>
              <a:gdLst>
                <a:gd name="T0" fmla="*/ 4 w 96"/>
                <a:gd name="T1" fmla="*/ 18 h 229"/>
                <a:gd name="T2" fmla="*/ 91 w 96"/>
                <a:gd name="T3" fmla="*/ 16 h 229"/>
                <a:gd name="T4" fmla="*/ 90 w 96"/>
                <a:gd name="T5" fmla="*/ 229 h 229"/>
                <a:gd name="T6" fmla="*/ 76 w 96"/>
                <a:gd name="T7" fmla="*/ 101 h 229"/>
                <a:gd name="T8" fmla="*/ 62 w 96"/>
                <a:gd name="T9" fmla="*/ 217 h 229"/>
                <a:gd name="T10" fmla="*/ 72 w 96"/>
                <a:gd name="T11" fmla="*/ 122 h 229"/>
                <a:gd name="T12" fmla="*/ 84 w 96"/>
                <a:gd name="T13" fmla="*/ 158 h 229"/>
                <a:gd name="T14" fmla="*/ 85 w 96"/>
                <a:gd name="T15" fmla="*/ 67 h 229"/>
                <a:gd name="T16" fmla="*/ 86 w 96"/>
                <a:gd name="T17" fmla="*/ 95 h 229"/>
                <a:gd name="T18" fmla="*/ 33 w 96"/>
                <a:gd name="T19" fmla="*/ 208 h 229"/>
                <a:gd name="T20" fmla="*/ 10 w 96"/>
                <a:gd name="T21" fmla="*/ 145 h 229"/>
                <a:gd name="T22" fmla="*/ 66 w 96"/>
                <a:gd name="T23" fmla="*/ 203 h 229"/>
                <a:gd name="T24" fmla="*/ 86 w 96"/>
                <a:gd name="T25" fmla="*/ 172 h 229"/>
                <a:gd name="T26" fmla="*/ 75 w 96"/>
                <a:gd name="T27" fmla="*/ 92 h 229"/>
                <a:gd name="T28" fmla="*/ 69 w 96"/>
                <a:gd name="T29" fmla="*/ 213 h 229"/>
                <a:gd name="T30" fmla="*/ 88 w 96"/>
                <a:gd name="T31" fmla="*/ 204 h 229"/>
                <a:gd name="T32" fmla="*/ 83 w 96"/>
                <a:gd name="T33" fmla="*/ 170 h 229"/>
                <a:gd name="T34" fmla="*/ 28 w 96"/>
                <a:gd name="T35" fmla="*/ 192 h 229"/>
                <a:gd name="T36" fmla="*/ 61 w 96"/>
                <a:gd name="T37" fmla="*/ 32 h 229"/>
                <a:gd name="T38" fmla="*/ 57 w 96"/>
                <a:gd name="T39" fmla="*/ 22 h 229"/>
                <a:gd name="T40" fmla="*/ 59 w 96"/>
                <a:gd name="T41" fmla="*/ 17 h 229"/>
                <a:gd name="T42" fmla="*/ 42 w 96"/>
                <a:gd name="T43" fmla="*/ 39 h 229"/>
                <a:gd name="T44" fmla="*/ 20 w 96"/>
                <a:gd name="T45" fmla="*/ 81 h 229"/>
                <a:gd name="T46" fmla="*/ 88 w 96"/>
                <a:gd name="T47" fmla="*/ 95 h 229"/>
                <a:gd name="T48" fmla="*/ 34 w 96"/>
                <a:gd name="T49" fmla="*/ 15 h 229"/>
                <a:gd name="T50" fmla="*/ 52 w 96"/>
                <a:gd name="T51" fmla="*/ 68 h 229"/>
                <a:gd name="T52" fmla="*/ 44 w 96"/>
                <a:gd name="T53" fmla="*/ 193 h 229"/>
                <a:gd name="T54" fmla="*/ 18 w 96"/>
                <a:gd name="T55" fmla="*/ 135 h 229"/>
                <a:gd name="T56" fmla="*/ 23 w 96"/>
                <a:gd name="T57" fmla="*/ 56 h 229"/>
                <a:gd name="T58" fmla="*/ 58 w 96"/>
                <a:gd name="T59" fmla="*/ 28 h 229"/>
                <a:gd name="T60" fmla="*/ 16 w 96"/>
                <a:gd name="T61" fmla="*/ 67 h 229"/>
                <a:gd name="T62" fmla="*/ 19 w 96"/>
                <a:gd name="T63" fmla="*/ 52 h 229"/>
                <a:gd name="T64" fmla="*/ 18 w 96"/>
                <a:gd name="T65" fmla="*/ 70 h 229"/>
                <a:gd name="T66" fmla="*/ 37 w 96"/>
                <a:gd name="T67" fmla="*/ 21 h 229"/>
                <a:gd name="T68" fmla="*/ 33 w 96"/>
                <a:gd name="T69" fmla="*/ 191 h 229"/>
                <a:gd name="T70" fmla="*/ 34 w 96"/>
                <a:gd name="T71" fmla="*/ 143 h 229"/>
                <a:gd name="T72" fmla="*/ 49 w 96"/>
                <a:gd name="T73" fmla="*/ 15 h 229"/>
                <a:gd name="T74" fmla="*/ 39 w 96"/>
                <a:gd name="T75" fmla="*/ 38 h 229"/>
                <a:gd name="T76" fmla="*/ 25 w 96"/>
                <a:gd name="T77" fmla="*/ 15 h 229"/>
                <a:gd name="T78" fmla="*/ 13 w 96"/>
                <a:gd name="T79" fmla="*/ 111 h 229"/>
                <a:gd name="T80" fmla="*/ 23 w 96"/>
                <a:gd name="T81" fmla="*/ 38 h 229"/>
                <a:gd name="T82" fmla="*/ 20 w 96"/>
                <a:gd name="T83" fmla="*/ 120 h 229"/>
                <a:gd name="T84" fmla="*/ 26 w 96"/>
                <a:gd name="T85" fmla="*/ 22 h 229"/>
                <a:gd name="T86" fmla="*/ 29 w 96"/>
                <a:gd name="T87" fmla="*/ 71 h 229"/>
                <a:gd name="T88" fmla="*/ 31 w 96"/>
                <a:gd name="T89" fmla="*/ 37 h 229"/>
                <a:gd name="T90" fmla="*/ 51 w 96"/>
                <a:gd name="T91" fmla="*/ 43 h 229"/>
                <a:gd name="T92" fmla="*/ 19 w 96"/>
                <a:gd name="T93" fmla="*/ 55 h 229"/>
                <a:gd name="T94" fmla="*/ 46 w 96"/>
                <a:gd name="T95" fmla="*/ 101 h 229"/>
                <a:gd name="T96" fmla="*/ 53 w 96"/>
                <a:gd name="T97" fmla="*/ 194 h 229"/>
                <a:gd name="T98" fmla="*/ 50 w 96"/>
                <a:gd name="T99" fmla="*/ 168 h 229"/>
                <a:gd name="T100" fmla="*/ 40 w 96"/>
                <a:gd name="T101" fmla="*/ 44 h 229"/>
                <a:gd name="T102" fmla="*/ 14 w 96"/>
                <a:gd name="T103" fmla="*/ 133 h 229"/>
                <a:gd name="T104" fmla="*/ 46 w 96"/>
                <a:gd name="T105" fmla="*/ 194 h 229"/>
                <a:gd name="T106" fmla="*/ 35 w 96"/>
                <a:gd name="T107" fmla="*/ 154 h 229"/>
                <a:gd name="T108" fmla="*/ 33 w 96"/>
                <a:gd name="T109" fmla="*/ 55 h 229"/>
                <a:gd name="T110" fmla="*/ 43 w 96"/>
                <a:gd name="T111" fmla="*/ 62 h 229"/>
                <a:gd name="T112" fmla="*/ 58 w 96"/>
                <a:gd name="T113" fmla="*/ 107 h 229"/>
                <a:gd name="T114" fmla="*/ 58 w 96"/>
                <a:gd name="T115" fmla="*/ 73 h 229"/>
                <a:gd name="T116" fmla="*/ 53 w 96"/>
                <a:gd name="T117" fmla="*/ 91 h 229"/>
                <a:gd name="T118" fmla="*/ 39 w 96"/>
                <a:gd name="T119" fmla="*/ 30 h 229"/>
                <a:gd name="T120" fmla="*/ 46 w 96"/>
                <a:gd name="T121" fmla="*/ 137 h 229"/>
                <a:gd name="T122" fmla="*/ 21 w 96"/>
                <a:gd name="T123" fmla="*/ 1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229">
                  <a:moveTo>
                    <a:pt x="13" y="210"/>
                  </a:moveTo>
                  <a:cubicBezTo>
                    <a:pt x="10" y="210"/>
                    <a:pt x="8" y="209"/>
                    <a:pt x="9" y="206"/>
                  </a:cubicBezTo>
                  <a:cubicBezTo>
                    <a:pt x="8" y="205"/>
                    <a:pt x="8" y="204"/>
                    <a:pt x="8" y="203"/>
                  </a:cubicBezTo>
                  <a:cubicBezTo>
                    <a:pt x="8" y="202"/>
                    <a:pt x="9" y="201"/>
                    <a:pt x="10" y="200"/>
                  </a:cubicBezTo>
                  <a:cubicBezTo>
                    <a:pt x="10" y="200"/>
                    <a:pt x="9" y="200"/>
                    <a:pt x="9" y="200"/>
                  </a:cubicBezTo>
                  <a:cubicBezTo>
                    <a:pt x="8" y="200"/>
                    <a:pt x="7" y="199"/>
                    <a:pt x="7" y="197"/>
                  </a:cubicBezTo>
                  <a:cubicBezTo>
                    <a:pt x="7" y="197"/>
                    <a:pt x="7" y="196"/>
                    <a:pt x="7" y="196"/>
                  </a:cubicBezTo>
                  <a:cubicBezTo>
                    <a:pt x="8" y="186"/>
                    <a:pt x="8" y="177"/>
                    <a:pt x="7" y="168"/>
                  </a:cubicBezTo>
                  <a:cubicBezTo>
                    <a:pt x="7" y="163"/>
                    <a:pt x="7" y="158"/>
                    <a:pt x="7" y="152"/>
                  </a:cubicBezTo>
                  <a:cubicBezTo>
                    <a:pt x="7" y="152"/>
                    <a:pt x="7" y="151"/>
                    <a:pt x="7" y="151"/>
                  </a:cubicBezTo>
                  <a:cubicBezTo>
                    <a:pt x="7" y="151"/>
                    <a:pt x="6" y="151"/>
                    <a:pt x="6" y="151"/>
                  </a:cubicBezTo>
                  <a:cubicBezTo>
                    <a:pt x="6" y="151"/>
                    <a:pt x="5" y="151"/>
                    <a:pt x="5" y="150"/>
                  </a:cubicBezTo>
                  <a:cubicBezTo>
                    <a:pt x="5" y="150"/>
                    <a:pt x="5" y="149"/>
                    <a:pt x="5" y="149"/>
                  </a:cubicBezTo>
                  <a:cubicBezTo>
                    <a:pt x="5" y="149"/>
                    <a:pt x="6" y="149"/>
                    <a:pt x="6" y="149"/>
                  </a:cubicBezTo>
                  <a:cubicBezTo>
                    <a:pt x="7" y="148"/>
                    <a:pt x="7" y="147"/>
                    <a:pt x="7" y="145"/>
                  </a:cubicBezTo>
                  <a:cubicBezTo>
                    <a:pt x="7" y="130"/>
                    <a:pt x="7" y="115"/>
                    <a:pt x="7" y="100"/>
                  </a:cubicBezTo>
                  <a:cubicBezTo>
                    <a:pt x="7" y="83"/>
                    <a:pt x="7" y="67"/>
                    <a:pt x="6" y="51"/>
                  </a:cubicBezTo>
                  <a:cubicBezTo>
                    <a:pt x="6" y="45"/>
                    <a:pt x="6" y="38"/>
                    <a:pt x="5" y="32"/>
                  </a:cubicBezTo>
                  <a:cubicBezTo>
                    <a:pt x="5" y="30"/>
                    <a:pt x="5" y="27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2"/>
                    <a:pt x="2" y="20"/>
                    <a:pt x="4" y="18"/>
                  </a:cubicBezTo>
                  <a:cubicBezTo>
                    <a:pt x="4" y="16"/>
                    <a:pt x="4" y="14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2" y="10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3" y="7"/>
                    <a:pt x="19" y="6"/>
                    <a:pt x="25" y="6"/>
                  </a:cubicBezTo>
                  <a:cubicBezTo>
                    <a:pt x="27" y="6"/>
                    <a:pt x="30" y="6"/>
                    <a:pt x="33" y="5"/>
                  </a:cubicBezTo>
                  <a:cubicBezTo>
                    <a:pt x="37" y="5"/>
                    <a:pt x="42" y="5"/>
                    <a:pt x="47" y="4"/>
                  </a:cubicBezTo>
                  <a:cubicBezTo>
                    <a:pt x="52" y="3"/>
                    <a:pt x="57" y="3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4" y="0"/>
                    <a:pt x="66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67" y="2"/>
                    <a:pt x="69" y="2"/>
                    <a:pt x="6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5"/>
                    <a:pt x="70" y="5"/>
                    <a:pt x="71" y="6"/>
                  </a:cubicBezTo>
                  <a:cubicBezTo>
                    <a:pt x="73" y="7"/>
                    <a:pt x="74" y="8"/>
                    <a:pt x="76" y="9"/>
                  </a:cubicBezTo>
                  <a:cubicBezTo>
                    <a:pt x="79" y="12"/>
                    <a:pt x="83" y="13"/>
                    <a:pt x="87" y="15"/>
                  </a:cubicBezTo>
                  <a:cubicBezTo>
                    <a:pt x="89" y="15"/>
                    <a:pt x="90" y="15"/>
                    <a:pt x="91" y="16"/>
                  </a:cubicBezTo>
                  <a:cubicBezTo>
                    <a:pt x="92" y="17"/>
                    <a:pt x="93" y="18"/>
                    <a:pt x="93" y="21"/>
                  </a:cubicBezTo>
                  <a:cubicBezTo>
                    <a:pt x="94" y="28"/>
                    <a:pt x="94" y="36"/>
                    <a:pt x="94" y="44"/>
                  </a:cubicBezTo>
                  <a:cubicBezTo>
                    <a:pt x="94" y="44"/>
                    <a:pt x="94" y="45"/>
                    <a:pt x="94" y="46"/>
                  </a:cubicBezTo>
                  <a:cubicBezTo>
                    <a:pt x="94" y="46"/>
                    <a:pt x="94" y="46"/>
                    <a:pt x="94" y="47"/>
                  </a:cubicBezTo>
                  <a:cubicBezTo>
                    <a:pt x="94" y="47"/>
                    <a:pt x="94" y="48"/>
                    <a:pt x="94" y="49"/>
                  </a:cubicBezTo>
                  <a:cubicBezTo>
                    <a:pt x="94" y="61"/>
                    <a:pt x="94" y="73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4" y="86"/>
                    <a:pt x="94" y="87"/>
                    <a:pt x="94" y="87"/>
                  </a:cubicBezTo>
                  <a:cubicBezTo>
                    <a:pt x="94" y="88"/>
                    <a:pt x="94" y="89"/>
                    <a:pt x="94" y="90"/>
                  </a:cubicBezTo>
                  <a:cubicBezTo>
                    <a:pt x="94" y="114"/>
                    <a:pt x="93" y="139"/>
                    <a:pt x="94" y="163"/>
                  </a:cubicBezTo>
                  <a:cubicBezTo>
                    <a:pt x="94" y="174"/>
                    <a:pt x="94" y="185"/>
                    <a:pt x="94" y="195"/>
                  </a:cubicBezTo>
                  <a:cubicBezTo>
                    <a:pt x="94" y="199"/>
                    <a:pt x="94" y="202"/>
                    <a:pt x="95" y="206"/>
                  </a:cubicBezTo>
                  <a:cubicBezTo>
                    <a:pt x="95" y="210"/>
                    <a:pt x="95" y="214"/>
                    <a:pt x="96" y="218"/>
                  </a:cubicBezTo>
                  <a:cubicBezTo>
                    <a:pt x="96" y="219"/>
                    <a:pt x="96" y="220"/>
                    <a:pt x="96" y="220"/>
                  </a:cubicBezTo>
                  <a:cubicBezTo>
                    <a:pt x="96" y="221"/>
                    <a:pt x="96" y="222"/>
                    <a:pt x="96" y="223"/>
                  </a:cubicBezTo>
                  <a:cubicBezTo>
                    <a:pt x="96" y="223"/>
                    <a:pt x="95" y="223"/>
                    <a:pt x="95" y="224"/>
                  </a:cubicBezTo>
                  <a:cubicBezTo>
                    <a:pt x="95" y="225"/>
                    <a:pt x="96" y="225"/>
                    <a:pt x="95" y="226"/>
                  </a:cubicBezTo>
                  <a:cubicBezTo>
                    <a:pt x="95" y="227"/>
                    <a:pt x="95" y="227"/>
                    <a:pt x="95" y="228"/>
                  </a:cubicBezTo>
                  <a:cubicBezTo>
                    <a:pt x="95" y="229"/>
                    <a:pt x="94" y="229"/>
                    <a:pt x="93" y="229"/>
                  </a:cubicBezTo>
                  <a:cubicBezTo>
                    <a:pt x="93" y="228"/>
                    <a:pt x="92" y="228"/>
                    <a:pt x="92" y="229"/>
                  </a:cubicBezTo>
                  <a:cubicBezTo>
                    <a:pt x="91" y="229"/>
                    <a:pt x="91" y="229"/>
                    <a:pt x="90" y="229"/>
                  </a:cubicBezTo>
                  <a:cubicBezTo>
                    <a:pt x="81" y="229"/>
                    <a:pt x="72" y="228"/>
                    <a:pt x="63" y="228"/>
                  </a:cubicBezTo>
                  <a:cubicBezTo>
                    <a:pt x="58" y="228"/>
                    <a:pt x="52" y="228"/>
                    <a:pt x="47" y="227"/>
                  </a:cubicBezTo>
                  <a:cubicBezTo>
                    <a:pt x="45" y="227"/>
                    <a:pt x="44" y="227"/>
                    <a:pt x="42" y="227"/>
                  </a:cubicBezTo>
                  <a:cubicBezTo>
                    <a:pt x="40" y="227"/>
                    <a:pt x="38" y="228"/>
                    <a:pt x="36" y="228"/>
                  </a:cubicBezTo>
                  <a:cubicBezTo>
                    <a:pt x="35" y="228"/>
                    <a:pt x="35" y="228"/>
                    <a:pt x="34" y="228"/>
                  </a:cubicBezTo>
                  <a:cubicBezTo>
                    <a:pt x="34" y="228"/>
                    <a:pt x="33" y="228"/>
                    <a:pt x="33" y="228"/>
                  </a:cubicBezTo>
                  <a:cubicBezTo>
                    <a:pt x="31" y="228"/>
                    <a:pt x="30" y="228"/>
                    <a:pt x="28" y="228"/>
                  </a:cubicBezTo>
                  <a:cubicBezTo>
                    <a:pt x="27" y="228"/>
                    <a:pt x="26" y="228"/>
                    <a:pt x="26" y="228"/>
                  </a:cubicBezTo>
                  <a:cubicBezTo>
                    <a:pt x="24" y="228"/>
                    <a:pt x="23" y="227"/>
                    <a:pt x="22" y="226"/>
                  </a:cubicBezTo>
                  <a:cubicBezTo>
                    <a:pt x="20" y="220"/>
                    <a:pt x="16" y="215"/>
                    <a:pt x="13" y="210"/>
                  </a:cubicBezTo>
                  <a:cubicBezTo>
                    <a:pt x="13" y="210"/>
                    <a:pt x="13" y="210"/>
                    <a:pt x="13" y="210"/>
                  </a:cubicBezTo>
                  <a:close/>
                  <a:moveTo>
                    <a:pt x="48" y="187"/>
                  </a:moveTo>
                  <a:cubicBezTo>
                    <a:pt x="48" y="187"/>
                    <a:pt x="47" y="187"/>
                    <a:pt x="46" y="187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7" y="188"/>
                    <a:pt x="48" y="188"/>
                    <a:pt x="48" y="187"/>
                  </a:cubicBezTo>
                  <a:cubicBezTo>
                    <a:pt x="49" y="187"/>
                    <a:pt x="50" y="187"/>
                    <a:pt x="50" y="186"/>
                  </a:cubicBezTo>
                  <a:cubicBezTo>
                    <a:pt x="51" y="186"/>
                    <a:pt x="51" y="186"/>
                    <a:pt x="50" y="186"/>
                  </a:cubicBezTo>
                  <a:cubicBezTo>
                    <a:pt x="50" y="186"/>
                    <a:pt x="49" y="187"/>
                    <a:pt x="48" y="187"/>
                  </a:cubicBezTo>
                  <a:close/>
                  <a:moveTo>
                    <a:pt x="71" y="81"/>
                  </a:moveTo>
                  <a:cubicBezTo>
                    <a:pt x="71" y="83"/>
                    <a:pt x="72" y="103"/>
                    <a:pt x="72" y="104"/>
                  </a:cubicBezTo>
                  <a:cubicBezTo>
                    <a:pt x="73" y="103"/>
                    <a:pt x="74" y="102"/>
                    <a:pt x="76" y="101"/>
                  </a:cubicBezTo>
                  <a:cubicBezTo>
                    <a:pt x="79" y="98"/>
                    <a:pt x="82" y="95"/>
                    <a:pt x="85" y="93"/>
                  </a:cubicBezTo>
                  <a:cubicBezTo>
                    <a:pt x="86" y="92"/>
                    <a:pt x="86" y="91"/>
                    <a:pt x="85" y="91"/>
                  </a:cubicBezTo>
                  <a:cubicBezTo>
                    <a:pt x="85" y="91"/>
                    <a:pt x="84" y="91"/>
                    <a:pt x="84" y="91"/>
                  </a:cubicBezTo>
                  <a:cubicBezTo>
                    <a:pt x="82" y="92"/>
                    <a:pt x="79" y="93"/>
                    <a:pt x="77" y="94"/>
                  </a:cubicBezTo>
                  <a:cubicBezTo>
                    <a:pt x="76" y="94"/>
                    <a:pt x="75" y="94"/>
                    <a:pt x="75" y="94"/>
                  </a:cubicBezTo>
                  <a:cubicBezTo>
                    <a:pt x="74" y="94"/>
                    <a:pt x="73" y="94"/>
                    <a:pt x="72" y="93"/>
                  </a:cubicBezTo>
                  <a:cubicBezTo>
                    <a:pt x="72" y="92"/>
                    <a:pt x="72" y="92"/>
                    <a:pt x="72" y="91"/>
                  </a:cubicBezTo>
                  <a:cubicBezTo>
                    <a:pt x="73" y="90"/>
                    <a:pt x="73" y="89"/>
                    <a:pt x="74" y="89"/>
                  </a:cubicBezTo>
                  <a:cubicBezTo>
                    <a:pt x="77" y="86"/>
                    <a:pt x="80" y="84"/>
                    <a:pt x="82" y="81"/>
                  </a:cubicBezTo>
                  <a:cubicBezTo>
                    <a:pt x="83" y="80"/>
                    <a:pt x="84" y="79"/>
                    <a:pt x="85" y="78"/>
                  </a:cubicBezTo>
                  <a:cubicBezTo>
                    <a:pt x="86" y="78"/>
                    <a:pt x="86" y="78"/>
                    <a:pt x="86" y="77"/>
                  </a:cubicBezTo>
                  <a:cubicBezTo>
                    <a:pt x="81" y="78"/>
                    <a:pt x="76" y="80"/>
                    <a:pt x="71" y="81"/>
                  </a:cubicBezTo>
                  <a:close/>
                  <a:moveTo>
                    <a:pt x="85" y="219"/>
                  </a:moveTo>
                  <a:cubicBezTo>
                    <a:pt x="85" y="219"/>
                    <a:pt x="85" y="219"/>
                    <a:pt x="85" y="218"/>
                  </a:cubicBezTo>
                  <a:cubicBezTo>
                    <a:pt x="84" y="218"/>
                    <a:pt x="84" y="217"/>
                    <a:pt x="83" y="217"/>
                  </a:cubicBezTo>
                  <a:cubicBezTo>
                    <a:pt x="82" y="216"/>
                    <a:pt x="81" y="215"/>
                    <a:pt x="80" y="215"/>
                  </a:cubicBezTo>
                  <a:cubicBezTo>
                    <a:pt x="79" y="214"/>
                    <a:pt x="77" y="212"/>
                    <a:pt x="76" y="211"/>
                  </a:cubicBezTo>
                  <a:cubicBezTo>
                    <a:pt x="73" y="210"/>
                    <a:pt x="71" y="209"/>
                    <a:pt x="69" y="208"/>
                  </a:cubicBezTo>
                  <a:cubicBezTo>
                    <a:pt x="67" y="207"/>
                    <a:pt x="67" y="206"/>
                    <a:pt x="66" y="205"/>
                  </a:cubicBezTo>
                  <a:cubicBezTo>
                    <a:pt x="65" y="205"/>
                    <a:pt x="63" y="205"/>
                    <a:pt x="61" y="205"/>
                  </a:cubicBezTo>
                  <a:cubicBezTo>
                    <a:pt x="62" y="209"/>
                    <a:pt x="62" y="213"/>
                    <a:pt x="62" y="217"/>
                  </a:cubicBezTo>
                  <a:cubicBezTo>
                    <a:pt x="62" y="217"/>
                    <a:pt x="62" y="216"/>
                    <a:pt x="63" y="216"/>
                  </a:cubicBezTo>
                  <a:cubicBezTo>
                    <a:pt x="64" y="214"/>
                    <a:pt x="65" y="213"/>
                    <a:pt x="67" y="211"/>
                  </a:cubicBezTo>
                  <a:cubicBezTo>
                    <a:pt x="68" y="210"/>
                    <a:pt x="70" y="211"/>
                    <a:pt x="71" y="212"/>
                  </a:cubicBezTo>
                  <a:cubicBezTo>
                    <a:pt x="71" y="213"/>
                    <a:pt x="71" y="213"/>
                    <a:pt x="71" y="214"/>
                  </a:cubicBezTo>
                  <a:cubicBezTo>
                    <a:pt x="72" y="215"/>
                    <a:pt x="72" y="216"/>
                    <a:pt x="72" y="218"/>
                  </a:cubicBezTo>
                  <a:cubicBezTo>
                    <a:pt x="72" y="219"/>
                    <a:pt x="73" y="220"/>
                    <a:pt x="73" y="221"/>
                  </a:cubicBezTo>
                  <a:cubicBezTo>
                    <a:pt x="77" y="220"/>
                    <a:pt x="81" y="219"/>
                    <a:pt x="85" y="219"/>
                  </a:cubicBezTo>
                  <a:close/>
                  <a:moveTo>
                    <a:pt x="59" y="206"/>
                  </a:moveTo>
                  <a:cubicBezTo>
                    <a:pt x="59" y="206"/>
                    <a:pt x="58" y="206"/>
                    <a:pt x="58" y="206"/>
                  </a:cubicBezTo>
                  <a:cubicBezTo>
                    <a:pt x="58" y="206"/>
                    <a:pt x="58" y="207"/>
                    <a:pt x="57" y="207"/>
                  </a:cubicBezTo>
                  <a:cubicBezTo>
                    <a:pt x="57" y="208"/>
                    <a:pt x="56" y="209"/>
                    <a:pt x="56" y="210"/>
                  </a:cubicBezTo>
                  <a:cubicBezTo>
                    <a:pt x="53" y="214"/>
                    <a:pt x="51" y="219"/>
                    <a:pt x="49" y="223"/>
                  </a:cubicBezTo>
                  <a:cubicBezTo>
                    <a:pt x="49" y="223"/>
                    <a:pt x="49" y="223"/>
                    <a:pt x="49" y="224"/>
                  </a:cubicBezTo>
                  <a:cubicBezTo>
                    <a:pt x="52" y="224"/>
                    <a:pt x="56" y="223"/>
                    <a:pt x="59" y="223"/>
                  </a:cubicBezTo>
                  <a:cubicBezTo>
                    <a:pt x="59" y="221"/>
                    <a:pt x="59" y="220"/>
                    <a:pt x="59" y="219"/>
                  </a:cubicBezTo>
                  <a:cubicBezTo>
                    <a:pt x="59" y="216"/>
                    <a:pt x="59" y="213"/>
                    <a:pt x="59" y="209"/>
                  </a:cubicBezTo>
                  <a:cubicBezTo>
                    <a:pt x="59" y="208"/>
                    <a:pt x="59" y="207"/>
                    <a:pt x="59" y="206"/>
                  </a:cubicBezTo>
                  <a:close/>
                  <a:moveTo>
                    <a:pt x="85" y="109"/>
                  </a:moveTo>
                  <a:cubicBezTo>
                    <a:pt x="85" y="110"/>
                    <a:pt x="84" y="110"/>
                    <a:pt x="83" y="111"/>
                  </a:cubicBezTo>
                  <a:cubicBezTo>
                    <a:pt x="80" y="114"/>
                    <a:pt x="77" y="118"/>
                    <a:pt x="73" y="121"/>
                  </a:cubicBezTo>
                  <a:cubicBezTo>
                    <a:pt x="73" y="121"/>
                    <a:pt x="72" y="122"/>
                    <a:pt x="72" y="122"/>
                  </a:cubicBezTo>
                  <a:cubicBezTo>
                    <a:pt x="72" y="123"/>
                    <a:pt x="72" y="124"/>
                    <a:pt x="72" y="125"/>
                  </a:cubicBezTo>
                  <a:cubicBezTo>
                    <a:pt x="77" y="123"/>
                    <a:pt x="81" y="122"/>
                    <a:pt x="85" y="120"/>
                  </a:cubicBezTo>
                  <a:cubicBezTo>
                    <a:pt x="85" y="116"/>
                    <a:pt x="85" y="113"/>
                    <a:pt x="85" y="109"/>
                  </a:cubicBezTo>
                  <a:close/>
                  <a:moveTo>
                    <a:pt x="86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1" y="145"/>
                    <a:pt x="77" y="148"/>
                    <a:pt x="73" y="152"/>
                  </a:cubicBezTo>
                  <a:cubicBezTo>
                    <a:pt x="73" y="152"/>
                    <a:pt x="73" y="153"/>
                    <a:pt x="73" y="153"/>
                  </a:cubicBezTo>
                  <a:cubicBezTo>
                    <a:pt x="73" y="154"/>
                    <a:pt x="73" y="155"/>
                    <a:pt x="73" y="156"/>
                  </a:cubicBezTo>
                  <a:cubicBezTo>
                    <a:pt x="77" y="154"/>
                    <a:pt x="81" y="152"/>
                    <a:pt x="86" y="150"/>
                  </a:cubicBezTo>
                  <a:cubicBezTo>
                    <a:pt x="86" y="147"/>
                    <a:pt x="86" y="144"/>
                    <a:pt x="86" y="141"/>
                  </a:cubicBezTo>
                  <a:close/>
                  <a:moveTo>
                    <a:pt x="88" y="194"/>
                  </a:moveTo>
                  <a:cubicBezTo>
                    <a:pt x="87" y="190"/>
                    <a:pt x="87" y="187"/>
                    <a:pt x="86" y="183"/>
                  </a:cubicBezTo>
                  <a:cubicBezTo>
                    <a:pt x="86" y="184"/>
                    <a:pt x="86" y="184"/>
                    <a:pt x="85" y="184"/>
                  </a:cubicBezTo>
                  <a:cubicBezTo>
                    <a:pt x="83" y="187"/>
                    <a:pt x="81" y="190"/>
                    <a:pt x="79" y="192"/>
                  </a:cubicBezTo>
                  <a:cubicBezTo>
                    <a:pt x="78" y="194"/>
                    <a:pt x="76" y="196"/>
                    <a:pt x="75" y="198"/>
                  </a:cubicBezTo>
                  <a:cubicBezTo>
                    <a:pt x="74" y="199"/>
                    <a:pt x="74" y="199"/>
                    <a:pt x="75" y="200"/>
                  </a:cubicBezTo>
                  <a:cubicBezTo>
                    <a:pt x="79" y="198"/>
                    <a:pt x="83" y="196"/>
                    <a:pt x="88" y="194"/>
                  </a:cubicBezTo>
                  <a:close/>
                  <a:moveTo>
                    <a:pt x="73" y="172"/>
                  </a:moveTo>
                  <a:cubicBezTo>
                    <a:pt x="78" y="170"/>
                    <a:pt x="82" y="168"/>
                    <a:pt x="86" y="166"/>
                  </a:cubicBezTo>
                  <a:cubicBezTo>
                    <a:pt x="86" y="163"/>
                    <a:pt x="86" y="160"/>
                    <a:pt x="86" y="156"/>
                  </a:cubicBezTo>
                  <a:cubicBezTo>
                    <a:pt x="85" y="157"/>
                    <a:pt x="85" y="157"/>
                    <a:pt x="84" y="158"/>
                  </a:cubicBezTo>
                  <a:cubicBezTo>
                    <a:pt x="81" y="161"/>
                    <a:pt x="77" y="165"/>
                    <a:pt x="74" y="168"/>
                  </a:cubicBezTo>
                  <a:cubicBezTo>
                    <a:pt x="74" y="168"/>
                    <a:pt x="73" y="169"/>
                    <a:pt x="73" y="169"/>
                  </a:cubicBezTo>
                  <a:cubicBezTo>
                    <a:pt x="73" y="170"/>
                    <a:pt x="73" y="171"/>
                    <a:pt x="73" y="172"/>
                  </a:cubicBezTo>
                  <a:close/>
                  <a:moveTo>
                    <a:pt x="89" y="137"/>
                  </a:moveTo>
                  <a:cubicBezTo>
                    <a:pt x="88" y="137"/>
                    <a:pt x="88" y="138"/>
                    <a:pt x="88" y="139"/>
                  </a:cubicBezTo>
                  <a:cubicBezTo>
                    <a:pt x="88" y="142"/>
                    <a:pt x="88" y="146"/>
                    <a:pt x="88" y="149"/>
                  </a:cubicBezTo>
                  <a:cubicBezTo>
                    <a:pt x="88" y="150"/>
                    <a:pt x="88" y="151"/>
                    <a:pt x="88" y="152"/>
                  </a:cubicBezTo>
                  <a:cubicBezTo>
                    <a:pt x="88" y="154"/>
                    <a:pt x="88" y="156"/>
                    <a:pt x="88" y="158"/>
                  </a:cubicBezTo>
                  <a:cubicBezTo>
                    <a:pt x="88" y="164"/>
                    <a:pt x="88" y="170"/>
                    <a:pt x="89" y="176"/>
                  </a:cubicBezTo>
                  <a:cubicBezTo>
                    <a:pt x="89" y="177"/>
                    <a:pt x="89" y="178"/>
                    <a:pt x="89" y="179"/>
                  </a:cubicBezTo>
                  <a:cubicBezTo>
                    <a:pt x="89" y="180"/>
                    <a:pt x="89" y="182"/>
                    <a:pt x="89" y="183"/>
                  </a:cubicBezTo>
                  <a:cubicBezTo>
                    <a:pt x="89" y="186"/>
                    <a:pt x="90" y="190"/>
                    <a:pt x="90" y="193"/>
                  </a:cubicBezTo>
                  <a:cubicBezTo>
                    <a:pt x="90" y="196"/>
                    <a:pt x="91" y="200"/>
                    <a:pt x="91" y="203"/>
                  </a:cubicBezTo>
                  <a:cubicBezTo>
                    <a:pt x="91" y="203"/>
                    <a:pt x="91" y="204"/>
                    <a:pt x="92" y="204"/>
                  </a:cubicBezTo>
                  <a:cubicBezTo>
                    <a:pt x="92" y="203"/>
                    <a:pt x="92" y="203"/>
                    <a:pt x="92" y="202"/>
                  </a:cubicBezTo>
                  <a:cubicBezTo>
                    <a:pt x="91" y="196"/>
                    <a:pt x="91" y="190"/>
                    <a:pt x="90" y="184"/>
                  </a:cubicBezTo>
                  <a:cubicBezTo>
                    <a:pt x="90" y="176"/>
                    <a:pt x="89" y="169"/>
                    <a:pt x="89" y="161"/>
                  </a:cubicBezTo>
                  <a:cubicBezTo>
                    <a:pt x="89" y="153"/>
                    <a:pt x="89" y="146"/>
                    <a:pt x="89" y="139"/>
                  </a:cubicBezTo>
                  <a:cubicBezTo>
                    <a:pt x="89" y="138"/>
                    <a:pt x="89" y="138"/>
                    <a:pt x="89" y="137"/>
                  </a:cubicBezTo>
                  <a:close/>
                  <a:moveTo>
                    <a:pt x="86" y="66"/>
                  </a:moveTo>
                  <a:cubicBezTo>
                    <a:pt x="85" y="66"/>
                    <a:pt x="85" y="67"/>
                    <a:pt x="85" y="67"/>
                  </a:cubicBezTo>
                  <a:cubicBezTo>
                    <a:pt x="81" y="70"/>
                    <a:pt x="77" y="73"/>
                    <a:pt x="72" y="76"/>
                  </a:cubicBezTo>
                  <a:cubicBezTo>
                    <a:pt x="72" y="76"/>
                    <a:pt x="72" y="77"/>
                    <a:pt x="71" y="77"/>
                  </a:cubicBezTo>
                  <a:cubicBezTo>
                    <a:pt x="71" y="77"/>
                    <a:pt x="71" y="78"/>
                    <a:pt x="71" y="79"/>
                  </a:cubicBezTo>
                  <a:cubicBezTo>
                    <a:pt x="76" y="78"/>
                    <a:pt x="81" y="76"/>
                    <a:pt x="86" y="74"/>
                  </a:cubicBezTo>
                  <a:cubicBezTo>
                    <a:pt x="86" y="72"/>
                    <a:pt x="86" y="69"/>
                    <a:pt x="86" y="66"/>
                  </a:cubicBezTo>
                  <a:close/>
                  <a:moveTo>
                    <a:pt x="55" y="206"/>
                  </a:moveTo>
                  <a:cubicBezTo>
                    <a:pt x="51" y="206"/>
                    <a:pt x="48" y="206"/>
                    <a:pt x="45" y="206"/>
                  </a:cubicBezTo>
                  <a:cubicBezTo>
                    <a:pt x="46" y="209"/>
                    <a:pt x="46" y="211"/>
                    <a:pt x="46" y="214"/>
                  </a:cubicBezTo>
                  <a:cubicBezTo>
                    <a:pt x="46" y="216"/>
                    <a:pt x="47" y="218"/>
                    <a:pt x="47" y="221"/>
                  </a:cubicBezTo>
                  <a:cubicBezTo>
                    <a:pt x="47" y="221"/>
                    <a:pt x="47" y="221"/>
                    <a:pt x="47" y="221"/>
                  </a:cubicBezTo>
                  <a:cubicBezTo>
                    <a:pt x="50" y="216"/>
                    <a:pt x="52" y="211"/>
                    <a:pt x="55" y="206"/>
                  </a:cubicBezTo>
                  <a:close/>
                  <a:moveTo>
                    <a:pt x="73" y="139"/>
                  </a:moveTo>
                  <a:cubicBezTo>
                    <a:pt x="73" y="139"/>
                    <a:pt x="73" y="140"/>
                    <a:pt x="73" y="139"/>
                  </a:cubicBezTo>
                  <a:cubicBezTo>
                    <a:pt x="77" y="137"/>
                    <a:pt x="81" y="135"/>
                    <a:pt x="85" y="133"/>
                  </a:cubicBezTo>
                  <a:cubicBezTo>
                    <a:pt x="85" y="133"/>
                    <a:pt x="85" y="133"/>
                    <a:pt x="85" y="132"/>
                  </a:cubicBezTo>
                  <a:cubicBezTo>
                    <a:pt x="85" y="130"/>
                    <a:pt x="85" y="129"/>
                    <a:pt x="85" y="127"/>
                  </a:cubicBezTo>
                  <a:cubicBezTo>
                    <a:pt x="85" y="126"/>
                    <a:pt x="85" y="126"/>
                    <a:pt x="85" y="125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1" y="129"/>
                    <a:pt x="77" y="133"/>
                    <a:pt x="74" y="136"/>
                  </a:cubicBezTo>
                  <a:cubicBezTo>
                    <a:pt x="73" y="137"/>
                    <a:pt x="72" y="138"/>
                    <a:pt x="73" y="139"/>
                  </a:cubicBezTo>
                  <a:close/>
                  <a:moveTo>
                    <a:pt x="86" y="95"/>
                  </a:moveTo>
                  <a:cubicBezTo>
                    <a:pt x="81" y="100"/>
                    <a:pt x="76" y="104"/>
                    <a:pt x="72" y="108"/>
                  </a:cubicBezTo>
                  <a:cubicBezTo>
                    <a:pt x="73" y="108"/>
                    <a:pt x="73" y="108"/>
                    <a:pt x="74" y="108"/>
                  </a:cubicBezTo>
                  <a:cubicBezTo>
                    <a:pt x="78" y="107"/>
                    <a:pt x="81" y="105"/>
                    <a:pt x="85" y="104"/>
                  </a:cubicBezTo>
                  <a:cubicBezTo>
                    <a:pt x="85" y="104"/>
                    <a:pt x="85" y="103"/>
                    <a:pt x="85" y="103"/>
                  </a:cubicBezTo>
                  <a:cubicBezTo>
                    <a:pt x="86" y="101"/>
                    <a:pt x="86" y="98"/>
                    <a:pt x="86" y="95"/>
                  </a:cubicBezTo>
                  <a:close/>
                  <a:moveTo>
                    <a:pt x="71" y="25"/>
                  </a:moveTo>
                  <a:cubicBezTo>
                    <a:pt x="76" y="24"/>
                    <a:pt x="80" y="23"/>
                    <a:pt x="84" y="21"/>
                  </a:cubicBezTo>
                  <a:cubicBezTo>
                    <a:pt x="84" y="21"/>
                    <a:pt x="84" y="20"/>
                    <a:pt x="84" y="19"/>
                  </a:cubicBezTo>
                  <a:cubicBezTo>
                    <a:pt x="83" y="19"/>
                    <a:pt x="82" y="18"/>
                    <a:pt x="81" y="17"/>
                  </a:cubicBezTo>
                  <a:cubicBezTo>
                    <a:pt x="81" y="17"/>
                    <a:pt x="81" y="17"/>
                    <a:pt x="80" y="17"/>
                  </a:cubicBezTo>
                  <a:cubicBezTo>
                    <a:pt x="77" y="18"/>
                    <a:pt x="74" y="19"/>
                    <a:pt x="71" y="20"/>
                  </a:cubicBezTo>
                  <a:cubicBezTo>
                    <a:pt x="71" y="22"/>
                    <a:pt x="71" y="23"/>
                    <a:pt x="71" y="25"/>
                  </a:cubicBezTo>
                  <a:close/>
                  <a:moveTo>
                    <a:pt x="43" y="209"/>
                  </a:moveTo>
                  <a:cubicBezTo>
                    <a:pt x="43" y="209"/>
                    <a:pt x="43" y="209"/>
                    <a:pt x="43" y="209"/>
                  </a:cubicBezTo>
                  <a:cubicBezTo>
                    <a:pt x="41" y="213"/>
                    <a:pt x="39" y="218"/>
                    <a:pt x="37" y="222"/>
                  </a:cubicBezTo>
                  <a:cubicBezTo>
                    <a:pt x="40" y="223"/>
                    <a:pt x="42" y="224"/>
                    <a:pt x="44" y="223"/>
                  </a:cubicBezTo>
                  <a:cubicBezTo>
                    <a:pt x="44" y="219"/>
                    <a:pt x="44" y="214"/>
                    <a:pt x="43" y="209"/>
                  </a:cubicBezTo>
                  <a:close/>
                  <a:moveTo>
                    <a:pt x="27" y="217"/>
                  </a:moveTo>
                  <a:cubicBezTo>
                    <a:pt x="28" y="217"/>
                    <a:pt x="28" y="217"/>
                    <a:pt x="28" y="217"/>
                  </a:cubicBezTo>
                  <a:cubicBezTo>
                    <a:pt x="29" y="214"/>
                    <a:pt x="30" y="212"/>
                    <a:pt x="32" y="209"/>
                  </a:cubicBezTo>
                  <a:cubicBezTo>
                    <a:pt x="32" y="209"/>
                    <a:pt x="32" y="208"/>
                    <a:pt x="33" y="208"/>
                  </a:cubicBezTo>
                  <a:cubicBezTo>
                    <a:pt x="33" y="207"/>
                    <a:pt x="34" y="207"/>
                    <a:pt x="34" y="207"/>
                  </a:cubicBezTo>
                  <a:cubicBezTo>
                    <a:pt x="35" y="207"/>
                    <a:pt x="36" y="208"/>
                    <a:pt x="36" y="208"/>
                  </a:cubicBezTo>
                  <a:cubicBezTo>
                    <a:pt x="36" y="209"/>
                    <a:pt x="36" y="210"/>
                    <a:pt x="36" y="211"/>
                  </a:cubicBezTo>
                  <a:cubicBezTo>
                    <a:pt x="36" y="212"/>
                    <a:pt x="36" y="214"/>
                    <a:pt x="36" y="215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38" y="213"/>
                    <a:pt x="40" y="210"/>
                    <a:pt x="41" y="206"/>
                  </a:cubicBezTo>
                  <a:cubicBezTo>
                    <a:pt x="41" y="206"/>
                    <a:pt x="41" y="206"/>
                    <a:pt x="40" y="206"/>
                  </a:cubicBezTo>
                  <a:cubicBezTo>
                    <a:pt x="37" y="206"/>
                    <a:pt x="34" y="206"/>
                    <a:pt x="31" y="206"/>
                  </a:cubicBezTo>
                  <a:cubicBezTo>
                    <a:pt x="29" y="206"/>
                    <a:pt x="29" y="206"/>
                    <a:pt x="28" y="208"/>
                  </a:cubicBezTo>
                  <a:cubicBezTo>
                    <a:pt x="27" y="211"/>
                    <a:pt x="27" y="214"/>
                    <a:pt x="27" y="217"/>
                  </a:cubicBezTo>
                  <a:cubicBezTo>
                    <a:pt x="27" y="217"/>
                    <a:pt x="27" y="217"/>
                    <a:pt x="27" y="217"/>
                  </a:cubicBezTo>
                  <a:close/>
                  <a:moveTo>
                    <a:pt x="11" y="186"/>
                  </a:moveTo>
                  <a:cubicBezTo>
                    <a:pt x="12" y="186"/>
                    <a:pt x="12" y="185"/>
                    <a:pt x="12" y="184"/>
                  </a:cubicBezTo>
                  <a:cubicBezTo>
                    <a:pt x="12" y="183"/>
                    <a:pt x="12" y="182"/>
                    <a:pt x="12" y="181"/>
                  </a:cubicBezTo>
                  <a:cubicBezTo>
                    <a:pt x="12" y="177"/>
                    <a:pt x="12" y="174"/>
                    <a:pt x="12" y="170"/>
                  </a:cubicBezTo>
                  <a:cubicBezTo>
                    <a:pt x="11" y="163"/>
                    <a:pt x="11" y="156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cubicBezTo>
                    <a:pt x="10" y="148"/>
                    <a:pt x="10" y="149"/>
                    <a:pt x="10" y="150"/>
                  </a:cubicBezTo>
                  <a:cubicBezTo>
                    <a:pt x="10" y="162"/>
                    <a:pt x="10" y="173"/>
                    <a:pt x="11" y="185"/>
                  </a:cubicBezTo>
                  <a:cubicBezTo>
                    <a:pt x="11" y="185"/>
                    <a:pt x="11" y="186"/>
                    <a:pt x="11" y="186"/>
                  </a:cubicBezTo>
                  <a:close/>
                  <a:moveTo>
                    <a:pt x="10" y="145"/>
                  </a:moveTo>
                  <a:cubicBezTo>
                    <a:pt x="11" y="144"/>
                    <a:pt x="11" y="144"/>
                    <a:pt x="11" y="143"/>
                  </a:cubicBezTo>
                  <a:cubicBezTo>
                    <a:pt x="11" y="138"/>
                    <a:pt x="11" y="133"/>
                    <a:pt x="11" y="128"/>
                  </a:cubicBezTo>
                  <a:cubicBezTo>
                    <a:pt x="11" y="117"/>
                    <a:pt x="10" y="107"/>
                    <a:pt x="10" y="96"/>
                  </a:cubicBezTo>
                  <a:cubicBezTo>
                    <a:pt x="10" y="96"/>
                    <a:pt x="10" y="95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112"/>
                    <a:pt x="10" y="128"/>
                    <a:pt x="10" y="145"/>
                  </a:cubicBezTo>
                  <a:close/>
                  <a:moveTo>
                    <a:pt x="86" y="53"/>
                  </a:moveTo>
                  <a:cubicBezTo>
                    <a:pt x="83" y="55"/>
                    <a:pt x="73" y="63"/>
                    <a:pt x="73" y="64"/>
                  </a:cubicBezTo>
                  <a:cubicBezTo>
                    <a:pt x="77" y="63"/>
                    <a:pt x="81" y="62"/>
                    <a:pt x="86" y="60"/>
                  </a:cubicBezTo>
                  <a:cubicBezTo>
                    <a:pt x="86" y="58"/>
                    <a:pt x="86" y="56"/>
                    <a:pt x="86" y="53"/>
                  </a:cubicBezTo>
                  <a:close/>
                  <a:moveTo>
                    <a:pt x="71" y="53"/>
                  </a:moveTo>
                  <a:cubicBezTo>
                    <a:pt x="71" y="56"/>
                    <a:pt x="71" y="59"/>
                    <a:pt x="71" y="61"/>
                  </a:cubicBezTo>
                  <a:cubicBezTo>
                    <a:pt x="76" y="57"/>
                    <a:pt x="81" y="54"/>
                    <a:pt x="86" y="50"/>
                  </a:cubicBezTo>
                  <a:cubicBezTo>
                    <a:pt x="81" y="51"/>
                    <a:pt x="76" y="53"/>
                    <a:pt x="71" y="53"/>
                  </a:cubicBezTo>
                  <a:close/>
                  <a:moveTo>
                    <a:pt x="73" y="51"/>
                  </a:moveTo>
                  <a:cubicBezTo>
                    <a:pt x="77" y="50"/>
                    <a:pt x="82" y="48"/>
                    <a:pt x="86" y="47"/>
                  </a:cubicBezTo>
                  <a:cubicBezTo>
                    <a:pt x="86" y="45"/>
                    <a:pt x="86" y="43"/>
                    <a:pt x="86" y="41"/>
                  </a:cubicBezTo>
                  <a:cubicBezTo>
                    <a:pt x="83" y="42"/>
                    <a:pt x="74" y="49"/>
                    <a:pt x="73" y="51"/>
                  </a:cubicBezTo>
                  <a:close/>
                  <a:moveTo>
                    <a:pt x="38" y="203"/>
                  </a:moveTo>
                  <a:cubicBezTo>
                    <a:pt x="46" y="204"/>
                    <a:pt x="53" y="203"/>
                    <a:pt x="61" y="203"/>
                  </a:cubicBezTo>
                  <a:cubicBezTo>
                    <a:pt x="62" y="203"/>
                    <a:pt x="64" y="203"/>
                    <a:pt x="66" y="203"/>
                  </a:cubicBezTo>
                  <a:cubicBezTo>
                    <a:pt x="67" y="202"/>
                    <a:pt x="69" y="202"/>
                    <a:pt x="70" y="202"/>
                  </a:cubicBezTo>
                  <a:cubicBezTo>
                    <a:pt x="70" y="201"/>
                    <a:pt x="70" y="200"/>
                    <a:pt x="70" y="199"/>
                  </a:cubicBezTo>
                  <a:cubicBezTo>
                    <a:pt x="68" y="199"/>
                    <a:pt x="66" y="199"/>
                    <a:pt x="64" y="200"/>
                  </a:cubicBezTo>
                  <a:cubicBezTo>
                    <a:pt x="63" y="201"/>
                    <a:pt x="63" y="201"/>
                    <a:pt x="62" y="201"/>
                  </a:cubicBezTo>
                  <a:cubicBezTo>
                    <a:pt x="57" y="202"/>
                    <a:pt x="53" y="202"/>
                    <a:pt x="49" y="202"/>
                  </a:cubicBezTo>
                  <a:cubicBezTo>
                    <a:pt x="45" y="203"/>
                    <a:pt x="42" y="203"/>
                    <a:pt x="38" y="203"/>
                  </a:cubicBezTo>
                  <a:close/>
                  <a:moveTo>
                    <a:pt x="86" y="136"/>
                  </a:moveTo>
                  <a:cubicBezTo>
                    <a:pt x="85" y="136"/>
                    <a:pt x="85" y="136"/>
                    <a:pt x="85" y="136"/>
                  </a:cubicBezTo>
                  <a:cubicBezTo>
                    <a:pt x="81" y="138"/>
                    <a:pt x="77" y="140"/>
                    <a:pt x="73" y="142"/>
                  </a:cubicBezTo>
                  <a:cubicBezTo>
                    <a:pt x="73" y="143"/>
                    <a:pt x="72" y="143"/>
                    <a:pt x="72" y="143"/>
                  </a:cubicBezTo>
                  <a:cubicBezTo>
                    <a:pt x="72" y="145"/>
                    <a:pt x="72" y="147"/>
                    <a:pt x="72" y="148"/>
                  </a:cubicBezTo>
                  <a:cubicBezTo>
                    <a:pt x="72" y="148"/>
                    <a:pt x="73" y="149"/>
                    <a:pt x="73" y="149"/>
                  </a:cubicBezTo>
                  <a:cubicBezTo>
                    <a:pt x="73" y="149"/>
                    <a:pt x="73" y="148"/>
                    <a:pt x="74" y="148"/>
                  </a:cubicBezTo>
                  <a:cubicBezTo>
                    <a:pt x="77" y="145"/>
                    <a:pt x="80" y="142"/>
                    <a:pt x="83" y="139"/>
                  </a:cubicBezTo>
                  <a:cubicBezTo>
                    <a:pt x="84" y="139"/>
                    <a:pt x="84" y="138"/>
                    <a:pt x="85" y="137"/>
                  </a:cubicBezTo>
                  <a:cubicBezTo>
                    <a:pt x="85" y="137"/>
                    <a:pt x="85" y="137"/>
                    <a:pt x="86" y="136"/>
                  </a:cubicBezTo>
                  <a:close/>
                  <a:moveTo>
                    <a:pt x="71" y="74"/>
                  </a:moveTo>
                  <a:cubicBezTo>
                    <a:pt x="76" y="70"/>
                    <a:pt x="80" y="67"/>
                    <a:pt x="85" y="64"/>
                  </a:cubicBezTo>
                  <a:cubicBezTo>
                    <a:pt x="80" y="65"/>
                    <a:pt x="76" y="66"/>
                    <a:pt x="71" y="67"/>
                  </a:cubicBezTo>
                  <a:cubicBezTo>
                    <a:pt x="71" y="69"/>
                    <a:pt x="71" y="71"/>
                    <a:pt x="71" y="74"/>
                  </a:cubicBezTo>
                  <a:close/>
                  <a:moveTo>
                    <a:pt x="86" y="172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2" y="176"/>
                    <a:pt x="78" y="180"/>
                    <a:pt x="74" y="184"/>
                  </a:cubicBezTo>
                  <a:cubicBezTo>
                    <a:pt x="73" y="185"/>
                    <a:pt x="73" y="185"/>
                    <a:pt x="73" y="185"/>
                  </a:cubicBezTo>
                  <a:cubicBezTo>
                    <a:pt x="75" y="185"/>
                    <a:pt x="83" y="180"/>
                    <a:pt x="86" y="177"/>
                  </a:cubicBezTo>
                  <a:cubicBezTo>
                    <a:pt x="86" y="175"/>
                    <a:pt x="86" y="174"/>
                    <a:pt x="86" y="172"/>
                  </a:cubicBezTo>
                  <a:close/>
                  <a:moveTo>
                    <a:pt x="73" y="158"/>
                  </a:moveTo>
                  <a:cubicBezTo>
                    <a:pt x="73" y="161"/>
                    <a:pt x="73" y="163"/>
                    <a:pt x="73" y="165"/>
                  </a:cubicBezTo>
                  <a:cubicBezTo>
                    <a:pt x="75" y="164"/>
                    <a:pt x="84" y="155"/>
                    <a:pt x="84" y="154"/>
                  </a:cubicBezTo>
                  <a:cubicBezTo>
                    <a:pt x="80" y="155"/>
                    <a:pt x="77" y="157"/>
                    <a:pt x="73" y="158"/>
                  </a:cubicBezTo>
                  <a:close/>
                  <a:moveTo>
                    <a:pt x="80" y="208"/>
                  </a:moveTo>
                  <a:cubicBezTo>
                    <a:pt x="81" y="206"/>
                    <a:pt x="82" y="204"/>
                    <a:pt x="83" y="203"/>
                  </a:cubicBezTo>
                  <a:cubicBezTo>
                    <a:pt x="84" y="201"/>
                    <a:pt x="85" y="199"/>
                    <a:pt x="86" y="197"/>
                  </a:cubicBezTo>
                  <a:cubicBezTo>
                    <a:pt x="83" y="199"/>
                    <a:pt x="79" y="201"/>
                    <a:pt x="76" y="202"/>
                  </a:cubicBezTo>
                  <a:cubicBezTo>
                    <a:pt x="77" y="204"/>
                    <a:pt x="79" y="206"/>
                    <a:pt x="80" y="208"/>
                  </a:cubicBezTo>
                  <a:close/>
                  <a:moveTo>
                    <a:pt x="73" y="196"/>
                  </a:moveTo>
                  <a:cubicBezTo>
                    <a:pt x="75" y="194"/>
                    <a:pt x="83" y="183"/>
                    <a:pt x="84" y="182"/>
                  </a:cubicBezTo>
                  <a:cubicBezTo>
                    <a:pt x="80" y="184"/>
                    <a:pt x="77" y="186"/>
                    <a:pt x="73" y="188"/>
                  </a:cubicBezTo>
                  <a:cubicBezTo>
                    <a:pt x="73" y="191"/>
                    <a:pt x="74" y="194"/>
                    <a:pt x="73" y="196"/>
                  </a:cubicBezTo>
                  <a:close/>
                  <a:moveTo>
                    <a:pt x="86" y="81"/>
                  </a:moveTo>
                  <a:cubicBezTo>
                    <a:pt x="82" y="85"/>
                    <a:pt x="79" y="88"/>
                    <a:pt x="75" y="91"/>
                  </a:cubicBezTo>
                  <a:cubicBezTo>
                    <a:pt x="75" y="91"/>
                    <a:pt x="75" y="92"/>
                    <a:pt x="75" y="92"/>
                  </a:cubicBezTo>
                  <a:cubicBezTo>
                    <a:pt x="79" y="90"/>
                    <a:pt x="82" y="89"/>
                    <a:pt x="85" y="88"/>
                  </a:cubicBezTo>
                  <a:cubicBezTo>
                    <a:pt x="85" y="88"/>
                    <a:pt x="86" y="87"/>
                    <a:pt x="86" y="87"/>
                  </a:cubicBezTo>
                  <a:cubicBezTo>
                    <a:pt x="86" y="85"/>
                    <a:pt x="86" y="83"/>
                    <a:pt x="86" y="81"/>
                  </a:cubicBezTo>
                  <a:close/>
                  <a:moveTo>
                    <a:pt x="72" y="118"/>
                  </a:moveTo>
                  <a:cubicBezTo>
                    <a:pt x="74" y="117"/>
                    <a:pt x="83" y="108"/>
                    <a:pt x="83" y="107"/>
                  </a:cubicBezTo>
                  <a:cubicBezTo>
                    <a:pt x="80" y="109"/>
                    <a:pt x="76" y="111"/>
                    <a:pt x="72" y="111"/>
                  </a:cubicBezTo>
                  <a:cubicBezTo>
                    <a:pt x="72" y="114"/>
                    <a:pt x="72" y="116"/>
                    <a:pt x="72" y="118"/>
                  </a:cubicBezTo>
                  <a:close/>
                  <a:moveTo>
                    <a:pt x="86" y="32"/>
                  </a:moveTo>
                  <a:cubicBezTo>
                    <a:pt x="84" y="32"/>
                    <a:pt x="74" y="39"/>
                    <a:pt x="74" y="40"/>
                  </a:cubicBezTo>
                  <a:cubicBezTo>
                    <a:pt x="78" y="39"/>
                    <a:pt x="82" y="38"/>
                    <a:pt x="86" y="36"/>
                  </a:cubicBezTo>
                  <a:cubicBezTo>
                    <a:pt x="86" y="34"/>
                    <a:pt x="86" y="33"/>
                    <a:pt x="86" y="32"/>
                  </a:cubicBezTo>
                  <a:close/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4" y="27"/>
                    <a:pt x="47" y="26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0" y="22"/>
                    <a:pt x="50" y="20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5" y="23"/>
                    <a:pt x="42" y="25"/>
                  </a:cubicBezTo>
                  <a:cubicBezTo>
                    <a:pt x="42" y="25"/>
                    <a:pt x="41" y="26"/>
                    <a:pt x="41" y="26"/>
                  </a:cubicBezTo>
                  <a:cubicBezTo>
                    <a:pt x="42" y="27"/>
                    <a:pt x="42" y="28"/>
                    <a:pt x="42" y="29"/>
                  </a:cubicBezTo>
                  <a:close/>
                  <a:moveTo>
                    <a:pt x="69" y="213"/>
                  </a:moveTo>
                  <a:cubicBezTo>
                    <a:pt x="66" y="216"/>
                    <a:pt x="64" y="219"/>
                    <a:pt x="62" y="222"/>
                  </a:cubicBezTo>
                  <a:cubicBezTo>
                    <a:pt x="65" y="222"/>
                    <a:pt x="67" y="221"/>
                    <a:pt x="70" y="221"/>
                  </a:cubicBezTo>
                  <a:cubicBezTo>
                    <a:pt x="70" y="218"/>
                    <a:pt x="70" y="216"/>
                    <a:pt x="69" y="213"/>
                  </a:cubicBezTo>
                  <a:close/>
                  <a:moveTo>
                    <a:pt x="89" y="105"/>
                  </a:moveTo>
                  <a:cubicBezTo>
                    <a:pt x="88" y="106"/>
                    <a:pt x="88" y="107"/>
                    <a:pt x="88" y="108"/>
                  </a:cubicBezTo>
                  <a:cubicBezTo>
                    <a:pt x="88" y="111"/>
                    <a:pt x="88" y="115"/>
                    <a:pt x="88" y="118"/>
                  </a:cubicBezTo>
                  <a:cubicBezTo>
                    <a:pt x="88" y="120"/>
                    <a:pt x="88" y="122"/>
                    <a:pt x="88" y="123"/>
                  </a:cubicBezTo>
                  <a:cubicBezTo>
                    <a:pt x="88" y="126"/>
                    <a:pt x="88" y="128"/>
                    <a:pt x="88" y="131"/>
                  </a:cubicBezTo>
                  <a:cubicBezTo>
                    <a:pt x="88" y="131"/>
                    <a:pt x="88" y="131"/>
                    <a:pt x="88" y="132"/>
                  </a:cubicBezTo>
                  <a:cubicBezTo>
                    <a:pt x="89" y="131"/>
                    <a:pt x="89" y="131"/>
                    <a:pt x="89" y="130"/>
                  </a:cubicBezTo>
                  <a:cubicBezTo>
                    <a:pt x="89" y="122"/>
                    <a:pt x="90" y="114"/>
                    <a:pt x="90" y="106"/>
                  </a:cubicBezTo>
                  <a:cubicBezTo>
                    <a:pt x="90" y="106"/>
                    <a:pt x="90" y="106"/>
                    <a:pt x="89" y="105"/>
                  </a:cubicBezTo>
                  <a:close/>
                  <a:moveTo>
                    <a:pt x="83" y="123"/>
                  </a:moveTo>
                  <a:cubicBezTo>
                    <a:pt x="80" y="125"/>
                    <a:pt x="76" y="126"/>
                    <a:pt x="72" y="128"/>
                  </a:cubicBezTo>
                  <a:cubicBezTo>
                    <a:pt x="72" y="130"/>
                    <a:pt x="72" y="132"/>
                    <a:pt x="72" y="134"/>
                  </a:cubicBezTo>
                  <a:cubicBezTo>
                    <a:pt x="76" y="130"/>
                    <a:pt x="80" y="127"/>
                    <a:pt x="83" y="123"/>
                  </a:cubicBezTo>
                  <a:close/>
                  <a:moveTo>
                    <a:pt x="88" y="200"/>
                  </a:moveTo>
                  <a:cubicBezTo>
                    <a:pt x="86" y="203"/>
                    <a:pt x="83" y="207"/>
                    <a:pt x="82" y="211"/>
                  </a:cubicBezTo>
                  <a:cubicBezTo>
                    <a:pt x="83" y="211"/>
                    <a:pt x="85" y="210"/>
                    <a:pt x="88" y="209"/>
                  </a:cubicBezTo>
                  <a:cubicBezTo>
                    <a:pt x="88" y="209"/>
                    <a:pt x="88" y="208"/>
                    <a:pt x="87" y="207"/>
                  </a:cubicBezTo>
                  <a:cubicBezTo>
                    <a:pt x="87" y="206"/>
                    <a:pt x="87" y="205"/>
                    <a:pt x="88" y="204"/>
                  </a:cubicBezTo>
                  <a:cubicBezTo>
                    <a:pt x="88" y="204"/>
                    <a:pt x="89" y="204"/>
                    <a:pt x="89" y="203"/>
                  </a:cubicBezTo>
                  <a:cubicBezTo>
                    <a:pt x="88" y="202"/>
                    <a:pt x="88" y="201"/>
                    <a:pt x="88" y="200"/>
                  </a:cubicBezTo>
                  <a:close/>
                  <a:moveTo>
                    <a:pt x="21" y="33"/>
                  </a:moveTo>
                  <a:cubicBezTo>
                    <a:pt x="21" y="32"/>
                    <a:pt x="21" y="31"/>
                    <a:pt x="20" y="30"/>
                  </a:cubicBezTo>
                  <a:cubicBezTo>
                    <a:pt x="19" y="31"/>
                    <a:pt x="19" y="31"/>
                    <a:pt x="18" y="32"/>
                  </a:cubicBezTo>
                  <a:cubicBezTo>
                    <a:pt x="17" y="32"/>
                    <a:pt x="17" y="32"/>
                    <a:pt x="16" y="32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4" y="32"/>
                    <a:pt x="14" y="31"/>
                    <a:pt x="14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5" y="28"/>
                    <a:pt x="14" y="28"/>
                    <a:pt x="13" y="28"/>
                  </a:cubicBezTo>
                  <a:cubicBezTo>
                    <a:pt x="14" y="31"/>
                    <a:pt x="14" y="35"/>
                    <a:pt x="14" y="38"/>
                  </a:cubicBezTo>
                  <a:cubicBezTo>
                    <a:pt x="14" y="37"/>
                    <a:pt x="15" y="36"/>
                    <a:pt x="15" y="36"/>
                  </a:cubicBezTo>
                  <a:cubicBezTo>
                    <a:pt x="16" y="35"/>
                    <a:pt x="17" y="36"/>
                    <a:pt x="17" y="37"/>
                  </a:cubicBezTo>
                  <a:cubicBezTo>
                    <a:pt x="19" y="35"/>
                    <a:pt x="20" y="34"/>
                    <a:pt x="21" y="33"/>
                  </a:cubicBezTo>
                  <a:close/>
                  <a:moveTo>
                    <a:pt x="71" y="10"/>
                  </a:moveTo>
                  <a:cubicBezTo>
                    <a:pt x="71" y="13"/>
                    <a:pt x="71" y="16"/>
                    <a:pt x="71" y="19"/>
                  </a:cubicBezTo>
                  <a:cubicBezTo>
                    <a:pt x="74" y="18"/>
                    <a:pt x="76" y="17"/>
                    <a:pt x="78" y="16"/>
                  </a:cubicBezTo>
                  <a:cubicBezTo>
                    <a:pt x="76" y="14"/>
                    <a:pt x="73" y="12"/>
                    <a:pt x="71" y="10"/>
                  </a:cubicBezTo>
                  <a:close/>
                  <a:moveTo>
                    <a:pt x="83" y="170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80" y="172"/>
                    <a:pt x="77" y="173"/>
                    <a:pt x="73" y="175"/>
                  </a:cubicBezTo>
                  <a:cubicBezTo>
                    <a:pt x="73" y="176"/>
                    <a:pt x="73" y="177"/>
                    <a:pt x="73" y="178"/>
                  </a:cubicBezTo>
                  <a:cubicBezTo>
                    <a:pt x="73" y="179"/>
                    <a:pt x="73" y="180"/>
                    <a:pt x="74" y="181"/>
                  </a:cubicBezTo>
                  <a:cubicBezTo>
                    <a:pt x="77" y="177"/>
                    <a:pt x="80" y="174"/>
                    <a:pt x="83" y="170"/>
                  </a:cubicBezTo>
                  <a:close/>
                  <a:moveTo>
                    <a:pt x="59" y="43"/>
                  </a:moveTo>
                  <a:cubicBezTo>
                    <a:pt x="56" y="45"/>
                    <a:pt x="54" y="47"/>
                    <a:pt x="51" y="49"/>
                  </a:cubicBezTo>
                  <a:cubicBezTo>
                    <a:pt x="51" y="49"/>
                    <a:pt x="51" y="49"/>
                    <a:pt x="51" y="50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1"/>
                    <a:pt x="56" y="49"/>
                    <a:pt x="58" y="48"/>
                  </a:cubicBezTo>
                  <a:cubicBezTo>
                    <a:pt x="58" y="48"/>
                    <a:pt x="59" y="47"/>
                    <a:pt x="59" y="47"/>
                  </a:cubicBezTo>
                  <a:cubicBezTo>
                    <a:pt x="59" y="46"/>
                    <a:pt x="59" y="44"/>
                    <a:pt x="59" y="43"/>
                  </a:cubicBezTo>
                  <a:close/>
                  <a:moveTo>
                    <a:pt x="17" y="195"/>
                  </a:moveTo>
                  <a:cubicBezTo>
                    <a:pt x="18" y="197"/>
                    <a:pt x="20" y="198"/>
                    <a:pt x="22" y="198"/>
                  </a:cubicBezTo>
                  <a:cubicBezTo>
                    <a:pt x="22" y="198"/>
                    <a:pt x="22" y="197"/>
                    <a:pt x="23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6"/>
                    <a:pt x="21" y="196"/>
                    <a:pt x="21" y="195"/>
                  </a:cubicBezTo>
                  <a:cubicBezTo>
                    <a:pt x="21" y="195"/>
                    <a:pt x="21" y="194"/>
                    <a:pt x="22" y="194"/>
                  </a:cubicBezTo>
                  <a:cubicBezTo>
                    <a:pt x="22" y="194"/>
                    <a:pt x="23" y="193"/>
                    <a:pt x="23" y="193"/>
                  </a:cubicBezTo>
                  <a:cubicBezTo>
                    <a:pt x="24" y="193"/>
                    <a:pt x="26" y="193"/>
                    <a:pt x="27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0" y="191"/>
                    <a:pt x="31" y="189"/>
                    <a:pt x="33" y="188"/>
                  </a:cubicBezTo>
                  <a:cubicBezTo>
                    <a:pt x="32" y="188"/>
                    <a:pt x="32" y="187"/>
                    <a:pt x="31" y="187"/>
                  </a:cubicBezTo>
                  <a:cubicBezTo>
                    <a:pt x="29" y="191"/>
                    <a:pt x="28" y="192"/>
                    <a:pt x="25" y="190"/>
                  </a:cubicBezTo>
                  <a:cubicBezTo>
                    <a:pt x="25" y="191"/>
                    <a:pt x="25" y="192"/>
                    <a:pt x="24" y="192"/>
                  </a:cubicBezTo>
                  <a:cubicBezTo>
                    <a:pt x="23" y="193"/>
                    <a:pt x="23" y="192"/>
                    <a:pt x="22" y="192"/>
                  </a:cubicBezTo>
                  <a:cubicBezTo>
                    <a:pt x="20" y="193"/>
                    <a:pt x="19" y="194"/>
                    <a:pt x="17" y="195"/>
                  </a:cubicBezTo>
                  <a:close/>
                  <a:moveTo>
                    <a:pt x="33" y="118"/>
                  </a:moveTo>
                  <a:cubicBezTo>
                    <a:pt x="33" y="118"/>
                    <a:pt x="33" y="118"/>
                    <a:pt x="33" y="118"/>
                  </a:cubicBezTo>
                  <a:cubicBezTo>
                    <a:pt x="34" y="118"/>
                    <a:pt x="34" y="117"/>
                    <a:pt x="35" y="116"/>
                  </a:cubicBezTo>
                  <a:cubicBezTo>
                    <a:pt x="36" y="116"/>
                    <a:pt x="37" y="115"/>
                    <a:pt x="37" y="114"/>
                  </a:cubicBezTo>
                  <a:cubicBezTo>
                    <a:pt x="38" y="113"/>
                    <a:pt x="38" y="111"/>
                    <a:pt x="38" y="110"/>
                  </a:cubicBezTo>
                  <a:cubicBezTo>
                    <a:pt x="38" y="110"/>
                    <a:pt x="38" y="109"/>
                    <a:pt x="37" y="108"/>
                  </a:cubicBezTo>
                  <a:cubicBezTo>
                    <a:pt x="36" y="110"/>
                    <a:pt x="35" y="111"/>
                    <a:pt x="33" y="112"/>
                  </a:cubicBezTo>
                  <a:cubicBezTo>
                    <a:pt x="33" y="112"/>
                    <a:pt x="33" y="113"/>
                    <a:pt x="33" y="113"/>
                  </a:cubicBezTo>
                  <a:cubicBezTo>
                    <a:pt x="33" y="115"/>
                    <a:pt x="33" y="116"/>
                    <a:pt x="33" y="118"/>
                  </a:cubicBez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6" y="40"/>
                    <a:pt x="57" y="39"/>
                    <a:pt x="58" y="39"/>
                  </a:cubicBezTo>
                  <a:cubicBezTo>
                    <a:pt x="59" y="38"/>
                    <a:pt x="59" y="38"/>
                    <a:pt x="59" y="37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0" y="33"/>
                    <a:pt x="60" y="32"/>
                    <a:pt x="61" y="32"/>
                  </a:cubicBezTo>
                  <a:cubicBezTo>
                    <a:pt x="62" y="32"/>
                    <a:pt x="61" y="31"/>
                    <a:pt x="61" y="31"/>
                  </a:cubicBezTo>
                  <a:cubicBezTo>
                    <a:pt x="60" y="32"/>
                    <a:pt x="59" y="33"/>
                    <a:pt x="58" y="33"/>
                  </a:cubicBezTo>
                  <a:cubicBezTo>
                    <a:pt x="57" y="34"/>
                    <a:pt x="56" y="35"/>
                    <a:pt x="56" y="37"/>
                  </a:cubicBezTo>
                  <a:cubicBezTo>
                    <a:pt x="55" y="38"/>
                    <a:pt x="55" y="40"/>
                    <a:pt x="54" y="41"/>
                  </a:cubicBezTo>
                  <a:close/>
                  <a:moveTo>
                    <a:pt x="85" y="24"/>
                  </a:moveTo>
                  <a:cubicBezTo>
                    <a:pt x="83" y="25"/>
                    <a:pt x="73" y="31"/>
                    <a:pt x="72" y="32"/>
                  </a:cubicBezTo>
                  <a:cubicBezTo>
                    <a:pt x="77" y="31"/>
                    <a:pt x="81" y="29"/>
                    <a:pt x="86" y="27"/>
                  </a:cubicBezTo>
                  <a:cubicBezTo>
                    <a:pt x="86" y="26"/>
                    <a:pt x="85" y="25"/>
                    <a:pt x="85" y="24"/>
                  </a:cubicBezTo>
                  <a:close/>
                  <a:moveTo>
                    <a:pt x="25" y="215"/>
                  </a:moveTo>
                  <a:cubicBezTo>
                    <a:pt x="25" y="212"/>
                    <a:pt x="25" y="209"/>
                    <a:pt x="25" y="206"/>
                  </a:cubicBezTo>
                  <a:cubicBezTo>
                    <a:pt x="23" y="207"/>
                    <a:pt x="22" y="207"/>
                    <a:pt x="21" y="207"/>
                  </a:cubicBezTo>
                  <a:cubicBezTo>
                    <a:pt x="21" y="209"/>
                    <a:pt x="23" y="214"/>
                    <a:pt x="25" y="215"/>
                  </a:cubicBezTo>
                  <a:close/>
                  <a:moveTo>
                    <a:pt x="80" y="41"/>
                  </a:moveTo>
                  <a:cubicBezTo>
                    <a:pt x="77" y="42"/>
                    <a:pt x="74" y="43"/>
                    <a:pt x="71" y="43"/>
                  </a:cubicBezTo>
                  <a:cubicBezTo>
                    <a:pt x="71" y="45"/>
                    <a:pt x="71" y="46"/>
                    <a:pt x="71" y="48"/>
                  </a:cubicBezTo>
                  <a:cubicBezTo>
                    <a:pt x="74" y="46"/>
                    <a:pt x="77" y="43"/>
                    <a:pt x="80" y="41"/>
                  </a:cubicBezTo>
                  <a:close/>
                  <a:moveTo>
                    <a:pt x="52" y="32"/>
                  </a:moveTo>
                  <a:cubicBezTo>
                    <a:pt x="53" y="32"/>
                    <a:pt x="53" y="32"/>
                    <a:pt x="54" y="31"/>
                  </a:cubicBezTo>
                  <a:cubicBezTo>
                    <a:pt x="55" y="31"/>
                    <a:pt x="55" y="30"/>
                    <a:pt x="55" y="29"/>
                  </a:cubicBezTo>
                  <a:cubicBezTo>
                    <a:pt x="56" y="27"/>
                    <a:pt x="56" y="26"/>
                    <a:pt x="57" y="24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6" y="24"/>
                    <a:pt x="54" y="25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3" y="27"/>
                    <a:pt x="53" y="28"/>
                    <a:pt x="53" y="28"/>
                  </a:cubicBezTo>
                  <a:cubicBezTo>
                    <a:pt x="52" y="30"/>
                    <a:pt x="52" y="31"/>
                    <a:pt x="52" y="32"/>
                  </a:cubicBezTo>
                  <a:close/>
                  <a:moveTo>
                    <a:pt x="91" y="59"/>
                  </a:moveTo>
                  <a:cubicBezTo>
                    <a:pt x="91" y="56"/>
                    <a:pt x="91" y="51"/>
                    <a:pt x="91" y="50"/>
                  </a:cubicBezTo>
                  <a:cubicBezTo>
                    <a:pt x="90" y="50"/>
                    <a:pt x="90" y="50"/>
                    <a:pt x="89" y="51"/>
                  </a:cubicBezTo>
                  <a:cubicBezTo>
                    <a:pt x="89" y="51"/>
                    <a:pt x="88" y="52"/>
                    <a:pt x="88" y="53"/>
                  </a:cubicBezTo>
                  <a:cubicBezTo>
                    <a:pt x="88" y="55"/>
                    <a:pt x="88" y="56"/>
                    <a:pt x="88" y="58"/>
                  </a:cubicBezTo>
                  <a:cubicBezTo>
                    <a:pt x="88" y="59"/>
                    <a:pt x="88" y="59"/>
                    <a:pt x="88" y="60"/>
                  </a:cubicBezTo>
                  <a:cubicBezTo>
                    <a:pt x="89" y="59"/>
                    <a:pt x="90" y="59"/>
                    <a:pt x="91" y="59"/>
                  </a:cubicBezTo>
                  <a:close/>
                  <a:moveTo>
                    <a:pt x="51" y="63"/>
                  </a:moveTo>
                  <a:cubicBezTo>
                    <a:pt x="53" y="62"/>
                    <a:pt x="54" y="61"/>
                    <a:pt x="55" y="60"/>
                  </a:cubicBezTo>
                  <a:cubicBezTo>
                    <a:pt x="55" y="60"/>
                    <a:pt x="56" y="60"/>
                    <a:pt x="56" y="60"/>
                  </a:cubicBezTo>
                  <a:cubicBezTo>
                    <a:pt x="56" y="58"/>
                    <a:pt x="56" y="57"/>
                    <a:pt x="56" y="55"/>
                  </a:cubicBezTo>
                  <a:cubicBezTo>
                    <a:pt x="54" y="56"/>
                    <a:pt x="53" y="57"/>
                    <a:pt x="51" y="58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54" y="21"/>
                  </a:moveTo>
                  <a:cubicBezTo>
                    <a:pt x="55" y="20"/>
                    <a:pt x="57" y="19"/>
                    <a:pt x="58" y="18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0" y="11"/>
                    <a:pt x="58" y="12"/>
                    <a:pt x="58" y="14"/>
                  </a:cubicBezTo>
                  <a:cubicBezTo>
                    <a:pt x="58" y="16"/>
                    <a:pt x="58" y="17"/>
                    <a:pt x="56" y="17"/>
                  </a:cubicBezTo>
                  <a:cubicBezTo>
                    <a:pt x="55" y="17"/>
                    <a:pt x="55" y="17"/>
                    <a:pt x="54" y="17"/>
                  </a:cubicBezTo>
                  <a:cubicBezTo>
                    <a:pt x="54" y="18"/>
                    <a:pt x="54" y="20"/>
                    <a:pt x="54" y="21"/>
                  </a:cubicBezTo>
                  <a:close/>
                  <a:moveTo>
                    <a:pt x="91" y="45"/>
                  </a:moveTo>
                  <a:cubicBezTo>
                    <a:pt x="91" y="43"/>
                    <a:pt x="91" y="38"/>
                    <a:pt x="91" y="37"/>
                  </a:cubicBezTo>
                  <a:cubicBezTo>
                    <a:pt x="90" y="38"/>
                    <a:pt x="89" y="38"/>
                    <a:pt x="89" y="38"/>
                  </a:cubicBezTo>
                  <a:cubicBezTo>
                    <a:pt x="89" y="39"/>
                    <a:pt x="88" y="39"/>
                    <a:pt x="88" y="39"/>
                  </a:cubicBezTo>
                  <a:cubicBezTo>
                    <a:pt x="88" y="42"/>
                    <a:pt x="88" y="44"/>
                    <a:pt x="88" y="46"/>
                  </a:cubicBezTo>
                  <a:cubicBezTo>
                    <a:pt x="89" y="46"/>
                    <a:pt x="90" y="46"/>
                    <a:pt x="91" y="45"/>
                  </a:cubicBezTo>
                  <a:close/>
                  <a:moveTo>
                    <a:pt x="88" y="64"/>
                  </a:moveTo>
                  <a:cubicBezTo>
                    <a:pt x="88" y="67"/>
                    <a:pt x="88" y="70"/>
                    <a:pt x="88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0" y="70"/>
                    <a:pt x="91" y="66"/>
                    <a:pt x="91" y="63"/>
                  </a:cubicBezTo>
                  <a:cubicBezTo>
                    <a:pt x="90" y="63"/>
                    <a:pt x="89" y="64"/>
                    <a:pt x="88" y="64"/>
                  </a:cubicBezTo>
                  <a:close/>
                  <a:moveTo>
                    <a:pt x="47" y="31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5" y="32"/>
                    <a:pt x="44" y="34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7"/>
                    <a:pt x="42" y="38"/>
                    <a:pt x="42" y="39"/>
                  </a:cubicBezTo>
                  <a:cubicBezTo>
                    <a:pt x="43" y="38"/>
                    <a:pt x="44" y="38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5"/>
                    <a:pt x="46" y="33"/>
                    <a:pt x="47" y="31"/>
                  </a:cubicBezTo>
                  <a:close/>
                  <a:moveTo>
                    <a:pt x="52" y="125"/>
                  </a:moveTo>
                  <a:cubicBezTo>
                    <a:pt x="53" y="124"/>
                    <a:pt x="54" y="124"/>
                    <a:pt x="55" y="123"/>
                  </a:cubicBezTo>
                  <a:cubicBezTo>
                    <a:pt x="55" y="123"/>
                    <a:pt x="55" y="122"/>
                    <a:pt x="55" y="122"/>
                  </a:cubicBezTo>
                  <a:cubicBezTo>
                    <a:pt x="55" y="121"/>
                    <a:pt x="55" y="120"/>
                    <a:pt x="55" y="118"/>
                  </a:cubicBezTo>
                  <a:cubicBezTo>
                    <a:pt x="54" y="120"/>
                    <a:pt x="52" y="121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4"/>
                    <a:pt x="52" y="125"/>
                  </a:cubicBezTo>
                  <a:close/>
                  <a:moveTo>
                    <a:pt x="33" y="21"/>
                  </a:moveTo>
                  <a:cubicBezTo>
                    <a:pt x="32" y="21"/>
                    <a:pt x="23" y="28"/>
                    <a:pt x="22" y="29"/>
                  </a:cubicBezTo>
                  <a:cubicBezTo>
                    <a:pt x="23" y="29"/>
                    <a:pt x="23" y="30"/>
                    <a:pt x="23" y="31"/>
                  </a:cubicBezTo>
                  <a:cubicBezTo>
                    <a:pt x="27" y="28"/>
                    <a:pt x="30" y="24"/>
                    <a:pt x="33" y="21"/>
                  </a:cubicBezTo>
                  <a:close/>
                  <a:moveTo>
                    <a:pt x="19" y="78"/>
                  </a:moveTo>
                  <a:cubicBezTo>
                    <a:pt x="18" y="79"/>
                    <a:pt x="17" y="80"/>
                    <a:pt x="16" y="80"/>
                  </a:cubicBezTo>
                  <a:cubicBezTo>
                    <a:pt x="16" y="80"/>
                    <a:pt x="16" y="81"/>
                    <a:pt x="16" y="81"/>
                  </a:cubicBezTo>
                  <a:cubicBezTo>
                    <a:pt x="16" y="82"/>
                    <a:pt x="16" y="84"/>
                    <a:pt x="16" y="85"/>
                  </a:cubicBezTo>
                  <a:cubicBezTo>
                    <a:pt x="17" y="84"/>
                    <a:pt x="18" y="83"/>
                    <a:pt x="20" y="82"/>
                  </a:cubicBezTo>
                  <a:cubicBezTo>
                    <a:pt x="20" y="82"/>
                    <a:pt x="20" y="81"/>
                    <a:pt x="20" y="81"/>
                  </a:cubicBezTo>
                  <a:cubicBezTo>
                    <a:pt x="20" y="80"/>
                    <a:pt x="20" y="79"/>
                    <a:pt x="19" y="78"/>
                  </a:cubicBezTo>
                  <a:close/>
                  <a:moveTo>
                    <a:pt x="8" y="23"/>
                  </a:moveTo>
                  <a:cubicBezTo>
                    <a:pt x="8" y="34"/>
                    <a:pt x="9" y="45"/>
                    <a:pt x="9" y="56"/>
                  </a:cubicBezTo>
                  <a:cubicBezTo>
                    <a:pt x="9" y="55"/>
                    <a:pt x="9" y="55"/>
                    <a:pt x="9" y="54"/>
                  </a:cubicBezTo>
                  <a:cubicBezTo>
                    <a:pt x="9" y="47"/>
                    <a:pt x="9" y="40"/>
                    <a:pt x="9" y="33"/>
                  </a:cubicBezTo>
                  <a:cubicBezTo>
                    <a:pt x="9" y="29"/>
                    <a:pt x="8" y="26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33" y="220"/>
                  </a:moveTo>
                  <a:cubicBezTo>
                    <a:pt x="34" y="217"/>
                    <a:pt x="34" y="215"/>
                    <a:pt x="34" y="212"/>
                  </a:cubicBezTo>
                  <a:cubicBezTo>
                    <a:pt x="34" y="212"/>
                    <a:pt x="33" y="212"/>
                    <a:pt x="33" y="212"/>
                  </a:cubicBezTo>
                  <a:cubicBezTo>
                    <a:pt x="32" y="214"/>
                    <a:pt x="31" y="216"/>
                    <a:pt x="30" y="219"/>
                  </a:cubicBezTo>
                  <a:cubicBezTo>
                    <a:pt x="31" y="219"/>
                    <a:pt x="32" y="220"/>
                    <a:pt x="33" y="220"/>
                  </a:cubicBezTo>
                  <a:close/>
                  <a:moveTo>
                    <a:pt x="57" y="170"/>
                  </a:moveTo>
                  <a:cubicBezTo>
                    <a:pt x="55" y="171"/>
                    <a:pt x="55" y="172"/>
                    <a:pt x="54" y="173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4" y="175"/>
                    <a:pt x="54" y="176"/>
                    <a:pt x="54" y="178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56" y="175"/>
                    <a:pt x="57" y="173"/>
                    <a:pt x="57" y="171"/>
                  </a:cubicBezTo>
                  <a:cubicBezTo>
                    <a:pt x="57" y="171"/>
                    <a:pt x="57" y="171"/>
                    <a:pt x="57" y="170"/>
                  </a:cubicBezTo>
                  <a:close/>
                  <a:moveTo>
                    <a:pt x="90" y="92"/>
                  </a:moveTo>
                  <a:cubicBezTo>
                    <a:pt x="88" y="93"/>
                    <a:pt x="88" y="93"/>
                    <a:pt x="88" y="95"/>
                  </a:cubicBezTo>
                  <a:cubicBezTo>
                    <a:pt x="88" y="97"/>
                    <a:pt x="88" y="99"/>
                    <a:pt x="88" y="101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2"/>
                    <a:pt x="89" y="102"/>
                    <a:pt x="90" y="102"/>
                  </a:cubicBezTo>
                  <a:cubicBezTo>
                    <a:pt x="90" y="99"/>
                    <a:pt x="90" y="95"/>
                    <a:pt x="90" y="92"/>
                  </a:cubicBezTo>
                  <a:close/>
                  <a:moveTo>
                    <a:pt x="66" y="66"/>
                  </a:moveTo>
                  <a:cubicBezTo>
                    <a:pt x="65" y="66"/>
                    <a:pt x="65" y="67"/>
                    <a:pt x="65" y="67"/>
                  </a:cubicBezTo>
                  <a:cubicBezTo>
                    <a:pt x="65" y="69"/>
                    <a:pt x="64" y="71"/>
                    <a:pt x="65" y="73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7"/>
                    <a:pt x="65" y="79"/>
                    <a:pt x="65" y="81"/>
                  </a:cubicBezTo>
                  <a:cubicBezTo>
                    <a:pt x="65" y="82"/>
                    <a:pt x="65" y="82"/>
                    <a:pt x="66" y="82"/>
                  </a:cubicBezTo>
                  <a:cubicBezTo>
                    <a:pt x="66" y="77"/>
                    <a:pt x="66" y="71"/>
                    <a:pt x="66" y="66"/>
                  </a:cubicBezTo>
                  <a:close/>
                  <a:moveTo>
                    <a:pt x="91" y="34"/>
                  </a:moveTo>
                  <a:cubicBezTo>
                    <a:pt x="91" y="32"/>
                    <a:pt x="91" y="30"/>
                    <a:pt x="91" y="28"/>
                  </a:cubicBezTo>
                  <a:cubicBezTo>
                    <a:pt x="90" y="28"/>
                    <a:pt x="89" y="29"/>
                    <a:pt x="89" y="29"/>
                  </a:cubicBezTo>
                  <a:cubicBezTo>
                    <a:pt x="89" y="29"/>
                    <a:pt x="88" y="30"/>
                    <a:pt x="88" y="30"/>
                  </a:cubicBezTo>
                  <a:cubicBezTo>
                    <a:pt x="88" y="31"/>
                    <a:pt x="88" y="33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lose/>
                  <a:moveTo>
                    <a:pt x="36" y="16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2" y="15"/>
                    <a:pt x="31" y="16"/>
                    <a:pt x="30" y="17"/>
                  </a:cubicBezTo>
                  <a:cubicBezTo>
                    <a:pt x="29" y="18"/>
                    <a:pt x="28" y="18"/>
                    <a:pt x="28" y="19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3" y="18"/>
                    <a:pt x="34" y="17"/>
                    <a:pt x="36" y="16"/>
                  </a:cubicBezTo>
                  <a:close/>
                  <a:moveTo>
                    <a:pt x="52" y="136"/>
                  </a:moveTo>
                  <a:cubicBezTo>
                    <a:pt x="54" y="136"/>
                    <a:pt x="54" y="135"/>
                    <a:pt x="55" y="134"/>
                  </a:cubicBezTo>
                  <a:cubicBezTo>
                    <a:pt x="55" y="132"/>
                    <a:pt x="55" y="131"/>
                    <a:pt x="55" y="130"/>
                  </a:cubicBezTo>
                  <a:cubicBezTo>
                    <a:pt x="55" y="130"/>
                    <a:pt x="55" y="129"/>
                    <a:pt x="56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30"/>
                    <a:pt x="53" y="130"/>
                    <a:pt x="52" y="131"/>
                  </a:cubicBezTo>
                  <a:cubicBezTo>
                    <a:pt x="52" y="131"/>
                    <a:pt x="52" y="132"/>
                    <a:pt x="52" y="132"/>
                  </a:cubicBezTo>
                  <a:cubicBezTo>
                    <a:pt x="52" y="133"/>
                    <a:pt x="52" y="135"/>
                    <a:pt x="52" y="136"/>
                  </a:cubicBezTo>
                  <a:close/>
                  <a:moveTo>
                    <a:pt x="89" y="223"/>
                  </a:moveTo>
                  <a:cubicBezTo>
                    <a:pt x="87" y="222"/>
                    <a:pt x="83" y="222"/>
                    <a:pt x="82" y="222"/>
                  </a:cubicBezTo>
                  <a:cubicBezTo>
                    <a:pt x="82" y="223"/>
                    <a:pt x="82" y="224"/>
                    <a:pt x="82" y="225"/>
                  </a:cubicBezTo>
                  <a:cubicBezTo>
                    <a:pt x="84" y="225"/>
                    <a:pt x="86" y="225"/>
                    <a:pt x="88" y="224"/>
                  </a:cubicBezTo>
                  <a:cubicBezTo>
                    <a:pt x="88" y="224"/>
                    <a:pt x="88" y="223"/>
                    <a:pt x="89" y="223"/>
                  </a:cubicBezTo>
                  <a:close/>
                  <a:moveTo>
                    <a:pt x="55" y="66"/>
                  </a:moveTo>
                  <a:cubicBezTo>
                    <a:pt x="55" y="66"/>
                    <a:pt x="55" y="66"/>
                    <a:pt x="55" y="66"/>
                  </a:cubicBezTo>
                  <a:cubicBezTo>
                    <a:pt x="54" y="66"/>
                    <a:pt x="53" y="67"/>
                    <a:pt x="52" y="68"/>
                  </a:cubicBezTo>
                  <a:cubicBezTo>
                    <a:pt x="51" y="68"/>
                    <a:pt x="51" y="69"/>
                    <a:pt x="51" y="69"/>
                  </a:cubicBezTo>
                  <a:cubicBezTo>
                    <a:pt x="51" y="70"/>
                    <a:pt x="51" y="71"/>
                    <a:pt x="51" y="72"/>
                  </a:cubicBezTo>
                  <a:cubicBezTo>
                    <a:pt x="55" y="70"/>
                    <a:pt x="55" y="70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lose/>
                  <a:moveTo>
                    <a:pt x="37" y="127"/>
                  </a:moveTo>
                  <a:cubicBezTo>
                    <a:pt x="36" y="128"/>
                    <a:pt x="35" y="129"/>
                    <a:pt x="34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2"/>
                    <a:pt x="33" y="134"/>
                  </a:cubicBezTo>
                  <a:cubicBezTo>
                    <a:pt x="35" y="132"/>
                    <a:pt x="36" y="132"/>
                    <a:pt x="37" y="131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29"/>
                    <a:pt x="37" y="128"/>
                    <a:pt x="37" y="127"/>
                  </a:cubicBezTo>
                  <a:close/>
                  <a:moveTo>
                    <a:pt x="32" y="109"/>
                  </a:move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7" y="106"/>
                  </a:cubicBezTo>
                  <a:cubicBezTo>
                    <a:pt x="38" y="105"/>
                    <a:pt x="38" y="104"/>
                    <a:pt x="38" y="103"/>
                  </a:cubicBezTo>
                  <a:cubicBezTo>
                    <a:pt x="36" y="104"/>
                    <a:pt x="35" y="105"/>
                    <a:pt x="34" y="105"/>
                  </a:cubicBezTo>
                  <a:cubicBezTo>
                    <a:pt x="32" y="106"/>
                    <a:pt x="32" y="108"/>
                    <a:pt x="32" y="109"/>
                  </a:cubicBezTo>
                  <a:close/>
                  <a:moveTo>
                    <a:pt x="33" y="194"/>
                  </a:moveTo>
                  <a:cubicBezTo>
                    <a:pt x="33" y="194"/>
                    <a:pt x="33" y="195"/>
                    <a:pt x="33" y="195"/>
                  </a:cubicBezTo>
                  <a:cubicBezTo>
                    <a:pt x="36" y="195"/>
                    <a:pt x="39" y="195"/>
                    <a:pt x="41" y="195"/>
                  </a:cubicBezTo>
                  <a:cubicBezTo>
                    <a:pt x="43" y="195"/>
                    <a:pt x="43" y="194"/>
                    <a:pt x="44" y="193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40" y="193"/>
                    <a:pt x="37" y="193"/>
                    <a:pt x="35" y="194"/>
                  </a:cubicBezTo>
                  <a:cubicBezTo>
                    <a:pt x="34" y="194"/>
                    <a:pt x="33" y="194"/>
                    <a:pt x="33" y="194"/>
                  </a:cubicBezTo>
                  <a:close/>
                  <a:moveTo>
                    <a:pt x="88" y="212"/>
                  </a:moveTo>
                  <a:cubicBezTo>
                    <a:pt x="87" y="212"/>
                    <a:pt x="85" y="213"/>
                    <a:pt x="84" y="213"/>
                  </a:cubicBezTo>
                  <a:cubicBezTo>
                    <a:pt x="85" y="215"/>
                    <a:pt x="87" y="216"/>
                    <a:pt x="89" y="217"/>
                  </a:cubicBezTo>
                  <a:cubicBezTo>
                    <a:pt x="89" y="216"/>
                    <a:pt x="89" y="214"/>
                    <a:pt x="88" y="212"/>
                  </a:cubicBezTo>
                  <a:close/>
                  <a:moveTo>
                    <a:pt x="54" y="187"/>
                  </a:moveTo>
                  <a:cubicBezTo>
                    <a:pt x="53" y="188"/>
                    <a:pt x="51" y="189"/>
                    <a:pt x="50" y="191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4" y="190"/>
                  </a:cubicBezTo>
                  <a:cubicBezTo>
                    <a:pt x="55" y="190"/>
                    <a:pt x="57" y="189"/>
                    <a:pt x="58" y="188"/>
                  </a:cubicBezTo>
                  <a:cubicBezTo>
                    <a:pt x="58" y="188"/>
                    <a:pt x="58" y="188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6" y="188"/>
                    <a:pt x="56" y="188"/>
                    <a:pt x="54" y="187"/>
                  </a:cubicBezTo>
                  <a:close/>
                  <a:moveTo>
                    <a:pt x="18" y="137"/>
                  </a:moveTo>
                  <a:cubicBezTo>
                    <a:pt x="19" y="137"/>
                    <a:pt x="19" y="136"/>
                    <a:pt x="20" y="136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3"/>
                    <a:pt x="20" y="131"/>
                    <a:pt x="20" y="130"/>
                  </a:cubicBezTo>
                  <a:cubicBezTo>
                    <a:pt x="18" y="130"/>
                    <a:pt x="18" y="130"/>
                    <a:pt x="18" y="132"/>
                  </a:cubicBezTo>
                  <a:cubicBezTo>
                    <a:pt x="18" y="133"/>
                    <a:pt x="18" y="134"/>
                    <a:pt x="18" y="135"/>
                  </a:cubicBezTo>
                  <a:cubicBezTo>
                    <a:pt x="18" y="136"/>
                    <a:pt x="18" y="137"/>
                    <a:pt x="18" y="137"/>
                  </a:cubicBezTo>
                  <a:close/>
                  <a:moveTo>
                    <a:pt x="17" y="190"/>
                  </a:moveTo>
                  <a:cubicBezTo>
                    <a:pt x="17" y="190"/>
                    <a:pt x="17" y="190"/>
                    <a:pt x="18" y="190"/>
                  </a:cubicBezTo>
                  <a:cubicBezTo>
                    <a:pt x="19" y="189"/>
                    <a:pt x="20" y="188"/>
                    <a:pt x="21" y="187"/>
                  </a:cubicBezTo>
                  <a:cubicBezTo>
                    <a:pt x="21" y="186"/>
                    <a:pt x="22" y="186"/>
                    <a:pt x="22" y="186"/>
                  </a:cubicBezTo>
                  <a:cubicBezTo>
                    <a:pt x="22" y="185"/>
                    <a:pt x="22" y="184"/>
                    <a:pt x="22" y="184"/>
                  </a:cubicBezTo>
                  <a:cubicBezTo>
                    <a:pt x="22" y="184"/>
                    <a:pt x="21" y="184"/>
                    <a:pt x="21" y="184"/>
                  </a:cubicBezTo>
                  <a:cubicBezTo>
                    <a:pt x="21" y="184"/>
                    <a:pt x="20" y="185"/>
                    <a:pt x="19" y="185"/>
                  </a:cubicBezTo>
                  <a:cubicBezTo>
                    <a:pt x="19" y="185"/>
                    <a:pt x="18" y="185"/>
                    <a:pt x="18" y="186"/>
                  </a:cubicBezTo>
                  <a:cubicBezTo>
                    <a:pt x="18" y="187"/>
                    <a:pt x="17" y="189"/>
                    <a:pt x="17" y="190"/>
                  </a:cubicBezTo>
                  <a:close/>
                  <a:moveTo>
                    <a:pt x="88" y="86"/>
                  </a:moveTo>
                  <a:cubicBezTo>
                    <a:pt x="90" y="86"/>
                    <a:pt x="90" y="86"/>
                    <a:pt x="90" y="85"/>
                  </a:cubicBezTo>
                  <a:cubicBezTo>
                    <a:pt x="90" y="83"/>
                    <a:pt x="90" y="80"/>
                    <a:pt x="90" y="78"/>
                  </a:cubicBezTo>
                  <a:cubicBezTo>
                    <a:pt x="90" y="78"/>
                    <a:pt x="90" y="78"/>
                    <a:pt x="90" y="77"/>
                  </a:cubicBezTo>
                  <a:cubicBezTo>
                    <a:pt x="89" y="78"/>
                    <a:pt x="88" y="78"/>
                    <a:pt x="88" y="79"/>
                  </a:cubicBezTo>
                  <a:cubicBezTo>
                    <a:pt x="88" y="82"/>
                    <a:pt x="88" y="84"/>
                    <a:pt x="88" y="86"/>
                  </a:cubicBezTo>
                  <a:close/>
                  <a:moveTo>
                    <a:pt x="20" y="58"/>
                  </a:moveTo>
                  <a:cubicBezTo>
                    <a:pt x="20" y="60"/>
                    <a:pt x="20" y="61"/>
                    <a:pt x="20" y="63"/>
                  </a:cubicBezTo>
                  <a:cubicBezTo>
                    <a:pt x="21" y="62"/>
                    <a:pt x="22" y="61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59"/>
                    <a:pt x="23" y="58"/>
                    <a:pt x="23" y="56"/>
                  </a:cubicBezTo>
                  <a:cubicBezTo>
                    <a:pt x="22" y="57"/>
                    <a:pt x="21" y="58"/>
                    <a:pt x="20" y="58"/>
                  </a:cubicBezTo>
                  <a:close/>
                  <a:moveTo>
                    <a:pt x="54" y="166"/>
                  </a:moveTo>
                  <a:cubicBezTo>
                    <a:pt x="55" y="165"/>
                    <a:pt x="55" y="165"/>
                    <a:pt x="56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6" y="162"/>
                    <a:pt x="56" y="160"/>
                    <a:pt x="56" y="158"/>
                  </a:cubicBezTo>
                  <a:cubicBezTo>
                    <a:pt x="55" y="159"/>
                    <a:pt x="54" y="160"/>
                    <a:pt x="54" y="161"/>
                  </a:cubicBezTo>
                  <a:cubicBezTo>
                    <a:pt x="54" y="162"/>
                    <a:pt x="54" y="164"/>
                    <a:pt x="54" y="166"/>
                  </a:cubicBezTo>
                  <a:close/>
                  <a:moveTo>
                    <a:pt x="20" y="92"/>
                  </a:moveTo>
                  <a:cubicBezTo>
                    <a:pt x="21" y="91"/>
                    <a:pt x="21" y="91"/>
                    <a:pt x="21" y="89"/>
                  </a:cubicBezTo>
                  <a:cubicBezTo>
                    <a:pt x="21" y="89"/>
                    <a:pt x="21" y="88"/>
                    <a:pt x="21" y="88"/>
                  </a:cubicBezTo>
                  <a:cubicBezTo>
                    <a:pt x="19" y="89"/>
                    <a:pt x="18" y="90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3"/>
                    <a:pt x="16" y="94"/>
                  </a:cubicBezTo>
                  <a:cubicBezTo>
                    <a:pt x="16" y="93"/>
                    <a:pt x="16" y="93"/>
                    <a:pt x="17" y="93"/>
                  </a:cubicBezTo>
                  <a:cubicBezTo>
                    <a:pt x="17" y="92"/>
                    <a:pt x="17" y="91"/>
                    <a:pt x="18" y="91"/>
                  </a:cubicBezTo>
                  <a:cubicBezTo>
                    <a:pt x="19" y="91"/>
                    <a:pt x="19" y="92"/>
                    <a:pt x="20" y="92"/>
                  </a:cubicBezTo>
                  <a:close/>
                  <a:moveTo>
                    <a:pt x="62" y="22"/>
                  </a:moveTo>
                  <a:cubicBezTo>
                    <a:pt x="62" y="21"/>
                    <a:pt x="62" y="20"/>
                    <a:pt x="62" y="19"/>
                  </a:cubicBezTo>
                  <a:cubicBezTo>
                    <a:pt x="61" y="19"/>
                    <a:pt x="61" y="20"/>
                    <a:pt x="60" y="21"/>
                  </a:cubicBezTo>
                  <a:cubicBezTo>
                    <a:pt x="60" y="22"/>
                    <a:pt x="60" y="23"/>
                    <a:pt x="59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60" y="27"/>
                    <a:pt x="60" y="27"/>
                    <a:pt x="62" y="25"/>
                  </a:cubicBezTo>
                  <a:cubicBezTo>
                    <a:pt x="61" y="24"/>
                    <a:pt x="60" y="23"/>
                    <a:pt x="60" y="22"/>
                  </a:cubicBezTo>
                  <a:cubicBezTo>
                    <a:pt x="60" y="22"/>
                    <a:pt x="61" y="22"/>
                    <a:pt x="61" y="22"/>
                  </a:cubicBezTo>
                  <a:cubicBezTo>
                    <a:pt x="61" y="22"/>
                    <a:pt x="61" y="22"/>
                    <a:pt x="62" y="22"/>
                  </a:cubicBezTo>
                  <a:close/>
                  <a:moveTo>
                    <a:pt x="71" y="38"/>
                  </a:moveTo>
                  <a:cubicBezTo>
                    <a:pt x="74" y="36"/>
                    <a:pt x="76" y="35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6" y="33"/>
                    <a:pt x="74" y="34"/>
                    <a:pt x="71" y="35"/>
                  </a:cubicBezTo>
                  <a:cubicBezTo>
                    <a:pt x="71" y="36"/>
                    <a:pt x="71" y="37"/>
                    <a:pt x="71" y="38"/>
                  </a:cubicBezTo>
                  <a:close/>
                  <a:moveTo>
                    <a:pt x="11" y="189"/>
                  </a:moveTo>
                  <a:cubicBezTo>
                    <a:pt x="11" y="191"/>
                    <a:pt x="12" y="193"/>
                    <a:pt x="12" y="196"/>
                  </a:cubicBezTo>
                  <a:cubicBezTo>
                    <a:pt x="12" y="197"/>
                    <a:pt x="12" y="198"/>
                    <a:pt x="11" y="200"/>
                  </a:cubicBezTo>
                  <a:cubicBezTo>
                    <a:pt x="12" y="199"/>
                    <a:pt x="13" y="199"/>
                    <a:pt x="13" y="199"/>
                  </a:cubicBezTo>
                  <a:cubicBezTo>
                    <a:pt x="13" y="196"/>
                    <a:pt x="13" y="193"/>
                    <a:pt x="12" y="189"/>
                  </a:cubicBezTo>
                  <a:cubicBezTo>
                    <a:pt x="12" y="189"/>
                    <a:pt x="12" y="189"/>
                    <a:pt x="11" y="189"/>
                  </a:cubicBezTo>
                  <a:close/>
                  <a:moveTo>
                    <a:pt x="9" y="59"/>
                  </a:moveTo>
                  <a:cubicBezTo>
                    <a:pt x="9" y="65"/>
                    <a:pt x="9" y="79"/>
                    <a:pt x="9" y="81"/>
                  </a:cubicBezTo>
                  <a:cubicBezTo>
                    <a:pt x="10" y="80"/>
                    <a:pt x="10" y="80"/>
                    <a:pt x="10" y="79"/>
                  </a:cubicBezTo>
                  <a:cubicBezTo>
                    <a:pt x="10" y="75"/>
                    <a:pt x="10" y="71"/>
                    <a:pt x="10" y="66"/>
                  </a:cubicBezTo>
                  <a:cubicBezTo>
                    <a:pt x="9" y="64"/>
                    <a:pt x="9" y="62"/>
                    <a:pt x="9" y="59"/>
                  </a:cubicBezTo>
                  <a:close/>
                  <a:moveTo>
                    <a:pt x="16" y="67"/>
                  </a:moveTo>
                  <a:cubicBezTo>
                    <a:pt x="16" y="66"/>
                    <a:pt x="17" y="66"/>
                    <a:pt x="17" y="65"/>
                  </a:cubicBezTo>
                  <a:cubicBezTo>
                    <a:pt x="18" y="65"/>
                    <a:pt x="18" y="65"/>
                    <a:pt x="18" y="64"/>
                  </a:cubicBezTo>
                  <a:cubicBezTo>
                    <a:pt x="17" y="63"/>
                    <a:pt x="17" y="61"/>
                    <a:pt x="17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4"/>
                    <a:pt x="16" y="67"/>
                  </a:cubicBezTo>
                  <a:close/>
                  <a:moveTo>
                    <a:pt x="13" y="26"/>
                  </a:moveTo>
                  <a:cubicBezTo>
                    <a:pt x="15" y="23"/>
                    <a:pt x="17" y="21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8"/>
                    <a:pt x="18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cubicBezTo>
                    <a:pt x="13" y="23"/>
                    <a:pt x="13" y="23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20" y="141"/>
                  </a:moveTo>
                  <a:cubicBezTo>
                    <a:pt x="18" y="142"/>
                    <a:pt x="17" y="142"/>
                    <a:pt x="18" y="144"/>
                  </a:cubicBezTo>
                  <a:cubicBezTo>
                    <a:pt x="18" y="145"/>
                    <a:pt x="17" y="146"/>
                    <a:pt x="17" y="147"/>
                  </a:cubicBezTo>
                  <a:cubicBezTo>
                    <a:pt x="17" y="147"/>
                    <a:pt x="17" y="148"/>
                    <a:pt x="17" y="148"/>
                  </a:cubicBezTo>
                  <a:cubicBezTo>
                    <a:pt x="18" y="147"/>
                    <a:pt x="19" y="147"/>
                    <a:pt x="19" y="146"/>
                  </a:cubicBezTo>
                  <a:cubicBezTo>
                    <a:pt x="19" y="144"/>
                    <a:pt x="19" y="143"/>
                    <a:pt x="20" y="141"/>
                  </a:cubicBezTo>
                  <a:close/>
                  <a:moveTo>
                    <a:pt x="23" y="46"/>
                  </a:moveTo>
                  <a:cubicBezTo>
                    <a:pt x="21" y="47"/>
                    <a:pt x="20" y="48"/>
                    <a:pt x="19" y="49"/>
                  </a:cubicBezTo>
                  <a:cubicBezTo>
                    <a:pt x="19" y="50"/>
                    <a:pt x="19" y="51"/>
                    <a:pt x="19" y="52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3" y="48"/>
                    <a:pt x="23" y="48"/>
                    <a:pt x="23" y="46"/>
                  </a:cubicBezTo>
                  <a:close/>
                  <a:moveTo>
                    <a:pt x="26" y="182"/>
                  </a:moveTo>
                  <a:cubicBezTo>
                    <a:pt x="27" y="181"/>
                    <a:pt x="29" y="180"/>
                    <a:pt x="30" y="179"/>
                  </a:cubicBezTo>
                  <a:cubicBezTo>
                    <a:pt x="30" y="178"/>
                    <a:pt x="31" y="178"/>
                    <a:pt x="30" y="177"/>
                  </a:cubicBezTo>
                  <a:cubicBezTo>
                    <a:pt x="29" y="177"/>
                    <a:pt x="28" y="178"/>
                    <a:pt x="27" y="179"/>
                  </a:cubicBezTo>
                  <a:cubicBezTo>
                    <a:pt x="26" y="180"/>
                    <a:pt x="26" y="181"/>
                    <a:pt x="26" y="182"/>
                  </a:cubicBezTo>
                  <a:close/>
                  <a:moveTo>
                    <a:pt x="64" y="5"/>
                  </a:moveTo>
                  <a:cubicBezTo>
                    <a:pt x="64" y="4"/>
                    <a:pt x="63" y="4"/>
                    <a:pt x="63" y="5"/>
                  </a:cubicBezTo>
                  <a:cubicBezTo>
                    <a:pt x="60" y="5"/>
                    <a:pt x="57" y="5"/>
                    <a:pt x="55" y="5"/>
                  </a:cubicBezTo>
                  <a:cubicBezTo>
                    <a:pt x="54" y="6"/>
                    <a:pt x="53" y="6"/>
                    <a:pt x="53" y="7"/>
                  </a:cubicBezTo>
                  <a:cubicBezTo>
                    <a:pt x="57" y="6"/>
                    <a:pt x="61" y="6"/>
                    <a:pt x="64" y="5"/>
                  </a:cubicBezTo>
                  <a:close/>
                  <a:moveTo>
                    <a:pt x="66" y="84"/>
                  </a:moveTo>
                  <a:cubicBezTo>
                    <a:pt x="65" y="85"/>
                    <a:pt x="65" y="85"/>
                    <a:pt x="65" y="86"/>
                  </a:cubicBezTo>
                  <a:cubicBezTo>
                    <a:pt x="65" y="90"/>
                    <a:pt x="65" y="93"/>
                    <a:pt x="65" y="97"/>
                  </a:cubicBezTo>
                  <a:cubicBezTo>
                    <a:pt x="65" y="97"/>
                    <a:pt x="65" y="98"/>
                    <a:pt x="65" y="98"/>
                  </a:cubicBezTo>
                  <a:cubicBezTo>
                    <a:pt x="65" y="97"/>
                    <a:pt x="66" y="87"/>
                    <a:pt x="66" y="84"/>
                  </a:cubicBezTo>
                  <a:close/>
                  <a:moveTo>
                    <a:pt x="15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9" y="72"/>
                    <a:pt x="19" y="72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6" y="71"/>
                    <a:pt x="15" y="72"/>
                    <a:pt x="15" y="74"/>
                  </a:cubicBezTo>
                  <a:cubicBezTo>
                    <a:pt x="15" y="74"/>
                    <a:pt x="15" y="75"/>
                    <a:pt x="15" y="75"/>
                  </a:cubicBezTo>
                  <a:close/>
                  <a:moveTo>
                    <a:pt x="24" y="165"/>
                  </a:moveTo>
                  <a:cubicBezTo>
                    <a:pt x="24" y="165"/>
                    <a:pt x="24" y="165"/>
                    <a:pt x="24" y="165"/>
                  </a:cubicBezTo>
                  <a:cubicBezTo>
                    <a:pt x="24" y="164"/>
                    <a:pt x="25" y="164"/>
                    <a:pt x="25" y="163"/>
                  </a:cubicBezTo>
                  <a:cubicBezTo>
                    <a:pt x="26" y="162"/>
                    <a:pt x="26" y="160"/>
                    <a:pt x="26" y="159"/>
                  </a:cubicBezTo>
                  <a:cubicBezTo>
                    <a:pt x="25" y="159"/>
                    <a:pt x="24" y="159"/>
                    <a:pt x="24" y="160"/>
                  </a:cubicBezTo>
                  <a:cubicBezTo>
                    <a:pt x="24" y="160"/>
                    <a:pt x="24" y="160"/>
                    <a:pt x="24" y="161"/>
                  </a:cubicBezTo>
                  <a:cubicBezTo>
                    <a:pt x="24" y="162"/>
                    <a:pt x="24" y="163"/>
                    <a:pt x="24" y="165"/>
                  </a:cubicBezTo>
                  <a:close/>
                  <a:moveTo>
                    <a:pt x="42" y="154"/>
                  </a:moveTo>
                  <a:cubicBezTo>
                    <a:pt x="43" y="154"/>
                    <a:pt x="43" y="153"/>
                    <a:pt x="44" y="153"/>
                  </a:cubicBezTo>
                  <a:cubicBezTo>
                    <a:pt x="44" y="153"/>
                    <a:pt x="44" y="152"/>
                    <a:pt x="44" y="152"/>
                  </a:cubicBezTo>
                  <a:cubicBezTo>
                    <a:pt x="45" y="151"/>
                    <a:pt x="45" y="150"/>
                    <a:pt x="45" y="149"/>
                  </a:cubicBezTo>
                  <a:cubicBezTo>
                    <a:pt x="44" y="149"/>
                    <a:pt x="43" y="150"/>
                    <a:pt x="42" y="151"/>
                  </a:cubicBezTo>
                  <a:cubicBezTo>
                    <a:pt x="42" y="151"/>
                    <a:pt x="42" y="151"/>
                    <a:pt x="42" y="152"/>
                  </a:cubicBezTo>
                  <a:cubicBezTo>
                    <a:pt x="42" y="152"/>
                    <a:pt x="42" y="153"/>
                    <a:pt x="42" y="154"/>
                  </a:cubicBezTo>
                  <a:close/>
                  <a:moveTo>
                    <a:pt x="37" y="21"/>
                  </a:moveTo>
                  <a:cubicBezTo>
                    <a:pt x="36" y="22"/>
                    <a:pt x="34" y="23"/>
                    <a:pt x="33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7" y="24"/>
                    <a:pt x="37" y="25"/>
                    <a:pt x="37" y="21"/>
                  </a:cubicBezTo>
                  <a:close/>
                  <a:moveTo>
                    <a:pt x="38" y="72"/>
                  </a:moveTo>
                  <a:cubicBezTo>
                    <a:pt x="41" y="71"/>
                    <a:pt x="41" y="70"/>
                    <a:pt x="40" y="67"/>
                  </a:cubicBezTo>
                  <a:cubicBezTo>
                    <a:pt x="39" y="68"/>
                    <a:pt x="39" y="69"/>
                    <a:pt x="38" y="69"/>
                  </a:cubicBezTo>
                  <a:cubicBezTo>
                    <a:pt x="38" y="69"/>
                    <a:pt x="38" y="70"/>
                    <a:pt x="38" y="70"/>
                  </a:cubicBezTo>
                  <a:cubicBezTo>
                    <a:pt x="38" y="71"/>
                    <a:pt x="38" y="71"/>
                    <a:pt x="38" y="72"/>
                  </a:cubicBezTo>
                  <a:close/>
                  <a:moveTo>
                    <a:pt x="55" y="75"/>
                  </a:moveTo>
                  <a:cubicBezTo>
                    <a:pt x="51" y="77"/>
                    <a:pt x="51" y="78"/>
                    <a:pt x="52" y="80"/>
                  </a:cubicBezTo>
                  <a:cubicBezTo>
                    <a:pt x="53" y="80"/>
                    <a:pt x="53" y="79"/>
                    <a:pt x="54" y="79"/>
                  </a:cubicBezTo>
                  <a:cubicBezTo>
                    <a:pt x="54" y="79"/>
                    <a:pt x="54" y="79"/>
                    <a:pt x="54" y="78"/>
                  </a:cubicBezTo>
                  <a:cubicBezTo>
                    <a:pt x="54" y="77"/>
                    <a:pt x="54" y="76"/>
                    <a:pt x="55" y="75"/>
                  </a:cubicBezTo>
                  <a:close/>
                  <a:moveTo>
                    <a:pt x="42" y="144"/>
                  </a:moveTo>
                  <a:cubicBezTo>
                    <a:pt x="43" y="144"/>
                    <a:pt x="43" y="143"/>
                    <a:pt x="44" y="143"/>
                  </a:cubicBezTo>
                  <a:cubicBezTo>
                    <a:pt x="44" y="143"/>
                    <a:pt x="44" y="142"/>
                    <a:pt x="44" y="142"/>
                  </a:cubicBezTo>
                  <a:cubicBezTo>
                    <a:pt x="44" y="141"/>
                    <a:pt x="44" y="140"/>
                    <a:pt x="44" y="139"/>
                  </a:cubicBezTo>
                  <a:cubicBezTo>
                    <a:pt x="43" y="139"/>
                    <a:pt x="42" y="140"/>
                    <a:pt x="42" y="140"/>
                  </a:cubicBezTo>
                  <a:cubicBezTo>
                    <a:pt x="42" y="142"/>
                    <a:pt x="42" y="143"/>
                    <a:pt x="42" y="144"/>
                  </a:cubicBezTo>
                  <a:close/>
                  <a:moveTo>
                    <a:pt x="33" y="191"/>
                  </a:moveTo>
                  <a:cubicBezTo>
                    <a:pt x="34" y="191"/>
                    <a:pt x="34" y="191"/>
                    <a:pt x="34" y="191"/>
                  </a:cubicBezTo>
                  <a:cubicBezTo>
                    <a:pt x="36" y="189"/>
                    <a:pt x="38" y="188"/>
                    <a:pt x="40" y="187"/>
                  </a:cubicBezTo>
                  <a:cubicBezTo>
                    <a:pt x="40" y="186"/>
                    <a:pt x="40" y="186"/>
                    <a:pt x="40" y="185"/>
                  </a:cubicBezTo>
                  <a:cubicBezTo>
                    <a:pt x="38" y="187"/>
                    <a:pt x="36" y="189"/>
                    <a:pt x="33" y="191"/>
                  </a:cubicBezTo>
                  <a:close/>
                  <a:moveTo>
                    <a:pt x="19" y="108"/>
                  </a:moveTo>
                  <a:cubicBezTo>
                    <a:pt x="18" y="109"/>
                    <a:pt x="17" y="109"/>
                    <a:pt x="17" y="110"/>
                  </a:cubicBezTo>
                  <a:cubicBezTo>
                    <a:pt x="17" y="111"/>
                    <a:pt x="17" y="112"/>
                    <a:pt x="17" y="114"/>
                  </a:cubicBezTo>
                  <a:cubicBezTo>
                    <a:pt x="19" y="112"/>
                    <a:pt x="19" y="112"/>
                    <a:pt x="19" y="108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5" y="11"/>
                    <a:pt x="13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3" y="13"/>
                    <a:pt x="15" y="13"/>
                    <a:pt x="17" y="12"/>
                  </a:cubicBezTo>
                  <a:close/>
                  <a:moveTo>
                    <a:pt x="91" y="26"/>
                  </a:moveTo>
                  <a:cubicBezTo>
                    <a:pt x="91" y="25"/>
                    <a:pt x="91" y="24"/>
                    <a:pt x="91" y="23"/>
                  </a:cubicBezTo>
                  <a:cubicBezTo>
                    <a:pt x="91" y="23"/>
                    <a:pt x="90" y="22"/>
                    <a:pt x="90" y="22"/>
                  </a:cubicBezTo>
                  <a:cubicBezTo>
                    <a:pt x="89" y="22"/>
                    <a:pt x="89" y="22"/>
                    <a:pt x="89" y="23"/>
                  </a:cubicBezTo>
                  <a:cubicBezTo>
                    <a:pt x="89" y="24"/>
                    <a:pt x="88" y="25"/>
                    <a:pt x="88" y="26"/>
                  </a:cubicBezTo>
                  <a:cubicBezTo>
                    <a:pt x="89" y="26"/>
                    <a:pt x="90" y="26"/>
                    <a:pt x="91" y="26"/>
                  </a:cubicBezTo>
                  <a:close/>
                  <a:moveTo>
                    <a:pt x="34" y="83"/>
                  </a:moveTo>
                  <a:cubicBezTo>
                    <a:pt x="33" y="83"/>
                    <a:pt x="33" y="84"/>
                    <a:pt x="32" y="85"/>
                  </a:cubicBezTo>
                  <a:cubicBezTo>
                    <a:pt x="31" y="86"/>
                    <a:pt x="31" y="86"/>
                    <a:pt x="32" y="87"/>
                  </a:cubicBezTo>
                  <a:cubicBezTo>
                    <a:pt x="32" y="87"/>
                    <a:pt x="33" y="86"/>
                    <a:pt x="34" y="86"/>
                  </a:cubicBezTo>
                  <a:cubicBezTo>
                    <a:pt x="35" y="85"/>
                    <a:pt x="35" y="84"/>
                    <a:pt x="34" y="83"/>
                  </a:cubicBezTo>
                  <a:close/>
                  <a:moveTo>
                    <a:pt x="34" y="143"/>
                  </a:moveTo>
                  <a:cubicBezTo>
                    <a:pt x="35" y="143"/>
                    <a:pt x="35" y="142"/>
                    <a:pt x="36" y="142"/>
                  </a:cubicBezTo>
                  <a:cubicBezTo>
                    <a:pt x="37" y="141"/>
                    <a:pt x="37" y="140"/>
                    <a:pt x="37" y="139"/>
                  </a:cubicBezTo>
                  <a:cubicBezTo>
                    <a:pt x="36" y="139"/>
                    <a:pt x="36" y="140"/>
                    <a:pt x="35" y="140"/>
                  </a:cubicBezTo>
                  <a:cubicBezTo>
                    <a:pt x="34" y="141"/>
                    <a:pt x="34" y="142"/>
                    <a:pt x="34" y="143"/>
                  </a:cubicBezTo>
                  <a:close/>
                  <a:moveTo>
                    <a:pt x="37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8" y="62"/>
                    <a:pt x="38" y="61"/>
                    <a:pt x="39" y="61"/>
                  </a:cubicBezTo>
                  <a:cubicBezTo>
                    <a:pt x="40" y="60"/>
                    <a:pt x="40" y="60"/>
                    <a:pt x="40" y="58"/>
                  </a:cubicBezTo>
                  <a:cubicBezTo>
                    <a:pt x="39" y="59"/>
                    <a:pt x="38" y="59"/>
                    <a:pt x="37" y="60"/>
                  </a:cubicBezTo>
                  <a:cubicBezTo>
                    <a:pt x="36" y="61"/>
                    <a:pt x="36" y="61"/>
                    <a:pt x="37" y="62"/>
                  </a:cubicBezTo>
                  <a:close/>
                  <a:moveTo>
                    <a:pt x="19" y="152"/>
                  </a:moveTo>
                  <a:cubicBezTo>
                    <a:pt x="18" y="153"/>
                    <a:pt x="17" y="152"/>
                    <a:pt x="17" y="153"/>
                  </a:cubicBezTo>
                  <a:cubicBezTo>
                    <a:pt x="17" y="155"/>
                    <a:pt x="17" y="157"/>
                    <a:pt x="17" y="158"/>
                  </a:cubicBezTo>
                  <a:cubicBezTo>
                    <a:pt x="18" y="158"/>
                    <a:pt x="18" y="158"/>
                    <a:pt x="18" y="157"/>
                  </a:cubicBezTo>
                  <a:cubicBezTo>
                    <a:pt x="18" y="156"/>
                    <a:pt x="19" y="154"/>
                    <a:pt x="19" y="152"/>
                  </a:cubicBezTo>
                  <a:close/>
                  <a:moveTo>
                    <a:pt x="45" y="54"/>
                  </a:moveTo>
                  <a:cubicBezTo>
                    <a:pt x="44" y="54"/>
                    <a:pt x="44" y="55"/>
                    <a:pt x="43" y="55"/>
                  </a:cubicBezTo>
                  <a:cubicBezTo>
                    <a:pt x="42" y="56"/>
                    <a:pt x="42" y="56"/>
                    <a:pt x="43" y="58"/>
                  </a:cubicBezTo>
                  <a:cubicBezTo>
                    <a:pt x="45" y="56"/>
                    <a:pt x="45" y="57"/>
                    <a:pt x="45" y="54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6" y="15"/>
                    <a:pt x="45" y="15"/>
                  </a:cubicBezTo>
                  <a:cubicBezTo>
                    <a:pt x="43" y="15"/>
                    <a:pt x="43" y="16"/>
                    <a:pt x="42" y="17"/>
                  </a:cubicBezTo>
                  <a:cubicBezTo>
                    <a:pt x="44" y="16"/>
                    <a:pt x="47" y="16"/>
                    <a:pt x="49" y="15"/>
                  </a:cubicBezTo>
                  <a:close/>
                  <a:moveTo>
                    <a:pt x="34" y="149"/>
                  </a:moveTo>
                  <a:cubicBezTo>
                    <a:pt x="36" y="148"/>
                    <a:pt x="37" y="148"/>
                    <a:pt x="36" y="145"/>
                  </a:cubicBezTo>
                  <a:cubicBezTo>
                    <a:pt x="34" y="146"/>
                    <a:pt x="34" y="147"/>
                    <a:pt x="34" y="149"/>
                  </a:cubicBezTo>
                  <a:close/>
                  <a:moveTo>
                    <a:pt x="37" y="118"/>
                  </a:moveTo>
                  <a:cubicBezTo>
                    <a:pt x="36" y="120"/>
                    <a:pt x="34" y="121"/>
                    <a:pt x="33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5" y="122"/>
                    <a:pt x="36" y="121"/>
                    <a:pt x="37" y="120"/>
                  </a:cubicBezTo>
                  <a:cubicBezTo>
                    <a:pt x="37" y="120"/>
                    <a:pt x="38" y="119"/>
                    <a:pt x="37" y="118"/>
                  </a:cubicBezTo>
                  <a:close/>
                  <a:moveTo>
                    <a:pt x="25" y="87"/>
                  </a:moveTo>
                  <a:cubicBezTo>
                    <a:pt x="28" y="85"/>
                    <a:pt x="28" y="85"/>
                    <a:pt x="28" y="83"/>
                  </a:cubicBezTo>
                  <a:cubicBezTo>
                    <a:pt x="25" y="84"/>
                    <a:pt x="25" y="84"/>
                    <a:pt x="25" y="87"/>
                  </a:cubicBezTo>
                  <a:close/>
                  <a:moveTo>
                    <a:pt x="62" y="113"/>
                  </a:moveTo>
                  <a:cubicBezTo>
                    <a:pt x="62" y="113"/>
                    <a:pt x="62" y="112"/>
                    <a:pt x="62" y="112"/>
                  </a:cubicBezTo>
                  <a:cubicBezTo>
                    <a:pt x="62" y="113"/>
                    <a:pt x="61" y="113"/>
                    <a:pt x="61" y="113"/>
                  </a:cubicBezTo>
                  <a:cubicBezTo>
                    <a:pt x="61" y="115"/>
                    <a:pt x="61" y="117"/>
                    <a:pt x="61" y="119"/>
                  </a:cubicBezTo>
                  <a:cubicBezTo>
                    <a:pt x="62" y="119"/>
                    <a:pt x="62" y="118"/>
                    <a:pt x="62" y="118"/>
                  </a:cubicBezTo>
                  <a:cubicBezTo>
                    <a:pt x="62" y="116"/>
                    <a:pt x="62" y="114"/>
                    <a:pt x="62" y="113"/>
                  </a:cubicBezTo>
                  <a:close/>
                  <a:moveTo>
                    <a:pt x="39" y="38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8" y="38"/>
                    <a:pt x="38" y="39"/>
                  </a:cubicBezTo>
                  <a:cubicBezTo>
                    <a:pt x="38" y="40"/>
                    <a:pt x="38" y="41"/>
                    <a:pt x="38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39"/>
                    <a:pt x="40" y="38"/>
                    <a:pt x="39" y="38"/>
                  </a:cubicBezTo>
                  <a:close/>
                  <a:moveTo>
                    <a:pt x="10" y="91"/>
                  </a:moveTo>
                  <a:cubicBezTo>
                    <a:pt x="10" y="91"/>
                    <a:pt x="10" y="91"/>
                    <a:pt x="10" y="90"/>
                  </a:cubicBezTo>
                  <a:cubicBezTo>
                    <a:pt x="10" y="88"/>
                    <a:pt x="10" y="86"/>
                    <a:pt x="10" y="84"/>
                  </a:cubicBezTo>
                  <a:cubicBezTo>
                    <a:pt x="10" y="83"/>
                    <a:pt x="10" y="83"/>
                    <a:pt x="9" y="83"/>
                  </a:cubicBezTo>
                  <a:cubicBezTo>
                    <a:pt x="9" y="85"/>
                    <a:pt x="9" y="90"/>
                    <a:pt x="10" y="91"/>
                  </a:cubicBezTo>
                  <a:close/>
                  <a:moveTo>
                    <a:pt x="34" y="138"/>
                  </a:moveTo>
                  <a:cubicBezTo>
                    <a:pt x="35" y="137"/>
                    <a:pt x="36" y="137"/>
                    <a:pt x="36" y="136"/>
                  </a:cubicBezTo>
                  <a:cubicBezTo>
                    <a:pt x="37" y="135"/>
                    <a:pt x="37" y="135"/>
                    <a:pt x="37" y="134"/>
                  </a:cubicBezTo>
                  <a:cubicBezTo>
                    <a:pt x="36" y="135"/>
                    <a:pt x="35" y="136"/>
                    <a:pt x="34" y="137"/>
                  </a:cubicBezTo>
                  <a:cubicBezTo>
                    <a:pt x="33" y="137"/>
                    <a:pt x="34" y="137"/>
                    <a:pt x="34" y="138"/>
                  </a:cubicBezTo>
                  <a:close/>
                  <a:moveTo>
                    <a:pt x="49" y="71"/>
                  </a:moveTo>
                  <a:cubicBezTo>
                    <a:pt x="46" y="72"/>
                    <a:pt x="46" y="73"/>
                    <a:pt x="48" y="75"/>
                  </a:cubicBezTo>
                  <a:cubicBezTo>
                    <a:pt x="49" y="74"/>
                    <a:pt x="49" y="74"/>
                    <a:pt x="49" y="73"/>
                  </a:cubicBezTo>
                  <a:cubicBezTo>
                    <a:pt x="49" y="72"/>
                    <a:pt x="49" y="71"/>
                    <a:pt x="49" y="71"/>
                  </a:cubicBezTo>
                  <a:close/>
                  <a:moveTo>
                    <a:pt x="26" y="15"/>
                  </a:moveTo>
                  <a:cubicBezTo>
                    <a:pt x="26" y="15"/>
                    <a:pt x="25" y="15"/>
                    <a:pt x="25" y="15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21" y="20"/>
                    <a:pt x="25" y="17"/>
                    <a:pt x="26" y="15"/>
                  </a:cubicBezTo>
                  <a:close/>
                  <a:moveTo>
                    <a:pt x="39" y="81"/>
                  </a:moveTo>
                  <a:cubicBezTo>
                    <a:pt x="41" y="80"/>
                    <a:pt x="41" y="79"/>
                    <a:pt x="41" y="77"/>
                  </a:cubicBezTo>
                  <a:cubicBezTo>
                    <a:pt x="38" y="79"/>
                    <a:pt x="38" y="79"/>
                    <a:pt x="39" y="81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8" y="31"/>
                    <a:pt x="29" y="30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28" y="30"/>
                    <a:pt x="26" y="31"/>
                    <a:pt x="25" y="33"/>
                  </a:cubicBezTo>
                  <a:close/>
                  <a:moveTo>
                    <a:pt x="56" y="148"/>
                  </a:moveTo>
                  <a:cubicBezTo>
                    <a:pt x="56" y="149"/>
                    <a:pt x="55" y="149"/>
                    <a:pt x="55" y="149"/>
                  </a:cubicBezTo>
                  <a:cubicBezTo>
                    <a:pt x="55" y="151"/>
                    <a:pt x="55" y="152"/>
                    <a:pt x="55" y="154"/>
                  </a:cubicBezTo>
                  <a:cubicBezTo>
                    <a:pt x="55" y="154"/>
                    <a:pt x="56" y="154"/>
                    <a:pt x="56" y="153"/>
                  </a:cubicBezTo>
                  <a:cubicBezTo>
                    <a:pt x="56" y="152"/>
                    <a:pt x="56" y="150"/>
                    <a:pt x="56" y="148"/>
                  </a:cubicBezTo>
                  <a:close/>
                  <a:moveTo>
                    <a:pt x="13" y="126"/>
                  </a:moveTo>
                  <a:cubicBezTo>
                    <a:pt x="13" y="126"/>
                    <a:pt x="14" y="126"/>
                    <a:pt x="14" y="126"/>
                  </a:cubicBezTo>
                  <a:cubicBezTo>
                    <a:pt x="14" y="121"/>
                    <a:pt x="14" y="116"/>
                    <a:pt x="14" y="111"/>
                  </a:cubicBezTo>
                  <a:cubicBezTo>
                    <a:pt x="14" y="111"/>
                    <a:pt x="14" y="111"/>
                    <a:pt x="13" y="111"/>
                  </a:cubicBezTo>
                  <a:cubicBezTo>
                    <a:pt x="13" y="116"/>
                    <a:pt x="13" y="121"/>
                    <a:pt x="13" y="126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1" y="8"/>
                    <a:pt x="43" y="7"/>
                    <a:pt x="45" y="8"/>
                  </a:cubicBezTo>
                  <a:cubicBezTo>
                    <a:pt x="45" y="8"/>
                    <a:pt x="46" y="7"/>
                    <a:pt x="46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4" y="7"/>
                    <a:pt x="41" y="7"/>
                    <a:pt x="38" y="8"/>
                  </a:cubicBezTo>
                  <a:close/>
                  <a:moveTo>
                    <a:pt x="25" y="148"/>
                  </a:moveTo>
                  <a:cubicBezTo>
                    <a:pt x="25" y="148"/>
                    <a:pt x="24" y="149"/>
                    <a:pt x="24" y="149"/>
                  </a:cubicBezTo>
                  <a:cubicBezTo>
                    <a:pt x="24" y="150"/>
                    <a:pt x="24" y="151"/>
                    <a:pt x="24" y="152"/>
                  </a:cubicBezTo>
                  <a:cubicBezTo>
                    <a:pt x="25" y="151"/>
                    <a:pt x="26" y="151"/>
                    <a:pt x="25" y="148"/>
                  </a:cubicBezTo>
                  <a:close/>
                  <a:moveTo>
                    <a:pt x="52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3" y="10"/>
                    <a:pt x="54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0"/>
                    <a:pt x="58" y="9"/>
                  </a:cubicBezTo>
                  <a:cubicBezTo>
                    <a:pt x="56" y="10"/>
                    <a:pt x="54" y="10"/>
                    <a:pt x="52" y="10"/>
                  </a:cubicBezTo>
                  <a:close/>
                  <a:moveTo>
                    <a:pt x="18" y="43"/>
                  </a:moveTo>
                  <a:cubicBezTo>
                    <a:pt x="20" y="42"/>
                    <a:pt x="22" y="40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1" y="39"/>
                    <a:pt x="20" y="40"/>
                    <a:pt x="18" y="42"/>
                  </a:cubicBezTo>
                  <a:cubicBezTo>
                    <a:pt x="18" y="42"/>
                    <a:pt x="18" y="43"/>
                    <a:pt x="18" y="43"/>
                  </a:cubicBezTo>
                  <a:close/>
                  <a:moveTo>
                    <a:pt x="47" y="126"/>
                  </a:moveTo>
                  <a:cubicBezTo>
                    <a:pt x="45" y="127"/>
                    <a:pt x="45" y="127"/>
                    <a:pt x="45" y="129"/>
                  </a:cubicBezTo>
                  <a:cubicBezTo>
                    <a:pt x="47" y="129"/>
                    <a:pt x="47" y="128"/>
                    <a:pt x="47" y="126"/>
                  </a:cubicBezTo>
                  <a:close/>
                  <a:moveTo>
                    <a:pt x="45" y="64"/>
                  </a:moveTo>
                  <a:cubicBezTo>
                    <a:pt x="44" y="65"/>
                    <a:pt x="43" y="65"/>
                    <a:pt x="43" y="66"/>
                  </a:cubicBezTo>
                  <a:cubicBezTo>
                    <a:pt x="43" y="67"/>
                    <a:pt x="43" y="67"/>
                    <a:pt x="43" y="68"/>
                  </a:cubicBezTo>
                  <a:cubicBezTo>
                    <a:pt x="44" y="68"/>
                    <a:pt x="44" y="68"/>
                    <a:pt x="45" y="67"/>
                  </a:cubicBezTo>
                  <a:cubicBezTo>
                    <a:pt x="45" y="66"/>
                    <a:pt x="45" y="65"/>
                    <a:pt x="45" y="64"/>
                  </a:cubicBezTo>
                  <a:close/>
                  <a:moveTo>
                    <a:pt x="24" y="122"/>
                  </a:moveTo>
                  <a:cubicBezTo>
                    <a:pt x="26" y="121"/>
                    <a:pt x="26" y="121"/>
                    <a:pt x="26" y="119"/>
                  </a:cubicBezTo>
                  <a:cubicBezTo>
                    <a:pt x="25" y="119"/>
                    <a:pt x="23" y="120"/>
                    <a:pt x="24" y="122"/>
                  </a:cubicBezTo>
                  <a:close/>
                  <a:moveTo>
                    <a:pt x="26" y="115"/>
                  </a:moveTo>
                  <a:cubicBezTo>
                    <a:pt x="26" y="114"/>
                    <a:pt x="25" y="113"/>
                    <a:pt x="25" y="112"/>
                  </a:cubicBezTo>
                  <a:cubicBezTo>
                    <a:pt x="25" y="112"/>
                    <a:pt x="24" y="113"/>
                    <a:pt x="24" y="113"/>
                  </a:cubicBezTo>
                  <a:cubicBezTo>
                    <a:pt x="24" y="114"/>
                    <a:pt x="24" y="115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5" y="116"/>
                    <a:pt x="25" y="116"/>
                    <a:pt x="26" y="115"/>
                  </a:cubicBezTo>
                  <a:close/>
                  <a:moveTo>
                    <a:pt x="18" y="122"/>
                  </a:moveTo>
                  <a:cubicBezTo>
                    <a:pt x="19" y="121"/>
                    <a:pt x="20" y="121"/>
                    <a:pt x="20" y="120"/>
                  </a:cubicBezTo>
                  <a:cubicBezTo>
                    <a:pt x="20" y="119"/>
                    <a:pt x="20" y="118"/>
                    <a:pt x="19" y="117"/>
                  </a:cubicBezTo>
                  <a:cubicBezTo>
                    <a:pt x="19" y="117"/>
                    <a:pt x="19" y="117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7"/>
                    <a:pt x="18" y="117"/>
                    <a:pt x="18" y="118"/>
                  </a:cubicBezTo>
                  <a:cubicBezTo>
                    <a:pt x="18" y="119"/>
                    <a:pt x="18" y="120"/>
                    <a:pt x="18" y="122"/>
                  </a:cubicBezTo>
                  <a:close/>
                  <a:moveTo>
                    <a:pt x="49" y="61"/>
                  </a:move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7" y="61"/>
                    <a:pt x="47" y="62"/>
                  </a:cubicBezTo>
                  <a:cubicBezTo>
                    <a:pt x="47" y="63"/>
                    <a:pt x="47" y="64"/>
                    <a:pt x="47" y="66"/>
                  </a:cubicBezTo>
                  <a:cubicBezTo>
                    <a:pt x="48" y="65"/>
                    <a:pt x="49" y="64"/>
                    <a:pt x="49" y="63"/>
                  </a:cubicBezTo>
                  <a:cubicBezTo>
                    <a:pt x="48" y="63"/>
                    <a:pt x="49" y="62"/>
                    <a:pt x="49" y="61"/>
                  </a:cubicBezTo>
                  <a:close/>
                  <a:moveTo>
                    <a:pt x="29" y="77"/>
                  </a:moveTo>
                  <a:cubicBezTo>
                    <a:pt x="29" y="77"/>
                    <a:pt x="29" y="77"/>
                    <a:pt x="29" y="77"/>
                  </a:cubicBezTo>
                  <a:cubicBezTo>
                    <a:pt x="28" y="78"/>
                    <a:pt x="27" y="79"/>
                    <a:pt x="26" y="80"/>
                  </a:cubicBezTo>
                  <a:cubicBezTo>
                    <a:pt x="25" y="80"/>
                    <a:pt x="25" y="81"/>
                    <a:pt x="26" y="81"/>
                  </a:cubicBezTo>
                  <a:cubicBezTo>
                    <a:pt x="26" y="81"/>
                    <a:pt x="27" y="80"/>
                    <a:pt x="28" y="79"/>
                  </a:cubicBezTo>
                  <a:cubicBezTo>
                    <a:pt x="29" y="79"/>
                    <a:pt x="29" y="78"/>
                    <a:pt x="29" y="77"/>
                  </a:cubicBezTo>
                  <a:close/>
                  <a:moveTo>
                    <a:pt x="21" y="26"/>
                  </a:moveTo>
                  <a:cubicBezTo>
                    <a:pt x="21" y="26"/>
                    <a:pt x="22" y="26"/>
                    <a:pt x="22" y="26"/>
                  </a:cubicBezTo>
                  <a:cubicBezTo>
                    <a:pt x="23" y="25"/>
                    <a:pt x="25" y="24"/>
                    <a:pt x="27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3" y="24"/>
                    <a:pt x="22" y="25"/>
                    <a:pt x="21" y="26"/>
                  </a:cubicBezTo>
                  <a:close/>
                  <a:moveTo>
                    <a:pt x="66" y="57"/>
                  </a:moveTo>
                  <a:cubicBezTo>
                    <a:pt x="65" y="57"/>
                    <a:pt x="65" y="57"/>
                    <a:pt x="65" y="57"/>
                  </a:cubicBezTo>
                  <a:cubicBezTo>
                    <a:pt x="65" y="59"/>
                    <a:pt x="65" y="61"/>
                    <a:pt x="65" y="63"/>
                  </a:cubicBezTo>
                  <a:cubicBezTo>
                    <a:pt x="66" y="63"/>
                    <a:pt x="66" y="62"/>
                    <a:pt x="66" y="62"/>
                  </a:cubicBezTo>
                  <a:cubicBezTo>
                    <a:pt x="66" y="60"/>
                    <a:pt x="66" y="59"/>
                    <a:pt x="66" y="57"/>
                  </a:cubicBezTo>
                  <a:close/>
                  <a:moveTo>
                    <a:pt x="23" y="67"/>
                  </a:moveTo>
                  <a:cubicBezTo>
                    <a:pt x="21" y="68"/>
                    <a:pt x="21" y="68"/>
                    <a:pt x="21" y="70"/>
                  </a:cubicBezTo>
                  <a:cubicBezTo>
                    <a:pt x="22" y="70"/>
                    <a:pt x="23" y="69"/>
                    <a:pt x="23" y="67"/>
                  </a:cubicBezTo>
                  <a:close/>
                  <a:moveTo>
                    <a:pt x="54" y="85"/>
                  </a:moveTo>
                  <a:cubicBezTo>
                    <a:pt x="52" y="86"/>
                    <a:pt x="51" y="86"/>
                    <a:pt x="52" y="89"/>
                  </a:cubicBezTo>
                  <a:cubicBezTo>
                    <a:pt x="54" y="88"/>
                    <a:pt x="54" y="87"/>
                    <a:pt x="54" y="85"/>
                  </a:cubicBezTo>
                  <a:close/>
                  <a:moveTo>
                    <a:pt x="68" y="129"/>
                  </a:moveTo>
                  <a:cubicBezTo>
                    <a:pt x="68" y="130"/>
                    <a:pt x="68" y="137"/>
                    <a:pt x="6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35"/>
                    <a:pt x="68" y="132"/>
                    <a:pt x="68" y="129"/>
                  </a:cubicBezTo>
                  <a:close/>
                  <a:moveTo>
                    <a:pt x="45" y="124"/>
                  </a:moveTo>
                  <a:cubicBezTo>
                    <a:pt x="47" y="122"/>
                    <a:pt x="47" y="122"/>
                    <a:pt x="47" y="120"/>
                  </a:cubicBezTo>
                  <a:cubicBezTo>
                    <a:pt x="44" y="122"/>
                    <a:pt x="44" y="122"/>
                    <a:pt x="45" y="124"/>
                  </a:cubicBezTo>
                  <a:close/>
                  <a:moveTo>
                    <a:pt x="29" y="71"/>
                  </a:moveTo>
                  <a:cubicBezTo>
                    <a:pt x="27" y="72"/>
                    <a:pt x="27" y="73"/>
                    <a:pt x="27" y="75"/>
                  </a:cubicBezTo>
                  <a:cubicBezTo>
                    <a:pt x="29" y="74"/>
                    <a:pt x="29" y="73"/>
                    <a:pt x="29" y="71"/>
                  </a:cubicBezTo>
                  <a:close/>
                  <a:moveTo>
                    <a:pt x="46" y="109"/>
                  </a:moveTo>
                  <a:cubicBezTo>
                    <a:pt x="45" y="110"/>
                    <a:pt x="45" y="111"/>
                    <a:pt x="45" y="113"/>
                  </a:cubicBezTo>
                  <a:cubicBezTo>
                    <a:pt x="47" y="112"/>
                    <a:pt x="47" y="110"/>
                    <a:pt x="46" y="109"/>
                  </a:cubicBezTo>
                  <a:close/>
                  <a:moveTo>
                    <a:pt x="53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2" y="142"/>
                    <a:pt x="52" y="142"/>
                  </a:cubicBezTo>
                  <a:cubicBezTo>
                    <a:pt x="52" y="144"/>
                    <a:pt x="52" y="145"/>
                    <a:pt x="52" y="147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45"/>
                    <a:pt x="53" y="143"/>
                    <a:pt x="53" y="141"/>
                  </a:cubicBezTo>
                  <a:close/>
                  <a:moveTo>
                    <a:pt x="68" y="145"/>
                  </a:moveTo>
                  <a:cubicBezTo>
                    <a:pt x="68" y="145"/>
                    <a:pt x="68" y="150"/>
                    <a:pt x="68" y="151"/>
                  </a:cubicBezTo>
                  <a:cubicBezTo>
                    <a:pt x="68" y="151"/>
                    <a:pt x="68" y="152"/>
                    <a:pt x="68" y="152"/>
                  </a:cubicBezTo>
                  <a:cubicBezTo>
                    <a:pt x="68" y="149"/>
                    <a:pt x="68" y="147"/>
                    <a:pt x="68" y="145"/>
                  </a:cubicBezTo>
                  <a:close/>
                  <a:moveTo>
                    <a:pt x="34" y="79"/>
                  </a:moveTo>
                  <a:cubicBezTo>
                    <a:pt x="31" y="80"/>
                    <a:pt x="31" y="80"/>
                    <a:pt x="32" y="82"/>
                  </a:cubicBezTo>
                  <a:cubicBezTo>
                    <a:pt x="32" y="81"/>
                    <a:pt x="34" y="81"/>
                    <a:pt x="34" y="79"/>
                  </a:cubicBezTo>
                  <a:close/>
                  <a:moveTo>
                    <a:pt x="31" y="37"/>
                  </a:moveTo>
                  <a:cubicBezTo>
                    <a:pt x="33" y="36"/>
                    <a:pt x="33" y="37"/>
                    <a:pt x="32" y="33"/>
                  </a:cubicBezTo>
                  <a:cubicBezTo>
                    <a:pt x="31" y="34"/>
                    <a:pt x="31" y="36"/>
                    <a:pt x="31" y="37"/>
                  </a:cubicBezTo>
                  <a:close/>
                  <a:moveTo>
                    <a:pt x="49" y="109"/>
                  </a:moveTo>
                  <a:cubicBezTo>
                    <a:pt x="51" y="108"/>
                    <a:pt x="51" y="107"/>
                    <a:pt x="50" y="105"/>
                  </a:cubicBezTo>
                  <a:cubicBezTo>
                    <a:pt x="48" y="106"/>
                    <a:pt x="49" y="107"/>
                    <a:pt x="49" y="109"/>
                  </a:cubicBezTo>
                  <a:close/>
                  <a:moveTo>
                    <a:pt x="62" y="153"/>
                  </a:moveTo>
                  <a:cubicBezTo>
                    <a:pt x="61" y="154"/>
                    <a:pt x="61" y="159"/>
                    <a:pt x="62" y="160"/>
                  </a:cubicBezTo>
                  <a:cubicBezTo>
                    <a:pt x="62" y="158"/>
                    <a:pt x="62" y="156"/>
                    <a:pt x="62" y="153"/>
                  </a:cubicBezTo>
                  <a:close/>
                  <a:moveTo>
                    <a:pt x="62" y="103"/>
                  </a:moveTo>
                  <a:cubicBezTo>
                    <a:pt x="61" y="104"/>
                    <a:pt x="61" y="108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6"/>
                    <a:pt x="62" y="104"/>
                    <a:pt x="62" y="103"/>
                  </a:cubicBezTo>
                  <a:close/>
                  <a:moveTo>
                    <a:pt x="26" y="51"/>
                  </a:moveTo>
                  <a:cubicBezTo>
                    <a:pt x="27" y="50"/>
                    <a:pt x="28" y="50"/>
                    <a:pt x="27" y="48"/>
                  </a:cubicBezTo>
                  <a:cubicBezTo>
                    <a:pt x="26" y="49"/>
                    <a:pt x="26" y="49"/>
                    <a:pt x="26" y="51"/>
                  </a:cubicBezTo>
                  <a:close/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39" y="64"/>
                    <a:pt x="38" y="64"/>
                    <a:pt x="37" y="65"/>
                  </a:cubicBezTo>
                  <a:cubicBezTo>
                    <a:pt x="37" y="65"/>
                    <a:pt x="37" y="66"/>
                    <a:pt x="37" y="66"/>
                  </a:cubicBezTo>
                  <a:cubicBezTo>
                    <a:pt x="37" y="66"/>
                    <a:pt x="37" y="66"/>
                    <a:pt x="37" y="67"/>
                  </a:cubicBezTo>
                  <a:cubicBezTo>
                    <a:pt x="38" y="65"/>
                    <a:pt x="40" y="65"/>
                    <a:pt x="40" y="6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3"/>
                    <a:pt x="51" y="43"/>
                  </a:cubicBezTo>
                  <a:cubicBezTo>
                    <a:pt x="51" y="41"/>
                    <a:pt x="52" y="40"/>
                    <a:pt x="52" y="38"/>
                  </a:cubicBezTo>
                  <a:cubicBezTo>
                    <a:pt x="50" y="39"/>
                    <a:pt x="51" y="41"/>
                    <a:pt x="51" y="42"/>
                  </a:cubicBezTo>
                  <a:close/>
                  <a:moveTo>
                    <a:pt x="40" y="180"/>
                  </a:moveTo>
                  <a:cubicBezTo>
                    <a:pt x="39" y="181"/>
                    <a:pt x="38" y="182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38" y="183"/>
                    <a:pt x="38" y="183"/>
                    <a:pt x="39" y="182"/>
                  </a:cubicBezTo>
                  <a:cubicBezTo>
                    <a:pt x="40" y="182"/>
                    <a:pt x="40" y="181"/>
                    <a:pt x="40" y="180"/>
                  </a:cubicBezTo>
                  <a:close/>
                  <a:moveTo>
                    <a:pt x="51" y="112"/>
                  </a:moveTo>
                  <a:cubicBezTo>
                    <a:pt x="49" y="113"/>
                    <a:pt x="49" y="114"/>
                    <a:pt x="49" y="115"/>
                  </a:cubicBezTo>
                  <a:cubicBezTo>
                    <a:pt x="50" y="115"/>
                    <a:pt x="50" y="115"/>
                    <a:pt x="51" y="115"/>
                  </a:cubicBezTo>
                  <a:cubicBezTo>
                    <a:pt x="51" y="114"/>
                    <a:pt x="51" y="113"/>
                    <a:pt x="51" y="112"/>
                  </a:cubicBezTo>
                  <a:close/>
                  <a:moveTo>
                    <a:pt x="27" y="54"/>
                  </a:moveTo>
                  <a:cubicBezTo>
                    <a:pt x="26" y="55"/>
                    <a:pt x="25" y="56"/>
                    <a:pt x="26" y="57"/>
                  </a:cubicBezTo>
                  <a:cubicBezTo>
                    <a:pt x="27" y="57"/>
                    <a:pt x="27" y="55"/>
                    <a:pt x="27" y="54"/>
                  </a:cubicBezTo>
                  <a:close/>
                  <a:moveTo>
                    <a:pt x="53" y="116"/>
                  </a:move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1" y="118"/>
                    <a:pt x="50" y="118"/>
                  </a:cubicBezTo>
                  <a:cubicBezTo>
                    <a:pt x="49" y="119"/>
                    <a:pt x="49" y="119"/>
                    <a:pt x="49" y="120"/>
                  </a:cubicBezTo>
                  <a:cubicBezTo>
                    <a:pt x="51" y="119"/>
                    <a:pt x="52" y="118"/>
                    <a:pt x="53" y="116"/>
                  </a:cubicBezTo>
                  <a:close/>
                  <a:moveTo>
                    <a:pt x="23" y="52"/>
                  </a:moveTo>
                  <a:cubicBezTo>
                    <a:pt x="22" y="53"/>
                    <a:pt x="20" y="54"/>
                    <a:pt x="19" y="55"/>
                  </a:cubicBezTo>
                  <a:cubicBezTo>
                    <a:pt x="19" y="55"/>
                    <a:pt x="19" y="55"/>
                    <a:pt x="20" y="55"/>
                  </a:cubicBezTo>
                  <a:cubicBezTo>
                    <a:pt x="20" y="55"/>
                    <a:pt x="21" y="54"/>
                    <a:pt x="22" y="54"/>
                  </a:cubicBezTo>
                  <a:cubicBezTo>
                    <a:pt x="23" y="53"/>
                    <a:pt x="23" y="53"/>
                    <a:pt x="23" y="52"/>
                  </a:cubicBezTo>
                  <a:close/>
                  <a:moveTo>
                    <a:pt x="50" y="98"/>
                  </a:moveTo>
                  <a:cubicBezTo>
                    <a:pt x="48" y="99"/>
                    <a:pt x="49" y="101"/>
                    <a:pt x="49" y="102"/>
                  </a:cubicBezTo>
                  <a:cubicBezTo>
                    <a:pt x="51" y="101"/>
                    <a:pt x="50" y="100"/>
                    <a:pt x="50" y="98"/>
                  </a:cubicBezTo>
                  <a:close/>
                  <a:moveTo>
                    <a:pt x="35" y="34"/>
                  </a:moveTo>
                  <a:cubicBezTo>
                    <a:pt x="35" y="34"/>
                    <a:pt x="35" y="34"/>
                    <a:pt x="36" y="34"/>
                  </a:cubicBezTo>
                  <a:cubicBezTo>
                    <a:pt x="36" y="33"/>
                    <a:pt x="36" y="32"/>
                    <a:pt x="36" y="30"/>
                  </a:cubicBezTo>
                  <a:cubicBezTo>
                    <a:pt x="36" y="31"/>
                    <a:pt x="35" y="31"/>
                    <a:pt x="35" y="32"/>
                  </a:cubicBezTo>
                  <a:cubicBezTo>
                    <a:pt x="35" y="32"/>
                    <a:pt x="35" y="33"/>
                    <a:pt x="35" y="34"/>
                  </a:cubicBezTo>
                  <a:close/>
                  <a:moveTo>
                    <a:pt x="29" y="37"/>
                  </a:moveTo>
                  <a:cubicBezTo>
                    <a:pt x="28" y="38"/>
                    <a:pt x="27" y="38"/>
                    <a:pt x="27" y="39"/>
                  </a:cubicBezTo>
                  <a:cubicBezTo>
                    <a:pt x="27" y="39"/>
                    <a:pt x="27" y="40"/>
                    <a:pt x="27" y="40"/>
                  </a:cubicBezTo>
                  <a:cubicBezTo>
                    <a:pt x="29" y="39"/>
                    <a:pt x="28" y="38"/>
                    <a:pt x="29" y="37"/>
                  </a:cubicBezTo>
                  <a:close/>
                  <a:moveTo>
                    <a:pt x="40" y="125"/>
                  </a:moveTo>
                  <a:cubicBezTo>
                    <a:pt x="40" y="125"/>
                    <a:pt x="40" y="126"/>
                    <a:pt x="40" y="127"/>
                  </a:cubicBezTo>
                  <a:cubicBezTo>
                    <a:pt x="41" y="127"/>
                    <a:pt x="42" y="126"/>
                    <a:pt x="40" y="125"/>
                  </a:cubicBezTo>
                  <a:close/>
                  <a:moveTo>
                    <a:pt x="46" y="101"/>
                  </a:move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3"/>
                    <a:pt x="46" y="104"/>
                    <a:pt x="46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105"/>
                    <a:pt x="46" y="105"/>
                    <a:pt x="46" y="104"/>
                  </a:cubicBezTo>
                  <a:cubicBezTo>
                    <a:pt x="47" y="103"/>
                    <a:pt x="46" y="102"/>
                    <a:pt x="46" y="101"/>
                  </a:cubicBezTo>
                  <a:close/>
                  <a:moveTo>
                    <a:pt x="23" y="76"/>
                  </a:moveTo>
                  <a:cubicBezTo>
                    <a:pt x="22" y="76"/>
                    <a:pt x="22" y="76"/>
                    <a:pt x="22" y="77"/>
                  </a:cubicBezTo>
                  <a:cubicBezTo>
                    <a:pt x="22" y="78"/>
                    <a:pt x="22" y="78"/>
                    <a:pt x="22" y="79"/>
                  </a:cubicBezTo>
                  <a:cubicBezTo>
                    <a:pt x="23" y="79"/>
                    <a:pt x="23" y="79"/>
                    <a:pt x="23" y="76"/>
                  </a:cubicBezTo>
                  <a:close/>
                  <a:moveTo>
                    <a:pt x="85" y="17"/>
                  </a:moveTo>
                  <a:cubicBezTo>
                    <a:pt x="88" y="19"/>
                    <a:pt x="89" y="19"/>
                    <a:pt x="90" y="19"/>
                  </a:cubicBezTo>
                  <a:cubicBezTo>
                    <a:pt x="89" y="18"/>
                    <a:pt x="87" y="17"/>
                    <a:pt x="85" y="17"/>
                  </a:cubicBezTo>
                  <a:close/>
                  <a:moveTo>
                    <a:pt x="16" y="55"/>
                  </a:moveTo>
                  <a:cubicBezTo>
                    <a:pt x="17" y="54"/>
                    <a:pt x="17" y="53"/>
                    <a:pt x="16" y="51"/>
                  </a:cubicBezTo>
                  <a:cubicBezTo>
                    <a:pt x="16" y="51"/>
                    <a:pt x="16" y="52"/>
                    <a:pt x="16" y="55"/>
                  </a:cubicBezTo>
                  <a:close/>
                  <a:moveTo>
                    <a:pt x="42" y="132"/>
                  </a:moveTo>
                  <a:cubicBezTo>
                    <a:pt x="43" y="131"/>
                    <a:pt x="43" y="131"/>
                    <a:pt x="42" y="129"/>
                  </a:cubicBezTo>
                  <a:cubicBezTo>
                    <a:pt x="41" y="130"/>
                    <a:pt x="42" y="131"/>
                    <a:pt x="42" y="132"/>
                  </a:cubicBezTo>
                  <a:close/>
                  <a:moveTo>
                    <a:pt x="23" y="98"/>
                  </a:moveTo>
                  <a:cubicBezTo>
                    <a:pt x="21" y="98"/>
                    <a:pt x="20" y="99"/>
                    <a:pt x="21" y="100"/>
                  </a:cubicBezTo>
                  <a:cubicBezTo>
                    <a:pt x="22" y="100"/>
                    <a:pt x="23" y="99"/>
                    <a:pt x="23" y="98"/>
                  </a:cubicBezTo>
                  <a:close/>
                  <a:moveTo>
                    <a:pt x="53" y="194"/>
                  </a:moveTo>
                  <a:cubicBezTo>
                    <a:pt x="55" y="194"/>
                    <a:pt x="56" y="194"/>
                    <a:pt x="58" y="194"/>
                  </a:cubicBezTo>
                  <a:cubicBezTo>
                    <a:pt x="55" y="193"/>
                    <a:pt x="54" y="193"/>
                    <a:pt x="53" y="194"/>
                  </a:cubicBezTo>
                  <a:close/>
                  <a:moveTo>
                    <a:pt x="49" y="172"/>
                  </a:moveTo>
                  <a:cubicBezTo>
                    <a:pt x="47" y="173"/>
                    <a:pt x="47" y="174"/>
                    <a:pt x="47" y="175"/>
                  </a:cubicBezTo>
                  <a:cubicBezTo>
                    <a:pt x="48" y="174"/>
                    <a:pt x="49" y="174"/>
                    <a:pt x="49" y="172"/>
                  </a:cubicBezTo>
                  <a:close/>
                  <a:moveTo>
                    <a:pt x="36" y="95"/>
                  </a:moveTo>
                  <a:cubicBezTo>
                    <a:pt x="35" y="96"/>
                    <a:pt x="34" y="96"/>
                    <a:pt x="34" y="98"/>
                  </a:cubicBezTo>
                  <a:cubicBezTo>
                    <a:pt x="35" y="97"/>
                    <a:pt x="37" y="97"/>
                    <a:pt x="36" y="95"/>
                  </a:cubicBezTo>
                  <a:close/>
                  <a:moveTo>
                    <a:pt x="59" y="132"/>
                  </a:moveTo>
                  <a:cubicBezTo>
                    <a:pt x="59" y="129"/>
                    <a:pt x="59" y="127"/>
                    <a:pt x="58" y="126"/>
                  </a:cubicBezTo>
                  <a:cubicBezTo>
                    <a:pt x="58" y="128"/>
                    <a:pt x="58" y="130"/>
                    <a:pt x="59" y="132"/>
                  </a:cubicBezTo>
                  <a:close/>
                  <a:moveTo>
                    <a:pt x="58" y="121"/>
                  </a:moveTo>
                  <a:cubicBezTo>
                    <a:pt x="59" y="120"/>
                    <a:pt x="58" y="117"/>
                    <a:pt x="58" y="116"/>
                  </a:cubicBezTo>
                  <a:cubicBezTo>
                    <a:pt x="58" y="117"/>
                    <a:pt x="58" y="119"/>
                    <a:pt x="58" y="121"/>
                  </a:cubicBezTo>
                  <a:close/>
                  <a:moveTo>
                    <a:pt x="55" y="109"/>
                  </a:moveTo>
                  <a:cubicBezTo>
                    <a:pt x="55" y="109"/>
                    <a:pt x="55" y="109"/>
                    <a:pt x="55" y="109"/>
                  </a:cubicBezTo>
                  <a:cubicBezTo>
                    <a:pt x="54" y="110"/>
                    <a:pt x="55" y="111"/>
                    <a:pt x="54" y="112"/>
                  </a:cubicBezTo>
                  <a:cubicBezTo>
                    <a:pt x="55" y="112"/>
                    <a:pt x="55" y="112"/>
                    <a:pt x="55" y="111"/>
                  </a:cubicBezTo>
                  <a:cubicBezTo>
                    <a:pt x="55" y="110"/>
                    <a:pt x="55" y="109"/>
                    <a:pt x="55" y="109"/>
                  </a:cubicBezTo>
                  <a:close/>
                  <a:moveTo>
                    <a:pt x="48" y="170"/>
                  </a:moveTo>
                  <a:cubicBezTo>
                    <a:pt x="48" y="169"/>
                    <a:pt x="49" y="169"/>
                    <a:pt x="50" y="168"/>
                  </a:cubicBezTo>
                  <a:cubicBezTo>
                    <a:pt x="49" y="168"/>
                    <a:pt x="49" y="168"/>
                    <a:pt x="49" y="167"/>
                  </a:cubicBezTo>
                  <a:cubicBezTo>
                    <a:pt x="48" y="168"/>
                    <a:pt x="47" y="168"/>
                    <a:pt x="48" y="170"/>
                  </a:cubicBezTo>
                  <a:close/>
                  <a:moveTo>
                    <a:pt x="44" y="119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5" y="118"/>
                    <a:pt x="46" y="118"/>
                    <a:pt x="46" y="117"/>
                  </a:cubicBezTo>
                  <a:cubicBezTo>
                    <a:pt x="47" y="117"/>
                    <a:pt x="47" y="117"/>
                    <a:pt x="46" y="116"/>
                  </a:cubicBezTo>
                  <a:cubicBezTo>
                    <a:pt x="46" y="117"/>
                    <a:pt x="45" y="117"/>
                    <a:pt x="44" y="119"/>
                  </a:cubicBezTo>
                  <a:close/>
                  <a:moveTo>
                    <a:pt x="66" y="48"/>
                  </a:moveTo>
                  <a:cubicBezTo>
                    <a:pt x="66" y="50"/>
                    <a:pt x="65" y="51"/>
                    <a:pt x="65" y="54"/>
                  </a:cubicBezTo>
                  <a:cubicBezTo>
                    <a:pt x="66" y="53"/>
                    <a:pt x="66" y="51"/>
                    <a:pt x="66" y="48"/>
                  </a:cubicBezTo>
                  <a:close/>
                  <a:moveTo>
                    <a:pt x="29" y="156"/>
                  </a:moveTo>
                  <a:cubicBezTo>
                    <a:pt x="29" y="156"/>
                    <a:pt x="29" y="157"/>
                    <a:pt x="29" y="157"/>
                  </a:cubicBezTo>
                  <a:cubicBezTo>
                    <a:pt x="28" y="158"/>
                    <a:pt x="28" y="159"/>
                    <a:pt x="29" y="160"/>
                  </a:cubicBezTo>
                  <a:cubicBezTo>
                    <a:pt x="29" y="159"/>
                    <a:pt x="29" y="158"/>
                    <a:pt x="29" y="156"/>
                  </a:cubicBezTo>
                  <a:close/>
                  <a:moveTo>
                    <a:pt x="42" y="189"/>
                  </a:moveTo>
                  <a:cubicBezTo>
                    <a:pt x="41" y="189"/>
                    <a:pt x="40" y="190"/>
                    <a:pt x="39" y="190"/>
                  </a:cubicBezTo>
                  <a:cubicBezTo>
                    <a:pt x="39" y="190"/>
                    <a:pt x="39" y="191"/>
                    <a:pt x="39" y="191"/>
                  </a:cubicBezTo>
                  <a:cubicBezTo>
                    <a:pt x="40" y="191"/>
                    <a:pt x="41" y="190"/>
                    <a:pt x="42" y="190"/>
                  </a:cubicBezTo>
                  <a:cubicBezTo>
                    <a:pt x="42" y="190"/>
                    <a:pt x="42" y="189"/>
                    <a:pt x="42" y="189"/>
                  </a:cubicBezTo>
                  <a:close/>
                  <a:moveTo>
                    <a:pt x="38" y="47"/>
                  </a:moveTo>
                  <a:cubicBezTo>
                    <a:pt x="38" y="46"/>
                    <a:pt x="40" y="46"/>
                    <a:pt x="40" y="44"/>
                  </a:cubicBezTo>
                  <a:cubicBezTo>
                    <a:pt x="38" y="45"/>
                    <a:pt x="37" y="46"/>
                    <a:pt x="38" y="47"/>
                  </a:cubicBezTo>
                  <a:close/>
                  <a:moveTo>
                    <a:pt x="41" y="21"/>
                  </a:moveTo>
                  <a:cubicBezTo>
                    <a:pt x="42" y="21"/>
                    <a:pt x="43" y="20"/>
                    <a:pt x="43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2" y="20"/>
                    <a:pt x="41" y="20"/>
                  </a:cubicBezTo>
                  <a:cubicBezTo>
                    <a:pt x="41" y="20"/>
                    <a:pt x="41" y="21"/>
                    <a:pt x="41" y="21"/>
                  </a:cubicBezTo>
                  <a:close/>
                  <a:moveTo>
                    <a:pt x="37" y="99"/>
                  </a:moveTo>
                  <a:cubicBezTo>
                    <a:pt x="36" y="100"/>
                    <a:pt x="34" y="102"/>
                    <a:pt x="33" y="102"/>
                  </a:cubicBezTo>
                  <a:cubicBezTo>
                    <a:pt x="36" y="101"/>
                    <a:pt x="37" y="100"/>
                    <a:pt x="37" y="99"/>
                  </a:cubicBezTo>
                  <a:close/>
                  <a:moveTo>
                    <a:pt x="44" y="78"/>
                  </a:moveTo>
                  <a:cubicBezTo>
                    <a:pt x="45" y="77"/>
                    <a:pt x="44" y="76"/>
                    <a:pt x="44" y="74"/>
                  </a:cubicBezTo>
                  <a:cubicBezTo>
                    <a:pt x="43" y="75"/>
                    <a:pt x="43" y="77"/>
                    <a:pt x="44" y="78"/>
                  </a:cubicBezTo>
                  <a:close/>
                  <a:moveTo>
                    <a:pt x="71" y="29"/>
                  </a:moveTo>
                  <a:cubicBezTo>
                    <a:pt x="72" y="28"/>
                    <a:pt x="73" y="28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2" y="27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lose/>
                  <a:moveTo>
                    <a:pt x="14" y="141"/>
                  </a:moveTo>
                  <a:cubicBezTo>
                    <a:pt x="14" y="141"/>
                    <a:pt x="14" y="141"/>
                    <a:pt x="14" y="141"/>
                  </a:cubicBezTo>
                  <a:cubicBezTo>
                    <a:pt x="14" y="138"/>
                    <a:pt x="14" y="135"/>
                    <a:pt x="14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5"/>
                    <a:pt x="14" y="138"/>
                    <a:pt x="14" y="141"/>
                  </a:cubicBezTo>
                  <a:close/>
                  <a:moveTo>
                    <a:pt x="13" y="102"/>
                  </a:moveTo>
                  <a:cubicBezTo>
                    <a:pt x="13" y="104"/>
                    <a:pt x="13" y="106"/>
                    <a:pt x="13" y="108"/>
                  </a:cubicBezTo>
                  <a:cubicBezTo>
                    <a:pt x="13" y="108"/>
                    <a:pt x="13" y="108"/>
                    <a:pt x="14" y="108"/>
                  </a:cubicBezTo>
                  <a:cubicBezTo>
                    <a:pt x="14" y="106"/>
                    <a:pt x="13" y="104"/>
                    <a:pt x="13" y="102"/>
                  </a:cubicBezTo>
                  <a:close/>
                  <a:moveTo>
                    <a:pt x="53" y="99"/>
                  </a:moveTo>
                  <a:cubicBezTo>
                    <a:pt x="53" y="98"/>
                    <a:pt x="53" y="97"/>
                    <a:pt x="53" y="95"/>
                  </a:cubicBezTo>
                  <a:cubicBezTo>
                    <a:pt x="52" y="96"/>
                    <a:pt x="52" y="98"/>
                    <a:pt x="53" y="99"/>
                  </a:cubicBezTo>
                  <a:close/>
                  <a:moveTo>
                    <a:pt x="35" y="88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9"/>
                    <a:pt x="33" y="90"/>
                    <a:pt x="3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3" y="90"/>
                    <a:pt x="34" y="89"/>
                    <a:pt x="35" y="88"/>
                  </a:cubicBezTo>
                  <a:close/>
                  <a:moveTo>
                    <a:pt x="49" y="181"/>
                  </a:moveTo>
                  <a:cubicBezTo>
                    <a:pt x="50" y="180"/>
                    <a:pt x="51" y="180"/>
                    <a:pt x="50" y="178"/>
                  </a:cubicBezTo>
                  <a:cubicBezTo>
                    <a:pt x="50" y="179"/>
                    <a:pt x="49" y="180"/>
                    <a:pt x="49" y="181"/>
                  </a:cubicBezTo>
                  <a:close/>
                  <a:moveTo>
                    <a:pt x="49" y="80"/>
                  </a:moveTo>
                  <a:cubicBezTo>
                    <a:pt x="48" y="81"/>
                    <a:pt x="48" y="82"/>
                    <a:pt x="49" y="83"/>
                  </a:cubicBezTo>
                  <a:cubicBezTo>
                    <a:pt x="50" y="82"/>
                    <a:pt x="49" y="81"/>
                    <a:pt x="49" y="80"/>
                  </a:cubicBezTo>
                  <a:close/>
                  <a:moveTo>
                    <a:pt x="46" y="194"/>
                  </a:moveTo>
                  <a:cubicBezTo>
                    <a:pt x="47" y="195"/>
                    <a:pt x="48" y="194"/>
                    <a:pt x="49" y="193"/>
                  </a:cubicBezTo>
                  <a:cubicBezTo>
                    <a:pt x="48" y="193"/>
                    <a:pt x="47" y="193"/>
                    <a:pt x="46" y="194"/>
                  </a:cubicBezTo>
                  <a:close/>
                  <a:moveTo>
                    <a:pt x="26" y="154"/>
                  </a:moveTo>
                  <a:cubicBezTo>
                    <a:pt x="24" y="156"/>
                    <a:pt x="24" y="156"/>
                    <a:pt x="24" y="157"/>
                  </a:cubicBezTo>
                  <a:cubicBezTo>
                    <a:pt x="26" y="156"/>
                    <a:pt x="26" y="156"/>
                    <a:pt x="26" y="154"/>
                  </a:cubicBezTo>
                  <a:close/>
                  <a:moveTo>
                    <a:pt x="22" y="109"/>
                  </a:moveTo>
                  <a:cubicBezTo>
                    <a:pt x="22" y="108"/>
                    <a:pt x="22" y="107"/>
                    <a:pt x="22" y="106"/>
                  </a:cubicBezTo>
                  <a:cubicBezTo>
                    <a:pt x="21" y="107"/>
                    <a:pt x="22" y="108"/>
                    <a:pt x="22" y="109"/>
                  </a:cubicBezTo>
                  <a:close/>
                  <a:moveTo>
                    <a:pt x="18" y="100"/>
                  </a:moveTo>
                  <a:cubicBezTo>
                    <a:pt x="18" y="101"/>
                    <a:pt x="17" y="102"/>
                    <a:pt x="18" y="103"/>
                  </a:cubicBezTo>
                  <a:cubicBezTo>
                    <a:pt x="19" y="103"/>
                    <a:pt x="18" y="102"/>
                    <a:pt x="18" y="100"/>
                  </a:cubicBezTo>
                  <a:close/>
                  <a:moveTo>
                    <a:pt x="13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3" y="96"/>
                    <a:pt x="13" y="97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7"/>
                    <a:pt x="13" y="96"/>
                    <a:pt x="13" y="94"/>
                  </a:cubicBezTo>
                  <a:close/>
                  <a:moveTo>
                    <a:pt x="28" y="101"/>
                  </a:moveTo>
                  <a:cubicBezTo>
                    <a:pt x="27" y="102"/>
                    <a:pt x="27" y="102"/>
                    <a:pt x="28" y="104"/>
                  </a:cubicBezTo>
                  <a:cubicBezTo>
                    <a:pt x="29" y="103"/>
                    <a:pt x="28" y="102"/>
                    <a:pt x="28" y="101"/>
                  </a:cubicBezTo>
                  <a:close/>
                  <a:moveTo>
                    <a:pt x="36" y="152"/>
                  </a:moveTo>
                  <a:cubicBezTo>
                    <a:pt x="34" y="152"/>
                    <a:pt x="34" y="153"/>
                    <a:pt x="35" y="154"/>
                  </a:cubicBezTo>
                  <a:cubicBezTo>
                    <a:pt x="36" y="154"/>
                    <a:pt x="36" y="153"/>
                    <a:pt x="36" y="152"/>
                  </a:cubicBezTo>
                  <a:close/>
                  <a:moveTo>
                    <a:pt x="23" y="42"/>
                  </a:moveTo>
                  <a:cubicBezTo>
                    <a:pt x="22" y="43"/>
                    <a:pt x="21" y="44"/>
                    <a:pt x="21" y="45"/>
                  </a:cubicBezTo>
                  <a:cubicBezTo>
                    <a:pt x="21" y="44"/>
                    <a:pt x="23" y="44"/>
                    <a:pt x="23" y="42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5"/>
                  </a:cubicBezTo>
                  <a:cubicBezTo>
                    <a:pt x="48" y="54"/>
                    <a:pt x="48" y="53"/>
                    <a:pt x="48" y="52"/>
                  </a:cubicBezTo>
                  <a:cubicBezTo>
                    <a:pt x="48" y="53"/>
                    <a:pt x="48" y="54"/>
                    <a:pt x="48" y="54"/>
                  </a:cubicBezTo>
                  <a:close/>
                  <a:moveTo>
                    <a:pt x="41" y="87"/>
                  </a:moveTo>
                  <a:cubicBezTo>
                    <a:pt x="40" y="88"/>
                    <a:pt x="40" y="88"/>
                    <a:pt x="40" y="89"/>
                  </a:cubicBezTo>
                  <a:cubicBezTo>
                    <a:pt x="41" y="89"/>
                    <a:pt x="41" y="88"/>
                    <a:pt x="41" y="87"/>
                  </a:cubicBezTo>
                  <a:close/>
                  <a:moveTo>
                    <a:pt x="25" y="92"/>
                  </a:moveTo>
                  <a:cubicBezTo>
                    <a:pt x="27" y="92"/>
                    <a:pt x="27" y="91"/>
                    <a:pt x="27" y="89"/>
                  </a:cubicBezTo>
                  <a:cubicBezTo>
                    <a:pt x="26" y="90"/>
                    <a:pt x="25" y="91"/>
                    <a:pt x="25" y="92"/>
                  </a:cubicBezTo>
                  <a:close/>
                  <a:moveTo>
                    <a:pt x="43" y="135"/>
                  </a:moveTo>
                  <a:cubicBezTo>
                    <a:pt x="42" y="135"/>
                    <a:pt x="42" y="135"/>
                    <a:pt x="42" y="137"/>
                  </a:cubicBezTo>
                  <a:cubicBezTo>
                    <a:pt x="42" y="136"/>
                    <a:pt x="44" y="136"/>
                    <a:pt x="43" y="135"/>
                  </a:cubicBezTo>
                  <a:close/>
                  <a:moveTo>
                    <a:pt x="49" y="91"/>
                  </a:moveTo>
                  <a:cubicBezTo>
                    <a:pt x="50" y="90"/>
                    <a:pt x="50" y="90"/>
                    <a:pt x="49" y="89"/>
                  </a:cubicBezTo>
                  <a:cubicBezTo>
                    <a:pt x="48" y="89"/>
                    <a:pt x="49" y="90"/>
                    <a:pt x="49" y="91"/>
                  </a:cubicBezTo>
                  <a:close/>
                  <a:moveTo>
                    <a:pt x="33" y="55"/>
                  </a:moveTo>
                  <a:cubicBezTo>
                    <a:pt x="32" y="55"/>
                    <a:pt x="32" y="56"/>
                    <a:pt x="32" y="57"/>
                  </a:cubicBezTo>
                  <a:cubicBezTo>
                    <a:pt x="33" y="56"/>
                    <a:pt x="33" y="56"/>
                    <a:pt x="33" y="55"/>
                  </a:cubicBezTo>
                  <a:close/>
                  <a:moveTo>
                    <a:pt x="65" y="197"/>
                  </a:moveTo>
                  <a:cubicBezTo>
                    <a:pt x="65" y="197"/>
                    <a:pt x="65" y="197"/>
                    <a:pt x="65" y="197"/>
                  </a:cubicBezTo>
                  <a:cubicBezTo>
                    <a:pt x="65" y="196"/>
                    <a:pt x="64" y="196"/>
                    <a:pt x="64" y="196"/>
                  </a:cubicBezTo>
                  <a:cubicBezTo>
                    <a:pt x="64" y="196"/>
                    <a:pt x="64" y="197"/>
                    <a:pt x="63" y="197"/>
                  </a:cubicBezTo>
                  <a:cubicBezTo>
                    <a:pt x="64" y="197"/>
                    <a:pt x="65" y="197"/>
                    <a:pt x="65" y="197"/>
                  </a:cubicBezTo>
                  <a:close/>
                  <a:moveTo>
                    <a:pt x="41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39" y="74"/>
                    <a:pt x="38" y="75"/>
                    <a:pt x="38" y="76"/>
                  </a:cubicBezTo>
                  <a:cubicBezTo>
                    <a:pt x="39" y="75"/>
                    <a:pt x="40" y="74"/>
                    <a:pt x="41" y="74"/>
                  </a:cubicBezTo>
                  <a:close/>
                  <a:moveTo>
                    <a:pt x="50" y="145"/>
                  </a:moveTo>
                  <a:cubicBezTo>
                    <a:pt x="49" y="146"/>
                    <a:pt x="50" y="148"/>
                    <a:pt x="50" y="148"/>
                  </a:cubicBezTo>
                  <a:cubicBezTo>
                    <a:pt x="50" y="147"/>
                    <a:pt x="50" y="146"/>
                    <a:pt x="50" y="145"/>
                  </a:cubicBezTo>
                  <a:close/>
                  <a:moveTo>
                    <a:pt x="24" y="171"/>
                  </a:moveTo>
                  <a:cubicBezTo>
                    <a:pt x="23" y="171"/>
                    <a:pt x="24" y="172"/>
                    <a:pt x="24" y="173"/>
                  </a:cubicBezTo>
                  <a:cubicBezTo>
                    <a:pt x="25" y="172"/>
                    <a:pt x="24" y="172"/>
                    <a:pt x="24" y="171"/>
                  </a:cubicBezTo>
                  <a:close/>
                  <a:moveTo>
                    <a:pt x="33" y="223"/>
                  </a:moveTo>
                  <a:cubicBezTo>
                    <a:pt x="32" y="223"/>
                    <a:pt x="32" y="222"/>
                    <a:pt x="31" y="222"/>
                  </a:cubicBezTo>
                  <a:cubicBezTo>
                    <a:pt x="31" y="223"/>
                    <a:pt x="32" y="224"/>
                    <a:pt x="33" y="223"/>
                  </a:cubicBezTo>
                  <a:close/>
                  <a:moveTo>
                    <a:pt x="43" y="62"/>
                  </a:moveTo>
                  <a:cubicBezTo>
                    <a:pt x="44" y="61"/>
                    <a:pt x="44" y="61"/>
                    <a:pt x="45" y="60"/>
                  </a:cubicBezTo>
                  <a:cubicBezTo>
                    <a:pt x="44" y="61"/>
                    <a:pt x="43" y="61"/>
                    <a:pt x="43" y="62"/>
                  </a:cubicBezTo>
                  <a:close/>
                  <a:moveTo>
                    <a:pt x="27" y="188"/>
                  </a:moveTo>
                  <a:cubicBezTo>
                    <a:pt x="27" y="188"/>
                    <a:pt x="27" y="188"/>
                    <a:pt x="28" y="188"/>
                  </a:cubicBezTo>
                  <a:cubicBezTo>
                    <a:pt x="28" y="188"/>
                    <a:pt x="28" y="188"/>
                    <a:pt x="29" y="187"/>
                  </a:cubicBezTo>
                  <a:cubicBezTo>
                    <a:pt x="28" y="187"/>
                    <a:pt x="27" y="188"/>
                    <a:pt x="27" y="188"/>
                  </a:cubicBezTo>
                  <a:close/>
                  <a:moveTo>
                    <a:pt x="50" y="154"/>
                  </a:moveTo>
                  <a:cubicBezTo>
                    <a:pt x="50" y="155"/>
                    <a:pt x="50" y="157"/>
                    <a:pt x="50" y="158"/>
                  </a:cubicBezTo>
                  <a:cubicBezTo>
                    <a:pt x="50" y="156"/>
                    <a:pt x="50" y="155"/>
                    <a:pt x="50" y="154"/>
                  </a:cubicBezTo>
                  <a:close/>
                  <a:moveTo>
                    <a:pt x="27" y="175"/>
                  </a:moveTo>
                  <a:cubicBezTo>
                    <a:pt x="28" y="175"/>
                    <a:pt x="28" y="175"/>
                    <a:pt x="27" y="173"/>
                  </a:cubicBezTo>
                  <a:cubicBezTo>
                    <a:pt x="27" y="174"/>
                    <a:pt x="27" y="175"/>
                    <a:pt x="27" y="175"/>
                  </a:cubicBezTo>
                  <a:close/>
                  <a:moveTo>
                    <a:pt x="46" y="133"/>
                  </a:moveTo>
                  <a:cubicBezTo>
                    <a:pt x="46" y="133"/>
                    <a:pt x="47" y="133"/>
                    <a:pt x="47" y="132"/>
                  </a:cubicBezTo>
                  <a:cubicBezTo>
                    <a:pt x="46" y="132"/>
                    <a:pt x="46" y="132"/>
                    <a:pt x="46" y="133"/>
                  </a:cubicBezTo>
                  <a:close/>
                  <a:moveTo>
                    <a:pt x="32" y="76"/>
                  </a:moveTo>
                  <a:cubicBezTo>
                    <a:pt x="33" y="75"/>
                    <a:pt x="33" y="75"/>
                    <a:pt x="33" y="74"/>
                  </a:cubicBezTo>
                  <a:cubicBezTo>
                    <a:pt x="32" y="75"/>
                    <a:pt x="32" y="75"/>
                    <a:pt x="32" y="76"/>
                  </a:cubicBezTo>
                  <a:close/>
                  <a:moveTo>
                    <a:pt x="58" y="110"/>
                  </a:moveTo>
                  <a:cubicBezTo>
                    <a:pt x="58" y="110"/>
                    <a:pt x="58" y="110"/>
                    <a:pt x="58" y="110"/>
                  </a:cubicBezTo>
                  <a:cubicBezTo>
                    <a:pt x="58" y="109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8"/>
                    <a:pt x="58" y="109"/>
                    <a:pt x="58" y="110"/>
                  </a:cubicBezTo>
                  <a:close/>
                  <a:moveTo>
                    <a:pt x="46" y="46"/>
                  </a:moveTo>
                  <a:cubicBezTo>
                    <a:pt x="45" y="47"/>
                    <a:pt x="45" y="47"/>
                    <a:pt x="45" y="48"/>
                  </a:cubicBezTo>
                  <a:cubicBezTo>
                    <a:pt x="46" y="47"/>
                    <a:pt x="46" y="46"/>
                    <a:pt x="46" y="46"/>
                  </a:cubicBezTo>
                  <a:close/>
                  <a:moveTo>
                    <a:pt x="29" y="153"/>
                  </a:moveTo>
                  <a:cubicBezTo>
                    <a:pt x="30" y="152"/>
                    <a:pt x="30" y="152"/>
                    <a:pt x="29" y="151"/>
                  </a:cubicBezTo>
                  <a:cubicBezTo>
                    <a:pt x="29" y="152"/>
                    <a:pt x="29" y="152"/>
                    <a:pt x="29" y="153"/>
                  </a:cubicBezTo>
                  <a:close/>
                  <a:moveTo>
                    <a:pt x="46" y="161"/>
                  </a:moveTo>
                  <a:cubicBezTo>
                    <a:pt x="47" y="160"/>
                    <a:pt x="47" y="160"/>
                    <a:pt x="46" y="159"/>
                  </a:cubicBezTo>
                  <a:cubicBezTo>
                    <a:pt x="46" y="159"/>
                    <a:pt x="46" y="160"/>
                    <a:pt x="46" y="161"/>
                  </a:cubicBezTo>
                  <a:close/>
                  <a:moveTo>
                    <a:pt x="35" y="186"/>
                  </a:move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5"/>
                    <a:pt x="36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6"/>
                    <a:pt x="35" y="186"/>
                  </a:cubicBezTo>
                  <a:close/>
                  <a:moveTo>
                    <a:pt x="29" y="67"/>
                  </a:moveTo>
                  <a:cubicBezTo>
                    <a:pt x="28" y="67"/>
                    <a:pt x="28" y="68"/>
                    <a:pt x="28" y="69"/>
                  </a:cubicBezTo>
                  <a:cubicBezTo>
                    <a:pt x="29" y="68"/>
                    <a:pt x="29" y="68"/>
                    <a:pt x="29" y="67"/>
                  </a:cubicBezTo>
                  <a:close/>
                  <a:moveTo>
                    <a:pt x="58" y="73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58" y="74"/>
                    <a:pt x="58" y="75"/>
                    <a:pt x="58" y="76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5"/>
                    <a:pt x="58" y="74"/>
                    <a:pt x="58" y="73"/>
                  </a:cubicBezTo>
                  <a:close/>
                  <a:moveTo>
                    <a:pt x="71" y="224"/>
                  </a:moveTo>
                  <a:cubicBezTo>
                    <a:pt x="70" y="223"/>
                    <a:pt x="70" y="223"/>
                    <a:pt x="69" y="224"/>
                  </a:cubicBezTo>
                  <a:cubicBezTo>
                    <a:pt x="70" y="224"/>
                    <a:pt x="70" y="224"/>
                    <a:pt x="71" y="224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6"/>
                  </a:cubicBezTo>
                  <a:cubicBezTo>
                    <a:pt x="50" y="136"/>
                    <a:pt x="50" y="137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37"/>
                    <a:pt x="50" y="136"/>
                    <a:pt x="50" y="136"/>
                  </a:cubicBezTo>
                  <a:close/>
                  <a:moveTo>
                    <a:pt x="32" y="94"/>
                  </a:moveTo>
                  <a:cubicBezTo>
                    <a:pt x="32" y="95"/>
                    <a:pt x="31" y="95"/>
                    <a:pt x="31" y="96"/>
                  </a:cubicBezTo>
                  <a:cubicBezTo>
                    <a:pt x="32" y="95"/>
                    <a:pt x="32" y="95"/>
                    <a:pt x="32" y="94"/>
                  </a:cubicBezTo>
                  <a:close/>
                  <a:moveTo>
                    <a:pt x="22" y="95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1" y="95"/>
                    <a:pt x="22" y="95"/>
                    <a:pt x="22" y="95"/>
                  </a:cubicBezTo>
                  <a:close/>
                  <a:moveTo>
                    <a:pt x="52" y="93"/>
                  </a:moveTo>
                  <a:cubicBezTo>
                    <a:pt x="53" y="92"/>
                    <a:pt x="53" y="92"/>
                    <a:pt x="53" y="91"/>
                  </a:cubicBezTo>
                  <a:cubicBezTo>
                    <a:pt x="53" y="92"/>
                    <a:pt x="52" y="92"/>
                    <a:pt x="52" y="93"/>
                  </a:cubicBezTo>
                  <a:close/>
                  <a:moveTo>
                    <a:pt x="37" y="176"/>
                  </a:moveTo>
                  <a:cubicBezTo>
                    <a:pt x="36" y="176"/>
                    <a:pt x="36" y="177"/>
                    <a:pt x="36" y="178"/>
                  </a:cubicBezTo>
                  <a:cubicBezTo>
                    <a:pt x="36" y="177"/>
                    <a:pt x="37" y="177"/>
                    <a:pt x="37" y="176"/>
                  </a:cubicBezTo>
                  <a:close/>
                  <a:moveTo>
                    <a:pt x="38" y="171"/>
                  </a:moveTo>
                  <a:cubicBezTo>
                    <a:pt x="38" y="171"/>
                    <a:pt x="38" y="171"/>
                    <a:pt x="38" y="171"/>
                  </a:cubicBezTo>
                  <a:cubicBezTo>
                    <a:pt x="37" y="171"/>
                    <a:pt x="37" y="172"/>
                    <a:pt x="36" y="172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172"/>
                    <a:pt x="38" y="172"/>
                    <a:pt x="38" y="171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3"/>
                    <a:pt x="29" y="63"/>
                    <a:pt x="29" y="64"/>
                  </a:cubicBezTo>
                  <a:close/>
                  <a:moveTo>
                    <a:pt x="50" y="94"/>
                  </a:moveTo>
                  <a:cubicBezTo>
                    <a:pt x="50" y="94"/>
                    <a:pt x="49" y="94"/>
                    <a:pt x="49" y="94"/>
                  </a:cubicBezTo>
                  <a:cubicBezTo>
                    <a:pt x="49" y="94"/>
                    <a:pt x="49" y="94"/>
                    <a:pt x="49" y="95"/>
                  </a:cubicBezTo>
                  <a:cubicBezTo>
                    <a:pt x="49" y="95"/>
                    <a:pt x="50" y="94"/>
                    <a:pt x="50" y="94"/>
                  </a:cubicBez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3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2"/>
                    <a:pt x="66" y="32"/>
                  </a:cubicBezTo>
                  <a:close/>
                  <a:moveTo>
                    <a:pt x="42" y="43"/>
                  </a:moveTo>
                  <a:cubicBezTo>
                    <a:pt x="43" y="42"/>
                    <a:pt x="44" y="42"/>
                    <a:pt x="44" y="41"/>
                  </a:cubicBezTo>
                  <a:cubicBezTo>
                    <a:pt x="43" y="42"/>
                    <a:pt x="43" y="42"/>
                    <a:pt x="42" y="43"/>
                  </a:cubicBezTo>
                  <a:close/>
                  <a:moveTo>
                    <a:pt x="46" y="180"/>
                  </a:moveTo>
                  <a:cubicBezTo>
                    <a:pt x="46" y="181"/>
                    <a:pt x="47" y="181"/>
                    <a:pt x="47" y="181"/>
                  </a:cubicBezTo>
                  <a:cubicBezTo>
                    <a:pt x="47" y="180"/>
                    <a:pt x="47" y="179"/>
                    <a:pt x="47" y="179"/>
                  </a:cubicBezTo>
                  <a:cubicBezTo>
                    <a:pt x="47" y="179"/>
                    <a:pt x="46" y="180"/>
                    <a:pt x="46" y="180"/>
                  </a:cubicBezTo>
                  <a:close/>
                  <a:moveTo>
                    <a:pt x="43" y="86"/>
                  </a:moveTo>
                  <a:cubicBezTo>
                    <a:pt x="44" y="86"/>
                    <a:pt x="44" y="85"/>
                    <a:pt x="43" y="84"/>
                  </a:cubicBezTo>
                  <a:cubicBezTo>
                    <a:pt x="43" y="85"/>
                    <a:pt x="43" y="86"/>
                    <a:pt x="43" y="86"/>
                  </a:cubicBezTo>
                  <a:close/>
                  <a:moveTo>
                    <a:pt x="32" y="50"/>
                  </a:moveTo>
                  <a:cubicBezTo>
                    <a:pt x="32" y="51"/>
                    <a:pt x="32" y="51"/>
                    <a:pt x="32" y="52"/>
                  </a:cubicBezTo>
                  <a:cubicBezTo>
                    <a:pt x="33" y="51"/>
                    <a:pt x="33" y="51"/>
                    <a:pt x="32" y="50"/>
                  </a:cubicBezTo>
                  <a:close/>
                  <a:moveTo>
                    <a:pt x="46" y="137"/>
                  </a:moveTo>
                  <a:cubicBezTo>
                    <a:pt x="46" y="137"/>
                    <a:pt x="46" y="137"/>
                    <a:pt x="46" y="137"/>
                  </a:cubicBezTo>
                  <a:cubicBezTo>
                    <a:pt x="46" y="137"/>
                    <a:pt x="46" y="137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7"/>
                    <a:pt x="46" y="137"/>
                    <a:pt x="46" y="137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46" y="97"/>
                  </a:move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lose/>
                  <a:moveTo>
                    <a:pt x="31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1" y="40"/>
                    <a:pt x="31" y="41"/>
                  </a:cubicBezTo>
                  <a:close/>
                  <a:moveTo>
                    <a:pt x="21" y="163"/>
                  </a:move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lose/>
                  <a:moveTo>
                    <a:pt x="16" y="198"/>
                  </a:moveTo>
                  <a:cubicBezTo>
                    <a:pt x="16" y="198"/>
                    <a:pt x="16" y="198"/>
                    <a:pt x="17" y="198"/>
                  </a:cubicBezTo>
                  <a:cubicBezTo>
                    <a:pt x="16" y="198"/>
                    <a:pt x="16" y="198"/>
                    <a:pt x="16" y="197"/>
                  </a:cubicBezTo>
                  <a:cubicBezTo>
                    <a:pt x="16" y="197"/>
                    <a:pt x="16" y="198"/>
                    <a:pt x="16" y="198"/>
                  </a:cubicBezTo>
                  <a:cubicBezTo>
                    <a:pt x="16" y="198"/>
                    <a:pt x="16" y="198"/>
                    <a:pt x="1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5716588" y="3049588"/>
              <a:ext cx="314325" cy="747713"/>
            </a:xfrm>
            <a:custGeom>
              <a:avLst/>
              <a:gdLst>
                <a:gd name="T0" fmla="*/ 19 w 97"/>
                <a:gd name="T1" fmla="*/ 216 h 228"/>
                <a:gd name="T2" fmla="*/ 0 w 97"/>
                <a:gd name="T3" fmla="*/ 26 h 228"/>
                <a:gd name="T4" fmla="*/ 75 w 97"/>
                <a:gd name="T5" fmla="*/ 7 h 228"/>
                <a:gd name="T6" fmla="*/ 83 w 97"/>
                <a:gd name="T7" fmla="*/ 195 h 228"/>
                <a:gd name="T8" fmla="*/ 66 w 97"/>
                <a:gd name="T9" fmla="*/ 188 h 228"/>
                <a:gd name="T10" fmla="*/ 60 w 97"/>
                <a:gd name="T11" fmla="*/ 219 h 228"/>
                <a:gd name="T12" fmla="*/ 48 w 97"/>
                <a:gd name="T13" fmla="*/ 217 h 228"/>
                <a:gd name="T14" fmla="*/ 55 w 97"/>
                <a:gd name="T15" fmla="*/ 67 h 228"/>
                <a:gd name="T16" fmla="*/ 55 w 97"/>
                <a:gd name="T17" fmla="*/ 43 h 228"/>
                <a:gd name="T18" fmla="*/ 87 w 97"/>
                <a:gd name="T19" fmla="*/ 113 h 228"/>
                <a:gd name="T20" fmla="*/ 89 w 97"/>
                <a:gd name="T21" fmla="*/ 150 h 228"/>
                <a:gd name="T22" fmla="*/ 55 w 97"/>
                <a:gd name="T23" fmla="*/ 27 h 228"/>
                <a:gd name="T24" fmla="*/ 80 w 97"/>
                <a:gd name="T25" fmla="*/ 67 h 228"/>
                <a:gd name="T26" fmla="*/ 59 w 97"/>
                <a:gd name="T27" fmla="*/ 119 h 228"/>
                <a:gd name="T28" fmla="*/ 58 w 97"/>
                <a:gd name="T29" fmla="*/ 94 h 228"/>
                <a:gd name="T30" fmla="*/ 59 w 97"/>
                <a:gd name="T31" fmla="*/ 151 h 228"/>
                <a:gd name="T32" fmla="*/ 90 w 97"/>
                <a:gd name="T33" fmla="*/ 178 h 228"/>
                <a:gd name="T34" fmla="*/ 75 w 97"/>
                <a:gd name="T35" fmla="*/ 89 h 228"/>
                <a:gd name="T36" fmla="*/ 52 w 97"/>
                <a:gd name="T37" fmla="*/ 6 h 228"/>
                <a:gd name="T38" fmla="*/ 33 w 97"/>
                <a:gd name="T39" fmla="*/ 209 h 228"/>
                <a:gd name="T40" fmla="*/ 38 w 97"/>
                <a:gd name="T41" fmla="*/ 15 h 228"/>
                <a:gd name="T42" fmla="*/ 8 w 97"/>
                <a:gd name="T43" fmla="*/ 93 h 228"/>
                <a:gd name="T44" fmla="*/ 61 w 97"/>
                <a:gd name="T45" fmla="*/ 7 h 228"/>
                <a:gd name="T46" fmla="*/ 31 w 97"/>
                <a:gd name="T47" fmla="*/ 87 h 228"/>
                <a:gd name="T48" fmla="*/ 9 w 97"/>
                <a:gd name="T49" fmla="*/ 151 h 228"/>
                <a:gd name="T50" fmla="*/ 54 w 97"/>
                <a:gd name="T51" fmla="*/ 207 h 228"/>
                <a:gd name="T52" fmla="*/ 35 w 97"/>
                <a:gd name="T53" fmla="*/ 78 h 228"/>
                <a:gd name="T54" fmla="*/ 12 w 97"/>
                <a:gd name="T55" fmla="*/ 37 h 228"/>
                <a:gd name="T56" fmla="*/ 15 w 97"/>
                <a:gd name="T57" fmla="*/ 35 h 228"/>
                <a:gd name="T58" fmla="*/ 43 w 97"/>
                <a:gd name="T59" fmla="*/ 212 h 228"/>
                <a:gd name="T60" fmla="*/ 33 w 97"/>
                <a:gd name="T61" fmla="*/ 36 h 228"/>
                <a:gd name="T62" fmla="*/ 18 w 97"/>
                <a:gd name="T63" fmla="*/ 156 h 228"/>
                <a:gd name="T64" fmla="*/ 12 w 97"/>
                <a:gd name="T65" fmla="*/ 31 h 228"/>
                <a:gd name="T66" fmla="*/ 25 w 97"/>
                <a:gd name="T67" fmla="*/ 158 h 228"/>
                <a:gd name="T68" fmla="*/ 53 w 97"/>
                <a:gd name="T69" fmla="*/ 94 h 228"/>
                <a:gd name="T70" fmla="*/ 15 w 97"/>
                <a:gd name="T71" fmla="*/ 42 h 228"/>
                <a:gd name="T72" fmla="*/ 20 w 97"/>
                <a:gd name="T73" fmla="*/ 109 h 228"/>
                <a:gd name="T74" fmla="*/ 49 w 97"/>
                <a:gd name="T75" fmla="*/ 43 h 228"/>
                <a:gd name="T76" fmla="*/ 20 w 97"/>
                <a:gd name="T77" fmla="*/ 158 h 228"/>
                <a:gd name="T78" fmla="*/ 19 w 97"/>
                <a:gd name="T79" fmla="*/ 204 h 228"/>
                <a:gd name="T80" fmla="*/ 14 w 97"/>
                <a:gd name="T81" fmla="*/ 92 h 228"/>
                <a:gd name="T82" fmla="*/ 19 w 97"/>
                <a:gd name="T83" fmla="*/ 94 h 228"/>
                <a:gd name="T84" fmla="*/ 27 w 97"/>
                <a:gd name="T85" fmla="*/ 95 h 228"/>
                <a:gd name="T86" fmla="*/ 9 w 97"/>
                <a:gd name="T87" fmla="*/ 30 h 228"/>
                <a:gd name="T88" fmla="*/ 14 w 97"/>
                <a:gd name="T89" fmla="*/ 86 h 228"/>
                <a:gd name="T90" fmla="*/ 32 w 97"/>
                <a:gd name="T91" fmla="*/ 118 h 228"/>
                <a:gd name="T92" fmla="*/ 34 w 97"/>
                <a:gd name="T93" fmla="*/ 112 h 228"/>
                <a:gd name="T94" fmla="*/ 23 w 97"/>
                <a:gd name="T95" fmla="*/ 16 h 228"/>
                <a:gd name="T96" fmla="*/ 25 w 97"/>
                <a:gd name="T97" fmla="*/ 145 h 228"/>
                <a:gd name="T98" fmla="*/ 9 w 97"/>
                <a:gd name="T99" fmla="*/ 22 h 228"/>
                <a:gd name="T100" fmla="*/ 53 w 97"/>
                <a:gd name="T101" fmla="*/ 106 h 228"/>
                <a:gd name="T102" fmla="*/ 18 w 97"/>
                <a:gd name="T103" fmla="*/ 46 h 228"/>
                <a:gd name="T104" fmla="*/ 47 w 97"/>
                <a:gd name="T105" fmla="*/ 164 h 228"/>
                <a:gd name="T106" fmla="*/ 54 w 97"/>
                <a:gd name="T107" fmla="*/ 31 h 228"/>
                <a:gd name="T108" fmla="*/ 4 w 97"/>
                <a:gd name="T109" fmla="*/ 17 h 228"/>
                <a:gd name="T110" fmla="*/ 13 w 97"/>
                <a:gd name="T111" fmla="*/ 147 h 228"/>
                <a:gd name="T112" fmla="*/ 25 w 97"/>
                <a:gd name="T113" fmla="*/ 202 h 228"/>
                <a:gd name="T114" fmla="*/ 25 w 97"/>
                <a:gd name="T115" fmla="*/ 93 h 228"/>
                <a:gd name="T116" fmla="*/ 25 w 97"/>
                <a:gd name="T117" fmla="*/ 87 h 228"/>
                <a:gd name="T118" fmla="*/ 7 w 97"/>
                <a:gd name="T119" fmla="*/ 74 h 228"/>
                <a:gd name="T120" fmla="*/ 15 w 97"/>
                <a:gd name="T121" fmla="*/ 98 h 228"/>
                <a:gd name="T122" fmla="*/ 33 w 97"/>
                <a:gd name="T123" fmla="*/ 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" h="228">
                  <a:moveTo>
                    <a:pt x="94" y="213"/>
                  </a:moveTo>
                  <a:cubicBezTo>
                    <a:pt x="94" y="213"/>
                    <a:pt x="95" y="213"/>
                    <a:pt x="95" y="214"/>
                  </a:cubicBezTo>
                  <a:cubicBezTo>
                    <a:pt x="96" y="214"/>
                    <a:pt x="97" y="215"/>
                    <a:pt x="97" y="216"/>
                  </a:cubicBezTo>
                  <a:cubicBezTo>
                    <a:pt x="97" y="217"/>
                    <a:pt x="97" y="218"/>
                    <a:pt x="96" y="218"/>
                  </a:cubicBezTo>
                  <a:cubicBezTo>
                    <a:pt x="95" y="219"/>
                    <a:pt x="94" y="219"/>
                    <a:pt x="93" y="218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85" y="218"/>
                    <a:pt x="79" y="218"/>
                    <a:pt x="73" y="219"/>
                  </a:cubicBezTo>
                  <a:cubicBezTo>
                    <a:pt x="69" y="220"/>
                    <a:pt x="65" y="220"/>
                    <a:pt x="60" y="221"/>
                  </a:cubicBezTo>
                  <a:cubicBezTo>
                    <a:pt x="54" y="222"/>
                    <a:pt x="48" y="223"/>
                    <a:pt x="42" y="223"/>
                  </a:cubicBezTo>
                  <a:cubicBezTo>
                    <a:pt x="41" y="223"/>
                    <a:pt x="41" y="223"/>
                    <a:pt x="40" y="223"/>
                  </a:cubicBezTo>
                  <a:cubicBezTo>
                    <a:pt x="39" y="223"/>
                    <a:pt x="39" y="224"/>
                    <a:pt x="38" y="225"/>
                  </a:cubicBezTo>
                  <a:cubicBezTo>
                    <a:pt x="38" y="227"/>
                    <a:pt x="36" y="228"/>
                    <a:pt x="34" y="227"/>
                  </a:cubicBezTo>
                  <a:cubicBezTo>
                    <a:pt x="34" y="226"/>
                    <a:pt x="33" y="226"/>
                    <a:pt x="33" y="226"/>
                  </a:cubicBezTo>
                  <a:cubicBezTo>
                    <a:pt x="31" y="224"/>
                    <a:pt x="29" y="223"/>
                    <a:pt x="27" y="221"/>
                  </a:cubicBezTo>
                  <a:cubicBezTo>
                    <a:pt x="26" y="220"/>
                    <a:pt x="25" y="220"/>
                    <a:pt x="24" y="219"/>
                  </a:cubicBezTo>
                  <a:cubicBezTo>
                    <a:pt x="23" y="219"/>
                    <a:pt x="23" y="220"/>
                    <a:pt x="22" y="220"/>
                  </a:cubicBezTo>
                  <a:cubicBezTo>
                    <a:pt x="21" y="221"/>
                    <a:pt x="21" y="221"/>
                    <a:pt x="20" y="221"/>
                  </a:cubicBezTo>
                  <a:cubicBezTo>
                    <a:pt x="19" y="220"/>
                    <a:pt x="19" y="219"/>
                    <a:pt x="19" y="219"/>
                  </a:cubicBezTo>
                  <a:cubicBezTo>
                    <a:pt x="19" y="218"/>
                    <a:pt x="19" y="217"/>
                    <a:pt x="19" y="216"/>
                  </a:cubicBezTo>
                  <a:cubicBezTo>
                    <a:pt x="19" y="216"/>
                    <a:pt x="18" y="216"/>
                    <a:pt x="17" y="215"/>
                  </a:cubicBezTo>
                  <a:cubicBezTo>
                    <a:pt x="15" y="214"/>
                    <a:pt x="13" y="213"/>
                    <a:pt x="10" y="212"/>
                  </a:cubicBezTo>
                  <a:cubicBezTo>
                    <a:pt x="10" y="211"/>
                    <a:pt x="9" y="211"/>
                    <a:pt x="8" y="211"/>
                  </a:cubicBezTo>
                  <a:cubicBezTo>
                    <a:pt x="7" y="211"/>
                    <a:pt x="7" y="211"/>
                    <a:pt x="7" y="212"/>
                  </a:cubicBezTo>
                  <a:cubicBezTo>
                    <a:pt x="6" y="212"/>
                    <a:pt x="6" y="213"/>
                    <a:pt x="6" y="213"/>
                  </a:cubicBezTo>
                  <a:cubicBezTo>
                    <a:pt x="4" y="213"/>
                    <a:pt x="4" y="212"/>
                    <a:pt x="3" y="212"/>
                  </a:cubicBezTo>
                  <a:cubicBezTo>
                    <a:pt x="2" y="211"/>
                    <a:pt x="2" y="210"/>
                    <a:pt x="3" y="209"/>
                  </a:cubicBezTo>
                  <a:cubicBezTo>
                    <a:pt x="3" y="208"/>
                    <a:pt x="4" y="207"/>
                    <a:pt x="5" y="208"/>
                  </a:cubicBezTo>
                  <a:cubicBezTo>
                    <a:pt x="4" y="207"/>
                    <a:pt x="4" y="206"/>
                    <a:pt x="4" y="205"/>
                  </a:cubicBezTo>
                  <a:cubicBezTo>
                    <a:pt x="4" y="194"/>
                    <a:pt x="4" y="184"/>
                    <a:pt x="4" y="173"/>
                  </a:cubicBezTo>
                  <a:cubicBezTo>
                    <a:pt x="4" y="173"/>
                    <a:pt x="4" y="172"/>
                    <a:pt x="4" y="171"/>
                  </a:cubicBezTo>
                  <a:cubicBezTo>
                    <a:pt x="4" y="171"/>
                    <a:pt x="3" y="171"/>
                    <a:pt x="3" y="171"/>
                  </a:cubicBezTo>
                  <a:cubicBezTo>
                    <a:pt x="2" y="171"/>
                    <a:pt x="1" y="170"/>
                    <a:pt x="2" y="169"/>
                  </a:cubicBezTo>
                  <a:cubicBezTo>
                    <a:pt x="2" y="168"/>
                    <a:pt x="3" y="168"/>
                    <a:pt x="3" y="167"/>
                  </a:cubicBezTo>
                  <a:cubicBezTo>
                    <a:pt x="4" y="167"/>
                    <a:pt x="4" y="167"/>
                    <a:pt x="4" y="166"/>
                  </a:cubicBezTo>
                  <a:cubicBezTo>
                    <a:pt x="4" y="165"/>
                    <a:pt x="4" y="165"/>
                    <a:pt x="4" y="164"/>
                  </a:cubicBezTo>
                  <a:cubicBezTo>
                    <a:pt x="2" y="150"/>
                    <a:pt x="1" y="136"/>
                    <a:pt x="1" y="123"/>
                  </a:cubicBezTo>
                  <a:cubicBezTo>
                    <a:pt x="1" y="113"/>
                    <a:pt x="1" y="103"/>
                    <a:pt x="1" y="93"/>
                  </a:cubicBezTo>
                  <a:cubicBezTo>
                    <a:pt x="0" y="70"/>
                    <a:pt x="1" y="48"/>
                    <a:pt x="0" y="26"/>
                  </a:cubicBezTo>
                  <a:cubicBezTo>
                    <a:pt x="0" y="21"/>
                    <a:pt x="0" y="17"/>
                    <a:pt x="0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6" y="0"/>
                    <a:pt x="21" y="0"/>
                    <a:pt x="25" y="1"/>
                  </a:cubicBezTo>
                  <a:cubicBezTo>
                    <a:pt x="29" y="1"/>
                    <a:pt x="34" y="1"/>
                    <a:pt x="38" y="1"/>
                  </a:cubicBezTo>
                  <a:cubicBezTo>
                    <a:pt x="41" y="1"/>
                    <a:pt x="44" y="1"/>
                    <a:pt x="46" y="1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50" y="2"/>
                    <a:pt x="50" y="2"/>
                    <a:pt x="51" y="2"/>
                  </a:cubicBezTo>
                  <a:cubicBezTo>
                    <a:pt x="51" y="2"/>
                    <a:pt x="51" y="1"/>
                    <a:pt x="52" y="1"/>
                  </a:cubicBezTo>
                  <a:cubicBezTo>
                    <a:pt x="52" y="0"/>
                    <a:pt x="53" y="0"/>
                    <a:pt x="54" y="1"/>
                  </a:cubicBezTo>
                  <a:cubicBezTo>
                    <a:pt x="55" y="1"/>
                    <a:pt x="55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4" y="5"/>
                    <a:pt x="68" y="5"/>
                    <a:pt x="71" y="6"/>
                  </a:cubicBezTo>
                  <a:cubicBezTo>
                    <a:pt x="73" y="6"/>
                    <a:pt x="74" y="6"/>
                    <a:pt x="75" y="7"/>
                  </a:cubicBezTo>
                  <a:cubicBezTo>
                    <a:pt x="76" y="8"/>
                    <a:pt x="76" y="8"/>
                    <a:pt x="76" y="9"/>
                  </a:cubicBezTo>
                  <a:cubicBezTo>
                    <a:pt x="77" y="10"/>
                    <a:pt x="77" y="11"/>
                    <a:pt x="77" y="11"/>
                  </a:cubicBezTo>
                  <a:cubicBezTo>
                    <a:pt x="77" y="12"/>
                    <a:pt x="77" y="13"/>
                    <a:pt x="78" y="14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8" y="20"/>
                    <a:pt x="78" y="24"/>
                    <a:pt x="78" y="27"/>
                  </a:cubicBezTo>
                  <a:cubicBezTo>
                    <a:pt x="79" y="30"/>
                    <a:pt x="79" y="33"/>
                    <a:pt x="79" y="35"/>
                  </a:cubicBezTo>
                  <a:cubicBezTo>
                    <a:pt x="79" y="43"/>
                    <a:pt x="81" y="51"/>
                    <a:pt x="82" y="59"/>
                  </a:cubicBezTo>
                  <a:cubicBezTo>
                    <a:pt x="82" y="64"/>
                    <a:pt x="83" y="69"/>
                    <a:pt x="83" y="73"/>
                  </a:cubicBezTo>
                  <a:cubicBezTo>
                    <a:pt x="84" y="78"/>
                    <a:pt x="85" y="83"/>
                    <a:pt x="86" y="87"/>
                  </a:cubicBezTo>
                  <a:cubicBezTo>
                    <a:pt x="86" y="91"/>
                    <a:pt x="87" y="95"/>
                    <a:pt x="87" y="99"/>
                  </a:cubicBezTo>
                  <a:cubicBezTo>
                    <a:pt x="88" y="105"/>
                    <a:pt x="89" y="111"/>
                    <a:pt x="90" y="117"/>
                  </a:cubicBezTo>
                  <a:cubicBezTo>
                    <a:pt x="91" y="121"/>
                    <a:pt x="91" y="125"/>
                    <a:pt x="91" y="129"/>
                  </a:cubicBezTo>
                  <a:cubicBezTo>
                    <a:pt x="91" y="140"/>
                    <a:pt x="91" y="151"/>
                    <a:pt x="92" y="162"/>
                  </a:cubicBezTo>
                  <a:cubicBezTo>
                    <a:pt x="92" y="171"/>
                    <a:pt x="92" y="181"/>
                    <a:pt x="93" y="190"/>
                  </a:cubicBezTo>
                  <a:cubicBezTo>
                    <a:pt x="94" y="197"/>
                    <a:pt x="94" y="204"/>
                    <a:pt x="94" y="212"/>
                  </a:cubicBezTo>
                  <a:cubicBezTo>
                    <a:pt x="94" y="212"/>
                    <a:pt x="94" y="213"/>
                    <a:pt x="94" y="213"/>
                  </a:cubicBezTo>
                  <a:close/>
                  <a:moveTo>
                    <a:pt x="75" y="195"/>
                  </a:moveTo>
                  <a:cubicBezTo>
                    <a:pt x="76" y="195"/>
                    <a:pt x="77" y="195"/>
                    <a:pt x="78" y="195"/>
                  </a:cubicBezTo>
                  <a:cubicBezTo>
                    <a:pt x="80" y="195"/>
                    <a:pt x="82" y="195"/>
                    <a:pt x="83" y="195"/>
                  </a:cubicBezTo>
                  <a:cubicBezTo>
                    <a:pt x="85" y="195"/>
                    <a:pt x="86" y="195"/>
                    <a:pt x="86" y="197"/>
                  </a:cubicBezTo>
                  <a:cubicBezTo>
                    <a:pt x="86" y="198"/>
                    <a:pt x="86" y="199"/>
                    <a:pt x="86" y="199"/>
                  </a:cubicBezTo>
                  <a:cubicBezTo>
                    <a:pt x="86" y="200"/>
                    <a:pt x="86" y="200"/>
                    <a:pt x="87" y="201"/>
                  </a:cubicBezTo>
                  <a:cubicBezTo>
                    <a:pt x="87" y="202"/>
                    <a:pt x="87" y="203"/>
                    <a:pt x="87" y="204"/>
                  </a:cubicBezTo>
                  <a:cubicBezTo>
                    <a:pt x="87" y="205"/>
                    <a:pt x="85" y="205"/>
                    <a:pt x="84" y="205"/>
                  </a:cubicBezTo>
                  <a:cubicBezTo>
                    <a:pt x="83" y="205"/>
                    <a:pt x="83" y="204"/>
                    <a:pt x="82" y="203"/>
                  </a:cubicBezTo>
                  <a:cubicBezTo>
                    <a:pt x="82" y="202"/>
                    <a:pt x="82" y="201"/>
                    <a:pt x="82" y="200"/>
                  </a:cubicBezTo>
                  <a:cubicBezTo>
                    <a:pt x="83" y="199"/>
                    <a:pt x="83" y="198"/>
                    <a:pt x="84" y="197"/>
                  </a:cubicBezTo>
                  <a:cubicBezTo>
                    <a:pt x="83" y="197"/>
                    <a:pt x="82" y="197"/>
                    <a:pt x="82" y="197"/>
                  </a:cubicBezTo>
                  <a:cubicBezTo>
                    <a:pt x="80" y="197"/>
                    <a:pt x="78" y="198"/>
                    <a:pt x="75" y="198"/>
                  </a:cubicBezTo>
                  <a:cubicBezTo>
                    <a:pt x="75" y="198"/>
                    <a:pt x="74" y="197"/>
                    <a:pt x="73" y="197"/>
                  </a:cubicBezTo>
                  <a:cubicBezTo>
                    <a:pt x="72" y="196"/>
                    <a:pt x="71" y="195"/>
                    <a:pt x="72" y="194"/>
                  </a:cubicBezTo>
                  <a:cubicBezTo>
                    <a:pt x="72" y="193"/>
                    <a:pt x="73" y="193"/>
                    <a:pt x="73" y="193"/>
                  </a:cubicBezTo>
                  <a:cubicBezTo>
                    <a:pt x="74" y="192"/>
                    <a:pt x="76" y="190"/>
                    <a:pt x="77" y="189"/>
                  </a:cubicBezTo>
                  <a:cubicBezTo>
                    <a:pt x="79" y="187"/>
                    <a:pt x="82" y="185"/>
                    <a:pt x="84" y="183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82" y="183"/>
                    <a:pt x="80" y="184"/>
                    <a:pt x="77" y="185"/>
                  </a:cubicBezTo>
                  <a:cubicBezTo>
                    <a:pt x="75" y="186"/>
                    <a:pt x="72" y="187"/>
                    <a:pt x="69" y="188"/>
                  </a:cubicBezTo>
                  <a:cubicBezTo>
                    <a:pt x="68" y="188"/>
                    <a:pt x="67" y="188"/>
                    <a:pt x="66" y="188"/>
                  </a:cubicBezTo>
                  <a:cubicBezTo>
                    <a:pt x="65" y="189"/>
                    <a:pt x="64" y="188"/>
                    <a:pt x="64" y="188"/>
                  </a:cubicBezTo>
                  <a:cubicBezTo>
                    <a:pt x="64" y="187"/>
                    <a:pt x="64" y="186"/>
                    <a:pt x="64" y="185"/>
                  </a:cubicBezTo>
                  <a:cubicBezTo>
                    <a:pt x="65" y="185"/>
                    <a:pt x="66" y="184"/>
                    <a:pt x="67" y="183"/>
                  </a:cubicBezTo>
                  <a:cubicBezTo>
                    <a:pt x="71" y="180"/>
                    <a:pt x="75" y="176"/>
                    <a:pt x="80" y="172"/>
                  </a:cubicBezTo>
                  <a:cubicBezTo>
                    <a:pt x="80" y="172"/>
                    <a:pt x="80" y="172"/>
                    <a:pt x="81" y="171"/>
                  </a:cubicBezTo>
                  <a:cubicBezTo>
                    <a:pt x="80" y="171"/>
                    <a:pt x="80" y="171"/>
                    <a:pt x="79" y="171"/>
                  </a:cubicBezTo>
                  <a:cubicBezTo>
                    <a:pt x="76" y="173"/>
                    <a:pt x="72" y="175"/>
                    <a:pt x="68" y="176"/>
                  </a:cubicBezTo>
                  <a:cubicBezTo>
                    <a:pt x="66" y="177"/>
                    <a:pt x="64" y="178"/>
                    <a:pt x="61" y="178"/>
                  </a:cubicBezTo>
                  <a:cubicBezTo>
                    <a:pt x="61" y="180"/>
                    <a:pt x="61" y="182"/>
                    <a:pt x="61" y="185"/>
                  </a:cubicBezTo>
                  <a:cubicBezTo>
                    <a:pt x="62" y="188"/>
                    <a:pt x="62" y="192"/>
                    <a:pt x="62" y="196"/>
                  </a:cubicBezTo>
                  <a:cubicBezTo>
                    <a:pt x="62" y="197"/>
                    <a:pt x="63" y="197"/>
                    <a:pt x="63" y="197"/>
                  </a:cubicBezTo>
                  <a:cubicBezTo>
                    <a:pt x="65" y="198"/>
                    <a:pt x="67" y="199"/>
                    <a:pt x="69" y="200"/>
                  </a:cubicBezTo>
                  <a:cubicBezTo>
                    <a:pt x="73" y="203"/>
                    <a:pt x="78" y="204"/>
                    <a:pt x="82" y="205"/>
                  </a:cubicBezTo>
                  <a:cubicBezTo>
                    <a:pt x="84" y="206"/>
                    <a:pt x="86" y="206"/>
                    <a:pt x="88" y="206"/>
                  </a:cubicBezTo>
                  <a:cubicBezTo>
                    <a:pt x="88" y="198"/>
                    <a:pt x="88" y="191"/>
                    <a:pt x="87" y="184"/>
                  </a:cubicBezTo>
                  <a:cubicBezTo>
                    <a:pt x="83" y="187"/>
                    <a:pt x="76" y="193"/>
                    <a:pt x="75" y="195"/>
                  </a:cubicBezTo>
                  <a:close/>
                  <a:moveTo>
                    <a:pt x="38" y="219"/>
                  </a:moveTo>
                  <a:cubicBezTo>
                    <a:pt x="40" y="220"/>
                    <a:pt x="40" y="220"/>
                    <a:pt x="42" y="220"/>
                  </a:cubicBezTo>
                  <a:cubicBezTo>
                    <a:pt x="48" y="220"/>
                    <a:pt x="54" y="219"/>
                    <a:pt x="60" y="219"/>
                  </a:cubicBezTo>
                  <a:cubicBezTo>
                    <a:pt x="64" y="218"/>
                    <a:pt x="69" y="217"/>
                    <a:pt x="73" y="217"/>
                  </a:cubicBezTo>
                  <a:cubicBezTo>
                    <a:pt x="78" y="216"/>
                    <a:pt x="83" y="216"/>
                    <a:pt x="88" y="215"/>
                  </a:cubicBezTo>
                  <a:cubicBezTo>
                    <a:pt x="88" y="215"/>
                    <a:pt x="89" y="215"/>
                    <a:pt x="89" y="215"/>
                  </a:cubicBezTo>
                  <a:cubicBezTo>
                    <a:pt x="89" y="215"/>
                    <a:pt x="88" y="214"/>
                    <a:pt x="88" y="214"/>
                  </a:cubicBezTo>
                  <a:cubicBezTo>
                    <a:pt x="84" y="215"/>
                    <a:pt x="81" y="214"/>
                    <a:pt x="78" y="213"/>
                  </a:cubicBezTo>
                  <a:cubicBezTo>
                    <a:pt x="76" y="212"/>
                    <a:pt x="74" y="212"/>
                    <a:pt x="73" y="210"/>
                  </a:cubicBezTo>
                  <a:cubicBezTo>
                    <a:pt x="73" y="211"/>
                    <a:pt x="72" y="211"/>
                    <a:pt x="70" y="211"/>
                  </a:cubicBezTo>
                  <a:cubicBezTo>
                    <a:pt x="70" y="210"/>
                    <a:pt x="69" y="211"/>
                    <a:pt x="68" y="211"/>
                  </a:cubicBezTo>
                  <a:cubicBezTo>
                    <a:pt x="66" y="213"/>
                    <a:pt x="64" y="214"/>
                    <a:pt x="62" y="215"/>
                  </a:cubicBezTo>
                  <a:cubicBezTo>
                    <a:pt x="62" y="216"/>
                    <a:pt x="61" y="216"/>
                    <a:pt x="60" y="217"/>
                  </a:cubicBezTo>
                  <a:cubicBezTo>
                    <a:pt x="59" y="217"/>
                    <a:pt x="58" y="216"/>
                    <a:pt x="58" y="215"/>
                  </a:cubicBezTo>
                  <a:cubicBezTo>
                    <a:pt x="58" y="214"/>
                    <a:pt x="58" y="214"/>
                    <a:pt x="58" y="213"/>
                  </a:cubicBezTo>
                  <a:cubicBezTo>
                    <a:pt x="59" y="212"/>
                    <a:pt x="60" y="210"/>
                    <a:pt x="60" y="209"/>
                  </a:cubicBezTo>
                  <a:cubicBezTo>
                    <a:pt x="60" y="209"/>
                    <a:pt x="60" y="208"/>
                    <a:pt x="61" y="208"/>
                  </a:cubicBezTo>
                  <a:cubicBezTo>
                    <a:pt x="60" y="207"/>
                    <a:pt x="60" y="207"/>
                    <a:pt x="60" y="208"/>
                  </a:cubicBezTo>
                  <a:cubicBezTo>
                    <a:pt x="59" y="208"/>
                    <a:pt x="59" y="209"/>
                    <a:pt x="58" y="209"/>
                  </a:cubicBezTo>
                  <a:cubicBezTo>
                    <a:pt x="56" y="212"/>
                    <a:pt x="53" y="214"/>
                    <a:pt x="51" y="217"/>
                  </a:cubicBezTo>
                  <a:cubicBezTo>
                    <a:pt x="51" y="217"/>
                    <a:pt x="51" y="218"/>
                    <a:pt x="50" y="218"/>
                  </a:cubicBezTo>
                  <a:cubicBezTo>
                    <a:pt x="49" y="218"/>
                    <a:pt x="48" y="218"/>
                    <a:pt x="48" y="217"/>
                  </a:cubicBezTo>
                  <a:cubicBezTo>
                    <a:pt x="48" y="216"/>
                    <a:pt x="48" y="216"/>
                    <a:pt x="49" y="215"/>
                  </a:cubicBezTo>
                  <a:cubicBezTo>
                    <a:pt x="49" y="213"/>
                    <a:pt x="50" y="210"/>
                    <a:pt x="51" y="208"/>
                  </a:cubicBezTo>
                  <a:cubicBezTo>
                    <a:pt x="51" y="207"/>
                    <a:pt x="51" y="207"/>
                    <a:pt x="52" y="206"/>
                  </a:cubicBezTo>
                  <a:cubicBezTo>
                    <a:pt x="50" y="206"/>
                    <a:pt x="50" y="207"/>
                    <a:pt x="50" y="207"/>
                  </a:cubicBezTo>
                  <a:cubicBezTo>
                    <a:pt x="47" y="211"/>
                    <a:pt x="44" y="214"/>
                    <a:pt x="42" y="218"/>
                  </a:cubicBezTo>
                  <a:cubicBezTo>
                    <a:pt x="42" y="218"/>
                    <a:pt x="41" y="219"/>
                    <a:pt x="41" y="219"/>
                  </a:cubicBezTo>
                  <a:cubicBezTo>
                    <a:pt x="40" y="219"/>
                    <a:pt x="40" y="219"/>
                    <a:pt x="39" y="219"/>
                  </a:cubicBezTo>
                  <a:cubicBezTo>
                    <a:pt x="39" y="219"/>
                    <a:pt x="39" y="218"/>
                    <a:pt x="39" y="218"/>
                  </a:cubicBezTo>
                  <a:cubicBezTo>
                    <a:pt x="39" y="217"/>
                    <a:pt x="39" y="217"/>
                    <a:pt x="39" y="216"/>
                  </a:cubicBezTo>
                  <a:cubicBezTo>
                    <a:pt x="40" y="214"/>
                    <a:pt x="40" y="212"/>
                    <a:pt x="41" y="210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8"/>
                    <a:pt x="41" y="208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39" y="211"/>
                    <a:pt x="37" y="213"/>
                    <a:pt x="36" y="215"/>
                  </a:cubicBezTo>
                  <a:cubicBezTo>
                    <a:pt x="35" y="216"/>
                    <a:pt x="34" y="217"/>
                    <a:pt x="33" y="218"/>
                  </a:cubicBezTo>
                  <a:cubicBezTo>
                    <a:pt x="33" y="219"/>
                    <a:pt x="32" y="219"/>
                    <a:pt x="31" y="220"/>
                  </a:cubicBezTo>
                  <a:cubicBezTo>
                    <a:pt x="33" y="221"/>
                    <a:pt x="34" y="221"/>
                    <a:pt x="36" y="222"/>
                  </a:cubicBezTo>
                  <a:cubicBezTo>
                    <a:pt x="36" y="220"/>
                    <a:pt x="37" y="219"/>
                    <a:pt x="38" y="219"/>
                  </a:cubicBezTo>
                  <a:close/>
                  <a:moveTo>
                    <a:pt x="55" y="67"/>
                  </a:moveTo>
                  <a:cubicBezTo>
                    <a:pt x="56" y="67"/>
                    <a:pt x="56" y="67"/>
                    <a:pt x="57" y="67"/>
                  </a:cubicBezTo>
                  <a:cubicBezTo>
                    <a:pt x="60" y="65"/>
                    <a:pt x="64" y="63"/>
                    <a:pt x="67" y="62"/>
                  </a:cubicBezTo>
                  <a:cubicBezTo>
                    <a:pt x="68" y="62"/>
                    <a:pt x="69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3"/>
                    <a:pt x="73" y="64"/>
                    <a:pt x="73" y="65"/>
                  </a:cubicBezTo>
                  <a:cubicBezTo>
                    <a:pt x="72" y="66"/>
                    <a:pt x="71" y="66"/>
                    <a:pt x="71" y="67"/>
                  </a:cubicBezTo>
                  <a:cubicBezTo>
                    <a:pt x="69" y="69"/>
                    <a:pt x="67" y="71"/>
                    <a:pt x="65" y="73"/>
                  </a:cubicBezTo>
                  <a:cubicBezTo>
                    <a:pt x="63" y="75"/>
                    <a:pt x="61" y="77"/>
                    <a:pt x="59" y="78"/>
                  </a:cubicBezTo>
                  <a:cubicBezTo>
                    <a:pt x="58" y="79"/>
                    <a:pt x="58" y="79"/>
                    <a:pt x="58" y="80"/>
                  </a:cubicBezTo>
                  <a:cubicBezTo>
                    <a:pt x="59" y="80"/>
                    <a:pt x="59" y="80"/>
                    <a:pt x="60" y="80"/>
                  </a:cubicBezTo>
                  <a:cubicBezTo>
                    <a:pt x="64" y="78"/>
                    <a:pt x="68" y="76"/>
                    <a:pt x="73" y="74"/>
                  </a:cubicBezTo>
                  <a:cubicBezTo>
                    <a:pt x="74" y="74"/>
                    <a:pt x="75" y="73"/>
                    <a:pt x="77" y="74"/>
                  </a:cubicBezTo>
                  <a:cubicBezTo>
                    <a:pt x="77" y="66"/>
                    <a:pt x="76" y="57"/>
                    <a:pt x="76" y="49"/>
                  </a:cubicBezTo>
                  <a:cubicBezTo>
                    <a:pt x="74" y="51"/>
                    <a:pt x="71" y="53"/>
                    <a:pt x="69" y="55"/>
                  </a:cubicBezTo>
                  <a:cubicBezTo>
                    <a:pt x="65" y="59"/>
                    <a:pt x="60" y="62"/>
                    <a:pt x="56" y="66"/>
                  </a:cubicBezTo>
                  <a:cubicBezTo>
                    <a:pt x="56" y="66"/>
                    <a:pt x="55" y="66"/>
                    <a:pt x="55" y="67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9" y="41"/>
                    <a:pt x="62" y="40"/>
                    <a:pt x="66" y="38"/>
                  </a:cubicBezTo>
                  <a:cubicBezTo>
                    <a:pt x="67" y="38"/>
                    <a:pt x="67" y="38"/>
                    <a:pt x="68" y="38"/>
                  </a:cubicBezTo>
                  <a:cubicBezTo>
                    <a:pt x="69" y="38"/>
                    <a:pt x="69" y="38"/>
                    <a:pt x="70" y="38"/>
                  </a:cubicBezTo>
                  <a:cubicBezTo>
                    <a:pt x="70" y="39"/>
                    <a:pt x="70" y="40"/>
                    <a:pt x="70" y="40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7" y="44"/>
                    <a:pt x="65" y="46"/>
                    <a:pt x="62" y="48"/>
                  </a:cubicBezTo>
                  <a:cubicBezTo>
                    <a:pt x="60" y="50"/>
                    <a:pt x="57" y="52"/>
                    <a:pt x="55" y="55"/>
                  </a:cubicBezTo>
                  <a:cubicBezTo>
                    <a:pt x="55" y="55"/>
                    <a:pt x="54" y="55"/>
                    <a:pt x="54" y="56"/>
                  </a:cubicBezTo>
                  <a:cubicBezTo>
                    <a:pt x="55" y="56"/>
                    <a:pt x="55" y="56"/>
                    <a:pt x="55" y="55"/>
                  </a:cubicBezTo>
                  <a:cubicBezTo>
                    <a:pt x="59" y="54"/>
                    <a:pt x="62" y="52"/>
                    <a:pt x="66" y="50"/>
                  </a:cubicBezTo>
                  <a:cubicBezTo>
                    <a:pt x="68" y="49"/>
                    <a:pt x="70" y="48"/>
                    <a:pt x="72" y="47"/>
                  </a:cubicBezTo>
                  <a:cubicBezTo>
                    <a:pt x="74" y="46"/>
                    <a:pt x="75" y="46"/>
                    <a:pt x="76" y="47"/>
                  </a:cubicBezTo>
                  <a:cubicBezTo>
                    <a:pt x="76" y="44"/>
                    <a:pt x="76" y="28"/>
                    <a:pt x="75" y="27"/>
                  </a:cubicBezTo>
                  <a:cubicBezTo>
                    <a:pt x="68" y="32"/>
                    <a:pt x="61" y="37"/>
                    <a:pt x="54" y="43"/>
                  </a:cubicBezTo>
                  <a:close/>
                  <a:moveTo>
                    <a:pt x="89" y="150"/>
                  </a:moveTo>
                  <a:cubicBezTo>
                    <a:pt x="89" y="150"/>
                    <a:pt x="89" y="149"/>
                    <a:pt x="89" y="149"/>
                  </a:cubicBezTo>
                  <a:cubicBezTo>
                    <a:pt x="89" y="143"/>
                    <a:pt x="89" y="137"/>
                    <a:pt x="88" y="131"/>
                  </a:cubicBezTo>
                  <a:cubicBezTo>
                    <a:pt x="88" y="125"/>
                    <a:pt x="88" y="120"/>
                    <a:pt x="87" y="114"/>
                  </a:cubicBezTo>
                  <a:cubicBezTo>
                    <a:pt x="87" y="114"/>
                    <a:pt x="87" y="113"/>
                    <a:pt x="87" y="113"/>
                  </a:cubicBezTo>
                  <a:cubicBezTo>
                    <a:pt x="86" y="114"/>
                    <a:pt x="84" y="115"/>
                    <a:pt x="83" y="116"/>
                  </a:cubicBezTo>
                  <a:cubicBezTo>
                    <a:pt x="83" y="117"/>
                    <a:pt x="83" y="117"/>
                    <a:pt x="83" y="118"/>
                  </a:cubicBezTo>
                  <a:cubicBezTo>
                    <a:pt x="83" y="119"/>
                    <a:pt x="83" y="121"/>
                    <a:pt x="83" y="122"/>
                  </a:cubicBezTo>
                  <a:cubicBezTo>
                    <a:pt x="83" y="123"/>
                    <a:pt x="83" y="124"/>
                    <a:pt x="83" y="124"/>
                  </a:cubicBezTo>
                  <a:cubicBezTo>
                    <a:pt x="84" y="124"/>
                    <a:pt x="85" y="124"/>
                    <a:pt x="85" y="124"/>
                  </a:cubicBezTo>
                  <a:cubicBezTo>
                    <a:pt x="87" y="124"/>
                    <a:pt x="88" y="125"/>
                    <a:pt x="87" y="127"/>
                  </a:cubicBezTo>
                  <a:cubicBezTo>
                    <a:pt x="87" y="127"/>
                    <a:pt x="86" y="127"/>
                    <a:pt x="86" y="128"/>
                  </a:cubicBezTo>
                  <a:cubicBezTo>
                    <a:pt x="85" y="128"/>
                    <a:pt x="85" y="129"/>
                    <a:pt x="84" y="129"/>
                  </a:cubicBezTo>
                  <a:cubicBezTo>
                    <a:pt x="84" y="129"/>
                    <a:pt x="83" y="130"/>
                    <a:pt x="84" y="131"/>
                  </a:cubicBezTo>
                  <a:cubicBezTo>
                    <a:pt x="84" y="133"/>
                    <a:pt x="84" y="135"/>
                    <a:pt x="84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37"/>
                    <a:pt x="85" y="137"/>
                    <a:pt x="85" y="137"/>
                  </a:cubicBezTo>
                  <a:cubicBezTo>
                    <a:pt x="86" y="137"/>
                    <a:pt x="86" y="137"/>
                    <a:pt x="87" y="138"/>
                  </a:cubicBezTo>
                  <a:cubicBezTo>
                    <a:pt x="87" y="139"/>
                    <a:pt x="87" y="139"/>
                    <a:pt x="86" y="140"/>
                  </a:cubicBezTo>
                  <a:cubicBezTo>
                    <a:pt x="86" y="140"/>
                    <a:pt x="86" y="141"/>
                    <a:pt x="85" y="141"/>
                  </a:cubicBezTo>
                  <a:cubicBezTo>
                    <a:pt x="85" y="141"/>
                    <a:pt x="84" y="142"/>
                    <a:pt x="84" y="143"/>
                  </a:cubicBezTo>
                  <a:cubicBezTo>
                    <a:pt x="85" y="144"/>
                    <a:pt x="85" y="146"/>
                    <a:pt x="85" y="148"/>
                  </a:cubicBezTo>
                  <a:cubicBezTo>
                    <a:pt x="85" y="149"/>
                    <a:pt x="85" y="150"/>
                    <a:pt x="85" y="151"/>
                  </a:cubicBezTo>
                  <a:cubicBezTo>
                    <a:pt x="86" y="151"/>
                    <a:pt x="88" y="151"/>
                    <a:pt x="89" y="150"/>
                  </a:cubicBezTo>
                  <a:close/>
                  <a:moveTo>
                    <a:pt x="61" y="174"/>
                  </a:moveTo>
                  <a:cubicBezTo>
                    <a:pt x="61" y="174"/>
                    <a:pt x="61" y="174"/>
                    <a:pt x="62" y="174"/>
                  </a:cubicBezTo>
                  <a:cubicBezTo>
                    <a:pt x="67" y="169"/>
                    <a:pt x="72" y="165"/>
                    <a:pt x="78" y="160"/>
                  </a:cubicBezTo>
                  <a:cubicBezTo>
                    <a:pt x="79" y="159"/>
                    <a:pt x="81" y="158"/>
                    <a:pt x="82" y="157"/>
                  </a:cubicBezTo>
                  <a:cubicBezTo>
                    <a:pt x="83" y="156"/>
                    <a:pt x="83" y="156"/>
                    <a:pt x="82" y="155"/>
                  </a:cubicBezTo>
                  <a:cubicBezTo>
                    <a:pt x="75" y="158"/>
                    <a:pt x="68" y="160"/>
                    <a:pt x="60" y="163"/>
                  </a:cubicBezTo>
                  <a:cubicBezTo>
                    <a:pt x="61" y="167"/>
                    <a:pt x="61" y="171"/>
                    <a:pt x="61" y="174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6" y="27"/>
                    <a:pt x="70" y="24"/>
                    <a:pt x="75" y="22"/>
                  </a:cubicBezTo>
                  <a:cubicBezTo>
                    <a:pt x="75" y="20"/>
                    <a:pt x="75" y="18"/>
                    <a:pt x="75" y="16"/>
                  </a:cubicBezTo>
                  <a:cubicBezTo>
                    <a:pt x="75" y="15"/>
                    <a:pt x="74" y="14"/>
                    <a:pt x="73" y="14"/>
                  </a:cubicBezTo>
                  <a:cubicBezTo>
                    <a:pt x="73" y="14"/>
                    <a:pt x="72" y="13"/>
                    <a:pt x="72" y="13"/>
                  </a:cubicBezTo>
                  <a:cubicBezTo>
                    <a:pt x="71" y="13"/>
                    <a:pt x="69" y="13"/>
                    <a:pt x="68" y="12"/>
                  </a:cubicBezTo>
                  <a:cubicBezTo>
                    <a:pt x="67" y="12"/>
                    <a:pt x="67" y="12"/>
                    <a:pt x="66" y="13"/>
                  </a:cubicBezTo>
                  <a:cubicBezTo>
                    <a:pt x="62" y="18"/>
                    <a:pt x="58" y="22"/>
                    <a:pt x="54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9" y="24"/>
                    <a:pt x="64" y="21"/>
                    <a:pt x="68" y="19"/>
                  </a:cubicBezTo>
                  <a:cubicBezTo>
                    <a:pt x="68" y="18"/>
                    <a:pt x="69" y="18"/>
                    <a:pt x="70" y="18"/>
                  </a:cubicBezTo>
                  <a:cubicBezTo>
                    <a:pt x="70" y="18"/>
                    <a:pt x="71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0" y="21"/>
                    <a:pt x="70" y="21"/>
                  </a:cubicBezTo>
                  <a:cubicBezTo>
                    <a:pt x="67" y="23"/>
                    <a:pt x="65" y="26"/>
                    <a:pt x="62" y="28"/>
                  </a:cubicBezTo>
                  <a:cubicBezTo>
                    <a:pt x="62" y="28"/>
                    <a:pt x="61" y="29"/>
                    <a:pt x="61" y="29"/>
                  </a:cubicBezTo>
                  <a:close/>
                  <a:moveTo>
                    <a:pt x="58" y="123"/>
                  </a:moveTo>
                  <a:cubicBezTo>
                    <a:pt x="58" y="126"/>
                    <a:pt x="58" y="131"/>
                    <a:pt x="58" y="132"/>
                  </a:cubicBezTo>
                  <a:cubicBezTo>
                    <a:pt x="59" y="132"/>
                    <a:pt x="59" y="132"/>
                    <a:pt x="60" y="131"/>
                  </a:cubicBezTo>
                  <a:cubicBezTo>
                    <a:pt x="64" y="128"/>
                    <a:pt x="68" y="125"/>
                    <a:pt x="73" y="122"/>
                  </a:cubicBezTo>
                  <a:cubicBezTo>
                    <a:pt x="75" y="120"/>
                    <a:pt x="77" y="118"/>
                    <a:pt x="79" y="116"/>
                  </a:cubicBezTo>
                  <a:cubicBezTo>
                    <a:pt x="80" y="116"/>
                    <a:pt x="80" y="116"/>
                    <a:pt x="80" y="114"/>
                  </a:cubicBezTo>
                  <a:cubicBezTo>
                    <a:pt x="72" y="117"/>
                    <a:pt x="65" y="120"/>
                    <a:pt x="58" y="123"/>
                  </a:cubicBezTo>
                  <a:close/>
                  <a:moveTo>
                    <a:pt x="87" y="110"/>
                  </a:moveTo>
                  <a:cubicBezTo>
                    <a:pt x="87" y="110"/>
                    <a:pt x="87" y="110"/>
                    <a:pt x="86" y="110"/>
                  </a:cubicBezTo>
                  <a:cubicBezTo>
                    <a:pt x="86" y="106"/>
                    <a:pt x="85" y="101"/>
                    <a:pt x="85" y="97"/>
                  </a:cubicBezTo>
                  <a:cubicBezTo>
                    <a:pt x="84" y="94"/>
                    <a:pt x="83" y="90"/>
                    <a:pt x="83" y="86"/>
                  </a:cubicBezTo>
                  <a:cubicBezTo>
                    <a:pt x="82" y="80"/>
                    <a:pt x="81" y="74"/>
                    <a:pt x="80" y="67"/>
                  </a:cubicBezTo>
                  <a:cubicBezTo>
                    <a:pt x="80" y="65"/>
                    <a:pt x="79" y="63"/>
                    <a:pt x="79" y="60"/>
                  </a:cubicBezTo>
                  <a:cubicBezTo>
                    <a:pt x="79" y="61"/>
                    <a:pt x="79" y="61"/>
                    <a:pt x="79" y="62"/>
                  </a:cubicBezTo>
                  <a:cubicBezTo>
                    <a:pt x="79" y="67"/>
                    <a:pt x="80" y="73"/>
                    <a:pt x="80" y="78"/>
                  </a:cubicBezTo>
                  <a:cubicBezTo>
                    <a:pt x="80" y="81"/>
                    <a:pt x="80" y="84"/>
                    <a:pt x="81" y="87"/>
                  </a:cubicBezTo>
                  <a:cubicBezTo>
                    <a:pt x="81" y="90"/>
                    <a:pt x="81" y="93"/>
                    <a:pt x="81" y="96"/>
                  </a:cubicBezTo>
                  <a:cubicBezTo>
                    <a:pt x="81" y="97"/>
                    <a:pt x="81" y="97"/>
                    <a:pt x="82" y="97"/>
                  </a:cubicBezTo>
                  <a:cubicBezTo>
                    <a:pt x="82" y="98"/>
                    <a:pt x="82" y="99"/>
                    <a:pt x="82" y="100"/>
                  </a:cubicBezTo>
                  <a:cubicBezTo>
                    <a:pt x="82" y="100"/>
                    <a:pt x="81" y="101"/>
                    <a:pt x="81" y="101"/>
                  </a:cubicBezTo>
                  <a:cubicBezTo>
                    <a:pt x="82" y="104"/>
                    <a:pt x="82" y="107"/>
                    <a:pt x="82" y="110"/>
                  </a:cubicBezTo>
                  <a:cubicBezTo>
                    <a:pt x="82" y="110"/>
                    <a:pt x="82" y="110"/>
                    <a:pt x="82" y="111"/>
                  </a:cubicBezTo>
                  <a:cubicBezTo>
                    <a:pt x="84" y="110"/>
                    <a:pt x="85" y="110"/>
                    <a:pt x="87" y="110"/>
                  </a:cubicBezTo>
                  <a:close/>
                  <a:moveTo>
                    <a:pt x="83" y="152"/>
                  </a:moveTo>
                  <a:cubicBezTo>
                    <a:pt x="82" y="149"/>
                    <a:pt x="82" y="147"/>
                    <a:pt x="82" y="144"/>
                  </a:cubicBezTo>
                  <a:cubicBezTo>
                    <a:pt x="75" y="149"/>
                    <a:pt x="67" y="154"/>
                    <a:pt x="61" y="160"/>
                  </a:cubicBezTo>
                  <a:cubicBezTo>
                    <a:pt x="68" y="158"/>
                    <a:pt x="75" y="155"/>
                    <a:pt x="83" y="152"/>
                  </a:cubicBezTo>
                  <a:close/>
                  <a:moveTo>
                    <a:pt x="80" y="112"/>
                  </a:moveTo>
                  <a:cubicBezTo>
                    <a:pt x="79" y="109"/>
                    <a:pt x="79" y="106"/>
                    <a:pt x="79" y="103"/>
                  </a:cubicBezTo>
                  <a:cubicBezTo>
                    <a:pt x="75" y="106"/>
                    <a:pt x="72" y="109"/>
                    <a:pt x="68" y="112"/>
                  </a:cubicBezTo>
                  <a:cubicBezTo>
                    <a:pt x="65" y="114"/>
                    <a:pt x="62" y="117"/>
                    <a:pt x="59" y="119"/>
                  </a:cubicBezTo>
                  <a:cubicBezTo>
                    <a:pt x="58" y="120"/>
                    <a:pt x="58" y="120"/>
                    <a:pt x="58" y="121"/>
                  </a:cubicBezTo>
                  <a:cubicBezTo>
                    <a:pt x="65" y="118"/>
                    <a:pt x="72" y="115"/>
                    <a:pt x="80" y="112"/>
                  </a:cubicBezTo>
                  <a:close/>
                  <a:moveTo>
                    <a:pt x="59" y="146"/>
                  </a:moveTo>
                  <a:cubicBezTo>
                    <a:pt x="66" y="140"/>
                    <a:pt x="74" y="134"/>
                    <a:pt x="81" y="128"/>
                  </a:cubicBezTo>
                  <a:cubicBezTo>
                    <a:pt x="80" y="129"/>
                    <a:pt x="59" y="137"/>
                    <a:pt x="58" y="138"/>
                  </a:cubicBezTo>
                  <a:cubicBezTo>
                    <a:pt x="58" y="141"/>
                    <a:pt x="59" y="143"/>
                    <a:pt x="59" y="146"/>
                  </a:cubicBezTo>
                  <a:close/>
                  <a:moveTo>
                    <a:pt x="58" y="117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63" y="112"/>
                    <a:pt x="68" y="109"/>
                    <a:pt x="72" y="106"/>
                  </a:cubicBezTo>
                  <a:cubicBezTo>
                    <a:pt x="73" y="105"/>
                    <a:pt x="75" y="103"/>
                    <a:pt x="77" y="10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1" y="103"/>
                    <a:pt x="64" y="106"/>
                    <a:pt x="58" y="108"/>
                  </a:cubicBezTo>
                  <a:cubicBezTo>
                    <a:pt x="58" y="111"/>
                    <a:pt x="58" y="114"/>
                    <a:pt x="58" y="117"/>
                  </a:cubicBezTo>
                  <a:close/>
                  <a:moveTo>
                    <a:pt x="78" y="85"/>
                  </a:moveTo>
                  <a:cubicBezTo>
                    <a:pt x="78" y="82"/>
                    <a:pt x="77" y="79"/>
                    <a:pt x="77" y="76"/>
                  </a:cubicBezTo>
                  <a:cubicBezTo>
                    <a:pt x="76" y="78"/>
                    <a:pt x="75" y="79"/>
                    <a:pt x="74" y="80"/>
                  </a:cubicBezTo>
                  <a:cubicBezTo>
                    <a:pt x="72" y="82"/>
                    <a:pt x="70" y="83"/>
                    <a:pt x="68" y="85"/>
                  </a:cubicBezTo>
                  <a:cubicBezTo>
                    <a:pt x="65" y="88"/>
                    <a:pt x="62" y="90"/>
                    <a:pt x="59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61" y="93"/>
                    <a:pt x="65" y="91"/>
                    <a:pt x="68" y="90"/>
                  </a:cubicBezTo>
                  <a:cubicBezTo>
                    <a:pt x="71" y="88"/>
                    <a:pt x="74" y="87"/>
                    <a:pt x="78" y="85"/>
                  </a:cubicBezTo>
                  <a:close/>
                  <a:moveTo>
                    <a:pt x="83" y="159"/>
                  </a:moveTo>
                  <a:cubicBezTo>
                    <a:pt x="80" y="161"/>
                    <a:pt x="66" y="173"/>
                    <a:pt x="65" y="175"/>
                  </a:cubicBezTo>
                  <a:cubicBezTo>
                    <a:pt x="71" y="172"/>
                    <a:pt x="78" y="170"/>
                    <a:pt x="84" y="167"/>
                  </a:cubicBezTo>
                  <a:cubicBezTo>
                    <a:pt x="84" y="164"/>
                    <a:pt x="83" y="162"/>
                    <a:pt x="83" y="159"/>
                  </a:cubicBezTo>
                  <a:close/>
                  <a:moveTo>
                    <a:pt x="80" y="119"/>
                  </a:moveTo>
                  <a:cubicBezTo>
                    <a:pt x="73" y="124"/>
                    <a:pt x="66" y="129"/>
                    <a:pt x="60" y="134"/>
                  </a:cubicBezTo>
                  <a:cubicBezTo>
                    <a:pt x="60" y="135"/>
                    <a:pt x="60" y="135"/>
                    <a:pt x="60" y="135"/>
                  </a:cubicBezTo>
                  <a:cubicBezTo>
                    <a:pt x="67" y="132"/>
                    <a:pt x="74" y="129"/>
                    <a:pt x="81" y="126"/>
                  </a:cubicBezTo>
                  <a:cubicBezTo>
                    <a:pt x="80" y="123"/>
                    <a:pt x="80" y="121"/>
                    <a:pt x="80" y="119"/>
                  </a:cubicBezTo>
                  <a:close/>
                  <a:moveTo>
                    <a:pt x="68" y="185"/>
                  </a:moveTo>
                  <a:cubicBezTo>
                    <a:pt x="68" y="185"/>
                    <a:pt x="68" y="185"/>
                    <a:pt x="68" y="185"/>
                  </a:cubicBezTo>
                  <a:cubicBezTo>
                    <a:pt x="74" y="184"/>
                    <a:pt x="80" y="181"/>
                    <a:pt x="86" y="179"/>
                  </a:cubicBezTo>
                  <a:cubicBezTo>
                    <a:pt x="85" y="176"/>
                    <a:pt x="85" y="174"/>
                    <a:pt x="85" y="171"/>
                  </a:cubicBezTo>
                  <a:cubicBezTo>
                    <a:pt x="79" y="176"/>
                    <a:pt x="74" y="181"/>
                    <a:pt x="68" y="185"/>
                  </a:cubicBezTo>
                  <a:close/>
                  <a:moveTo>
                    <a:pt x="79" y="142"/>
                  </a:moveTo>
                  <a:cubicBezTo>
                    <a:pt x="79" y="142"/>
                    <a:pt x="79" y="142"/>
                    <a:pt x="79" y="142"/>
                  </a:cubicBezTo>
                  <a:cubicBezTo>
                    <a:pt x="73" y="145"/>
                    <a:pt x="66" y="148"/>
                    <a:pt x="59" y="151"/>
                  </a:cubicBezTo>
                  <a:cubicBezTo>
                    <a:pt x="59" y="153"/>
                    <a:pt x="59" y="155"/>
                    <a:pt x="60" y="157"/>
                  </a:cubicBezTo>
                  <a:cubicBezTo>
                    <a:pt x="66" y="152"/>
                    <a:pt x="73" y="147"/>
                    <a:pt x="79" y="142"/>
                  </a:cubicBezTo>
                  <a:close/>
                  <a:moveTo>
                    <a:pt x="59" y="105"/>
                  </a:moveTo>
                  <a:cubicBezTo>
                    <a:pt x="59" y="105"/>
                    <a:pt x="60" y="105"/>
                    <a:pt x="60" y="105"/>
                  </a:cubicBezTo>
                  <a:cubicBezTo>
                    <a:pt x="66" y="102"/>
                    <a:pt x="72" y="100"/>
                    <a:pt x="79" y="97"/>
                  </a:cubicBezTo>
                  <a:cubicBezTo>
                    <a:pt x="79" y="95"/>
                    <a:pt x="78" y="93"/>
                    <a:pt x="78" y="91"/>
                  </a:cubicBezTo>
                  <a:cubicBezTo>
                    <a:pt x="78" y="91"/>
                    <a:pt x="78" y="91"/>
                    <a:pt x="78" y="90"/>
                  </a:cubicBezTo>
                  <a:cubicBezTo>
                    <a:pt x="72" y="95"/>
                    <a:pt x="66" y="100"/>
                    <a:pt x="59" y="105"/>
                  </a:cubicBezTo>
                  <a:close/>
                  <a:moveTo>
                    <a:pt x="81" y="132"/>
                  </a:moveTo>
                  <a:cubicBezTo>
                    <a:pt x="75" y="137"/>
                    <a:pt x="68" y="141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9" y="144"/>
                    <a:pt x="75" y="141"/>
                    <a:pt x="82" y="138"/>
                  </a:cubicBezTo>
                  <a:cubicBezTo>
                    <a:pt x="81" y="136"/>
                    <a:pt x="81" y="134"/>
                    <a:pt x="81" y="132"/>
                  </a:cubicBezTo>
                  <a:close/>
                  <a:moveTo>
                    <a:pt x="89" y="154"/>
                  </a:moveTo>
                  <a:cubicBezTo>
                    <a:pt x="88" y="155"/>
                    <a:pt x="87" y="155"/>
                    <a:pt x="87" y="156"/>
                  </a:cubicBezTo>
                  <a:cubicBezTo>
                    <a:pt x="85" y="157"/>
                    <a:pt x="85" y="158"/>
                    <a:pt x="85" y="159"/>
                  </a:cubicBezTo>
                  <a:cubicBezTo>
                    <a:pt x="86" y="163"/>
                    <a:pt x="87" y="168"/>
                    <a:pt x="87" y="173"/>
                  </a:cubicBezTo>
                  <a:cubicBezTo>
                    <a:pt x="88" y="174"/>
                    <a:pt x="88" y="176"/>
                    <a:pt x="88" y="178"/>
                  </a:cubicBezTo>
                  <a:cubicBezTo>
                    <a:pt x="89" y="178"/>
                    <a:pt x="89" y="178"/>
                    <a:pt x="90" y="178"/>
                  </a:cubicBezTo>
                  <a:cubicBezTo>
                    <a:pt x="89" y="170"/>
                    <a:pt x="89" y="162"/>
                    <a:pt x="89" y="154"/>
                  </a:cubicBezTo>
                  <a:close/>
                  <a:moveTo>
                    <a:pt x="73" y="77"/>
                  </a:moveTo>
                  <a:cubicBezTo>
                    <a:pt x="73" y="77"/>
                    <a:pt x="73" y="77"/>
                    <a:pt x="73" y="77"/>
                  </a:cubicBezTo>
                  <a:cubicBezTo>
                    <a:pt x="68" y="79"/>
                    <a:pt x="63" y="81"/>
                    <a:pt x="59" y="83"/>
                  </a:cubicBezTo>
                  <a:cubicBezTo>
                    <a:pt x="58" y="83"/>
                    <a:pt x="58" y="84"/>
                    <a:pt x="58" y="84"/>
                  </a:cubicBezTo>
                  <a:cubicBezTo>
                    <a:pt x="58" y="86"/>
                    <a:pt x="58" y="87"/>
                    <a:pt x="58" y="89"/>
                  </a:cubicBezTo>
                  <a:cubicBezTo>
                    <a:pt x="58" y="89"/>
                    <a:pt x="58" y="89"/>
                    <a:pt x="58" y="90"/>
                  </a:cubicBezTo>
                  <a:cubicBezTo>
                    <a:pt x="59" y="89"/>
                    <a:pt x="72" y="78"/>
                    <a:pt x="73" y="77"/>
                  </a:cubicBezTo>
                  <a:close/>
                  <a:moveTo>
                    <a:pt x="70" y="64"/>
                  </a:moveTo>
                  <a:cubicBezTo>
                    <a:pt x="65" y="65"/>
                    <a:pt x="61" y="67"/>
                    <a:pt x="57" y="69"/>
                  </a:cubicBezTo>
                  <a:cubicBezTo>
                    <a:pt x="57" y="71"/>
                    <a:pt x="58" y="73"/>
                    <a:pt x="58" y="76"/>
                  </a:cubicBezTo>
                  <a:cubicBezTo>
                    <a:pt x="62" y="72"/>
                    <a:pt x="67" y="68"/>
                    <a:pt x="70" y="64"/>
                  </a:cubicBezTo>
                  <a:close/>
                  <a:moveTo>
                    <a:pt x="75" y="89"/>
                  </a:move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4" y="89"/>
                    <a:pt x="74" y="90"/>
                  </a:cubicBezTo>
                  <a:cubicBezTo>
                    <a:pt x="69" y="92"/>
                    <a:pt x="65" y="94"/>
                    <a:pt x="60" y="96"/>
                  </a:cubicBezTo>
                  <a:cubicBezTo>
                    <a:pt x="57" y="98"/>
                    <a:pt x="58" y="97"/>
                    <a:pt x="58" y="100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64" y="98"/>
                    <a:pt x="70" y="94"/>
                    <a:pt x="75" y="89"/>
                  </a:cubicBezTo>
                  <a:close/>
                  <a:moveTo>
                    <a:pt x="54" y="59"/>
                  </a:moveTo>
                  <a:cubicBezTo>
                    <a:pt x="54" y="60"/>
                    <a:pt x="55" y="62"/>
                    <a:pt x="55" y="64"/>
                  </a:cubicBezTo>
                  <a:cubicBezTo>
                    <a:pt x="60" y="59"/>
                    <a:pt x="65" y="55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53"/>
                    <a:pt x="60" y="56"/>
                    <a:pt x="54" y="59"/>
                  </a:cubicBezTo>
                  <a:close/>
                  <a:moveTo>
                    <a:pt x="54" y="52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8" y="48"/>
                    <a:pt x="62" y="45"/>
                    <a:pt x="65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1" y="43"/>
                    <a:pt x="58" y="44"/>
                    <a:pt x="54" y="46"/>
                  </a:cubicBezTo>
                  <a:cubicBezTo>
                    <a:pt x="54" y="48"/>
                    <a:pt x="54" y="50"/>
                    <a:pt x="54" y="52"/>
                  </a:cubicBezTo>
                  <a:close/>
                  <a:moveTo>
                    <a:pt x="26" y="17"/>
                  </a:moveTo>
                  <a:cubicBezTo>
                    <a:pt x="28" y="16"/>
                    <a:pt x="38" y="11"/>
                    <a:pt x="38" y="10"/>
                  </a:cubicBezTo>
                  <a:cubicBezTo>
                    <a:pt x="36" y="10"/>
                    <a:pt x="34" y="10"/>
                    <a:pt x="31" y="10"/>
                  </a:cubicBezTo>
                  <a:cubicBezTo>
                    <a:pt x="31" y="10"/>
                    <a:pt x="31" y="11"/>
                    <a:pt x="30" y="11"/>
                  </a:cubicBezTo>
                  <a:cubicBezTo>
                    <a:pt x="29" y="12"/>
                    <a:pt x="28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6" y="16"/>
                    <a:pt x="26" y="17"/>
                  </a:cubicBezTo>
                  <a:close/>
                  <a:moveTo>
                    <a:pt x="52" y="6"/>
                  </a:moveTo>
                  <a:cubicBezTo>
                    <a:pt x="53" y="8"/>
                    <a:pt x="53" y="11"/>
                    <a:pt x="53" y="14"/>
                  </a:cubicBezTo>
                  <a:cubicBezTo>
                    <a:pt x="55" y="13"/>
                    <a:pt x="59" y="12"/>
                    <a:pt x="61" y="10"/>
                  </a:cubicBezTo>
                  <a:cubicBezTo>
                    <a:pt x="59" y="9"/>
                    <a:pt x="56" y="8"/>
                    <a:pt x="54" y="6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2" y="6"/>
                  </a:cubicBezTo>
                  <a:close/>
                  <a:moveTo>
                    <a:pt x="63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0" y="14"/>
                    <a:pt x="57" y="16"/>
                    <a:pt x="54" y="17"/>
                  </a:cubicBezTo>
                  <a:cubicBezTo>
                    <a:pt x="54" y="17"/>
                    <a:pt x="53" y="18"/>
                    <a:pt x="53" y="18"/>
                  </a:cubicBezTo>
                  <a:cubicBezTo>
                    <a:pt x="54" y="20"/>
                    <a:pt x="54" y="21"/>
                    <a:pt x="54" y="23"/>
                  </a:cubicBezTo>
                  <a:cubicBezTo>
                    <a:pt x="57" y="20"/>
                    <a:pt x="60" y="16"/>
                    <a:pt x="63" y="13"/>
                  </a:cubicBezTo>
                  <a:close/>
                  <a:moveTo>
                    <a:pt x="69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9"/>
                  </a:cubicBezTo>
                  <a:cubicBezTo>
                    <a:pt x="64" y="30"/>
                    <a:pt x="61" y="32"/>
                    <a:pt x="58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4" y="36"/>
                    <a:pt x="53" y="38"/>
                    <a:pt x="54" y="39"/>
                  </a:cubicBezTo>
                  <a:cubicBezTo>
                    <a:pt x="59" y="36"/>
                    <a:pt x="64" y="32"/>
                    <a:pt x="69" y="28"/>
                  </a:cubicBezTo>
                  <a:close/>
                  <a:moveTo>
                    <a:pt x="33" y="209"/>
                  </a:moveTo>
                  <a:cubicBezTo>
                    <a:pt x="33" y="209"/>
                    <a:pt x="33" y="209"/>
                    <a:pt x="33" y="209"/>
                  </a:cubicBezTo>
                  <a:cubicBezTo>
                    <a:pt x="30" y="212"/>
                    <a:pt x="28" y="214"/>
                    <a:pt x="26" y="217"/>
                  </a:cubicBezTo>
                  <a:cubicBezTo>
                    <a:pt x="27" y="218"/>
                    <a:pt x="29" y="219"/>
                    <a:pt x="30" y="219"/>
                  </a:cubicBezTo>
                  <a:cubicBezTo>
                    <a:pt x="30" y="217"/>
                    <a:pt x="31" y="216"/>
                    <a:pt x="31" y="214"/>
                  </a:cubicBezTo>
                  <a:cubicBezTo>
                    <a:pt x="32" y="213"/>
                    <a:pt x="32" y="211"/>
                    <a:pt x="33" y="209"/>
                  </a:cubicBezTo>
                  <a:close/>
                  <a:moveTo>
                    <a:pt x="23" y="216"/>
                  </a:moveTo>
                  <a:cubicBezTo>
                    <a:pt x="26" y="213"/>
                    <a:pt x="28" y="211"/>
                    <a:pt x="30" y="208"/>
                  </a:cubicBezTo>
                  <a:cubicBezTo>
                    <a:pt x="28" y="208"/>
                    <a:pt x="27" y="208"/>
                    <a:pt x="25" y="209"/>
                  </a:cubicBezTo>
                  <a:cubicBezTo>
                    <a:pt x="24" y="209"/>
                    <a:pt x="24" y="209"/>
                    <a:pt x="24" y="210"/>
                  </a:cubicBezTo>
                  <a:cubicBezTo>
                    <a:pt x="23" y="211"/>
                    <a:pt x="23" y="212"/>
                    <a:pt x="23" y="213"/>
                  </a:cubicBezTo>
                  <a:cubicBezTo>
                    <a:pt x="22" y="214"/>
                    <a:pt x="22" y="214"/>
                    <a:pt x="22" y="215"/>
                  </a:cubicBezTo>
                  <a:cubicBezTo>
                    <a:pt x="23" y="215"/>
                    <a:pt x="23" y="215"/>
                    <a:pt x="23" y="216"/>
                  </a:cubicBezTo>
                  <a:close/>
                  <a:moveTo>
                    <a:pt x="38" y="15"/>
                  </a:moveTo>
                  <a:cubicBezTo>
                    <a:pt x="35" y="16"/>
                    <a:pt x="32" y="18"/>
                    <a:pt x="30" y="19"/>
                  </a:cubicBezTo>
                  <a:cubicBezTo>
                    <a:pt x="30" y="20"/>
                    <a:pt x="30" y="21"/>
                    <a:pt x="30" y="22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5" y="19"/>
                    <a:pt x="37" y="19"/>
                    <a:pt x="37" y="18"/>
                  </a:cubicBezTo>
                  <a:cubicBezTo>
                    <a:pt x="38" y="17"/>
                    <a:pt x="38" y="16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88" y="208"/>
                  </a:moveTo>
                  <a:cubicBezTo>
                    <a:pt x="89" y="209"/>
                    <a:pt x="90" y="210"/>
                    <a:pt x="91" y="211"/>
                  </a:cubicBezTo>
                  <a:cubicBezTo>
                    <a:pt x="92" y="201"/>
                    <a:pt x="91" y="191"/>
                    <a:pt x="90" y="181"/>
                  </a:cubicBezTo>
                  <a:cubicBezTo>
                    <a:pt x="89" y="181"/>
                    <a:pt x="89" y="182"/>
                    <a:pt x="89" y="183"/>
                  </a:cubicBezTo>
                  <a:cubicBezTo>
                    <a:pt x="89" y="187"/>
                    <a:pt x="90" y="191"/>
                    <a:pt x="90" y="195"/>
                  </a:cubicBezTo>
                  <a:cubicBezTo>
                    <a:pt x="91" y="198"/>
                    <a:pt x="91" y="202"/>
                    <a:pt x="91" y="206"/>
                  </a:cubicBezTo>
                  <a:cubicBezTo>
                    <a:pt x="91" y="207"/>
                    <a:pt x="90" y="208"/>
                    <a:pt x="89" y="208"/>
                  </a:cubicBezTo>
                  <a:cubicBezTo>
                    <a:pt x="89" y="208"/>
                    <a:pt x="89" y="208"/>
                    <a:pt x="88" y="208"/>
                  </a:cubicBezTo>
                  <a:close/>
                  <a:moveTo>
                    <a:pt x="8" y="93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8"/>
                    <a:pt x="8" y="102"/>
                    <a:pt x="8" y="106"/>
                  </a:cubicBezTo>
                  <a:cubicBezTo>
                    <a:pt x="8" y="107"/>
                    <a:pt x="8" y="108"/>
                    <a:pt x="8" y="110"/>
                  </a:cubicBezTo>
                  <a:cubicBezTo>
                    <a:pt x="10" y="109"/>
                    <a:pt x="10" y="109"/>
                    <a:pt x="10" y="107"/>
                  </a:cubicBezTo>
                  <a:cubicBezTo>
                    <a:pt x="10" y="106"/>
                    <a:pt x="10" y="104"/>
                    <a:pt x="10" y="103"/>
                  </a:cubicBezTo>
                  <a:cubicBezTo>
                    <a:pt x="10" y="102"/>
                    <a:pt x="9" y="102"/>
                    <a:pt x="9" y="102"/>
                  </a:cubicBezTo>
                  <a:cubicBezTo>
                    <a:pt x="9" y="101"/>
                    <a:pt x="9" y="100"/>
                    <a:pt x="9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9" y="97"/>
                    <a:pt x="9" y="96"/>
                    <a:pt x="9" y="94"/>
                  </a:cubicBezTo>
                  <a:cubicBezTo>
                    <a:pt x="9" y="94"/>
                    <a:pt x="9" y="93"/>
                    <a:pt x="8" y="93"/>
                  </a:cubicBezTo>
                  <a:close/>
                  <a:moveTo>
                    <a:pt x="32" y="31"/>
                  </a:moveTo>
                  <a:cubicBezTo>
                    <a:pt x="34" y="30"/>
                    <a:pt x="35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5" y="25"/>
                    <a:pt x="33" y="26"/>
                    <a:pt x="31" y="27"/>
                  </a:cubicBezTo>
                  <a:cubicBezTo>
                    <a:pt x="32" y="29"/>
                    <a:pt x="32" y="30"/>
                    <a:pt x="32" y="31"/>
                  </a:cubicBezTo>
                  <a:close/>
                  <a:moveTo>
                    <a:pt x="18" y="83"/>
                  </a:moveTo>
                  <a:cubicBezTo>
                    <a:pt x="18" y="83"/>
                    <a:pt x="19" y="83"/>
                    <a:pt x="19" y="83"/>
                  </a:cubicBezTo>
                  <a:cubicBezTo>
                    <a:pt x="21" y="82"/>
                    <a:pt x="22" y="80"/>
                    <a:pt x="24" y="79"/>
                  </a:cubicBezTo>
                  <a:cubicBezTo>
                    <a:pt x="25" y="79"/>
                    <a:pt x="25" y="78"/>
                    <a:pt x="25" y="77"/>
                  </a:cubicBezTo>
                  <a:cubicBezTo>
                    <a:pt x="22" y="78"/>
                    <a:pt x="20" y="79"/>
                    <a:pt x="17" y="80"/>
                  </a:cubicBezTo>
                  <a:cubicBezTo>
                    <a:pt x="17" y="81"/>
                    <a:pt x="18" y="82"/>
                    <a:pt x="18" y="83"/>
                  </a:cubicBez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1" y="209"/>
                  </a:cubicBezTo>
                  <a:cubicBezTo>
                    <a:pt x="18" y="209"/>
                    <a:pt x="15" y="210"/>
                    <a:pt x="13" y="210"/>
                  </a:cubicBezTo>
                  <a:cubicBezTo>
                    <a:pt x="13" y="210"/>
                    <a:pt x="13" y="210"/>
                    <a:pt x="13" y="210"/>
                  </a:cubicBezTo>
                  <a:cubicBezTo>
                    <a:pt x="12" y="210"/>
                    <a:pt x="13" y="210"/>
                    <a:pt x="12" y="210"/>
                  </a:cubicBezTo>
                  <a:cubicBezTo>
                    <a:pt x="15" y="211"/>
                    <a:pt x="17" y="212"/>
                    <a:pt x="20" y="214"/>
                  </a:cubicBezTo>
                  <a:close/>
                  <a:moveTo>
                    <a:pt x="61" y="7"/>
                  </a:move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2" y="8"/>
                    <a:pt x="62" y="8"/>
                  </a:cubicBezTo>
                  <a:cubicBezTo>
                    <a:pt x="63" y="8"/>
                    <a:pt x="65" y="9"/>
                    <a:pt x="66" y="8"/>
                  </a:cubicBezTo>
                  <a:cubicBezTo>
                    <a:pt x="67" y="8"/>
                    <a:pt x="68" y="8"/>
                    <a:pt x="68" y="9"/>
                  </a:cubicBezTo>
                  <a:cubicBezTo>
                    <a:pt x="68" y="10"/>
                    <a:pt x="68" y="10"/>
                    <a:pt x="69" y="10"/>
                  </a:cubicBezTo>
                  <a:cubicBezTo>
                    <a:pt x="70" y="10"/>
                    <a:pt x="72" y="11"/>
                    <a:pt x="74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70" y="8"/>
                    <a:pt x="68" y="8"/>
                    <a:pt x="65" y="7"/>
                  </a:cubicBezTo>
                  <a:cubicBezTo>
                    <a:pt x="64" y="7"/>
                    <a:pt x="63" y="7"/>
                    <a:pt x="61" y="7"/>
                  </a:cubicBezTo>
                  <a:close/>
                  <a:moveTo>
                    <a:pt x="31" y="101"/>
                  </a:moveTo>
                  <a:cubicBezTo>
                    <a:pt x="32" y="100"/>
                    <a:pt x="33" y="100"/>
                    <a:pt x="34" y="99"/>
                  </a:cubicBezTo>
                  <a:cubicBezTo>
                    <a:pt x="35" y="99"/>
                    <a:pt x="35" y="99"/>
                    <a:pt x="35" y="98"/>
                  </a:cubicBezTo>
                  <a:cubicBezTo>
                    <a:pt x="35" y="97"/>
                    <a:pt x="35" y="96"/>
                    <a:pt x="35" y="94"/>
                  </a:cubicBezTo>
                  <a:cubicBezTo>
                    <a:pt x="34" y="95"/>
                    <a:pt x="32" y="96"/>
                    <a:pt x="31" y="97"/>
                  </a:cubicBezTo>
                  <a:cubicBezTo>
                    <a:pt x="31" y="97"/>
                    <a:pt x="31" y="98"/>
                    <a:pt x="31" y="98"/>
                  </a:cubicBezTo>
                  <a:cubicBezTo>
                    <a:pt x="31" y="99"/>
                    <a:pt x="31" y="100"/>
                    <a:pt x="31" y="101"/>
                  </a:cubicBezTo>
                  <a:close/>
                  <a:moveTo>
                    <a:pt x="35" y="84"/>
                  </a:moveTo>
                  <a:cubicBezTo>
                    <a:pt x="33" y="85"/>
                    <a:pt x="32" y="86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9"/>
                    <a:pt x="31" y="90"/>
                  </a:cubicBezTo>
                  <a:cubicBezTo>
                    <a:pt x="32" y="90"/>
                    <a:pt x="34" y="89"/>
                    <a:pt x="35" y="88"/>
                  </a:cubicBezTo>
                  <a:cubicBezTo>
                    <a:pt x="35" y="87"/>
                    <a:pt x="35" y="86"/>
                    <a:pt x="35" y="84"/>
                  </a:cubicBezTo>
                  <a:close/>
                  <a:moveTo>
                    <a:pt x="25" y="59"/>
                  </a:moveTo>
                  <a:cubicBezTo>
                    <a:pt x="24" y="59"/>
                    <a:pt x="23" y="60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2"/>
                    <a:pt x="21" y="63"/>
                    <a:pt x="21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5" y="63"/>
                    <a:pt x="25" y="62"/>
                    <a:pt x="25" y="62"/>
                  </a:cubicBezTo>
                  <a:cubicBezTo>
                    <a:pt x="25" y="61"/>
                    <a:pt x="25" y="60"/>
                    <a:pt x="25" y="59"/>
                  </a:cubicBezTo>
                  <a:close/>
                  <a:moveTo>
                    <a:pt x="21" y="55"/>
                  </a:moveTo>
                  <a:cubicBezTo>
                    <a:pt x="23" y="55"/>
                    <a:pt x="24" y="54"/>
                    <a:pt x="25" y="54"/>
                  </a:cubicBezTo>
                  <a:cubicBezTo>
                    <a:pt x="25" y="52"/>
                    <a:pt x="25" y="51"/>
                    <a:pt x="25" y="50"/>
                  </a:cubicBezTo>
                  <a:cubicBezTo>
                    <a:pt x="24" y="50"/>
                    <a:pt x="23" y="51"/>
                    <a:pt x="22" y="52"/>
                  </a:cubicBezTo>
                  <a:cubicBezTo>
                    <a:pt x="22" y="52"/>
                    <a:pt x="21" y="52"/>
                    <a:pt x="21" y="53"/>
                  </a:cubicBezTo>
                  <a:cubicBezTo>
                    <a:pt x="21" y="53"/>
                    <a:pt x="21" y="54"/>
                    <a:pt x="21" y="55"/>
                  </a:cubicBezTo>
                  <a:close/>
                  <a:moveTo>
                    <a:pt x="10" y="135"/>
                  </a:moveTo>
                  <a:cubicBezTo>
                    <a:pt x="10" y="135"/>
                    <a:pt x="10" y="135"/>
                    <a:pt x="10" y="135"/>
                  </a:cubicBezTo>
                  <a:cubicBezTo>
                    <a:pt x="10" y="140"/>
                    <a:pt x="10" y="146"/>
                    <a:pt x="9" y="151"/>
                  </a:cubicBezTo>
                  <a:cubicBezTo>
                    <a:pt x="11" y="151"/>
                    <a:pt x="11" y="150"/>
                    <a:pt x="11" y="149"/>
                  </a:cubicBezTo>
                  <a:cubicBezTo>
                    <a:pt x="11" y="147"/>
                    <a:pt x="11" y="145"/>
                    <a:pt x="11" y="142"/>
                  </a:cubicBezTo>
                  <a:cubicBezTo>
                    <a:pt x="11" y="140"/>
                    <a:pt x="10" y="138"/>
                    <a:pt x="10" y="135"/>
                  </a:cubicBezTo>
                  <a:close/>
                  <a:moveTo>
                    <a:pt x="20" y="18"/>
                  </a:moveTo>
                  <a:cubicBezTo>
                    <a:pt x="17" y="19"/>
                    <a:pt x="11" y="24"/>
                    <a:pt x="10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4" y="23"/>
                    <a:pt x="16" y="22"/>
                    <a:pt x="19" y="21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lose/>
                  <a:moveTo>
                    <a:pt x="25" y="70"/>
                  </a:moveTo>
                  <a:cubicBezTo>
                    <a:pt x="24" y="71"/>
                    <a:pt x="23" y="72"/>
                    <a:pt x="21" y="73"/>
                  </a:cubicBezTo>
                  <a:cubicBezTo>
                    <a:pt x="21" y="73"/>
                    <a:pt x="21" y="73"/>
                    <a:pt x="21" y="74"/>
                  </a:cubicBezTo>
                  <a:cubicBezTo>
                    <a:pt x="21" y="74"/>
                    <a:pt x="21" y="75"/>
                    <a:pt x="21" y="76"/>
                  </a:cubicBezTo>
                  <a:cubicBezTo>
                    <a:pt x="22" y="76"/>
                    <a:pt x="22" y="75"/>
                    <a:pt x="22" y="75"/>
                  </a:cubicBezTo>
                  <a:cubicBezTo>
                    <a:pt x="23" y="75"/>
                    <a:pt x="24" y="74"/>
                    <a:pt x="25" y="74"/>
                  </a:cubicBezTo>
                  <a:cubicBezTo>
                    <a:pt x="25" y="74"/>
                    <a:pt x="25" y="74"/>
                    <a:pt x="25" y="73"/>
                  </a:cubicBezTo>
                  <a:cubicBezTo>
                    <a:pt x="25" y="72"/>
                    <a:pt x="25" y="72"/>
                    <a:pt x="25" y="70"/>
                  </a:cubicBezTo>
                  <a:close/>
                  <a:moveTo>
                    <a:pt x="58" y="205"/>
                  </a:moveTo>
                  <a:cubicBezTo>
                    <a:pt x="56" y="205"/>
                    <a:pt x="55" y="205"/>
                    <a:pt x="54" y="207"/>
                  </a:cubicBezTo>
                  <a:cubicBezTo>
                    <a:pt x="54" y="208"/>
                    <a:pt x="53" y="209"/>
                    <a:pt x="53" y="210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4" y="210"/>
                    <a:pt x="56" y="208"/>
                    <a:pt x="58" y="206"/>
                  </a:cubicBezTo>
                  <a:cubicBezTo>
                    <a:pt x="58" y="206"/>
                    <a:pt x="58" y="205"/>
                    <a:pt x="58" y="205"/>
                  </a:cubicBezTo>
                  <a:close/>
                  <a:moveTo>
                    <a:pt x="35" y="104"/>
                  </a:moveTo>
                  <a:cubicBezTo>
                    <a:pt x="33" y="105"/>
                    <a:pt x="32" y="106"/>
                    <a:pt x="31" y="10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8"/>
                    <a:pt x="31" y="109"/>
                    <a:pt x="31" y="110"/>
                  </a:cubicBezTo>
                  <a:cubicBezTo>
                    <a:pt x="32" y="110"/>
                    <a:pt x="33" y="109"/>
                    <a:pt x="34" y="109"/>
                  </a:cubicBezTo>
                  <a:cubicBezTo>
                    <a:pt x="34" y="107"/>
                    <a:pt x="34" y="106"/>
                    <a:pt x="35" y="104"/>
                  </a:cubicBezTo>
                  <a:close/>
                  <a:moveTo>
                    <a:pt x="13" y="106"/>
                  </a:moveTo>
                  <a:cubicBezTo>
                    <a:pt x="14" y="105"/>
                    <a:pt x="15" y="105"/>
                    <a:pt x="16" y="104"/>
                  </a:cubicBezTo>
                  <a:cubicBezTo>
                    <a:pt x="16" y="103"/>
                    <a:pt x="16" y="103"/>
                    <a:pt x="17" y="102"/>
                  </a:cubicBezTo>
                  <a:cubicBezTo>
                    <a:pt x="17" y="102"/>
                    <a:pt x="17" y="101"/>
                    <a:pt x="16" y="100"/>
                  </a:cubicBezTo>
                  <a:cubicBezTo>
                    <a:pt x="15" y="100"/>
                    <a:pt x="14" y="102"/>
                    <a:pt x="13" y="102"/>
                  </a:cubicBezTo>
                  <a:cubicBezTo>
                    <a:pt x="13" y="104"/>
                    <a:pt x="13" y="105"/>
                    <a:pt x="13" y="106"/>
                  </a:cubicBezTo>
                  <a:close/>
                  <a:moveTo>
                    <a:pt x="31" y="81"/>
                  </a:moveTo>
                  <a:cubicBezTo>
                    <a:pt x="32" y="80"/>
                    <a:pt x="33" y="80"/>
                    <a:pt x="34" y="79"/>
                  </a:cubicBezTo>
                  <a:cubicBezTo>
                    <a:pt x="34" y="79"/>
                    <a:pt x="35" y="78"/>
                    <a:pt x="35" y="78"/>
                  </a:cubicBezTo>
                  <a:cubicBezTo>
                    <a:pt x="35" y="77"/>
                    <a:pt x="35" y="77"/>
                    <a:pt x="35" y="76"/>
                  </a:cubicBezTo>
                  <a:cubicBezTo>
                    <a:pt x="34" y="76"/>
                    <a:pt x="33" y="77"/>
                    <a:pt x="32" y="77"/>
                  </a:cubicBezTo>
                  <a:cubicBezTo>
                    <a:pt x="31" y="78"/>
                    <a:pt x="30" y="79"/>
                    <a:pt x="31" y="81"/>
                  </a:cubicBezTo>
                  <a:close/>
                  <a:moveTo>
                    <a:pt x="9" y="156"/>
                  </a:moveTo>
                  <a:cubicBezTo>
                    <a:pt x="9" y="158"/>
                    <a:pt x="9" y="159"/>
                    <a:pt x="9" y="160"/>
                  </a:cubicBezTo>
                  <a:cubicBezTo>
                    <a:pt x="9" y="161"/>
                    <a:pt x="9" y="162"/>
                    <a:pt x="9" y="163"/>
                  </a:cubicBezTo>
                  <a:cubicBezTo>
                    <a:pt x="11" y="162"/>
                    <a:pt x="11" y="161"/>
                    <a:pt x="11" y="159"/>
                  </a:cubicBezTo>
                  <a:cubicBezTo>
                    <a:pt x="11" y="159"/>
                    <a:pt x="11" y="158"/>
                    <a:pt x="11" y="157"/>
                  </a:cubicBezTo>
                  <a:cubicBezTo>
                    <a:pt x="11" y="157"/>
                    <a:pt x="11" y="156"/>
                    <a:pt x="11" y="156"/>
                  </a:cubicBezTo>
                  <a:cubicBezTo>
                    <a:pt x="10" y="156"/>
                    <a:pt x="10" y="156"/>
                    <a:pt x="9" y="156"/>
                  </a:cubicBezTo>
                  <a:close/>
                  <a:moveTo>
                    <a:pt x="22" y="33"/>
                  </a:moveTo>
                  <a:cubicBezTo>
                    <a:pt x="22" y="34"/>
                    <a:pt x="22" y="35"/>
                    <a:pt x="22" y="36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6" y="34"/>
                    <a:pt x="26" y="34"/>
                    <a:pt x="26" y="32"/>
                  </a:cubicBezTo>
                  <a:cubicBezTo>
                    <a:pt x="26" y="32"/>
                    <a:pt x="26" y="32"/>
                    <a:pt x="26" y="31"/>
                  </a:cubicBezTo>
                  <a:cubicBezTo>
                    <a:pt x="24" y="32"/>
                    <a:pt x="23" y="33"/>
                    <a:pt x="22" y="33"/>
                  </a:cubicBezTo>
                  <a:close/>
                  <a:moveTo>
                    <a:pt x="9" y="39"/>
                  </a:moveTo>
                  <a:cubicBezTo>
                    <a:pt x="10" y="39"/>
                    <a:pt x="11" y="38"/>
                    <a:pt x="11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11" y="35"/>
                    <a:pt x="10" y="35"/>
                    <a:pt x="9" y="35"/>
                  </a:cubicBezTo>
                  <a:cubicBezTo>
                    <a:pt x="9" y="37"/>
                    <a:pt x="9" y="38"/>
                    <a:pt x="9" y="39"/>
                  </a:cubicBezTo>
                  <a:close/>
                  <a:moveTo>
                    <a:pt x="25" y="65"/>
                  </a:moveTo>
                  <a:cubicBezTo>
                    <a:pt x="24" y="66"/>
                    <a:pt x="22" y="67"/>
                    <a:pt x="21" y="67"/>
                  </a:cubicBezTo>
                  <a:cubicBezTo>
                    <a:pt x="21" y="68"/>
                    <a:pt x="21" y="69"/>
                    <a:pt x="21" y="70"/>
                  </a:cubicBezTo>
                  <a:cubicBezTo>
                    <a:pt x="22" y="69"/>
                    <a:pt x="23" y="68"/>
                    <a:pt x="24" y="68"/>
                  </a:cubicBezTo>
                  <a:cubicBezTo>
                    <a:pt x="25" y="67"/>
                    <a:pt x="25" y="67"/>
                    <a:pt x="25" y="65"/>
                  </a:cubicBezTo>
                  <a:close/>
                  <a:moveTo>
                    <a:pt x="37" y="140"/>
                  </a:moveTo>
                  <a:cubicBezTo>
                    <a:pt x="37" y="138"/>
                    <a:pt x="36" y="137"/>
                    <a:pt x="36" y="136"/>
                  </a:cubicBezTo>
                  <a:cubicBezTo>
                    <a:pt x="35" y="137"/>
                    <a:pt x="35" y="137"/>
                    <a:pt x="34" y="13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3" y="140"/>
                    <a:pt x="34" y="141"/>
                  </a:cubicBezTo>
                  <a:cubicBezTo>
                    <a:pt x="35" y="141"/>
                    <a:pt x="36" y="140"/>
                    <a:pt x="37" y="140"/>
                  </a:cubicBezTo>
                  <a:close/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19" y="33"/>
                    <a:pt x="19" y="32"/>
                    <a:pt x="19" y="31"/>
                  </a:cubicBezTo>
                  <a:cubicBezTo>
                    <a:pt x="17" y="31"/>
                    <a:pt x="16" y="32"/>
                    <a:pt x="14" y="33"/>
                  </a:cubicBezTo>
                  <a:cubicBezTo>
                    <a:pt x="14" y="34"/>
                    <a:pt x="15" y="34"/>
                    <a:pt x="15" y="35"/>
                  </a:cubicBezTo>
                  <a:close/>
                  <a:moveTo>
                    <a:pt x="49" y="13"/>
                  </a:moveTo>
                  <a:cubicBezTo>
                    <a:pt x="48" y="11"/>
                    <a:pt x="48" y="9"/>
                    <a:pt x="48" y="7"/>
                  </a:cubicBezTo>
                  <a:cubicBezTo>
                    <a:pt x="47" y="6"/>
                    <a:pt x="46" y="5"/>
                    <a:pt x="45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5" y="7"/>
                    <a:pt x="45" y="7"/>
                    <a:pt x="46" y="7"/>
                  </a:cubicBezTo>
                  <a:cubicBezTo>
                    <a:pt x="46" y="6"/>
                    <a:pt x="47" y="6"/>
                    <a:pt x="47" y="7"/>
                  </a:cubicBezTo>
                  <a:cubicBezTo>
                    <a:pt x="48" y="7"/>
                    <a:pt x="48" y="8"/>
                    <a:pt x="47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1"/>
                    <a:pt x="47" y="12"/>
                    <a:pt x="47" y="14"/>
                  </a:cubicBezTo>
                  <a:cubicBezTo>
                    <a:pt x="48" y="13"/>
                    <a:pt x="48" y="13"/>
                    <a:pt x="49" y="13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20"/>
                    <a:pt x="20" y="121"/>
                  </a:cubicBezTo>
                  <a:cubicBezTo>
                    <a:pt x="20" y="121"/>
                    <a:pt x="20" y="122"/>
                    <a:pt x="20" y="122"/>
                  </a:cubicBez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0"/>
                    <a:pt x="22" y="119"/>
                    <a:pt x="22" y="117"/>
                  </a:cubicBezTo>
                  <a:cubicBezTo>
                    <a:pt x="21" y="118"/>
                    <a:pt x="20" y="118"/>
                    <a:pt x="20" y="119"/>
                  </a:cubicBezTo>
                  <a:close/>
                  <a:moveTo>
                    <a:pt x="44" y="207"/>
                  </a:moveTo>
                  <a:cubicBezTo>
                    <a:pt x="44" y="209"/>
                    <a:pt x="43" y="210"/>
                    <a:pt x="43" y="212"/>
                  </a:cubicBezTo>
                  <a:cubicBezTo>
                    <a:pt x="44" y="211"/>
                    <a:pt x="46" y="208"/>
                    <a:pt x="47" y="207"/>
                  </a:cubicBezTo>
                  <a:cubicBezTo>
                    <a:pt x="46" y="207"/>
                    <a:pt x="45" y="207"/>
                    <a:pt x="44" y="207"/>
                  </a:cubicBezTo>
                  <a:close/>
                  <a:moveTo>
                    <a:pt x="36" y="146"/>
                  </a:moveTo>
                  <a:cubicBezTo>
                    <a:pt x="34" y="147"/>
                    <a:pt x="34" y="147"/>
                    <a:pt x="34" y="149"/>
                  </a:cubicBezTo>
                  <a:cubicBezTo>
                    <a:pt x="34" y="150"/>
                    <a:pt x="34" y="150"/>
                    <a:pt x="34" y="151"/>
                  </a:cubicBezTo>
                  <a:cubicBezTo>
                    <a:pt x="34" y="152"/>
                    <a:pt x="35" y="153"/>
                    <a:pt x="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2"/>
                    <a:pt x="35" y="151"/>
                    <a:pt x="35" y="150"/>
                  </a:cubicBezTo>
                  <a:cubicBezTo>
                    <a:pt x="35" y="150"/>
                    <a:pt x="36" y="149"/>
                    <a:pt x="36" y="148"/>
                  </a:cubicBezTo>
                  <a:cubicBezTo>
                    <a:pt x="37" y="148"/>
                    <a:pt x="36" y="147"/>
                    <a:pt x="36" y="146"/>
                  </a:cubicBezTo>
                  <a:close/>
                  <a:moveTo>
                    <a:pt x="63" y="209"/>
                  </a:moveTo>
                  <a:cubicBezTo>
                    <a:pt x="62" y="210"/>
                    <a:pt x="62" y="211"/>
                    <a:pt x="61" y="213"/>
                  </a:cubicBezTo>
                  <a:cubicBezTo>
                    <a:pt x="62" y="212"/>
                    <a:pt x="63" y="212"/>
                    <a:pt x="64" y="211"/>
                  </a:cubicBezTo>
                  <a:cubicBezTo>
                    <a:pt x="65" y="211"/>
                    <a:pt x="65" y="210"/>
                    <a:pt x="66" y="209"/>
                  </a:cubicBezTo>
                  <a:cubicBezTo>
                    <a:pt x="65" y="209"/>
                    <a:pt x="64" y="209"/>
                    <a:pt x="63" y="209"/>
                  </a:cubicBezTo>
                  <a:close/>
                  <a:moveTo>
                    <a:pt x="33" y="39"/>
                  </a:moveTo>
                  <a:cubicBezTo>
                    <a:pt x="34" y="38"/>
                    <a:pt x="35" y="38"/>
                    <a:pt x="36" y="38"/>
                  </a:cubicBezTo>
                  <a:cubicBezTo>
                    <a:pt x="36" y="37"/>
                    <a:pt x="36" y="36"/>
                    <a:pt x="36" y="34"/>
                  </a:cubicBezTo>
                  <a:cubicBezTo>
                    <a:pt x="35" y="35"/>
                    <a:pt x="34" y="35"/>
                    <a:pt x="33" y="36"/>
                  </a:cubicBezTo>
                  <a:cubicBezTo>
                    <a:pt x="33" y="37"/>
                    <a:pt x="33" y="38"/>
                    <a:pt x="33" y="39"/>
                  </a:cubicBezTo>
                  <a:close/>
                  <a:moveTo>
                    <a:pt x="32" y="46"/>
                  </a:moveTo>
                  <a:cubicBezTo>
                    <a:pt x="31" y="46"/>
                    <a:pt x="31" y="46"/>
                    <a:pt x="30" y="47"/>
                  </a:cubicBezTo>
                  <a:cubicBezTo>
                    <a:pt x="30" y="48"/>
                    <a:pt x="31" y="49"/>
                    <a:pt x="31" y="51"/>
                  </a:cubicBezTo>
                  <a:cubicBezTo>
                    <a:pt x="31" y="51"/>
                    <a:pt x="32" y="50"/>
                    <a:pt x="32" y="50"/>
                  </a:cubicBezTo>
                  <a:cubicBezTo>
                    <a:pt x="32" y="49"/>
                    <a:pt x="32" y="47"/>
                    <a:pt x="32" y="46"/>
                  </a:cubicBezTo>
                  <a:close/>
                  <a:moveTo>
                    <a:pt x="26" y="43"/>
                  </a:moveTo>
                  <a:cubicBezTo>
                    <a:pt x="26" y="42"/>
                    <a:pt x="26" y="41"/>
                    <a:pt x="26" y="40"/>
                  </a:cubicBezTo>
                  <a:cubicBezTo>
                    <a:pt x="24" y="41"/>
                    <a:pt x="23" y="42"/>
                    <a:pt x="22" y="42"/>
                  </a:cubicBezTo>
                  <a:cubicBezTo>
                    <a:pt x="22" y="43"/>
                    <a:pt x="21" y="43"/>
                    <a:pt x="22" y="44"/>
                  </a:cubicBezTo>
                  <a:cubicBezTo>
                    <a:pt x="23" y="44"/>
                    <a:pt x="24" y="43"/>
                    <a:pt x="26" y="43"/>
                  </a:cubicBezTo>
                  <a:close/>
                  <a:moveTo>
                    <a:pt x="39" y="62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7" y="63"/>
                    <a:pt x="37" y="63"/>
                  </a:cubicBezTo>
                  <a:cubicBezTo>
                    <a:pt x="37" y="64"/>
                    <a:pt x="37" y="66"/>
                    <a:pt x="37" y="68"/>
                  </a:cubicBezTo>
                  <a:cubicBezTo>
                    <a:pt x="38" y="68"/>
                    <a:pt x="38" y="67"/>
                    <a:pt x="39" y="67"/>
                  </a:cubicBezTo>
                  <a:cubicBezTo>
                    <a:pt x="39" y="65"/>
                    <a:pt x="39" y="64"/>
                    <a:pt x="39" y="62"/>
                  </a:cubicBezTo>
                  <a:close/>
                  <a:moveTo>
                    <a:pt x="17" y="152"/>
                  </a:moveTo>
                  <a:cubicBezTo>
                    <a:pt x="17" y="154"/>
                    <a:pt x="17" y="155"/>
                    <a:pt x="18" y="156"/>
                  </a:cubicBezTo>
                  <a:cubicBezTo>
                    <a:pt x="18" y="156"/>
                    <a:pt x="19" y="156"/>
                    <a:pt x="19" y="155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4"/>
                    <a:pt x="19" y="153"/>
                    <a:pt x="19" y="152"/>
                  </a:cubicBezTo>
                  <a:cubicBezTo>
                    <a:pt x="18" y="152"/>
                    <a:pt x="18" y="152"/>
                    <a:pt x="17" y="152"/>
                  </a:cubicBezTo>
                  <a:close/>
                  <a:moveTo>
                    <a:pt x="49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3"/>
                    <a:pt x="50" y="9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7"/>
                  </a:cubicBezTo>
                  <a:cubicBezTo>
                    <a:pt x="49" y="89"/>
                    <a:pt x="49" y="91"/>
                    <a:pt x="49" y="94"/>
                  </a:cubicBezTo>
                  <a:cubicBezTo>
                    <a:pt x="49" y="94"/>
                    <a:pt x="49" y="94"/>
                    <a:pt x="49" y="95"/>
                  </a:cubicBezTo>
                  <a:cubicBezTo>
                    <a:pt x="50" y="96"/>
                    <a:pt x="50" y="96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6" y="29"/>
                    <a:pt x="19" y="28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7" y="28"/>
                    <a:pt x="14" y="29"/>
                    <a:pt x="12" y="31"/>
                  </a:cubicBezTo>
                  <a:close/>
                  <a:moveTo>
                    <a:pt x="9" y="44"/>
                  </a:moveTo>
                  <a:cubicBezTo>
                    <a:pt x="9" y="46"/>
                    <a:pt x="9" y="47"/>
                    <a:pt x="10" y="48"/>
                  </a:cubicBezTo>
                  <a:cubicBezTo>
                    <a:pt x="12" y="46"/>
                    <a:pt x="12" y="47"/>
                    <a:pt x="12" y="44"/>
                  </a:cubicBezTo>
                  <a:cubicBezTo>
                    <a:pt x="11" y="44"/>
                    <a:pt x="10" y="44"/>
                    <a:pt x="9" y="44"/>
                  </a:cubicBezTo>
                  <a:close/>
                  <a:moveTo>
                    <a:pt x="28" y="103"/>
                  </a:moveTo>
                  <a:cubicBezTo>
                    <a:pt x="28" y="102"/>
                    <a:pt x="28" y="101"/>
                    <a:pt x="28" y="100"/>
                  </a:cubicBezTo>
                  <a:cubicBezTo>
                    <a:pt x="25" y="101"/>
                    <a:pt x="25" y="101"/>
                    <a:pt x="25" y="104"/>
                  </a:cubicBezTo>
                  <a:cubicBezTo>
                    <a:pt x="26" y="103"/>
                    <a:pt x="27" y="103"/>
                    <a:pt x="28" y="103"/>
                  </a:cubicBezTo>
                  <a:close/>
                  <a:moveTo>
                    <a:pt x="19" y="164"/>
                  </a:moveTo>
                  <a:cubicBezTo>
                    <a:pt x="19" y="166"/>
                    <a:pt x="19" y="167"/>
                    <a:pt x="19" y="168"/>
                  </a:cubicBezTo>
                  <a:cubicBezTo>
                    <a:pt x="20" y="167"/>
                    <a:pt x="21" y="167"/>
                    <a:pt x="21" y="166"/>
                  </a:cubicBezTo>
                  <a:cubicBezTo>
                    <a:pt x="21" y="166"/>
                    <a:pt x="20" y="165"/>
                    <a:pt x="20" y="163"/>
                  </a:cubicBezTo>
                  <a:cubicBezTo>
                    <a:pt x="20" y="164"/>
                    <a:pt x="19" y="164"/>
                    <a:pt x="19" y="164"/>
                  </a:cubicBezTo>
                  <a:close/>
                  <a:moveTo>
                    <a:pt x="25" y="158"/>
                  </a:moveTo>
                  <a:cubicBezTo>
                    <a:pt x="25" y="158"/>
                    <a:pt x="25" y="158"/>
                    <a:pt x="25" y="158"/>
                  </a:cubicBezTo>
                  <a:cubicBezTo>
                    <a:pt x="26" y="158"/>
                    <a:pt x="26" y="158"/>
                    <a:pt x="26" y="157"/>
                  </a:cubicBezTo>
                  <a:cubicBezTo>
                    <a:pt x="26" y="156"/>
                    <a:pt x="26" y="155"/>
                    <a:pt x="27" y="153"/>
                  </a:cubicBezTo>
                  <a:cubicBezTo>
                    <a:pt x="26" y="154"/>
                    <a:pt x="25" y="154"/>
                    <a:pt x="25" y="155"/>
                  </a:cubicBezTo>
                  <a:cubicBezTo>
                    <a:pt x="25" y="156"/>
                    <a:pt x="25" y="157"/>
                    <a:pt x="25" y="158"/>
                  </a:cubicBezTo>
                  <a:close/>
                  <a:moveTo>
                    <a:pt x="32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33" y="57"/>
                    <a:pt x="33" y="56"/>
                    <a:pt x="33" y="54"/>
                  </a:cubicBezTo>
                  <a:cubicBezTo>
                    <a:pt x="32" y="55"/>
                    <a:pt x="32" y="55"/>
                    <a:pt x="31" y="55"/>
                  </a:cubicBezTo>
                  <a:cubicBezTo>
                    <a:pt x="32" y="56"/>
                    <a:pt x="32" y="58"/>
                    <a:pt x="32" y="59"/>
                  </a:cubicBezTo>
                  <a:close/>
                  <a:moveTo>
                    <a:pt x="21" y="7"/>
                  </a:moveTo>
                  <a:cubicBezTo>
                    <a:pt x="21" y="6"/>
                    <a:pt x="20" y="6"/>
                    <a:pt x="19" y="6"/>
                  </a:cubicBezTo>
                  <a:cubicBezTo>
                    <a:pt x="18" y="7"/>
                    <a:pt x="18" y="7"/>
                    <a:pt x="17" y="8"/>
                  </a:cubicBezTo>
                  <a:cubicBezTo>
                    <a:pt x="18" y="8"/>
                    <a:pt x="19" y="8"/>
                    <a:pt x="20" y="8"/>
                  </a:cubicBezTo>
                  <a:cubicBezTo>
                    <a:pt x="21" y="8"/>
                    <a:pt x="21" y="7"/>
                    <a:pt x="21" y="7"/>
                  </a:cubicBezTo>
                  <a:close/>
                  <a:moveTo>
                    <a:pt x="47" y="18"/>
                  </a:moveTo>
                  <a:cubicBezTo>
                    <a:pt x="47" y="19"/>
                    <a:pt x="47" y="19"/>
                    <a:pt x="47" y="20"/>
                  </a:cubicBezTo>
                  <a:cubicBezTo>
                    <a:pt x="48" y="20"/>
                    <a:pt x="49" y="21"/>
                    <a:pt x="49" y="22"/>
                  </a:cubicBezTo>
                  <a:cubicBezTo>
                    <a:pt x="49" y="23"/>
                    <a:pt x="50" y="24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3"/>
                    <a:pt x="50" y="21"/>
                    <a:pt x="50" y="20"/>
                  </a:cubicBezTo>
                  <a:cubicBezTo>
                    <a:pt x="49" y="19"/>
                    <a:pt x="48" y="19"/>
                    <a:pt x="47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1"/>
                    <a:pt x="53" y="86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8"/>
                    <a:pt x="52" y="91"/>
                    <a:pt x="52" y="94"/>
                  </a:cubicBezTo>
                  <a:close/>
                  <a:moveTo>
                    <a:pt x="21" y="134"/>
                  </a:moveTo>
                  <a:cubicBezTo>
                    <a:pt x="22" y="133"/>
                    <a:pt x="22" y="133"/>
                    <a:pt x="22" y="132"/>
                  </a:cubicBezTo>
                  <a:cubicBezTo>
                    <a:pt x="22" y="131"/>
                    <a:pt x="22" y="130"/>
                    <a:pt x="22" y="129"/>
                  </a:cubicBezTo>
                  <a:cubicBezTo>
                    <a:pt x="22" y="129"/>
                    <a:pt x="21" y="129"/>
                    <a:pt x="21" y="130"/>
                  </a:cubicBezTo>
                  <a:cubicBezTo>
                    <a:pt x="21" y="131"/>
                    <a:pt x="21" y="132"/>
                    <a:pt x="21" y="134"/>
                  </a:cubicBezTo>
                  <a:close/>
                  <a:moveTo>
                    <a:pt x="19" y="107"/>
                  </a:moveTo>
                  <a:cubicBezTo>
                    <a:pt x="20" y="106"/>
                    <a:pt x="21" y="106"/>
                    <a:pt x="22" y="105"/>
                  </a:cubicBezTo>
                  <a:cubicBezTo>
                    <a:pt x="22" y="105"/>
                    <a:pt x="22" y="104"/>
                    <a:pt x="22" y="103"/>
                  </a:cubicBezTo>
                  <a:cubicBezTo>
                    <a:pt x="21" y="104"/>
                    <a:pt x="20" y="105"/>
                    <a:pt x="19" y="105"/>
                  </a:cubicBezTo>
                  <a:cubicBezTo>
                    <a:pt x="18" y="106"/>
                    <a:pt x="18" y="106"/>
                    <a:pt x="19" y="107"/>
                  </a:cubicBezTo>
                  <a:close/>
                  <a:moveTo>
                    <a:pt x="15" y="42"/>
                  </a:moveTo>
                  <a:cubicBezTo>
                    <a:pt x="15" y="43"/>
                    <a:pt x="15" y="43"/>
                    <a:pt x="15" y="44"/>
                  </a:cubicBezTo>
                  <a:cubicBezTo>
                    <a:pt x="16" y="44"/>
                    <a:pt x="17" y="43"/>
                    <a:pt x="17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lose/>
                  <a:moveTo>
                    <a:pt x="22" y="88"/>
                  </a:moveTo>
                  <a:cubicBezTo>
                    <a:pt x="21" y="89"/>
                    <a:pt x="19" y="89"/>
                    <a:pt x="18" y="90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0" y="91"/>
                    <a:pt x="20" y="91"/>
                    <a:pt x="21" y="90"/>
                  </a:cubicBezTo>
                  <a:cubicBezTo>
                    <a:pt x="22" y="90"/>
                    <a:pt x="22" y="89"/>
                    <a:pt x="22" y="88"/>
                  </a:cubicBezTo>
                  <a:close/>
                  <a:moveTo>
                    <a:pt x="40" y="8"/>
                  </a:moveTo>
                  <a:cubicBezTo>
                    <a:pt x="40" y="7"/>
                    <a:pt x="40" y="6"/>
                    <a:pt x="39" y="6"/>
                  </a:cubicBezTo>
                  <a:cubicBezTo>
                    <a:pt x="38" y="5"/>
                    <a:pt x="37" y="6"/>
                    <a:pt x="36" y="7"/>
                  </a:cubicBezTo>
                  <a:cubicBezTo>
                    <a:pt x="37" y="7"/>
                    <a:pt x="39" y="8"/>
                    <a:pt x="40" y="8"/>
                  </a:cubicBezTo>
                  <a:close/>
                  <a:moveTo>
                    <a:pt x="48" y="48"/>
                  </a:moveTo>
                  <a:cubicBezTo>
                    <a:pt x="48" y="49"/>
                    <a:pt x="48" y="50"/>
                    <a:pt x="48" y="5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0"/>
                    <a:pt x="50" y="49"/>
                    <a:pt x="50" y="47"/>
                  </a:cubicBezTo>
                  <a:cubicBezTo>
                    <a:pt x="49" y="47"/>
                    <a:pt x="49" y="47"/>
                    <a:pt x="48" y="48"/>
                  </a:cubicBezTo>
                  <a:close/>
                  <a:moveTo>
                    <a:pt x="19" y="112"/>
                  </a:moveTo>
                  <a:cubicBezTo>
                    <a:pt x="20" y="111"/>
                    <a:pt x="21" y="111"/>
                    <a:pt x="21" y="110"/>
                  </a:cubicBezTo>
                  <a:cubicBezTo>
                    <a:pt x="22" y="109"/>
                    <a:pt x="22" y="109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9"/>
                    <a:pt x="21" y="109"/>
                    <a:pt x="20" y="109"/>
                  </a:cubicBezTo>
                  <a:cubicBezTo>
                    <a:pt x="19" y="110"/>
                    <a:pt x="19" y="110"/>
                    <a:pt x="19" y="111"/>
                  </a:cubicBezTo>
                  <a:cubicBezTo>
                    <a:pt x="19" y="111"/>
                    <a:pt x="19" y="111"/>
                    <a:pt x="19" y="112"/>
                  </a:cubicBezTo>
                  <a:close/>
                  <a:moveTo>
                    <a:pt x="38" y="37"/>
                  </a:moveTo>
                  <a:cubicBezTo>
                    <a:pt x="39" y="36"/>
                    <a:pt x="40" y="36"/>
                    <a:pt x="40" y="35"/>
                  </a:cubicBezTo>
                  <a:cubicBezTo>
                    <a:pt x="40" y="34"/>
                    <a:pt x="40" y="33"/>
                    <a:pt x="40" y="32"/>
                  </a:cubicBezTo>
                  <a:cubicBezTo>
                    <a:pt x="39" y="32"/>
                    <a:pt x="39" y="33"/>
                    <a:pt x="38" y="33"/>
                  </a:cubicBezTo>
                  <a:cubicBezTo>
                    <a:pt x="38" y="34"/>
                    <a:pt x="38" y="35"/>
                    <a:pt x="38" y="37"/>
                  </a:cubicBezTo>
                  <a:close/>
                  <a:moveTo>
                    <a:pt x="15" y="39"/>
                  </a:moveTo>
                  <a:cubicBezTo>
                    <a:pt x="16" y="39"/>
                    <a:pt x="17" y="38"/>
                    <a:pt x="18" y="38"/>
                  </a:cubicBezTo>
                  <a:cubicBezTo>
                    <a:pt x="18" y="37"/>
                    <a:pt x="18" y="37"/>
                    <a:pt x="19" y="36"/>
                  </a:cubicBezTo>
                  <a:cubicBezTo>
                    <a:pt x="17" y="37"/>
                    <a:pt x="16" y="37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lose/>
                  <a:moveTo>
                    <a:pt x="38" y="207"/>
                  </a:moveTo>
                  <a:cubicBezTo>
                    <a:pt x="37" y="207"/>
                    <a:pt x="36" y="207"/>
                    <a:pt x="36" y="208"/>
                  </a:cubicBezTo>
                  <a:cubicBezTo>
                    <a:pt x="35" y="209"/>
                    <a:pt x="35" y="210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0"/>
                    <a:pt x="37" y="209"/>
                    <a:pt x="38" y="207"/>
                  </a:cubicBezTo>
                  <a:close/>
                  <a:moveTo>
                    <a:pt x="49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9" y="41"/>
                    <a:pt x="49" y="40"/>
                  </a:cubicBezTo>
                  <a:cubicBezTo>
                    <a:pt x="49" y="40"/>
                    <a:pt x="49" y="39"/>
                    <a:pt x="49" y="39"/>
                  </a:cubicBezTo>
                  <a:cubicBezTo>
                    <a:pt x="50" y="38"/>
                    <a:pt x="49" y="36"/>
                    <a:pt x="49" y="36"/>
                  </a:cubicBezTo>
                  <a:cubicBezTo>
                    <a:pt x="49" y="38"/>
                    <a:pt x="49" y="41"/>
                    <a:pt x="49" y="43"/>
                  </a:cubicBezTo>
                  <a:close/>
                  <a:moveTo>
                    <a:pt x="7" y="205"/>
                  </a:moveTo>
                  <a:cubicBezTo>
                    <a:pt x="7" y="204"/>
                    <a:pt x="7" y="202"/>
                    <a:pt x="7" y="201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202"/>
                    <a:pt x="7" y="203"/>
                    <a:pt x="7" y="205"/>
                  </a:cubicBezTo>
                  <a:cubicBezTo>
                    <a:pt x="7" y="205"/>
                    <a:pt x="7" y="206"/>
                    <a:pt x="7" y="205"/>
                  </a:cubicBezTo>
                  <a:close/>
                  <a:moveTo>
                    <a:pt x="26" y="113"/>
                  </a:moveTo>
                  <a:cubicBezTo>
                    <a:pt x="27" y="112"/>
                    <a:pt x="27" y="112"/>
                    <a:pt x="28" y="112"/>
                  </a:cubicBezTo>
                  <a:cubicBezTo>
                    <a:pt x="28" y="111"/>
                    <a:pt x="28" y="110"/>
                    <a:pt x="28" y="109"/>
                  </a:cubicBezTo>
                  <a:cubicBezTo>
                    <a:pt x="26" y="110"/>
                    <a:pt x="25" y="110"/>
                    <a:pt x="26" y="113"/>
                  </a:cubicBezTo>
                  <a:close/>
                  <a:moveTo>
                    <a:pt x="22" y="195"/>
                  </a:moveTo>
                  <a:cubicBezTo>
                    <a:pt x="24" y="194"/>
                    <a:pt x="26" y="192"/>
                    <a:pt x="26" y="192"/>
                  </a:cubicBezTo>
                  <a:cubicBezTo>
                    <a:pt x="25" y="192"/>
                    <a:pt x="23" y="192"/>
                    <a:pt x="23" y="193"/>
                  </a:cubicBezTo>
                  <a:cubicBezTo>
                    <a:pt x="23" y="193"/>
                    <a:pt x="22" y="194"/>
                    <a:pt x="22" y="195"/>
                  </a:cubicBezTo>
                  <a:close/>
                  <a:moveTo>
                    <a:pt x="20" y="158"/>
                  </a:moveTo>
                  <a:cubicBezTo>
                    <a:pt x="18" y="159"/>
                    <a:pt x="18" y="160"/>
                    <a:pt x="18" y="162"/>
                  </a:cubicBezTo>
                  <a:cubicBezTo>
                    <a:pt x="19" y="161"/>
                    <a:pt x="19" y="161"/>
                    <a:pt x="20" y="161"/>
                  </a:cubicBezTo>
                  <a:cubicBezTo>
                    <a:pt x="20" y="160"/>
                    <a:pt x="20" y="159"/>
                    <a:pt x="20" y="158"/>
                  </a:cubicBezTo>
                  <a:close/>
                  <a:moveTo>
                    <a:pt x="12" y="52"/>
                  </a:moveTo>
                  <a:cubicBezTo>
                    <a:pt x="11" y="53"/>
                    <a:pt x="11" y="53"/>
                    <a:pt x="10" y="53"/>
                  </a:cubicBezTo>
                  <a:cubicBezTo>
                    <a:pt x="10" y="54"/>
                    <a:pt x="10" y="55"/>
                    <a:pt x="10" y="56"/>
                  </a:cubicBezTo>
                  <a:cubicBezTo>
                    <a:pt x="12" y="55"/>
                    <a:pt x="12" y="54"/>
                    <a:pt x="12" y="52"/>
                  </a:cubicBezTo>
                  <a:close/>
                  <a:moveTo>
                    <a:pt x="18" y="131"/>
                  </a:moveTo>
                  <a:cubicBezTo>
                    <a:pt x="18" y="131"/>
                    <a:pt x="17" y="132"/>
                    <a:pt x="17" y="132"/>
                  </a:cubicBezTo>
                  <a:cubicBezTo>
                    <a:pt x="17" y="133"/>
                    <a:pt x="17" y="135"/>
                    <a:pt x="18" y="136"/>
                  </a:cubicBezTo>
                  <a:cubicBezTo>
                    <a:pt x="19" y="135"/>
                    <a:pt x="19" y="133"/>
                    <a:pt x="18" y="131"/>
                  </a:cubicBezTo>
                  <a:close/>
                  <a:moveTo>
                    <a:pt x="26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7"/>
                    <a:pt x="22" y="47"/>
                  </a:cubicBezTo>
                  <a:cubicBezTo>
                    <a:pt x="21" y="48"/>
                    <a:pt x="21" y="48"/>
                    <a:pt x="22" y="49"/>
                  </a:cubicBezTo>
                  <a:cubicBezTo>
                    <a:pt x="23" y="48"/>
                    <a:pt x="24" y="47"/>
                    <a:pt x="25" y="46"/>
                  </a:cubicBezTo>
                  <a:cubicBezTo>
                    <a:pt x="26" y="46"/>
                    <a:pt x="25" y="46"/>
                    <a:pt x="26" y="46"/>
                  </a:cubicBezTo>
                  <a:close/>
                  <a:moveTo>
                    <a:pt x="14" y="205"/>
                  </a:moveTo>
                  <a:cubicBezTo>
                    <a:pt x="15" y="205"/>
                    <a:pt x="17" y="204"/>
                    <a:pt x="19" y="204"/>
                  </a:cubicBezTo>
                  <a:cubicBezTo>
                    <a:pt x="19" y="203"/>
                    <a:pt x="18" y="203"/>
                    <a:pt x="18" y="203"/>
                  </a:cubicBezTo>
                  <a:cubicBezTo>
                    <a:pt x="17" y="203"/>
                    <a:pt x="17" y="203"/>
                    <a:pt x="16" y="204"/>
                  </a:cubicBezTo>
                  <a:cubicBezTo>
                    <a:pt x="15" y="204"/>
                    <a:pt x="15" y="204"/>
                    <a:pt x="14" y="205"/>
                  </a:cubicBezTo>
                  <a:close/>
                  <a:moveTo>
                    <a:pt x="15" y="53"/>
                  </a:moveTo>
                  <a:cubicBezTo>
                    <a:pt x="17" y="52"/>
                    <a:pt x="18" y="52"/>
                    <a:pt x="17" y="50"/>
                  </a:cubicBezTo>
                  <a:cubicBezTo>
                    <a:pt x="17" y="50"/>
                    <a:pt x="16" y="50"/>
                    <a:pt x="15" y="51"/>
                  </a:cubicBezTo>
                  <a:cubicBezTo>
                    <a:pt x="15" y="51"/>
                    <a:pt x="15" y="52"/>
                    <a:pt x="15" y="53"/>
                  </a:cubicBezTo>
                  <a:close/>
                  <a:moveTo>
                    <a:pt x="7" y="134"/>
                  </a:moveTo>
                  <a:cubicBezTo>
                    <a:pt x="8" y="131"/>
                    <a:pt x="8" y="127"/>
                    <a:pt x="8" y="124"/>
                  </a:cubicBezTo>
                  <a:cubicBezTo>
                    <a:pt x="7" y="125"/>
                    <a:pt x="7" y="130"/>
                    <a:pt x="7" y="134"/>
                  </a:cubicBezTo>
                  <a:close/>
                  <a:moveTo>
                    <a:pt x="52" y="80"/>
                  </a:moveTo>
                  <a:cubicBezTo>
                    <a:pt x="53" y="79"/>
                    <a:pt x="53" y="79"/>
                    <a:pt x="53" y="77"/>
                  </a:cubicBezTo>
                  <a:cubicBezTo>
                    <a:pt x="53" y="76"/>
                    <a:pt x="53" y="75"/>
                    <a:pt x="53" y="74"/>
                  </a:cubicBezTo>
                  <a:cubicBezTo>
                    <a:pt x="52" y="72"/>
                    <a:pt x="52" y="72"/>
                    <a:pt x="52" y="71"/>
                  </a:cubicBezTo>
                  <a:cubicBezTo>
                    <a:pt x="52" y="74"/>
                    <a:pt x="52" y="79"/>
                    <a:pt x="52" y="80"/>
                  </a:cubicBezTo>
                  <a:close/>
                  <a:moveTo>
                    <a:pt x="14" y="92"/>
                  </a:moveTo>
                  <a:cubicBezTo>
                    <a:pt x="14" y="93"/>
                    <a:pt x="14" y="94"/>
                    <a:pt x="14" y="95"/>
                  </a:cubicBezTo>
                  <a:cubicBezTo>
                    <a:pt x="16" y="94"/>
                    <a:pt x="16" y="94"/>
                    <a:pt x="16" y="91"/>
                  </a:cubicBezTo>
                  <a:cubicBezTo>
                    <a:pt x="15" y="91"/>
                    <a:pt x="15" y="91"/>
                    <a:pt x="14" y="92"/>
                  </a:cubicBezTo>
                  <a:close/>
                  <a:moveTo>
                    <a:pt x="25" y="151"/>
                  </a:moveTo>
                  <a:cubicBezTo>
                    <a:pt x="27" y="150"/>
                    <a:pt x="27" y="150"/>
                    <a:pt x="26" y="148"/>
                  </a:cubicBezTo>
                  <a:cubicBezTo>
                    <a:pt x="25" y="148"/>
                    <a:pt x="25" y="148"/>
                    <a:pt x="25" y="151"/>
                  </a:cubicBezTo>
                  <a:close/>
                  <a:moveTo>
                    <a:pt x="31" y="37"/>
                  </a:moveTo>
                  <a:cubicBezTo>
                    <a:pt x="29" y="38"/>
                    <a:pt x="29" y="39"/>
                    <a:pt x="30" y="41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8"/>
                    <a:pt x="31" y="37"/>
                  </a:cubicBezTo>
                  <a:close/>
                  <a:moveTo>
                    <a:pt x="22" y="113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1" y="113"/>
                    <a:pt x="20" y="114"/>
                    <a:pt x="20" y="114"/>
                  </a:cubicBezTo>
                  <a:cubicBezTo>
                    <a:pt x="19" y="115"/>
                    <a:pt x="19" y="115"/>
                    <a:pt x="20" y="116"/>
                  </a:cubicBezTo>
                  <a:cubicBezTo>
                    <a:pt x="20" y="116"/>
                    <a:pt x="21" y="115"/>
                    <a:pt x="21" y="115"/>
                  </a:cubicBezTo>
                  <a:cubicBezTo>
                    <a:pt x="22" y="114"/>
                    <a:pt x="22" y="114"/>
                    <a:pt x="22" y="113"/>
                  </a:cubicBezTo>
                  <a:close/>
                  <a:moveTo>
                    <a:pt x="19" y="94"/>
                  </a:moveTo>
                  <a:cubicBezTo>
                    <a:pt x="19" y="95"/>
                    <a:pt x="20" y="95"/>
                    <a:pt x="20" y="96"/>
                  </a:cubicBezTo>
                  <a:cubicBezTo>
                    <a:pt x="20" y="95"/>
                    <a:pt x="21" y="95"/>
                    <a:pt x="22" y="95"/>
                  </a:cubicBezTo>
                  <a:cubicBezTo>
                    <a:pt x="22" y="94"/>
                    <a:pt x="22" y="94"/>
                    <a:pt x="22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4"/>
                    <a:pt x="20" y="94"/>
                    <a:pt x="19" y="94"/>
                  </a:cubicBezTo>
                  <a:close/>
                  <a:moveTo>
                    <a:pt x="24" y="23"/>
                  </a:moveTo>
                  <a:cubicBezTo>
                    <a:pt x="22" y="24"/>
                    <a:pt x="22" y="24"/>
                    <a:pt x="23" y="26"/>
                  </a:cubicBezTo>
                  <a:cubicBezTo>
                    <a:pt x="23" y="25"/>
                    <a:pt x="24" y="25"/>
                    <a:pt x="25" y="25"/>
                  </a:cubicBezTo>
                  <a:cubicBezTo>
                    <a:pt x="25" y="24"/>
                    <a:pt x="25" y="24"/>
                    <a:pt x="24" y="23"/>
                  </a:cubicBezTo>
                  <a:close/>
                  <a:moveTo>
                    <a:pt x="30" y="32"/>
                  </a:moveTo>
                  <a:cubicBezTo>
                    <a:pt x="30" y="31"/>
                    <a:pt x="29" y="30"/>
                    <a:pt x="29" y="29"/>
                  </a:cubicBezTo>
                  <a:cubicBezTo>
                    <a:pt x="28" y="30"/>
                    <a:pt x="28" y="31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2"/>
                    <a:pt x="30" y="32"/>
                  </a:cubicBezTo>
                  <a:close/>
                  <a:moveTo>
                    <a:pt x="26" y="116"/>
                  </a:moveTo>
                  <a:cubicBezTo>
                    <a:pt x="26" y="116"/>
                    <a:pt x="26" y="117"/>
                    <a:pt x="26" y="118"/>
                  </a:cubicBezTo>
                  <a:cubicBezTo>
                    <a:pt x="28" y="117"/>
                    <a:pt x="28" y="117"/>
                    <a:pt x="27" y="115"/>
                  </a:cubicBezTo>
                  <a:cubicBezTo>
                    <a:pt x="27" y="115"/>
                    <a:pt x="26" y="115"/>
                    <a:pt x="26" y="116"/>
                  </a:cubicBezTo>
                  <a:close/>
                  <a:moveTo>
                    <a:pt x="38" y="51"/>
                  </a:moveTo>
                  <a:cubicBezTo>
                    <a:pt x="38" y="52"/>
                    <a:pt x="37" y="55"/>
                    <a:pt x="38" y="57"/>
                  </a:cubicBezTo>
                  <a:cubicBezTo>
                    <a:pt x="38" y="57"/>
                    <a:pt x="38" y="56"/>
                    <a:pt x="38" y="56"/>
                  </a:cubicBezTo>
                  <a:cubicBezTo>
                    <a:pt x="38" y="54"/>
                    <a:pt x="38" y="53"/>
                    <a:pt x="38" y="51"/>
                  </a:cubicBezTo>
                  <a:close/>
                  <a:moveTo>
                    <a:pt x="25" y="98"/>
                  </a:moveTo>
                  <a:cubicBezTo>
                    <a:pt x="27" y="97"/>
                    <a:pt x="28" y="96"/>
                    <a:pt x="27" y="95"/>
                  </a:cubicBezTo>
                  <a:cubicBezTo>
                    <a:pt x="25" y="96"/>
                    <a:pt x="25" y="96"/>
                    <a:pt x="25" y="98"/>
                  </a:cubicBezTo>
                  <a:close/>
                  <a:moveTo>
                    <a:pt x="18" y="87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19" y="86"/>
                    <a:pt x="20" y="86"/>
                    <a:pt x="21" y="85"/>
                  </a:cubicBezTo>
                  <a:cubicBezTo>
                    <a:pt x="22" y="85"/>
                    <a:pt x="22" y="85"/>
                    <a:pt x="22" y="84"/>
                  </a:cubicBezTo>
                  <a:cubicBezTo>
                    <a:pt x="20" y="85"/>
                    <a:pt x="19" y="86"/>
                    <a:pt x="18" y="87"/>
                  </a:cubicBezTo>
                  <a:close/>
                  <a:moveTo>
                    <a:pt x="35" y="49"/>
                  </a:move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5"/>
                    <a:pt x="35" y="44"/>
                  </a:cubicBezTo>
                  <a:cubicBezTo>
                    <a:pt x="35" y="44"/>
                    <a:pt x="34" y="44"/>
                    <a:pt x="34" y="45"/>
                  </a:cubicBezTo>
                  <a:cubicBezTo>
                    <a:pt x="35" y="46"/>
                    <a:pt x="35" y="47"/>
                    <a:pt x="35" y="49"/>
                  </a:cubicBezTo>
                  <a:close/>
                  <a:moveTo>
                    <a:pt x="20" y="98"/>
                  </a:moveTo>
                  <a:cubicBezTo>
                    <a:pt x="21" y="100"/>
                    <a:pt x="21" y="100"/>
                    <a:pt x="22" y="100"/>
                  </a:cubicBezTo>
                  <a:cubicBezTo>
                    <a:pt x="22" y="99"/>
                    <a:pt x="22" y="99"/>
                    <a:pt x="22" y="98"/>
                  </a:cubicBezTo>
                  <a:cubicBezTo>
                    <a:pt x="21" y="98"/>
                    <a:pt x="21" y="98"/>
                    <a:pt x="20" y="98"/>
                  </a:cubicBezTo>
                  <a:close/>
                  <a:moveTo>
                    <a:pt x="20" y="173"/>
                  </a:moveTo>
                  <a:cubicBezTo>
                    <a:pt x="21" y="172"/>
                    <a:pt x="21" y="172"/>
                    <a:pt x="21" y="170"/>
                  </a:cubicBezTo>
                  <a:cubicBezTo>
                    <a:pt x="19" y="171"/>
                    <a:pt x="19" y="171"/>
                    <a:pt x="20" y="173"/>
                  </a:cubicBezTo>
                  <a:close/>
                  <a:moveTo>
                    <a:pt x="9" y="30"/>
                  </a:moveTo>
                  <a:cubicBezTo>
                    <a:pt x="10" y="29"/>
                    <a:pt x="12" y="28"/>
                    <a:pt x="13" y="27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9"/>
                    <a:pt x="9" y="29"/>
                    <a:pt x="9" y="30"/>
                  </a:cubicBezTo>
                  <a:close/>
                  <a:moveTo>
                    <a:pt x="15" y="112"/>
                  </a:moveTo>
                  <a:cubicBezTo>
                    <a:pt x="14" y="112"/>
                    <a:pt x="14" y="112"/>
                    <a:pt x="14" y="112"/>
                  </a:cubicBezTo>
                  <a:cubicBezTo>
                    <a:pt x="14" y="113"/>
                    <a:pt x="14" y="114"/>
                    <a:pt x="14" y="115"/>
                  </a:cubicBezTo>
                  <a:cubicBezTo>
                    <a:pt x="15" y="114"/>
                    <a:pt x="15" y="113"/>
                    <a:pt x="15" y="112"/>
                  </a:cubicBezTo>
                  <a:close/>
                  <a:moveTo>
                    <a:pt x="16" y="58"/>
                  </a:moveTo>
                  <a:cubicBezTo>
                    <a:pt x="17" y="57"/>
                    <a:pt x="17" y="57"/>
                    <a:pt x="17" y="55"/>
                  </a:cubicBezTo>
                  <a:cubicBezTo>
                    <a:pt x="15" y="56"/>
                    <a:pt x="15" y="56"/>
                    <a:pt x="16" y="58"/>
                  </a:cubicBezTo>
                  <a:close/>
                  <a:moveTo>
                    <a:pt x="25" y="27"/>
                  </a:moveTo>
                  <a:cubicBezTo>
                    <a:pt x="24" y="28"/>
                    <a:pt x="23" y="28"/>
                    <a:pt x="23" y="29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5" y="29"/>
                    <a:pt x="25" y="29"/>
                    <a:pt x="25" y="27"/>
                  </a:cubicBezTo>
                  <a:close/>
                  <a:moveTo>
                    <a:pt x="4" y="15"/>
                  </a:moveTo>
                  <a:cubicBezTo>
                    <a:pt x="5" y="15"/>
                    <a:pt x="5" y="14"/>
                    <a:pt x="6" y="14"/>
                  </a:cubicBezTo>
                  <a:cubicBezTo>
                    <a:pt x="4" y="13"/>
                    <a:pt x="6" y="12"/>
                    <a:pt x="6" y="10"/>
                  </a:cubicBezTo>
                  <a:cubicBezTo>
                    <a:pt x="4" y="12"/>
                    <a:pt x="4" y="13"/>
                    <a:pt x="4" y="15"/>
                  </a:cubicBezTo>
                  <a:close/>
                  <a:moveTo>
                    <a:pt x="14" y="86"/>
                  </a:moveTo>
                  <a:cubicBezTo>
                    <a:pt x="14" y="86"/>
                    <a:pt x="14" y="86"/>
                    <a:pt x="15" y="86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4"/>
                    <a:pt x="15" y="82"/>
                    <a:pt x="14" y="82"/>
                  </a:cubicBezTo>
                  <a:cubicBezTo>
                    <a:pt x="14" y="83"/>
                    <a:pt x="14" y="84"/>
                    <a:pt x="14" y="86"/>
                  </a:cubicBezTo>
                  <a:close/>
                  <a:moveTo>
                    <a:pt x="22" y="175"/>
                  </a:moveTo>
                  <a:cubicBezTo>
                    <a:pt x="21" y="175"/>
                    <a:pt x="21" y="175"/>
                    <a:pt x="20" y="176"/>
                  </a:cubicBezTo>
                  <a:cubicBezTo>
                    <a:pt x="20" y="176"/>
                    <a:pt x="20" y="177"/>
                    <a:pt x="20" y="177"/>
                  </a:cubicBezTo>
                  <a:cubicBezTo>
                    <a:pt x="22" y="176"/>
                    <a:pt x="22" y="176"/>
                    <a:pt x="22" y="175"/>
                  </a:cubicBezTo>
                  <a:close/>
                  <a:moveTo>
                    <a:pt x="40" y="23"/>
                  </a:moveTo>
                  <a:cubicBezTo>
                    <a:pt x="40" y="23"/>
                    <a:pt x="39" y="23"/>
                    <a:pt x="39" y="23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6"/>
                    <a:pt x="40" y="25"/>
                    <a:pt x="40" y="23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3" y="116"/>
                  </a:cubicBezTo>
                  <a:cubicBezTo>
                    <a:pt x="33" y="116"/>
                    <a:pt x="32" y="117"/>
                    <a:pt x="32" y="117"/>
                  </a:cubicBezTo>
                  <a:cubicBezTo>
                    <a:pt x="32" y="118"/>
                    <a:pt x="32" y="119"/>
                    <a:pt x="32" y="120"/>
                  </a:cubicBezTo>
                  <a:cubicBezTo>
                    <a:pt x="32" y="120"/>
                    <a:pt x="32" y="120"/>
                    <a:pt x="32" y="121"/>
                  </a:cubicBezTo>
                  <a:cubicBezTo>
                    <a:pt x="32" y="120"/>
                    <a:pt x="32" y="119"/>
                    <a:pt x="32" y="118"/>
                  </a:cubicBezTo>
                  <a:cubicBezTo>
                    <a:pt x="33" y="118"/>
                    <a:pt x="33" y="117"/>
                    <a:pt x="34" y="116"/>
                  </a:cubicBezTo>
                  <a:close/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6"/>
                    <a:pt x="7" y="65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7" y="67"/>
                    <a:pt x="7" y="68"/>
                  </a:cubicBezTo>
                  <a:close/>
                  <a:moveTo>
                    <a:pt x="38" y="172"/>
                  </a:moveTo>
                  <a:cubicBezTo>
                    <a:pt x="39" y="171"/>
                    <a:pt x="39" y="170"/>
                    <a:pt x="38" y="168"/>
                  </a:cubicBezTo>
                  <a:cubicBezTo>
                    <a:pt x="38" y="169"/>
                    <a:pt x="38" y="171"/>
                    <a:pt x="38" y="172"/>
                  </a:cubicBezTo>
                  <a:close/>
                  <a:moveTo>
                    <a:pt x="35" y="91"/>
                  </a:moveTo>
                  <a:cubicBezTo>
                    <a:pt x="35" y="91"/>
                    <a:pt x="35" y="91"/>
                    <a:pt x="35" y="91"/>
                  </a:cubicBezTo>
                  <a:cubicBezTo>
                    <a:pt x="34" y="92"/>
                    <a:pt x="32" y="92"/>
                    <a:pt x="31" y="93"/>
                  </a:cubicBezTo>
                  <a:cubicBezTo>
                    <a:pt x="31" y="93"/>
                    <a:pt x="31" y="94"/>
                    <a:pt x="31" y="94"/>
                  </a:cubicBezTo>
                  <a:cubicBezTo>
                    <a:pt x="32" y="93"/>
                    <a:pt x="34" y="92"/>
                    <a:pt x="35" y="91"/>
                  </a:cubicBezTo>
                  <a:close/>
                  <a:moveTo>
                    <a:pt x="28" y="120"/>
                  </a:moveTo>
                  <a:cubicBezTo>
                    <a:pt x="26" y="121"/>
                    <a:pt x="26" y="121"/>
                    <a:pt x="27" y="123"/>
                  </a:cubicBezTo>
                  <a:cubicBezTo>
                    <a:pt x="28" y="123"/>
                    <a:pt x="27" y="121"/>
                    <a:pt x="28" y="120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3" y="112"/>
                    <a:pt x="33" y="112"/>
                    <a:pt x="32" y="112"/>
                  </a:cubicBezTo>
                  <a:cubicBezTo>
                    <a:pt x="31" y="113"/>
                    <a:pt x="31" y="113"/>
                    <a:pt x="32" y="114"/>
                  </a:cubicBezTo>
                  <a:cubicBezTo>
                    <a:pt x="33" y="113"/>
                    <a:pt x="34" y="113"/>
                    <a:pt x="34" y="112"/>
                  </a:cubicBezTo>
                  <a:close/>
                  <a:moveTo>
                    <a:pt x="22" y="124"/>
                  </a:moveTo>
                  <a:cubicBezTo>
                    <a:pt x="20" y="125"/>
                    <a:pt x="20" y="126"/>
                    <a:pt x="21" y="127"/>
                  </a:cubicBezTo>
                  <a:cubicBezTo>
                    <a:pt x="22" y="126"/>
                    <a:pt x="23" y="126"/>
                    <a:pt x="22" y="124"/>
                  </a:cubicBezTo>
                  <a:close/>
                  <a:moveTo>
                    <a:pt x="41" y="123"/>
                  </a:moveTo>
                  <a:cubicBezTo>
                    <a:pt x="40" y="123"/>
                    <a:pt x="40" y="123"/>
                    <a:pt x="40" y="124"/>
                  </a:cubicBezTo>
                  <a:cubicBezTo>
                    <a:pt x="40" y="125"/>
                    <a:pt x="40" y="126"/>
                    <a:pt x="40" y="127"/>
                  </a:cubicBezTo>
                  <a:cubicBezTo>
                    <a:pt x="40" y="127"/>
                    <a:pt x="41" y="127"/>
                    <a:pt x="41" y="128"/>
                  </a:cubicBezTo>
                  <a:cubicBezTo>
                    <a:pt x="41" y="126"/>
                    <a:pt x="41" y="125"/>
                    <a:pt x="41" y="123"/>
                  </a:cubicBezTo>
                  <a:close/>
                  <a:moveTo>
                    <a:pt x="14" y="7"/>
                  </a:moveTo>
                  <a:cubicBezTo>
                    <a:pt x="13" y="7"/>
                    <a:pt x="11" y="8"/>
                    <a:pt x="10" y="9"/>
                  </a:cubicBezTo>
                  <a:cubicBezTo>
                    <a:pt x="12" y="9"/>
                    <a:pt x="13" y="8"/>
                    <a:pt x="14" y="7"/>
                  </a:cubicBezTo>
                  <a:close/>
                  <a:moveTo>
                    <a:pt x="23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9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4" y="17"/>
                    <a:pt x="24" y="16"/>
                    <a:pt x="23" y="16"/>
                  </a:cubicBezTo>
                  <a:close/>
                  <a:moveTo>
                    <a:pt x="53" y="114"/>
                  </a:moveTo>
                  <a:cubicBezTo>
                    <a:pt x="53" y="114"/>
                    <a:pt x="53" y="114"/>
                    <a:pt x="53" y="114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18"/>
                    <a:pt x="53" y="116"/>
                    <a:pt x="53" y="114"/>
                  </a:cubicBezTo>
                  <a:close/>
                  <a:moveTo>
                    <a:pt x="8" y="90"/>
                  </a:moveTo>
                  <a:cubicBezTo>
                    <a:pt x="8" y="90"/>
                    <a:pt x="9" y="90"/>
                    <a:pt x="9" y="90"/>
                  </a:cubicBezTo>
                  <a:cubicBezTo>
                    <a:pt x="9" y="88"/>
                    <a:pt x="9" y="87"/>
                    <a:pt x="9" y="85"/>
                  </a:cubicBezTo>
                  <a:cubicBezTo>
                    <a:pt x="8" y="87"/>
                    <a:pt x="8" y="88"/>
                    <a:pt x="8" y="90"/>
                  </a:cubicBezTo>
                  <a:close/>
                  <a:moveTo>
                    <a:pt x="40" y="117"/>
                  </a:moveTo>
                  <a:cubicBezTo>
                    <a:pt x="41" y="116"/>
                    <a:pt x="41" y="115"/>
                    <a:pt x="41" y="114"/>
                  </a:cubicBezTo>
                  <a:cubicBezTo>
                    <a:pt x="41" y="113"/>
                    <a:pt x="41" y="112"/>
                    <a:pt x="41" y="111"/>
                  </a:cubicBezTo>
                  <a:cubicBezTo>
                    <a:pt x="40" y="112"/>
                    <a:pt x="40" y="115"/>
                    <a:pt x="40" y="117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7"/>
                  </a:cubicBezTo>
                  <a:cubicBezTo>
                    <a:pt x="24" y="38"/>
                    <a:pt x="23" y="38"/>
                    <a:pt x="22" y="39"/>
                  </a:cubicBezTo>
                  <a:cubicBezTo>
                    <a:pt x="22" y="39"/>
                    <a:pt x="22" y="39"/>
                    <a:pt x="22" y="40"/>
                  </a:cubicBezTo>
                  <a:cubicBezTo>
                    <a:pt x="23" y="39"/>
                    <a:pt x="24" y="38"/>
                    <a:pt x="26" y="37"/>
                  </a:cubicBezTo>
                  <a:close/>
                  <a:moveTo>
                    <a:pt x="26" y="143"/>
                  </a:moveTo>
                  <a:cubicBezTo>
                    <a:pt x="25" y="143"/>
                    <a:pt x="25" y="144"/>
                    <a:pt x="25" y="145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26" y="145"/>
                    <a:pt x="26" y="145"/>
                  </a:cubicBezTo>
                  <a:cubicBezTo>
                    <a:pt x="26" y="144"/>
                    <a:pt x="26" y="144"/>
                    <a:pt x="26" y="143"/>
                  </a:cubicBezTo>
                  <a:close/>
                  <a:moveTo>
                    <a:pt x="22" y="179"/>
                  </a:moveTo>
                  <a:cubicBezTo>
                    <a:pt x="21" y="180"/>
                    <a:pt x="21" y="180"/>
                    <a:pt x="21" y="181"/>
                  </a:cubicBezTo>
                  <a:cubicBezTo>
                    <a:pt x="21" y="181"/>
                    <a:pt x="22" y="181"/>
                    <a:pt x="23" y="180"/>
                  </a:cubicBezTo>
                  <a:cubicBezTo>
                    <a:pt x="22" y="180"/>
                    <a:pt x="22" y="180"/>
                    <a:pt x="22" y="179"/>
                  </a:cubicBezTo>
                  <a:close/>
                  <a:moveTo>
                    <a:pt x="25" y="164"/>
                  </a:moveTo>
                  <a:cubicBezTo>
                    <a:pt x="26" y="163"/>
                    <a:pt x="26" y="162"/>
                    <a:pt x="26" y="161"/>
                  </a:cubicBezTo>
                  <a:cubicBezTo>
                    <a:pt x="25" y="161"/>
                    <a:pt x="25" y="161"/>
                    <a:pt x="25" y="164"/>
                  </a:cubicBezTo>
                  <a:close/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7"/>
                  </a:cubicBezTo>
                  <a:close/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0" y="21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10" y="22"/>
                    <a:pt x="11" y="21"/>
                    <a:pt x="12" y="20"/>
                  </a:cubicBezTo>
                  <a:close/>
                  <a:moveTo>
                    <a:pt x="22" y="184"/>
                  </a:moveTo>
                  <a:cubicBezTo>
                    <a:pt x="21" y="184"/>
                    <a:pt x="21" y="184"/>
                    <a:pt x="21" y="185"/>
                  </a:cubicBezTo>
                  <a:cubicBezTo>
                    <a:pt x="21" y="185"/>
                    <a:pt x="21" y="186"/>
                    <a:pt x="21" y="187"/>
                  </a:cubicBezTo>
                  <a:cubicBezTo>
                    <a:pt x="22" y="186"/>
                    <a:pt x="22" y="185"/>
                    <a:pt x="22" y="184"/>
                  </a:cubicBezTo>
                  <a:close/>
                  <a:moveTo>
                    <a:pt x="33" y="123"/>
                  </a:moveTo>
                  <a:cubicBezTo>
                    <a:pt x="32" y="124"/>
                    <a:pt x="32" y="124"/>
                    <a:pt x="32" y="126"/>
                  </a:cubicBezTo>
                  <a:cubicBezTo>
                    <a:pt x="33" y="125"/>
                    <a:pt x="33" y="124"/>
                    <a:pt x="33" y="123"/>
                  </a:cubicBezTo>
                  <a:close/>
                  <a:moveTo>
                    <a:pt x="28" y="126"/>
                  </a:moveTo>
                  <a:cubicBezTo>
                    <a:pt x="27" y="126"/>
                    <a:pt x="27" y="126"/>
                    <a:pt x="27" y="126"/>
                  </a:cubicBezTo>
                  <a:cubicBezTo>
                    <a:pt x="27" y="127"/>
                    <a:pt x="27" y="128"/>
                    <a:pt x="27" y="129"/>
                  </a:cubicBezTo>
                  <a:cubicBezTo>
                    <a:pt x="28" y="128"/>
                    <a:pt x="28" y="128"/>
                    <a:pt x="28" y="126"/>
                  </a:cubicBezTo>
                  <a:close/>
                  <a:moveTo>
                    <a:pt x="38" y="97"/>
                  </a:moveTo>
                  <a:cubicBezTo>
                    <a:pt x="39" y="96"/>
                    <a:pt x="38" y="94"/>
                    <a:pt x="38" y="93"/>
                  </a:cubicBezTo>
                  <a:cubicBezTo>
                    <a:pt x="38" y="94"/>
                    <a:pt x="38" y="96"/>
                    <a:pt x="38" y="97"/>
                  </a:cubicBezTo>
                  <a:close/>
                  <a:moveTo>
                    <a:pt x="53" y="106"/>
                  </a:moveTo>
                  <a:cubicBezTo>
                    <a:pt x="53" y="105"/>
                    <a:pt x="53" y="101"/>
                    <a:pt x="53" y="100"/>
                  </a:cubicBezTo>
                  <a:cubicBezTo>
                    <a:pt x="53" y="102"/>
                    <a:pt x="53" y="104"/>
                    <a:pt x="53" y="106"/>
                  </a:cubicBezTo>
                  <a:close/>
                  <a:moveTo>
                    <a:pt x="49" y="99"/>
                  </a:moveTo>
                  <a:cubicBezTo>
                    <a:pt x="49" y="100"/>
                    <a:pt x="49" y="101"/>
                    <a:pt x="49" y="102"/>
                  </a:cubicBezTo>
                  <a:cubicBezTo>
                    <a:pt x="50" y="101"/>
                    <a:pt x="50" y="101"/>
                    <a:pt x="49" y="99"/>
                  </a:cubicBezTo>
                  <a:close/>
                  <a:moveTo>
                    <a:pt x="33" y="195"/>
                  </a:moveTo>
                  <a:cubicBezTo>
                    <a:pt x="32" y="195"/>
                    <a:pt x="31" y="195"/>
                    <a:pt x="31" y="196"/>
                  </a:cubicBezTo>
                  <a:cubicBezTo>
                    <a:pt x="31" y="196"/>
                    <a:pt x="32" y="196"/>
                    <a:pt x="33" y="196"/>
                  </a:cubicBezTo>
                  <a:cubicBezTo>
                    <a:pt x="33" y="196"/>
                    <a:pt x="34" y="195"/>
                    <a:pt x="33" y="195"/>
                  </a:cubicBezTo>
                  <a:close/>
                  <a:moveTo>
                    <a:pt x="32" y="6"/>
                  </a:moveTo>
                  <a:cubicBezTo>
                    <a:pt x="31" y="6"/>
                    <a:pt x="30" y="6"/>
                    <a:pt x="29" y="6"/>
                  </a:cubicBezTo>
                  <a:cubicBezTo>
                    <a:pt x="30" y="6"/>
                    <a:pt x="31" y="6"/>
                    <a:pt x="32" y="6"/>
                  </a:cubicBezTo>
                  <a:close/>
                  <a:moveTo>
                    <a:pt x="34" y="145"/>
                  </a:moveTo>
                  <a:cubicBezTo>
                    <a:pt x="35" y="144"/>
                    <a:pt x="36" y="143"/>
                    <a:pt x="36" y="143"/>
                  </a:cubicBezTo>
                  <a:cubicBezTo>
                    <a:pt x="34" y="143"/>
                    <a:pt x="34" y="144"/>
                    <a:pt x="34" y="145"/>
                  </a:cubicBezTo>
                  <a:close/>
                  <a:moveTo>
                    <a:pt x="38" y="189"/>
                  </a:moveTo>
                  <a:cubicBezTo>
                    <a:pt x="38" y="189"/>
                    <a:pt x="38" y="189"/>
                    <a:pt x="38" y="189"/>
                  </a:cubicBezTo>
                  <a:cubicBezTo>
                    <a:pt x="39" y="189"/>
                    <a:pt x="39" y="189"/>
                    <a:pt x="40" y="188"/>
                  </a:cubicBezTo>
                  <a:cubicBezTo>
                    <a:pt x="40" y="188"/>
                    <a:pt x="40" y="187"/>
                    <a:pt x="40" y="187"/>
                  </a:cubicBezTo>
                  <a:cubicBezTo>
                    <a:pt x="39" y="188"/>
                    <a:pt x="39" y="188"/>
                    <a:pt x="38" y="189"/>
                  </a:cubicBezTo>
                  <a:close/>
                  <a:moveTo>
                    <a:pt x="18" y="46"/>
                  </a:moveTo>
                  <a:cubicBezTo>
                    <a:pt x="16" y="46"/>
                    <a:pt x="16" y="47"/>
                    <a:pt x="15" y="48"/>
                  </a:cubicBezTo>
                  <a:cubicBezTo>
                    <a:pt x="17" y="47"/>
                    <a:pt x="17" y="47"/>
                    <a:pt x="18" y="46"/>
                  </a:cubicBezTo>
                  <a:close/>
                  <a:moveTo>
                    <a:pt x="11" y="65"/>
                  </a:moveTo>
                  <a:cubicBezTo>
                    <a:pt x="12" y="64"/>
                    <a:pt x="12" y="63"/>
                    <a:pt x="12" y="62"/>
                  </a:cubicBezTo>
                  <a:cubicBezTo>
                    <a:pt x="10" y="63"/>
                    <a:pt x="11" y="64"/>
                    <a:pt x="11" y="65"/>
                  </a:cubicBezTo>
                  <a:close/>
                  <a:moveTo>
                    <a:pt x="11" y="184"/>
                  </a:moveTo>
                  <a:cubicBezTo>
                    <a:pt x="12" y="183"/>
                    <a:pt x="12" y="181"/>
                    <a:pt x="11" y="180"/>
                  </a:cubicBezTo>
                  <a:cubicBezTo>
                    <a:pt x="11" y="181"/>
                    <a:pt x="11" y="183"/>
                    <a:pt x="11" y="184"/>
                  </a:cubicBezTo>
                  <a:close/>
                  <a:moveTo>
                    <a:pt x="43" y="99"/>
                  </a:moveTo>
                  <a:cubicBezTo>
                    <a:pt x="43" y="99"/>
                    <a:pt x="43" y="99"/>
                    <a:pt x="43" y="99"/>
                  </a:cubicBezTo>
                  <a:cubicBezTo>
                    <a:pt x="43" y="101"/>
                    <a:pt x="43" y="102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2"/>
                    <a:pt x="43" y="101"/>
                    <a:pt x="43" y="99"/>
                  </a:cubicBezTo>
                  <a:close/>
                  <a:moveTo>
                    <a:pt x="7" y="58"/>
                  </a:moveTo>
                  <a:cubicBezTo>
                    <a:pt x="7" y="58"/>
                    <a:pt x="7" y="57"/>
                    <a:pt x="7" y="55"/>
                  </a:cubicBezTo>
                  <a:cubicBezTo>
                    <a:pt x="7" y="56"/>
                    <a:pt x="7" y="57"/>
                    <a:pt x="7" y="58"/>
                  </a:cubicBezTo>
                  <a:close/>
                  <a:moveTo>
                    <a:pt x="47" y="166"/>
                  </a:moveTo>
                  <a:cubicBezTo>
                    <a:pt x="47" y="166"/>
                    <a:pt x="47" y="166"/>
                    <a:pt x="47" y="166"/>
                  </a:cubicBezTo>
                  <a:cubicBezTo>
                    <a:pt x="47" y="165"/>
                    <a:pt x="47" y="164"/>
                    <a:pt x="47" y="164"/>
                  </a:cubicBezTo>
                  <a:cubicBezTo>
                    <a:pt x="47" y="164"/>
                    <a:pt x="46" y="164"/>
                    <a:pt x="46" y="165"/>
                  </a:cubicBezTo>
                  <a:cubicBezTo>
                    <a:pt x="46" y="165"/>
                    <a:pt x="47" y="165"/>
                    <a:pt x="47" y="166"/>
                  </a:cubicBezTo>
                  <a:close/>
                  <a:moveTo>
                    <a:pt x="19" y="192"/>
                  </a:moveTo>
                  <a:cubicBezTo>
                    <a:pt x="20" y="192"/>
                    <a:pt x="20" y="191"/>
                    <a:pt x="20" y="190"/>
                  </a:cubicBezTo>
                  <a:cubicBezTo>
                    <a:pt x="20" y="191"/>
                    <a:pt x="19" y="191"/>
                    <a:pt x="19" y="192"/>
                  </a:cubicBezTo>
                  <a:close/>
                  <a:moveTo>
                    <a:pt x="17" y="143"/>
                  </a:moveTo>
                  <a:cubicBezTo>
                    <a:pt x="17" y="144"/>
                    <a:pt x="17" y="145"/>
                    <a:pt x="17" y="146"/>
                  </a:cubicBezTo>
                  <a:cubicBezTo>
                    <a:pt x="18" y="145"/>
                    <a:pt x="18" y="145"/>
                    <a:pt x="17" y="143"/>
                  </a:cubicBezTo>
                  <a:close/>
                  <a:moveTo>
                    <a:pt x="22" y="139"/>
                  </a:moveTo>
                  <a:cubicBezTo>
                    <a:pt x="22" y="139"/>
                    <a:pt x="22" y="139"/>
                    <a:pt x="22" y="139"/>
                  </a:cubicBezTo>
                  <a:cubicBezTo>
                    <a:pt x="21" y="140"/>
                    <a:pt x="22" y="141"/>
                    <a:pt x="22" y="142"/>
                  </a:cubicBezTo>
                  <a:cubicBezTo>
                    <a:pt x="22" y="141"/>
                    <a:pt x="22" y="140"/>
                    <a:pt x="22" y="139"/>
                  </a:cubicBezTo>
                  <a:close/>
                  <a:moveTo>
                    <a:pt x="39" y="86"/>
                  </a:moveTo>
                  <a:cubicBezTo>
                    <a:pt x="40" y="86"/>
                    <a:pt x="40" y="85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lose/>
                  <a:moveTo>
                    <a:pt x="25" y="140"/>
                  </a:moveTo>
                  <a:cubicBezTo>
                    <a:pt x="26" y="139"/>
                    <a:pt x="26" y="139"/>
                    <a:pt x="25" y="138"/>
                  </a:cubicBezTo>
                  <a:cubicBezTo>
                    <a:pt x="25" y="139"/>
                    <a:pt x="25" y="139"/>
                    <a:pt x="25" y="140"/>
                  </a:cubicBezTo>
                  <a:close/>
                  <a:moveTo>
                    <a:pt x="54" y="31"/>
                  </a:moveTo>
                  <a:cubicBezTo>
                    <a:pt x="54" y="31"/>
                    <a:pt x="54" y="31"/>
                    <a:pt x="54" y="32"/>
                  </a:cubicBezTo>
                  <a:cubicBezTo>
                    <a:pt x="55" y="31"/>
                    <a:pt x="55" y="30"/>
                    <a:pt x="56" y="30"/>
                  </a:cubicBezTo>
                  <a:cubicBezTo>
                    <a:pt x="55" y="30"/>
                    <a:pt x="54" y="30"/>
                    <a:pt x="54" y="31"/>
                  </a:cubicBezTo>
                  <a:close/>
                  <a:moveTo>
                    <a:pt x="10" y="171"/>
                  </a:moveTo>
                  <a:cubicBezTo>
                    <a:pt x="10" y="170"/>
                    <a:pt x="10" y="169"/>
                    <a:pt x="11" y="168"/>
                  </a:cubicBezTo>
                  <a:cubicBezTo>
                    <a:pt x="10" y="169"/>
                    <a:pt x="10" y="169"/>
                    <a:pt x="10" y="171"/>
                  </a:cubicBezTo>
                  <a:close/>
                  <a:moveTo>
                    <a:pt x="25" y="107"/>
                  </a:moveTo>
                  <a:cubicBezTo>
                    <a:pt x="27" y="106"/>
                    <a:pt x="27" y="106"/>
                    <a:pt x="28" y="105"/>
                  </a:cubicBezTo>
                  <a:cubicBezTo>
                    <a:pt x="27" y="106"/>
                    <a:pt x="26" y="106"/>
                    <a:pt x="25" y="10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7" y="74"/>
                  </a:cubicBezTo>
                  <a:cubicBezTo>
                    <a:pt x="37" y="75"/>
                    <a:pt x="37" y="76"/>
                    <a:pt x="38" y="77"/>
                  </a:cubicBezTo>
                  <a:cubicBezTo>
                    <a:pt x="38" y="76"/>
                    <a:pt x="38" y="75"/>
                    <a:pt x="38" y="74"/>
                  </a:cubicBezTo>
                  <a:close/>
                  <a:moveTo>
                    <a:pt x="11" y="60"/>
                  </a:moveTo>
                  <a:cubicBezTo>
                    <a:pt x="12" y="59"/>
                    <a:pt x="12" y="59"/>
                    <a:pt x="12" y="58"/>
                  </a:cubicBezTo>
                  <a:cubicBezTo>
                    <a:pt x="11" y="59"/>
                    <a:pt x="11" y="59"/>
                    <a:pt x="11" y="60"/>
                  </a:cubicBezTo>
                  <a:close/>
                  <a:moveTo>
                    <a:pt x="4" y="17"/>
                  </a:moveTo>
                  <a:cubicBezTo>
                    <a:pt x="4" y="18"/>
                    <a:pt x="4" y="19"/>
                    <a:pt x="4" y="19"/>
                  </a:cubicBezTo>
                  <a:cubicBezTo>
                    <a:pt x="4" y="19"/>
                    <a:pt x="5" y="18"/>
                    <a:pt x="4" y="1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5" y="167"/>
                  </a:cubicBezTo>
                  <a:cubicBezTo>
                    <a:pt x="25" y="167"/>
                    <a:pt x="24" y="167"/>
                    <a:pt x="24" y="168"/>
                  </a:cubicBezTo>
                  <a:cubicBezTo>
                    <a:pt x="24" y="168"/>
                    <a:pt x="24" y="168"/>
                    <a:pt x="24" y="169"/>
                  </a:cubicBezTo>
                  <a:cubicBezTo>
                    <a:pt x="24" y="168"/>
                    <a:pt x="25" y="167"/>
                    <a:pt x="26" y="167"/>
                  </a:cubicBezTo>
                  <a:close/>
                  <a:moveTo>
                    <a:pt x="44" y="92"/>
                  </a:moveTo>
                  <a:cubicBezTo>
                    <a:pt x="43" y="93"/>
                    <a:pt x="43" y="94"/>
                    <a:pt x="43" y="95"/>
                  </a:cubicBezTo>
                  <a:cubicBezTo>
                    <a:pt x="44" y="94"/>
                    <a:pt x="44" y="93"/>
                    <a:pt x="44" y="92"/>
                  </a:cubicBezTo>
                  <a:close/>
                  <a:moveTo>
                    <a:pt x="34" y="65"/>
                  </a:moveTo>
                  <a:cubicBezTo>
                    <a:pt x="34" y="65"/>
                    <a:pt x="33" y="65"/>
                    <a:pt x="33" y="65"/>
                  </a:cubicBezTo>
                  <a:cubicBezTo>
                    <a:pt x="33" y="66"/>
                    <a:pt x="34" y="67"/>
                    <a:pt x="34" y="68"/>
                  </a:cubicBezTo>
                  <a:cubicBezTo>
                    <a:pt x="34" y="67"/>
                    <a:pt x="34" y="66"/>
                    <a:pt x="34" y="65"/>
                  </a:cubicBezTo>
                  <a:close/>
                  <a:moveTo>
                    <a:pt x="54" y="126"/>
                  </a:moveTo>
                  <a:cubicBezTo>
                    <a:pt x="54" y="126"/>
                    <a:pt x="54" y="126"/>
                    <a:pt x="54" y="126"/>
                  </a:cubicBezTo>
                  <a:cubicBezTo>
                    <a:pt x="54" y="127"/>
                    <a:pt x="54" y="128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8"/>
                    <a:pt x="54" y="127"/>
                    <a:pt x="54" y="126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3" y="147"/>
                  </a:cubicBezTo>
                  <a:cubicBezTo>
                    <a:pt x="13" y="147"/>
                    <a:pt x="13" y="146"/>
                    <a:pt x="13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6"/>
                    <a:pt x="13" y="147"/>
                    <a:pt x="13" y="147"/>
                  </a:cubicBezTo>
                  <a:close/>
                  <a:moveTo>
                    <a:pt x="10" y="166"/>
                  </a:moveTo>
                  <a:cubicBezTo>
                    <a:pt x="11" y="165"/>
                    <a:pt x="11" y="165"/>
                    <a:pt x="11" y="165"/>
                  </a:cubicBezTo>
                  <a:cubicBezTo>
                    <a:pt x="11" y="165"/>
                    <a:pt x="10" y="165"/>
                    <a:pt x="10" y="166"/>
                  </a:cubicBezTo>
                  <a:close/>
                  <a:moveTo>
                    <a:pt x="25" y="82"/>
                  </a:moveTo>
                  <a:cubicBezTo>
                    <a:pt x="24" y="83"/>
                    <a:pt x="24" y="83"/>
                    <a:pt x="25" y="84"/>
                  </a:cubicBezTo>
                  <a:cubicBezTo>
                    <a:pt x="25" y="83"/>
                    <a:pt x="25" y="83"/>
                    <a:pt x="25" y="82"/>
                  </a:cubicBezTo>
                  <a:close/>
                  <a:moveTo>
                    <a:pt x="17" y="149"/>
                  </a:moveTo>
                  <a:cubicBezTo>
                    <a:pt x="17" y="149"/>
                    <a:pt x="17" y="149"/>
                    <a:pt x="17" y="149"/>
                  </a:cubicBezTo>
                  <a:cubicBezTo>
                    <a:pt x="18" y="149"/>
                    <a:pt x="18" y="149"/>
                    <a:pt x="18" y="148"/>
                  </a:cubicBezTo>
                  <a:cubicBezTo>
                    <a:pt x="18" y="148"/>
                    <a:pt x="17" y="149"/>
                    <a:pt x="17" y="149"/>
                  </a:cubicBezTo>
                  <a:close/>
                  <a:moveTo>
                    <a:pt x="15" y="121"/>
                  </a:moveTo>
                  <a:cubicBezTo>
                    <a:pt x="14" y="122"/>
                    <a:pt x="15" y="122"/>
                    <a:pt x="15" y="123"/>
                  </a:cubicBezTo>
                  <a:cubicBezTo>
                    <a:pt x="15" y="122"/>
                    <a:pt x="15" y="122"/>
                    <a:pt x="15" y="121"/>
                  </a:cubicBezTo>
                  <a:close/>
                  <a:moveTo>
                    <a:pt x="26" y="203"/>
                  </a:moveTo>
                  <a:cubicBezTo>
                    <a:pt x="26" y="203"/>
                    <a:pt x="26" y="203"/>
                    <a:pt x="26" y="202"/>
                  </a:cubicBezTo>
                  <a:cubicBezTo>
                    <a:pt x="26" y="202"/>
                    <a:pt x="25" y="202"/>
                    <a:pt x="25" y="202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5" y="203"/>
                    <a:pt x="26" y="203"/>
                    <a:pt x="26" y="203"/>
                  </a:cubicBezTo>
                  <a:close/>
                  <a:moveTo>
                    <a:pt x="15" y="108"/>
                  </a:moveTo>
                  <a:cubicBezTo>
                    <a:pt x="15" y="108"/>
                    <a:pt x="15" y="108"/>
                    <a:pt x="15" y="108"/>
                  </a:cubicBezTo>
                  <a:cubicBezTo>
                    <a:pt x="14" y="108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5" y="109"/>
                    <a:pt x="15" y="108"/>
                  </a:cubicBezTo>
                  <a:close/>
                  <a:moveTo>
                    <a:pt x="49" y="108"/>
                  </a:moveTo>
                  <a:cubicBezTo>
                    <a:pt x="49" y="107"/>
                    <a:pt x="49" y="107"/>
                    <a:pt x="49" y="106"/>
                  </a:cubicBezTo>
                  <a:cubicBezTo>
                    <a:pt x="49" y="107"/>
                    <a:pt x="49" y="107"/>
                    <a:pt x="49" y="108"/>
                  </a:cubicBezTo>
                  <a:close/>
                  <a:moveTo>
                    <a:pt x="49" y="57"/>
                  </a:moveTo>
                  <a:cubicBezTo>
                    <a:pt x="49" y="56"/>
                    <a:pt x="49" y="56"/>
                    <a:pt x="49" y="55"/>
                  </a:cubicBezTo>
                  <a:cubicBezTo>
                    <a:pt x="48" y="56"/>
                    <a:pt x="48" y="56"/>
                    <a:pt x="49" y="57"/>
                  </a:cubicBezTo>
                  <a:close/>
                  <a:moveTo>
                    <a:pt x="48" y="201"/>
                  </a:moveTo>
                  <a:cubicBezTo>
                    <a:pt x="48" y="201"/>
                    <a:pt x="48" y="201"/>
                    <a:pt x="48" y="201"/>
                  </a:cubicBezTo>
                  <a:cubicBezTo>
                    <a:pt x="49" y="201"/>
                    <a:pt x="49" y="201"/>
                    <a:pt x="50" y="201"/>
                  </a:cubicBezTo>
                  <a:cubicBezTo>
                    <a:pt x="49" y="201"/>
                    <a:pt x="49" y="200"/>
                    <a:pt x="48" y="201"/>
                  </a:cubicBezTo>
                  <a:close/>
                  <a:moveTo>
                    <a:pt x="25" y="93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5" y="92"/>
                    <a:pt x="25" y="92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2"/>
                    <a:pt x="25" y="93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40" y="41"/>
                  </a:cubicBezTo>
                  <a:cubicBezTo>
                    <a:pt x="40" y="41"/>
                    <a:pt x="40" y="42"/>
                    <a:pt x="40" y="42"/>
                  </a:cubicBezTo>
                  <a:close/>
                  <a:moveTo>
                    <a:pt x="41" y="120"/>
                  </a:moveTo>
                  <a:cubicBezTo>
                    <a:pt x="41" y="119"/>
                    <a:pt x="41" y="119"/>
                    <a:pt x="40" y="119"/>
                  </a:cubicBezTo>
                  <a:cubicBezTo>
                    <a:pt x="40" y="119"/>
                    <a:pt x="40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20"/>
                    <a:pt x="41" y="120"/>
                    <a:pt x="41" y="120"/>
                  </a:cubicBezTo>
                  <a:close/>
                  <a:moveTo>
                    <a:pt x="10" y="205"/>
                  </a:moveTo>
                  <a:cubicBezTo>
                    <a:pt x="10" y="205"/>
                    <a:pt x="10" y="205"/>
                    <a:pt x="10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11" y="205"/>
                    <a:pt x="10" y="205"/>
                    <a:pt x="10" y="205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lose/>
                  <a:moveTo>
                    <a:pt x="32" y="178"/>
                  </a:moveTo>
                  <a:cubicBezTo>
                    <a:pt x="32" y="179"/>
                    <a:pt x="32" y="179"/>
                    <a:pt x="32" y="179"/>
                  </a:cubicBezTo>
                  <a:cubicBezTo>
                    <a:pt x="32" y="179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lose/>
                  <a:moveTo>
                    <a:pt x="19" y="187"/>
                  </a:move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8"/>
                    <a:pt x="20" y="187"/>
                  </a:cubicBezTo>
                  <a:cubicBezTo>
                    <a:pt x="19" y="187"/>
                    <a:pt x="19" y="187"/>
                    <a:pt x="19" y="187"/>
                  </a:cubicBezTo>
                  <a:close/>
                  <a:moveTo>
                    <a:pt x="30" y="199"/>
                  </a:moveTo>
                  <a:cubicBezTo>
                    <a:pt x="30" y="199"/>
                    <a:pt x="30" y="199"/>
                    <a:pt x="30" y="199"/>
                  </a:cubicBezTo>
                  <a:cubicBezTo>
                    <a:pt x="31" y="199"/>
                    <a:pt x="31" y="199"/>
                    <a:pt x="32" y="199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1" y="199"/>
                    <a:pt x="31" y="199"/>
                    <a:pt x="30" y="199"/>
                  </a:cubicBezTo>
                  <a:close/>
                  <a:moveTo>
                    <a:pt x="7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3"/>
                    <a:pt x="7" y="73"/>
                  </a:cubicBezTo>
                  <a:close/>
                  <a:moveTo>
                    <a:pt x="37" y="194"/>
                  </a:moveTo>
                  <a:cubicBezTo>
                    <a:pt x="37" y="194"/>
                    <a:pt x="37" y="194"/>
                    <a:pt x="37" y="194"/>
                  </a:cubicBezTo>
                  <a:cubicBezTo>
                    <a:pt x="37" y="194"/>
                    <a:pt x="37" y="194"/>
                    <a:pt x="36" y="194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7" y="194"/>
                    <a:pt x="37" y="194"/>
                    <a:pt x="37" y="194"/>
                  </a:cubicBezTo>
                  <a:close/>
                  <a:moveTo>
                    <a:pt x="41" y="105"/>
                  </a:moveTo>
                  <a:cubicBezTo>
                    <a:pt x="41" y="105"/>
                    <a:pt x="41" y="105"/>
                    <a:pt x="40" y="105"/>
                  </a:cubicBezTo>
                  <a:cubicBezTo>
                    <a:pt x="40" y="105"/>
                    <a:pt x="40" y="105"/>
                    <a:pt x="40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lose/>
                  <a:moveTo>
                    <a:pt x="16" y="61"/>
                  </a:moveTo>
                  <a:cubicBezTo>
                    <a:pt x="16" y="61"/>
                    <a:pt x="17" y="61"/>
                    <a:pt x="17" y="60"/>
                  </a:cubicBezTo>
                  <a:cubicBezTo>
                    <a:pt x="16" y="60"/>
                    <a:pt x="16" y="61"/>
                    <a:pt x="16" y="61"/>
                  </a:cubicBezTo>
                  <a:close/>
                  <a:moveTo>
                    <a:pt x="15" y="98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5" y="97"/>
                    <a:pt x="15" y="98"/>
                  </a:cubicBezTo>
                  <a:close/>
                  <a:moveTo>
                    <a:pt x="33" y="173"/>
                  </a:moveTo>
                  <a:cubicBezTo>
                    <a:pt x="33" y="174"/>
                    <a:pt x="33" y="174"/>
                    <a:pt x="33" y="175"/>
                  </a:cubicBezTo>
                  <a:cubicBezTo>
                    <a:pt x="34" y="175"/>
                    <a:pt x="34" y="174"/>
                    <a:pt x="33" y="173"/>
                  </a:cubicBezTo>
                  <a:close/>
                  <a:moveTo>
                    <a:pt x="12" y="68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lose/>
                  <a:moveTo>
                    <a:pt x="7" y="196"/>
                  </a:moveTo>
                  <a:cubicBezTo>
                    <a:pt x="7" y="196"/>
                    <a:pt x="7" y="196"/>
                    <a:pt x="7" y="196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7"/>
                    <a:pt x="7" y="197"/>
                    <a:pt x="7" y="196"/>
                  </a:cubicBezTo>
                  <a:close/>
                  <a:moveTo>
                    <a:pt x="31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4"/>
                    <a:pt x="30" y="44"/>
                  </a:cubicBezTo>
                  <a:cubicBezTo>
                    <a:pt x="30" y="43"/>
                    <a:pt x="31" y="43"/>
                    <a:pt x="31" y="43"/>
                  </a:cubicBezTo>
                  <a:close/>
                  <a:moveTo>
                    <a:pt x="33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lose/>
                  <a:moveTo>
                    <a:pt x="29" y="189"/>
                  </a:moveTo>
                  <a:cubicBezTo>
                    <a:pt x="30" y="189"/>
                    <a:pt x="30" y="189"/>
                    <a:pt x="30" y="190"/>
                  </a:cubicBezTo>
                  <a:cubicBezTo>
                    <a:pt x="30" y="189"/>
                    <a:pt x="30" y="189"/>
                    <a:pt x="31" y="189"/>
                  </a:cubicBezTo>
                  <a:cubicBezTo>
                    <a:pt x="31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29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84" name="Freeform 8"/>
          <p:cNvSpPr>
            <a:spLocks noEditPoints="1"/>
          </p:cNvSpPr>
          <p:nvPr/>
        </p:nvSpPr>
        <p:spPr bwMode="auto">
          <a:xfrm>
            <a:off x="10193635" y="5683084"/>
            <a:ext cx="665828" cy="630087"/>
          </a:xfrm>
          <a:custGeom>
            <a:avLst/>
            <a:gdLst>
              <a:gd name="T0" fmla="*/ 177 w 246"/>
              <a:gd name="T1" fmla="*/ 223 h 230"/>
              <a:gd name="T2" fmla="*/ 16 w 246"/>
              <a:gd name="T3" fmla="*/ 52 h 230"/>
              <a:gd name="T4" fmla="*/ 231 w 246"/>
              <a:gd name="T5" fmla="*/ 87 h 230"/>
              <a:gd name="T6" fmla="*/ 186 w 246"/>
              <a:gd name="T7" fmla="*/ 215 h 230"/>
              <a:gd name="T8" fmla="*/ 153 w 246"/>
              <a:gd name="T9" fmla="*/ 220 h 230"/>
              <a:gd name="T10" fmla="*/ 204 w 246"/>
              <a:gd name="T11" fmla="*/ 195 h 230"/>
              <a:gd name="T12" fmla="*/ 232 w 246"/>
              <a:gd name="T13" fmla="*/ 181 h 230"/>
              <a:gd name="T14" fmla="*/ 52 w 246"/>
              <a:gd name="T15" fmla="*/ 217 h 230"/>
              <a:gd name="T16" fmla="*/ 31 w 246"/>
              <a:gd name="T17" fmla="*/ 149 h 230"/>
              <a:gd name="T18" fmla="*/ 79 w 246"/>
              <a:gd name="T19" fmla="*/ 173 h 230"/>
              <a:gd name="T20" fmla="*/ 150 w 246"/>
              <a:gd name="T21" fmla="*/ 75 h 230"/>
              <a:gd name="T22" fmla="*/ 65 w 246"/>
              <a:gd name="T23" fmla="*/ 79 h 230"/>
              <a:gd name="T24" fmla="*/ 175 w 246"/>
              <a:gd name="T25" fmla="*/ 129 h 230"/>
              <a:gd name="T26" fmla="*/ 184 w 246"/>
              <a:gd name="T27" fmla="*/ 164 h 230"/>
              <a:gd name="T28" fmla="*/ 34 w 246"/>
              <a:gd name="T29" fmla="*/ 133 h 230"/>
              <a:gd name="T30" fmla="*/ 167 w 246"/>
              <a:gd name="T31" fmla="*/ 194 h 230"/>
              <a:gd name="T32" fmla="*/ 110 w 246"/>
              <a:gd name="T33" fmla="*/ 124 h 230"/>
              <a:gd name="T34" fmla="*/ 153 w 246"/>
              <a:gd name="T35" fmla="*/ 172 h 230"/>
              <a:gd name="T36" fmla="*/ 21 w 246"/>
              <a:gd name="T37" fmla="*/ 197 h 230"/>
              <a:gd name="T38" fmla="*/ 113 w 246"/>
              <a:gd name="T39" fmla="*/ 198 h 230"/>
              <a:gd name="T40" fmla="*/ 93 w 246"/>
              <a:gd name="T41" fmla="*/ 142 h 230"/>
              <a:gd name="T42" fmla="*/ 115 w 246"/>
              <a:gd name="T43" fmla="*/ 144 h 230"/>
              <a:gd name="T44" fmla="*/ 151 w 246"/>
              <a:gd name="T45" fmla="*/ 53 h 230"/>
              <a:gd name="T46" fmla="*/ 92 w 246"/>
              <a:gd name="T47" fmla="*/ 58 h 230"/>
              <a:gd name="T48" fmla="*/ 122 w 246"/>
              <a:gd name="T49" fmla="*/ 169 h 230"/>
              <a:gd name="T50" fmla="*/ 111 w 246"/>
              <a:gd name="T51" fmla="*/ 137 h 230"/>
              <a:gd name="T52" fmla="*/ 24 w 246"/>
              <a:gd name="T53" fmla="*/ 42 h 230"/>
              <a:gd name="T54" fmla="*/ 130 w 246"/>
              <a:gd name="T55" fmla="*/ 138 h 230"/>
              <a:gd name="T56" fmla="*/ 135 w 246"/>
              <a:gd name="T57" fmla="*/ 139 h 230"/>
              <a:gd name="T58" fmla="*/ 130 w 246"/>
              <a:gd name="T59" fmla="*/ 75 h 230"/>
              <a:gd name="T60" fmla="*/ 65 w 246"/>
              <a:gd name="T61" fmla="*/ 57 h 230"/>
              <a:gd name="T62" fmla="*/ 163 w 246"/>
              <a:gd name="T63" fmla="*/ 57 h 230"/>
              <a:gd name="T64" fmla="*/ 28 w 246"/>
              <a:gd name="T65" fmla="*/ 20 h 230"/>
              <a:gd name="T66" fmla="*/ 139 w 246"/>
              <a:gd name="T67" fmla="*/ 142 h 230"/>
              <a:gd name="T68" fmla="*/ 210 w 246"/>
              <a:gd name="T69" fmla="*/ 192 h 230"/>
              <a:gd name="T70" fmla="*/ 124 w 246"/>
              <a:gd name="T71" fmla="*/ 17 h 230"/>
              <a:gd name="T72" fmla="*/ 126 w 246"/>
              <a:gd name="T73" fmla="*/ 107 h 230"/>
              <a:gd name="T74" fmla="*/ 116 w 246"/>
              <a:gd name="T75" fmla="*/ 126 h 230"/>
              <a:gd name="T76" fmla="*/ 53 w 246"/>
              <a:gd name="T77" fmla="*/ 195 h 230"/>
              <a:gd name="T78" fmla="*/ 167 w 246"/>
              <a:gd name="T79" fmla="*/ 30 h 230"/>
              <a:gd name="T80" fmla="*/ 92 w 246"/>
              <a:gd name="T81" fmla="*/ 147 h 230"/>
              <a:gd name="T82" fmla="*/ 32 w 246"/>
              <a:gd name="T83" fmla="*/ 170 h 230"/>
              <a:gd name="T84" fmla="*/ 108 w 246"/>
              <a:gd name="T85" fmla="*/ 171 h 230"/>
              <a:gd name="T86" fmla="*/ 119 w 246"/>
              <a:gd name="T87" fmla="*/ 12 h 230"/>
              <a:gd name="T88" fmla="*/ 104 w 246"/>
              <a:gd name="T89" fmla="*/ 83 h 230"/>
              <a:gd name="T90" fmla="*/ 22 w 246"/>
              <a:gd name="T91" fmla="*/ 117 h 230"/>
              <a:gd name="T92" fmla="*/ 213 w 246"/>
              <a:gd name="T93" fmla="*/ 26 h 230"/>
              <a:gd name="T94" fmla="*/ 38 w 246"/>
              <a:gd name="T95" fmla="*/ 94 h 230"/>
              <a:gd name="T96" fmla="*/ 39 w 246"/>
              <a:gd name="T97" fmla="*/ 180 h 230"/>
              <a:gd name="T98" fmla="*/ 189 w 246"/>
              <a:gd name="T99" fmla="*/ 57 h 230"/>
              <a:gd name="T100" fmla="*/ 187 w 246"/>
              <a:gd name="T101" fmla="*/ 24 h 230"/>
              <a:gd name="T102" fmla="*/ 124 w 246"/>
              <a:gd name="T103" fmla="*/ 140 h 230"/>
              <a:gd name="T104" fmla="*/ 98 w 246"/>
              <a:gd name="T105" fmla="*/ 40 h 230"/>
              <a:gd name="T106" fmla="*/ 57 w 246"/>
              <a:gd name="T107" fmla="*/ 46 h 230"/>
              <a:gd name="T108" fmla="*/ 151 w 246"/>
              <a:gd name="T109" fmla="*/ 167 h 230"/>
              <a:gd name="T110" fmla="*/ 139 w 246"/>
              <a:gd name="T111" fmla="*/ 50 h 230"/>
              <a:gd name="T112" fmla="*/ 131 w 246"/>
              <a:gd name="T113" fmla="*/ 189 h 230"/>
              <a:gd name="T114" fmla="*/ 28 w 246"/>
              <a:gd name="T115" fmla="*/ 95 h 230"/>
              <a:gd name="T116" fmla="*/ 25 w 246"/>
              <a:gd name="T117" fmla="*/ 29 h 230"/>
              <a:gd name="T118" fmla="*/ 112 w 246"/>
              <a:gd name="T119" fmla="*/ 74 h 230"/>
              <a:gd name="T120" fmla="*/ 21 w 246"/>
              <a:gd name="T121" fmla="*/ 193 h 230"/>
              <a:gd name="T122" fmla="*/ 92 w 246"/>
              <a:gd name="T123" fmla="*/ 88 h 230"/>
              <a:gd name="T124" fmla="*/ 232 w 246"/>
              <a:gd name="T125" fmla="*/ 5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6" h="230">
                <a:moveTo>
                  <a:pt x="3" y="30"/>
                </a:moveTo>
                <a:cubicBezTo>
                  <a:pt x="3" y="30"/>
                  <a:pt x="2" y="30"/>
                  <a:pt x="2" y="30"/>
                </a:cubicBezTo>
                <a:cubicBezTo>
                  <a:pt x="1" y="30"/>
                  <a:pt x="0" y="29"/>
                  <a:pt x="1" y="28"/>
                </a:cubicBezTo>
                <a:cubicBezTo>
                  <a:pt x="1" y="27"/>
                  <a:pt x="2" y="26"/>
                  <a:pt x="2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3" y="18"/>
                  <a:pt x="2" y="14"/>
                  <a:pt x="2" y="9"/>
                </a:cubicBezTo>
                <a:cubicBezTo>
                  <a:pt x="1" y="9"/>
                  <a:pt x="1" y="8"/>
                  <a:pt x="1" y="7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4"/>
                  <a:pt x="6" y="4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8" y="4"/>
                  <a:pt x="10" y="4"/>
                  <a:pt x="13" y="3"/>
                </a:cubicBezTo>
                <a:cubicBezTo>
                  <a:pt x="17" y="3"/>
                  <a:pt x="20" y="2"/>
                  <a:pt x="24" y="2"/>
                </a:cubicBezTo>
                <a:cubicBezTo>
                  <a:pt x="37" y="0"/>
                  <a:pt x="50" y="1"/>
                  <a:pt x="62" y="1"/>
                </a:cubicBezTo>
                <a:cubicBezTo>
                  <a:pt x="75" y="1"/>
                  <a:pt x="87" y="1"/>
                  <a:pt x="99" y="1"/>
                </a:cubicBezTo>
                <a:cubicBezTo>
                  <a:pt x="106" y="1"/>
                  <a:pt x="114" y="1"/>
                  <a:pt x="122" y="1"/>
                </a:cubicBezTo>
                <a:cubicBezTo>
                  <a:pt x="137" y="0"/>
                  <a:pt x="152" y="0"/>
                  <a:pt x="168" y="0"/>
                </a:cubicBezTo>
                <a:cubicBezTo>
                  <a:pt x="173" y="1"/>
                  <a:pt x="179" y="1"/>
                  <a:pt x="184" y="1"/>
                </a:cubicBezTo>
                <a:cubicBezTo>
                  <a:pt x="186" y="1"/>
                  <a:pt x="188" y="1"/>
                  <a:pt x="190" y="1"/>
                </a:cubicBezTo>
                <a:cubicBezTo>
                  <a:pt x="192" y="1"/>
                  <a:pt x="194" y="1"/>
                  <a:pt x="195" y="3"/>
                </a:cubicBezTo>
                <a:cubicBezTo>
                  <a:pt x="195" y="3"/>
                  <a:pt x="196" y="3"/>
                  <a:pt x="196" y="3"/>
                </a:cubicBezTo>
                <a:cubicBezTo>
                  <a:pt x="196" y="3"/>
                  <a:pt x="197" y="3"/>
                  <a:pt x="197" y="3"/>
                </a:cubicBezTo>
                <a:cubicBezTo>
                  <a:pt x="198" y="2"/>
                  <a:pt x="199" y="2"/>
                  <a:pt x="200" y="3"/>
                </a:cubicBezTo>
                <a:cubicBezTo>
                  <a:pt x="201" y="3"/>
                  <a:pt x="201" y="4"/>
                  <a:pt x="201" y="5"/>
                </a:cubicBezTo>
                <a:cubicBezTo>
                  <a:pt x="200" y="6"/>
                  <a:pt x="201" y="8"/>
                  <a:pt x="202" y="9"/>
                </a:cubicBezTo>
                <a:cubicBezTo>
                  <a:pt x="207" y="15"/>
                  <a:pt x="213" y="20"/>
                  <a:pt x="219" y="24"/>
                </a:cubicBezTo>
                <a:cubicBezTo>
                  <a:pt x="221" y="26"/>
                  <a:pt x="224" y="27"/>
                  <a:pt x="226" y="29"/>
                </a:cubicBezTo>
                <a:cubicBezTo>
                  <a:pt x="228" y="30"/>
                  <a:pt x="229" y="31"/>
                  <a:pt x="231" y="33"/>
                </a:cubicBezTo>
                <a:cubicBezTo>
                  <a:pt x="232" y="33"/>
                  <a:pt x="232" y="33"/>
                  <a:pt x="233" y="33"/>
                </a:cubicBezTo>
                <a:cubicBezTo>
                  <a:pt x="234" y="34"/>
                  <a:pt x="234" y="34"/>
                  <a:pt x="234" y="35"/>
                </a:cubicBezTo>
                <a:cubicBezTo>
                  <a:pt x="235" y="37"/>
                  <a:pt x="236" y="39"/>
                  <a:pt x="236" y="41"/>
                </a:cubicBezTo>
                <a:cubicBezTo>
                  <a:pt x="236" y="42"/>
                  <a:pt x="237" y="43"/>
                  <a:pt x="237" y="44"/>
                </a:cubicBezTo>
                <a:cubicBezTo>
                  <a:pt x="238" y="44"/>
                  <a:pt x="239" y="45"/>
                  <a:pt x="239" y="46"/>
                </a:cubicBezTo>
                <a:cubicBezTo>
                  <a:pt x="239" y="49"/>
                  <a:pt x="240" y="53"/>
                  <a:pt x="240" y="56"/>
                </a:cubicBezTo>
                <a:cubicBezTo>
                  <a:pt x="240" y="68"/>
                  <a:pt x="239" y="79"/>
                  <a:pt x="239" y="90"/>
                </a:cubicBezTo>
                <a:cubicBezTo>
                  <a:pt x="238" y="98"/>
                  <a:pt x="238" y="106"/>
                  <a:pt x="238" y="114"/>
                </a:cubicBezTo>
                <a:cubicBezTo>
                  <a:pt x="238" y="120"/>
                  <a:pt x="239" y="126"/>
                  <a:pt x="239" y="132"/>
                </a:cubicBezTo>
                <a:cubicBezTo>
                  <a:pt x="239" y="140"/>
                  <a:pt x="240" y="148"/>
                  <a:pt x="241" y="156"/>
                </a:cubicBezTo>
                <a:cubicBezTo>
                  <a:pt x="241" y="168"/>
                  <a:pt x="242" y="179"/>
                  <a:pt x="243" y="191"/>
                </a:cubicBezTo>
                <a:cubicBezTo>
                  <a:pt x="243" y="194"/>
                  <a:pt x="243" y="198"/>
                  <a:pt x="243" y="201"/>
                </a:cubicBezTo>
                <a:cubicBezTo>
                  <a:pt x="245" y="203"/>
                  <a:pt x="245" y="204"/>
                  <a:pt x="243" y="205"/>
                </a:cubicBezTo>
                <a:cubicBezTo>
                  <a:pt x="243" y="208"/>
                  <a:pt x="243" y="210"/>
                  <a:pt x="245" y="213"/>
                </a:cubicBezTo>
                <a:cubicBezTo>
                  <a:pt x="245" y="213"/>
                  <a:pt x="245" y="213"/>
                  <a:pt x="245" y="213"/>
                </a:cubicBezTo>
                <a:cubicBezTo>
                  <a:pt x="246" y="214"/>
                  <a:pt x="246" y="215"/>
                  <a:pt x="245" y="215"/>
                </a:cubicBezTo>
                <a:cubicBezTo>
                  <a:pt x="245" y="215"/>
                  <a:pt x="244" y="215"/>
                  <a:pt x="243" y="215"/>
                </a:cubicBezTo>
                <a:cubicBezTo>
                  <a:pt x="243" y="215"/>
                  <a:pt x="242" y="214"/>
                  <a:pt x="242" y="214"/>
                </a:cubicBezTo>
                <a:cubicBezTo>
                  <a:pt x="241" y="213"/>
                  <a:pt x="241" y="213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9" y="216"/>
                  <a:pt x="237" y="219"/>
                  <a:pt x="234" y="220"/>
                </a:cubicBezTo>
                <a:cubicBezTo>
                  <a:pt x="232" y="221"/>
                  <a:pt x="229" y="221"/>
                  <a:pt x="227" y="221"/>
                </a:cubicBezTo>
                <a:cubicBezTo>
                  <a:pt x="213" y="222"/>
                  <a:pt x="199" y="222"/>
                  <a:pt x="186" y="223"/>
                </a:cubicBezTo>
                <a:cubicBezTo>
                  <a:pt x="183" y="223"/>
                  <a:pt x="181" y="223"/>
                  <a:pt x="178" y="223"/>
                </a:cubicBezTo>
                <a:cubicBezTo>
                  <a:pt x="178" y="223"/>
                  <a:pt x="177" y="223"/>
                  <a:pt x="177" y="223"/>
                </a:cubicBezTo>
                <a:cubicBezTo>
                  <a:pt x="176" y="224"/>
                  <a:pt x="175" y="224"/>
                  <a:pt x="174" y="223"/>
                </a:cubicBezTo>
                <a:cubicBezTo>
                  <a:pt x="174" y="223"/>
                  <a:pt x="173" y="223"/>
                  <a:pt x="173" y="223"/>
                </a:cubicBezTo>
                <a:cubicBezTo>
                  <a:pt x="168" y="223"/>
                  <a:pt x="163" y="223"/>
                  <a:pt x="158" y="224"/>
                </a:cubicBezTo>
                <a:cubicBezTo>
                  <a:pt x="157" y="224"/>
                  <a:pt x="156" y="224"/>
                  <a:pt x="156" y="225"/>
                </a:cubicBezTo>
                <a:cubicBezTo>
                  <a:pt x="155" y="226"/>
                  <a:pt x="153" y="226"/>
                  <a:pt x="153" y="225"/>
                </a:cubicBezTo>
                <a:cubicBezTo>
                  <a:pt x="152" y="224"/>
                  <a:pt x="151" y="224"/>
                  <a:pt x="151" y="224"/>
                </a:cubicBezTo>
                <a:cubicBezTo>
                  <a:pt x="147" y="225"/>
                  <a:pt x="142" y="225"/>
                  <a:pt x="138" y="225"/>
                </a:cubicBezTo>
                <a:cubicBezTo>
                  <a:pt x="132" y="226"/>
                  <a:pt x="125" y="227"/>
                  <a:pt x="118" y="228"/>
                </a:cubicBezTo>
                <a:cubicBezTo>
                  <a:pt x="100" y="229"/>
                  <a:pt x="81" y="230"/>
                  <a:pt x="62" y="229"/>
                </a:cubicBezTo>
                <a:cubicBezTo>
                  <a:pt x="60" y="229"/>
                  <a:pt x="57" y="229"/>
                  <a:pt x="54" y="229"/>
                </a:cubicBezTo>
                <a:cubicBezTo>
                  <a:pt x="53" y="230"/>
                  <a:pt x="52" y="230"/>
                  <a:pt x="51" y="230"/>
                </a:cubicBezTo>
                <a:cubicBezTo>
                  <a:pt x="50" y="230"/>
                  <a:pt x="50" y="230"/>
                  <a:pt x="49" y="230"/>
                </a:cubicBezTo>
                <a:cubicBezTo>
                  <a:pt x="47" y="230"/>
                  <a:pt x="47" y="229"/>
                  <a:pt x="48" y="227"/>
                </a:cubicBezTo>
                <a:cubicBezTo>
                  <a:pt x="47" y="226"/>
                  <a:pt x="45" y="226"/>
                  <a:pt x="44" y="225"/>
                </a:cubicBezTo>
                <a:cubicBezTo>
                  <a:pt x="38" y="221"/>
                  <a:pt x="32" y="217"/>
                  <a:pt x="26" y="212"/>
                </a:cubicBezTo>
                <a:cubicBezTo>
                  <a:pt x="22" y="210"/>
                  <a:pt x="19" y="208"/>
                  <a:pt x="16" y="205"/>
                </a:cubicBezTo>
                <a:cubicBezTo>
                  <a:pt x="15" y="204"/>
                  <a:pt x="14" y="203"/>
                  <a:pt x="13" y="202"/>
                </a:cubicBezTo>
                <a:cubicBezTo>
                  <a:pt x="12" y="202"/>
                  <a:pt x="12" y="201"/>
                  <a:pt x="12" y="201"/>
                </a:cubicBezTo>
                <a:cubicBezTo>
                  <a:pt x="12" y="201"/>
                  <a:pt x="12" y="200"/>
                  <a:pt x="12" y="200"/>
                </a:cubicBezTo>
                <a:cubicBezTo>
                  <a:pt x="13" y="199"/>
                  <a:pt x="13" y="199"/>
                  <a:pt x="14" y="199"/>
                </a:cubicBezTo>
                <a:cubicBezTo>
                  <a:pt x="14" y="199"/>
                  <a:pt x="14" y="199"/>
                  <a:pt x="15" y="200"/>
                </a:cubicBezTo>
                <a:cubicBezTo>
                  <a:pt x="15" y="199"/>
                  <a:pt x="15" y="198"/>
                  <a:pt x="15" y="197"/>
                </a:cubicBezTo>
                <a:cubicBezTo>
                  <a:pt x="16" y="193"/>
                  <a:pt x="16" y="189"/>
                  <a:pt x="17" y="184"/>
                </a:cubicBezTo>
                <a:cubicBezTo>
                  <a:pt x="17" y="183"/>
                  <a:pt x="17" y="181"/>
                  <a:pt x="17" y="180"/>
                </a:cubicBezTo>
                <a:cubicBezTo>
                  <a:pt x="17" y="164"/>
                  <a:pt x="17" y="148"/>
                  <a:pt x="16" y="132"/>
                </a:cubicBezTo>
                <a:cubicBezTo>
                  <a:pt x="16" y="131"/>
                  <a:pt x="16" y="130"/>
                  <a:pt x="16" y="130"/>
                </a:cubicBezTo>
                <a:cubicBezTo>
                  <a:pt x="15" y="129"/>
                  <a:pt x="15" y="128"/>
                  <a:pt x="15" y="128"/>
                </a:cubicBezTo>
                <a:cubicBezTo>
                  <a:pt x="16" y="127"/>
                  <a:pt x="16" y="126"/>
                  <a:pt x="16" y="125"/>
                </a:cubicBezTo>
                <a:cubicBezTo>
                  <a:pt x="15" y="120"/>
                  <a:pt x="15" y="116"/>
                  <a:pt x="15" y="112"/>
                </a:cubicBezTo>
                <a:cubicBezTo>
                  <a:pt x="15" y="109"/>
                  <a:pt x="14" y="105"/>
                  <a:pt x="13" y="102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4" y="123"/>
                  <a:pt x="14" y="142"/>
                  <a:pt x="14" y="162"/>
                </a:cubicBezTo>
                <a:cubicBezTo>
                  <a:pt x="14" y="171"/>
                  <a:pt x="15" y="179"/>
                  <a:pt x="15" y="188"/>
                </a:cubicBezTo>
                <a:cubicBezTo>
                  <a:pt x="15" y="190"/>
                  <a:pt x="15" y="193"/>
                  <a:pt x="15" y="195"/>
                </a:cubicBezTo>
                <a:cubicBezTo>
                  <a:pt x="15" y="195"/>
                  <a:pt x="15" y="196"/>
                  <a:pt x="15" y="196"/>
                </a:cubicBezTo>
                <a:cubicBezTo>
                  <a:pt x="15" y="196"/>
                  <a:pt x="14" y="197"/>
                  <a:pt x="14" y="197"/>
                </a:cubicBezTo>
                <a:cubicBezTo>
                  <a:pt x="13" y="197"/>
                  <a:pt x="12" y="197"/>
                  <a:pt x="12" y="196"/>
                </a:cubicBezTo>
                <a:cubicBezTo>
                  <a:pt x="12" y="195"/>
                  <a:pt x="12" y="194"/>
                  <a:pt x="11" y="193"/>
                </a:cubicBezTo>
                <a:cubicBezTo>
                  <a:pt x="11" y="183"/>
                  <a:pt x="10" y="173"/>
                  <a:pt x="10" y="163"/>
                </a:cubicBezTo>
                <a:cubicBezTo>
                  <a:pt x="9" y="158"/>
                  <a:pt x="9" y="153"/>
                  <a:pt x="9" y="149"/>
                </a:cubicBezTo>
                <a:cubicBezTo>
                  <a:pt x="8" y="140"/>
                  <a:pt x="8" y="132"/>
                  <a:pt x="7" y="124"/>
                </a:cubicBezTo>
                <a:cubicBezTo>
                  <a:pt x="6" y="115"/>
                  <a:pt x="5" y="107"/>
                  <a:pt x="4" y="98"/>
                </a:cubicBezTo>
                <a:cubicBezTo>
                  <a:pt x="3" y="89"/>
                  <a:pt x="3" y="80"/>
                  <a:pt x="3" y="71"/>
                </a:cubicBezTo>
                <a:cubicBezTo>
                  <a:pt x="3" y="58"/>
                  <a:pt x="3" y="45"/>
                  <a:pt x="3" y="32"/>
                </a:cubicBezTo>
                <a:cubicBezTo>
                  <a:pt x="3" y="32"/>
                  <a:pt x="3" y="31"/>
                  <a:pt x="3" y="30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9"/>
                </a:cubicBezTo>
                <a:cubicBezTo>
                  <a:pt x="17" y="93"/>
                  <a:pt x="17" y="97"/>
                  <a:pt x="17" y="101"/>
                </a:cubicBezTo>
                <a:cubicBezTo>
                  <a:pt x="17" y="101"/>
                  <a:pt x="18" y="102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98"/>
                  <a:pt x="17" y="93"/>
                  <a:pt x="17" y="88"/>
                </a:cubicBezTo>
                <a:cubicBezTo>
                  <a:pt x="17" y="86"/>
                  <a:pt x="17" y="83"/>
                  <a:pt x="17" y="81"/>
                </a:cubicBezTo>
                <a:cubicBezTo>
                  <a:pt x="17" y="77"/>
                  <a:pt x="16" y="73"/>
                  <a:pt x="16" y="68"/>
                </a:cubicBezTo>
                <a:cubicBezTo>
                  <a:pt x="16" y="63"/>
                  <a:pt x="16" y="57"/>
                  <a:pt x="16" y="52"/>
                </a:cubicBezTo>
                <a:cubicBezTo>
                  <a:pt x="16" y="52"/>
                  <a:pt x="16" y="51"/>
                  <a:pt x="16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3"/>
                  <a:pt x="15" y="54"/>
                  <a:pt x="16" y="55"/>
                </a:cubicBezTo>
                <a:cubicBezTo>
                  <a:pt x="16" y="66"/>
                  <a:pt x="16" y="76"/>
                  <a:pt x="17" y="86"/>
                </a:cubicBezTo>
                <a:cubicBezTo>
                  <a:pt x="17" y="87"/>
                  <a:pt x="17" y="87"/>
                  <a:pt x="17" y="88"/>
                </a:cubicBezTo>
                <a:close/>
                <a:moveTo>
                  <a:pt x="201" y="67"/>
                </a:moveTo>
                <a:cubicBezTo>
                  <a:pt x="202" y="67"/>
                  <a:pt x="202" y="67"/>
                  <a:pt x="203" y="67"/>
                </a:cubicBezTo>
                <a:cubicBezTo>
                  <a:pt x="208" y="65"/>
                  <a:pt x="212" y="63"/>
                  <a:pt x="217" y="61"/>
                </a:cubicBezTo>
                <a:cubicBezTo>
                  <a:pt x="218" y="60"/>
                  <a:pt x="219" y="60"/>
                  <a:pt x="221" y="59"/>
                </a:cubicBezTo>
                <a:cubicBezTo>
                  <a:pt x="222" y="58"/>
                  <a:pt x="224" y="57"/>
                  <a:pt x="226" y="56"/>
                </a:cubicBezTo>
                <a:cubicBezTo>
                  <a:pt x="227" y="56"/>
                  <a:pt x="228" y="56"/>
                  <a:pt x="229" y="56"/>
                </a:cubicBezTo>
                <a:cubicBezTo>
                  <a:pt x="229" y="57"/>
                  <a:pt x="229" y="58"/>
                  <a:pt x="229" y="59"/>
                </a:cubicBezTo>
                <a:cubicBezTo>
                  <a:pt x="229" y="60"/>
                  <a:pt x="228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ubicBezTo>
                  <a:pt x="223" y="61"/>
                  <a:pt x="220" y="62"/>
                  <a:pt x="217" y="63"/>
                </a:cubicBezTo>
                <a:cubicBezTo>
                  <a:pt x="212" y="65"/>
                  <a:pt x="208" y="67"/>
                  <a:pt x="203" y="69"/>
                </a:cubicBezTo>
                <a:cubicBezTo>
                  <a:pt x="203" y="69"/>
                  <a:pt x="202" y="69"/>
                  <a:pt x="202" y="69"/>
                </a:cubicBezTo>
                <a:cubicBezTo>
                  <a:pt x="203" y="71"/>
                  <a:pt x="203" y="71"/>
                  <a:pt x="202" y="72"/>
                </a:cubicBezTo>
                <a:cubicBezTo>
                  <a:pt x="202" y="72"/>
                  <a:pt x="201" y="72"/>
                  <a:pt x="201" y="73"/>
                </a:cubicBezTo>
                <a:cubicBezTo>
                  <a:pt x="201" y="74"/>
                  <a:pt x="201" y="76"/>
                  <a:pt x="201" y="78"/>
                </a:cubicBezTo>
                <a:cubicBezTo>
                  <a:pt x="203" y="77"/>
                  <a:pt x="204" y="77"/>
                  <a:pt x="205" y="76"/>
                </a:cubicBezTo>
                <a:cubicBezTo>
                  <a:pt x="213" y="73"/>
                  <a:pt x="220" y="70"/>
                  <a:pt x="227" y="65"/>
                </a:cubicBezTo>
                <a:cubicBezTo>
                  <a:pt x="227" y="65"/>
                  <a:pt x="228" y="65"/>
                  <a:pt x="229" y="66"/>
                </a:cubicBezTo>
                <a:cubicBezTo>
                  <a:pt x="230" y="66"/>
                  <a:pt x="230" y="67"/>
                  <a:pt x="230" y="68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5" y="70"/>
                  <a:pt x="221" y="71"/>
                  <a:pt x="218" y="73"/>
                </a:cubicBezTo>
                <a:cubicBezTo>
                  <a:pt x="213" y="75"/>
                  <a:pt x="208" y="77"/>
                  <a:pt x="203" y="80"/>
                </a:cubicBezTo>
                <a:cubicBezTo>
                  <a:pt x="202" y="80"/>
                  <a:pt x="202" y="80"/>
                  <a:pt x="201" y="80"/>
                </a:cubicBezTo>
                <a:cubicBezTo>
                  <a:pt x="201" y="82"/>
                  <a:pt x="201" y="83"/>
                  <a:pt x="201" y="84"/>
                </a:cubicBezTo>
                <a:cubicBezTo>
                  <a:pt x="201" y="85"/>
                  <a:pt x="201" y="86"/>
                  <a:pt x="201" y="87"/>
                </a:cubicBezTo>
                <a:cubicBezTo>
                  <a:pt x="202" y="87"/>
                  <a:pt x="202" y="87"/>
                  <a:pt x="203" y="87"/>
                </a:cubicBezTo>
                <a:cubicBezTo>
                  <a:pt x="205" y="86"/>
                  <a:pt x="207" y="85"/>
                  <a:pt x="209" y="83"/>
                </a:cubicBezTo>
                <a:cubicBezTo>
                  <a:pt x="216" y="80"/>
                  <a:pt x="222" y="77"/>
                  <a:pt x="228" y="73"/>
                </a:cubicBezTo>
                <a:cubicBezTo>
                  <a:pt x="229" y="73"/>
                  <a:pt x="230" y="73"/>
                  <a:pt x="231" y="73"/>
                </a:cubicBezTo>
                <a:cubicBezTo>
                  <a:pt x="231" y="73"/>
                  <a:pt x="231" y="73"/>
                  <a:pt x="232" y="73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1" y="69"/>
                  <a:pt x="231" y="68"/>
                  <a:pt x="231" y="66"/>
                </a:cubicBezTo>
                <a:cubicBezTo>
                  <a:pt x="230" y="62"/>
                  <a:pt x="230" y="57"/>
                  <a:pt x="230" y="53"/>
                </a:cubicBezTo>
                <a:cubicBezTo>
                  <a:pt x="230" y="51"/>
                  <a:pt x="229" y="50"/>
                  <a:pt x="228" y="49"/>
                </a:cubicBezTo>
                <a:cubicBezTo>
                  <a:pt x="228" y="49"/>
                  <a:pt x="228" y="49"/>
                  <a:pt x="227" y="49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16" y="53"/>
                  <a:pt x="209" y="56"/>
                  <a:pt x="202" y="58"/>
                </a:cubicBezTo>
                <a:cubicBezTo>
                  <a:pt x="202" y="58"/>
                  <a:pt x="202" y="59"/>
                  <a:pt x="201" y="59"/>
                </a:cubicBezTo>
                <a:cubicBezTo>
                  <a:pt x="201" y="62"/>
                  <a:pt x="201" y="64"/>
                  <a:pt x="201" y="67"/>
                </a:cubicBezTo>
                <a:close/>
                <a:moveTo>
                  <a:pt x="231" y="87"/>
                </a:moveTo>
                <a:cubicBezTo>
                  <a:pt x="231" y="83"/>
                  <a:pt x="231" y="80"/>
                  <a:pt x="231" y="77"/>
                </a:cubicBezTo>
                <a:cubicBezTo>
                  <a:pt x="230" y="77"/>
                  <a:pt x="229" y="77"/>
                  <a:pt x="228" y="77"/>
                </a:cubicBezTo>
                <a:cubicBezTo>
                  <a:pt x="225" y="78"/>
                  <a:pt x="223" y="79"/>
                  <a:pt x="220" y="81"/>
                </a:cubicBezTo>
                <a:cubicBezTo>
                  <a:pt x="215" y="83"/>
                  <a:pt x="211" y="85"/>
                  <a:pt x="206" y="87"/>
                </a:cubicBezTo>
                <a:cubicBezTo>
                  <a:pt x="205" y="88"/>
                  <a:pt x="203" y="89"/>
                  <a:pt x="201" y="90"/>
                </a:cubicBezTo>
                <a:cubicBezTo>
                  <a:pt x="201" y="93"/>
                  <a:pt x="201" y="96"/>
                  <a:pt x="202" y="100"/>
                </a:cubicBezTo>
                <a:cubicBezTo>
                  <a:pt x="202" y="100"/>
                  <a:pt x="202" y="99"/>
                  <a:pt x="203" y="99"/>
                </a:cubicBezTo>
                <a:cubicBezTo>
                  <a:pt x="211" y="95"/>
                  <a:pt x="219" y="92"/>
                  <a:pt x="227" y="87"/>
                </a:cubicBezTo>
                <a:cubicBezTo>
                  <a:pt x="228" y="86"/>
                  <a:pt x="230" y="86"/>
                  <a:pt x="231" y="87"/>
                </a:cubicBezTo>
                <a:close/>
                <a:moveTo>
                  <a:pt x="188" y="219"/>
                </a:moveTo>
                <a:cubicBezTo>
                  <a:pt x="192" y="219"/>
                  <a:pt x="195" y="219"/>
                  <a:pt x="198" y="219"/>
                </a:cubicBezTo>
                <a:cubicBezTo>
                  <a:pt x="196" y="218"/>
                  <a:pt x="196" y="217"/>
                  <a:pt x="197" y="216"/>
                </a:cubicBezTo>
                <a:cubicBezTo>
                  <a:pt x="198" y="214"/>
                  <a:pt x="198" y="213"/>
                  <a:pt x="199" y="212"/>
                </a:cubicBezTo>
                <a:cubicBezTo>
                  <a:pt x="199" y="210"/>
                  <a:pt x="200" y="207"/>
                  <a:pt x="200" y="205"/>
                </a:cubicBezTo>
                <a:cubicBezTo>
                  <a:pt x="201" y="202"/>
                  <a:pt x="201" y="199"/>
                  <a:pt x="202" y="196"/>
                </a:cubicBezTo>
                <a:cubicBezTo>
                  <a:pt x="202" y="194"/>
                  <a:pt x="202" y="194"/>
                  <a:pt x="201" y="193"/>
                </a:cubicBezTo>
                <a:cubicBezTo>
                  <a:pt x="200" y="192"/>
                  <a:pt x="199" y="192"/>
                  <a:pt x="198" y="191"/>
                </a:cubicBezTo>
                <a:cubicBezTo>
                  <a:pt x="197" y="190"/>
                  <a:pt x="196" y="189"/>
                  <a:pt x="195" y="189"/>
                </a:cubicBezTo>
                <a:cubicBezTo>
                  <a:pt x="194" y="189"/>
                  <a:pt x="193" y="190"/>
                  <a:pt x="192" y="190"/>
                </a:cubicBezTo>
                <a:cubicBezTo>
                  <a:pt x="191" y="190"/>
                  <a:pt x="191" y="191"/>
                  <a:pt x="191" y="192"/>
                </a:cubicBezTo>
                <a:cubicBezTo>
                  <a:pt x="190" y="196"/>
                  <a:pt x="190" y="200"/>
                  <a:pt x="189" y="204"/>
                </a:cubicBezTo>
                <a:cubicBezTo>
                  <a:pt x="189" y="208"/>
                  <a:pt x="189" y="212"/>
                  <a:pt x="189" y="216"/>
                </a:cubicBezTo>
                <a:cubicBezTo>
                  <a:pt x="189" y="217"/>
                  <a:pt x="189" y="218"/>
                  <a:pt x="188" y="219"/>
                </a:cubicBezTo>
                <a:close/>
                <a:moveTo>
                  <a:pt x="203" y="112"/>
                </a:moveTo>
                <a:cubicBezTo>
                  <a:pt x="203" y="112"/>
                  <a:pt x="203" y="112"/>
                  <a:pt x="204" y="112"/>
                </a:cubicBezTo>
                <a:cubicBezTo>
                  <a:pt x="212" y="108"/>
                  <a:pt x="220" y="104"/>
                  <a:pt x="227" y="99"/>
                </a:cubicBezTo>
                <a:cubicBezTo>
                  <a:pt x="228" y="99"/>
                  <a:pt x="229" y="98"/>
                  <a:pt x="231" y="99"/>
                </a:cubicBezTo>
                <a:cubicBezTo>
                  <a:pt x="231" y="97"/>
                  <a:pt x="231" y="91"/>
                  <a:pt x="231" y="91"/>
                </a:cubicBezTo>
                <a:cubicBezTo>
                  <a:pt x="230" y="91"/>
                  <a:pt x="229" y="91"/>
                  <a:pt x="229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25" y="92"/>
                  <a:pt x="222" y="92"/>
                  <a:pt x="220" y="94"/>
                </a:cubicBezTo>
                <a:cubicBezTo>
                  <a:pt x="214" y="96"/>
                  <a:pt x="209" y="99"/>
                  <a:pt x="203" y="102"/>
                </a:cubicBezTo>
                <a:cubicBezTo>
                  <a:pt x="203" y="102"/>
                  <a:pt x="202" y="102"/>
                  <a:pt x="202" y="102"/>
                </a:cubicBezTo>
                <a:cubicBezTo>
                  <a:pt x="202" y="106"/>
                  <a:pt x="202" y="109"/>
                  <a:pt x="203" y="112"/>
                </a:cubicBezTo>
                <a:close/>
                <a:moveTo>
                  <a:pt x="231" y="121"/>
                </a:moveTo>
                <a:cubicBezTo>
                  <a:pt x="222" y="125"/>
                  <a:pt x="213" y="129"/>
                  <a:pt x="205" y="133"/>
                </a:cubicBezTo>
                <a:cubicBezTo>
                  <a:pt x="205" y="137"/>
                  <a:pt x="205" y="141"/>
                  <a:pt x="205" y="144"/>
                </a:cubicBezTo>
                <a:cubicBezTo>
                  <a:pt x="209" y="144"/>
                  <a:pt x="227" y="133"/>
                  <a:pt x="231" y="129"/>
                </a:cubicBezTo>
                <a:cubicBezTo>
                  <a:pt x="231" y="127"/>
                  <a:pt x="231" y="124"/>
                  <a:pt x="231" y="121"/>
                </a:cubicBezTo>
                <a:close/>
                <a:moveTo>
                  <a:pt x="206" y="156"/>
                </a:moveTo>
                <a:cubicBezTo>
                  <a:pt x="206" y="159"/>
                  <a:pt x="206" y="162"/>
                  <a:pt x="207" y="165"/>
                </a:cubicBezTo>
                <a:cubicBezTo>
                  <a:pt x="208" y="164"/>
                  <a:pt x="210" y="163"/>
                  <a:pt x="212" y="162"/>
                </a:cubicBezTo>
                <a:cubicBezTo>
                  <a:pt x="218" y="159"/>
                  <a:pt x="224" y="157"/>
                  <a:pt x="229" y="153"/>
                </a:cubicBezTo>
                <a:cubicBezTo>
                  <a:pt x="230" y="152"/>
                  <a:pt x="231" y="152"/>
                  <a:pt x="232" y="153"/>
                </a:cubicBezTo>
                <a:cubicBezTo>
                  <a:pt x="232" y="150"/>
                  <a:pt x="232" y="147"/>
                  <a:pt x="232" y="145"/>
                </a:cubicBezTo>
                <a:cubicBezTo>
                  <a:pt x="223" y="147"/>
                  <a:pt x="214" y="152"/>
                  <a:pt x="206" y="156"/>
                </a:cubicBezTo>
                <a:close/>
                <a:moveTo>
                  <a:pt x="231" y="103"/>
                </a:moveTo>
                <a:cubicBezTo>
                  <a:pt x="227" y="103"/>
                  <a:pt x="223" y="104"/>
                  <a:pt x="220" y="106"/>
                </a:cubicBezTo>
                <a:cubicBezTo>
                  <a:pt x="214" y="109"/>
                  <a:pt x="209" y="111"/>
                  <a:pt x="203" y="114"/>
                </a:cubicBezTo>
                <a:cubicBezTo>
                  <a:pt x="203" y="114"/>
                  <a:pt x="203" y="114"/>
                  <a:pt x="203" y="115"/>
                </a:cubicBezTo>
                <a:cubicBezTo>
                  <a:pt x="203" y="116"/>
                  <a:pt x="203" y="117"/>
                  <a:pt x="203" y="119"/>
                </a:cubicBezTo>
                <a:cubicBezTo>
                  <a:pt x="203" y="120"/>
                  <a:pt x="204" y="121"/>
                  <a:pt x="204" y="122"/>
                </a:cubicBezTo>
                <a:cubicBezTo>
                  <a:pt x="206" y="122"/>
                  <a:pt x="207" y="121"/>
                  <a:pt x="209" y="120"/>
                </a:cubicBezTo>
                <a:cubicBezTo>
                  <a:pt x="216" y="116"/>
                  <a:pt x="224" y="113"/>
                  <a:pt x="231" y="108"/>
                </a:cubicBezTo>
                <a:cubicBezTo>
                  <a:pt x="231" y="107"/>
                  <a:pt x="231" y="105"/>
                  <a:pt x="231" y="103"/>
                </a:cubicBezTo>
                <a:close/>
                <a:moveTo>
                  <a:pt x="181" y="193"/>
                </a:moveTo>
                <a:cubicBezTo>
                  <a:pt x="181" y="194"/>
                  <a:pt x="181" y="194"/>
                  <a:pt x="181" y="194"/>
                </a:cubicBezTo>
                <a:cubicBezTo>
                  <a:pt x="180" y="199"/>
                  <a:pt x="179" y="205"/>
                  <a:pt x="178" y="210"/>
                </a:cubicBezTo>
                <a:cubicBezTo>
                  <a:pt x="178" y="213"/>
                  <a:pt x="178" y="215"/>
                  <a:pt x="178" y="218"/>
                </a:cubicBezTo>
                <a:cubicBezTo>
                  <a:pt x="177" y="218"/>
                  <a:pt x="178" y="219"/>
                  <a:pt x="178" y="219"/>
                </a:cubicBezTo>
                <a:cubicBezTo>
                  <a:pt x="181" y="219"/>
                  <a:pt x="183" y="219"/>
                  <a:pt x="187" y="219"/>
                </a:cubicBezTo>
                <a:cubicBezTo>
                  <a:pt x="185" y="218"/>
                  <a:pt x="185" y="217"/>
                  <a:pt x="186" y="216"/>
                </a:cubicBezTo>
                <a:cubicBezTo>
                  <a:pt x="186" y="216"/>
                  <a:pt x="186" y="215"/>
                  <a:pt x="186" y="215"/>
                </a:cubicBezTo>
                <a:cubicBezTo>
                  <a:pt x="186" y="212"/>
                  <a:pt x="187" y="209"/>
                  <a:pt x="187" y="205"/>
                </a:cubicBezTo>
                <a:cubicBezTo>
                  <a:pt x="188" y="201"/>
                  <a:pt x="188" y="197"/>
                  <a:pt x="189" y="193"/>
                </a:cubicBezTo>
                <a:cubicBezTo>
                  <a:pt x="189" y="192"/>
                  <a:pt x="189" y="192"/>
                  <a:pt x="189" y="191"/>
                </a:cubicBezTo>
                <a:cubicBezTo>
                  <a:pt x="186" y="192"/>
                  <a:pt x="184" y="193"/>
                  <a:pt x="181" y="193"/>
                </a:cubicBezTo>
                <a:close/>
                <a:moveTo>
                  <a:pt x="233" y="163"/>
                </a:moveTo>
                <a:cubicBezTo>
                  <a:pt x="231" y="164"/>
                  <a:pt x="230" y="165"/>
                  <a:pt x="228" y="165"/>
                </a:cubicBezTo>
                <a:cubicBezTo>
                  <a:pt x="222" y="168"/>
                  <a:pt x="216" y="172"/>
                  <a:pt x="209" y="175"/>
                </a:cubicBezTo>
                <a:cubicBezTo>
                  <a:pt x="207" y="176"/>
                  <a:pt x="207" y="176"/>
                  <a:pt x="207" y="179"/>
                </a:cubicBezTo>
                <a:cubicBezTo>
                  <a:pt x="207" y="179"/>
                  <a:pt x="207" y="179"/>
                  <a:pt x="207" y="179"/>
                </a:cubicBezTo>
                <a:cubicBezTo>
                  <a:pt x="208" y="181"/>
                  <a:pt x="209" y="182"/>
                  <a:pt x="211" y="183"/>
                </a:cubicBezTo>
                <a:cubicBezTo>
                  <a:pt x="211" y="183"/>
                  <a:pt x="212" y="183"/>
                  <a:pt x="212" y="182"/>
                </a:cubicBezTo>
                <a:cubicBezTo>
                  <a:pt x="218" y="179"/>
                  <a:pt x="223" y="177"/>
                  <a:pt x="228" y="174"/>
                </a:cubicBezTo>
                <a:cubicBezTo>
                  <a:pt x="230" y="173"/>
                  <a:pt x="232" y="171"/>
                  <a:pt x="233" y="170"/>
                </a:cubicBezTo>
                <a:cubicBezTo>
                  <a:pt x="234" y="170"/>
                  <a:pt x="234" y="170"/>
                  <a:pt x="234" y="169"/>
                </a:cubicBezTo>
                <a:cubicBezTo>
                  <a:pt x="233" y="167"/>
                  <a:pt x="233" y="165"/>
                  <a:pt x="233" y="163"/>
                </a:cubicBezTo>
                <a:close/>
                <a:moveTo>
                  <a:pt x="163" y="220"/>
                </a:moveTo>
                <a:cubicBezTo>
                  <a:pt x="167" y="212"/>
                  <a:pt x="166" y="204"/>
                  <a:pt x="167" y="196"/>
                </a:cubicBezTo>
                <a:cubicBezTo>
                  <a:pt x="164" y="197"/>
                  <a:pt x="160" y="197"/>
                  <a:pt x="157" y="198"/>
                </a:cubicBezTo>
                <a:cubicBezTo>
                  <a:pt x="156" y="205"/>
                  <a:pt x="156" y="212"/>
                  <a:pt x="156" y="220"/>
                </a:cubicBezTo>
                <a:cubicBezTo>
                  <a:pt x="159" y="220"/>
                  <a:pt x="161" y="220"/>
                  <a:pt x="163" y="220"/>
                </a:cubicBezTo>
                <a:close/>
                <a:moveTo>
                  <a:pt x="6" y="52"/>
                </a:move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4"/>
                  <a:pt x="6" y="54"/>
                </a:cubicBezTo>
                <a:cubicBezTo>
                  <a:pt x="6" y="65"/>
                  <a:pt x="6" y="76"/>
                  <a:pt x="6" y="87"/>
                </a:cubicBezTo>
                <a:cubicBezTo>
                  <a:pt x="7" y="95"/>
                  <a:pt x="7" y="102"/>
                  <a:pt x="8" y="110"/>
                </a:cubicBezTo>
                <a:cubicBezTo>
                  <a:pt x="9" y="116"/>
                  <a:pt x="9" y="122"/>
                  <a:pt x="10" y="128"/>
                </a:cubicBezTo>
                <a:cubicBezTo>
                  <a:pt x="10" y="131"/>
                  <a:pt x="10" y="134"/>
                  <a:pt x="11" y="137"/>
                </a:cubicBezTo>
                <a:cubicBezTo>
                  <a:pt x="11" y="136"/>
                  <a:pt x="11" y="134"/>
                  <a:pt x="11" y="133"/>
                </a:cubicBezTo>
                <a:cubicBezTo>
                  <a:pt x="11" y="117"/>
                  <a:pt x="11" y="100"/>
                  <a:pt x="11" y="84"/>
                </a:cubicBezTo>
                <a:cubicBezTo>
                  <a:pt x="11" y="83"/>
                  <a:pt x="10" y="81"/>
                  <a:pt x="10" y="80"/>
                </a:cubicBezTo>
                <a:cubicBezTo>
                  <a:pt x="9" y="74"/>
                  <a:pt x="8" y="67"/>
                  <a:pt x="7" y="61"/>
                </a:cubicBezTo>
                <a:cubicBezTo>
                  <a:pt x="7" y="58"/>
                  <a:pt x="6" y="55"/>
                  <a:pt x="6" y="52"/>
                </a:cubicBezTo>
                <a:close/>
                <a:moveTo>
                  <a:pt x="206" y="154"/>
                </a:moveTo>
                <a:cubicBezTo>
                  <a:pt x="206" y="153"/>
                  <a:pt x="207" y="153"/>
                  <a:pt x="207" y="153"/>
                </a:cubicBezTo>
                <a:cubicBezTo>
                  <a:pt x="210" y="152"/>
                  <a:pt x="213" y="150"/>
                  <a:pt x="216" y="149"/>
                </a:cubicBezTo>
                <a:cubicBezTo>
                  <a:pt x="221" y="147"/>
                  <a:pt x="226" y="145"/>
                  <a:pt x="230" y="142"/>
                </a:cubicBezTo>
                <a:cubicBezTo>
                  <a:pt x="231" y="142"/>
                  <a:pt x="231" y="142"/>
                  <a:pt x="232" y="141"/>
                </a:cubicBezTo>
                <a:cubicBezTo>
                  <a:pt x="231" y="140"/>
                  <a:pt x="231" y="139"/>
                  <a:pt x="231" y="137"/>
                </a:cubicBezTo>
                <a:cubicBezTo>
                  <a:pt x="231" y="136"/>
                  <a:pt x="231" y="135"/>
                  <a:pt x="231" y="133"/>
                </a:cubicBezTo>
                <a:cubicBezTo>
                  <a:pt x="231" y="133"/>
                  <a:pt x="230" y="134"/>
                  <a:pt x="230" y="134"/>
                </a:cubicBezTo>
                <a:cubicBezTo>
                  <a:pt x="227" y="135"/>
                  <a:pt x="224" y="136"/>
                  <a:pt x="221" y="138"/>
                </a:cubicBezTo>
                <a:cubicBezTo>
                  <a:pt x="216" y="141"/>
                  <a:pt x="211" y="144"/>
                  <a:pt x="206" y="146"/>
                </a:cubicBezTo>
                <a:cubicBezTo>
                  <a:pt x="206" y="147"/>
                  <a:pt x="206" y="147"/>
                  <a:pt x="205" y="147"/>
                </a:cubicBezTo>
                <a:cubicBezTo>
                  <a:pt x="205" y="149"/>
                  <a:pt x="206" y="151"/>
                  <a:pt x="206" y="154"/>
                </a:cubicBezTo>
                <a:close/>
                <a:moveTo>
                  <a:pt x="169" y="196"/>
                </a:moveTo>
                <a:cubicBezTo>
                  <a:pt x="169" y="196"/>
                  <a:pt x="169" y="197"/>
                  <a:pt x="169" y="197"/>
                </a:cubicBezTo>
                <a:cubicBezTo>
                  <a:pt x="169" y="202"/>
                  <a:pt x="168" y="207"/>
                  <a:pt x="168" y="212"/>
                </a:cubicBezTo>
                <a:cubicBezTo>
                  <a:pt x="168" y="214"/>
                  <a:pt x="168" y="217"/>
                  <a:pt x="168" y="219"/>
                </a:cubicBezTo>
                <a:cubicBezTo>
                  <a:pt x="170" y="219"/>
                  <a:pt x="172" y="219"/>
                  <a:pt x="174" y="219"/>
                </a:cubicBezTo>
                <a:cubicBezTo>
                  <a:pt x="175" y="217"/>
                  <a:pt x="179" y="196"/>
                  <a:pt x="179" y="194"/>
                </a:cubicBezTo>
                <a:cubicBezTo>
                  <a:pt x="175" y="195"/>
                  <a:pt x="172" y="195"/>
                  <a:pt x="169" y="196"/>
                </a:cubicBezTo>
                <a:close/>
                <a:moveTo>
                  <a:pt x="145" y="199"/>
                </a:moveTo>
                <a:cubicBezTo>
                  <a:pt x="145" y="206"/>
                  <a:pt x="144" y="213"/>
                  <a:pt x="145" y="220"/>
                </a:cubicBezTo>
                <a:cubicBezTo>
                  <a:pt x="148" y="220"/>
                  <a:pt x="150" y="220"/>
                  <a:pt x="153" y="220"/>
                </a:cubicBezTo>
                <a:cubicBezTo>
                  <a:pt x="153" y="220"/>
                  <a:pt x="153" y="219"/>
                  <a:pt x="153" y="219"/>
                </a:cubicBezTo>
                <a:cubicBezTo>
                  <a:pt x="153" y="217"/>
                  <a:pt x="154" y="214"/>
                  <a:pt x="154" y="212"/>
                </a:cubicBezTo>
                <a:cubicBezTo>
                  <a:pt x="154" y="208"/>
                  <a:pt x="155" y="204"/>
                  <a:pt x="155" y="200"/>
                </a:cubicBezTo>
                <a:cubicBezTo>
                  <a:pt x="155" y="199"/>
                  <a:pt x="155" y="199"/>
                  <a:pt x="155" y="198"/>
                </a:cubicBezTo>
                <a:cubicBezTo>
                  <a:pt x="152" y="198"/>
                  <a:pt x="148" y="199"/>
                  <a:pt x="145" y="199"/>
                </a:cubicBezTo>
                <a:close/>
                <a:moveTo>
                  <a:pt x="134" y="220"/>
                </a:moveTo>
                <a:cubicBezTo>
                  <a:pt x="136" y="220"/>
                  <a:pt x="139" y="220"/>
                  <a:pt x="141" y="220"/>
                </a:cubicBezTo>
                <a:cubicBezTo>
                  <a:pt x="143" y="213"/>
                  <a:pt x="143" y="206"/>
                  <a:pt x="143" y="199"/>
                </a:cubicBezTo>
                <a:cubicBezTo>
                  <a:pt x="140" y="199"/>
                  <a:pt x="137" y="199"/>
                  <a:pt x="134" y="200"/>
                </a:cubicBezTo>
                <a:cubicBezTo>
                  <a:pt x="133" y="206"/>
                  <a:pt x="133" y="213"/>
                  <a:pt x="134" y="220"/>
                </a:cubicBezTo>
                <a:close/>
                <a:moveTo>
                  <a:pt x="122" y="200"/>
                </a:moveTo>
                <a:cubicBezTo>
                  <a:pt x="122" y="202"/>
                  <a:pt x="122" y="204"/>
                  <a:pt x="122" y="206"/>
                </a:cubicBezTo>
                <a:cubicBezTo>
                  <a:pt x="122" y="210"/>
                  <a:pt x="121" y="214"/>
                  <a:pt x="122" y="218"/>
                </a:cubicBezTo>
                <a:cubicBezTo>
                  <a:pt x="122" y="219"/>
                  <a:pt x="122" y="220"/>
                  <a:pt x="123" y="220"/>
                </a:cubicBezTo>
                <a:cubicBezTo>
                  <a:pt x="125" y="220"/>
                  <a:pt x="127" y="220"/>
                  <a:pt x="129" y="220"/>
                </a:cubicBezTo>
                <a:cubicBezTo>
                  <a:pt x="131" y="216"/>
                  <a:pt x="132" y="204"/>
                  <a:pt x="131" y="200"/>
                </a:cubicBezTo>
                <a:cubicBezTo>
                  <a:pt x="128" y="200"/>
                  <a:pt x="125" y="200"/>
                  <a:pt x="122" y="200"/>
                </a:cubicBezTo>
                <a:close/>
                <a:moveTo>
                  <a:pt x="63" y="201"/>
                </a:moveTo>
                <a:cubicBezTo>
                  <a:pt x="63" y="209"/>
                  <a:pt x="62" y="217"/>
                  <a:pt x="64" y="224"/>
                </a:cubicBezTo>
                <a:cubicBezTo>
                  <a:pt x="66" y="224"/>
                  <a:pt x="68" y="224"/>
                  <a:pt x="71" y="224"/>
                </a:cubicBezTo>
                <a:cubicBezTo>
                  <a:pt x="70" y="223"/>
                  <a:pt x="70" y="221"/>
                  <a:pt x="70" y="220"/>
                </a:cubicBezTo>
                <a:cubicBezTo>
                  <a:pt x="70" y="218"/>
                  <a:pt x="71" y="217"/>
                  <a:pt x="71" y="215"/>
                </a:cubicBezTo>
                <a:cubicBezTo>
                  <a:pt x="71" y="211"/>
                  <a:pt x="71" y="207"/>
                  <a:pt x="71" y="203"/>
                </a:cubicBezTo>
                <a:cubicBezTo>
                  <a:pt x="71" y="202"/>
                  <a:pt x="71" y="202"/>
                  <a:pt x="71" y="201"/>
                </a:cubicBezTo>
                <a:cubicBezTo>
                  <a:pt x="68" y="201"/>
                  <a:pt x="66" y="201"/>
                  <a:pt x="63" y="201"/>
                </a:cubicBezTo>
                <a:close/>
                <a:moveTo>
                  <a:pt x="201" y="56"/>
                </a:moveTo>
                <a:cubicBezTo>
                  <a:pt x="202" y="56"/>
                  <a:pt x="202" y="56"/>
                  <a:pt x="203" y="56"/>
                </a:cubicBezTo>
                <a:cubicBezTo>
                  <a:pt x="209" y="53"/>
                  <a:pt x="216" y="51"/>
                  <a:pt x="222" y="48"/>
                </a:cubicBezTo>
                <a:cubicBezTo>
                  <a:pt x="223" y="48"/>
                  <a:pt x="224" y="47"/>
                  <a:pt x="226" y="46"/>
                </a:cubicBezTo>
                <a:cubicBezTo>
                  <a:pt x="224" y="44"/>
                  <a:pt x="222" y="42"/>
                  <a:pt x="221" y="40"/>
                </a:cubicBezTo>
                <a:cubicBezTo>
                  <a:pt x="214" y="43"/>
                  <a:pt x="208" y="46"/>
                  <a:pt x="201" y="48"/>
                </a:cubicBezTo>
                <a:cubicBezTo>
                  <a:pt x="201" y="51"/>
                  <a:pt x="201" y="54"/>
                  <a:pt x="201" y="56"/>
                </a:cubicBezTo>
                <a:close/>
                <a:moveTo>
                  <a:pt x="233" y="155"/>
                </a:moveTo>
                <a:cubicBezTo>
                  <a:pt x="232" y="156"/>
                  <a:pt x="232" y="156"/>
                  <a:pt x="231" y="156"/>
                </a:cubicBezTo>
                <a:cubicBezTo>
                  <a:pt x="227" y="157"/>
                  <a:pt x="223" y="158"/>
                  <a:pt x="220" y="160"/>
                </a:cubicBezTo>
                <a:cubicBezTo>
                  <a:pt x="217" y="162"/>
                  <a:pt x="214" y="163"/>
                  <a:pt x="211" y="165"/>
                </a:cubicBezTo>
                <a:cubicBezTo>
                  <a:pt x="209" y="165"/>
                  <a:pt x="208" y="166"/>
                  <a:pt x="207" y="167"/>
                </a:cubicBezTo>
                <a:cubicBezTo>
                  <a:pt x="207" y="169"/>
                  <a:pt x="207" y="171"/>
                  <a:pt x="207" y="174"/>
                </a:cubicBezTo>
                <a:cubicBezTo>
                  <a:pt x="208" y="173"/>
                  <a:pt x="208" y="173"/>
                  <a:pt x="209" y="173"/>
                </a:cubicBezTo>
                <a:cubicBezTo>
                  <a:pt x="215" y="170"/>
                  <a:pt x="222" y="166"/>
                  <a:pt x="228" y="163"/>
                </a:cubicBezTo>
                <a:cubicBezTo>
                  <a:pt x="229" y="162"/>
                  <a:pt x="231" y="161"/>
                  <a:pt x="232" y="160"/>
                </a:cubicBezTo>
                <a:cubicBezTo>
                  <a:pt x="233" y="160"/>
                  <a:pt x="233" y="160"/>
                  <a:pt x="233" y="159"/>
                </a:cubicBezTo>
                <a:cubicBezTo>
                  <a:pt x="233" y="158"/>
                  <a:pt x="233" y="157"/>
                  <a:pt x="233" y="155"/>
                </a:cubicBezTo>
                <a:close/>
                <a:moveTo>
                  <a:pt x="204" y="195"/>
                </a:moveTo>
                <a:cubicBezTo>
                  <a:pt x="204" y="196"/>
                  <a:pt x="204" y="196"/>
                  <a:pt x="204" y="196"/>
                </a:cubicBezTo>
                <a:cubicBezTo>
                  <a:pt x="203" y="203"/>
                  <a:pt x="201" y="209"/>
                  <a:pt x="201" y="217"/>
                </a:cubicBezTo>
                <a:cubicBezTo>
                  <a:pt x="201" y="217"/>
                  <a:pt x="201" y="218"/>
                  <a:pt x="201" y="218"/>
                </a:cubicBezTo>
                <a:cubicBezTo>
                  <a:pt x="200" y="219"/>
                  <a:pt x="200" y="219"/>
                  <a:pt x="200" y="219"/>
                </a:cubicBezTo>
                <a:cubicBezTo>
                  <a:pt x="202" y="219"/>
                  <a:pt x="205" y="219"/>
                  <a:pt x="207" y="219"/>
                </a:cubicBezTo>
                <a:cubicBezTo>
                  <a:pt x="207" y="218"/>
                  <a:pt x="207" y="218"/>
                  <a:pt x="208" y="217"/>
                </a:cubicBezTo>
                <a:cubicBezTo>
                  <a:pt x="208" y="215"/>
                  <a:pt x="209" y="213"/>
                  <a:pt x="209" y="211"/>
                </a:cubicBezTo>
                <a:cubicBezTo>
                  <a:pt x="210" y="208"/>
                  <a:pt x="210" y="205"/>
                  <a:pt x="211" y="202"/>
                </a:cubicBezTo>
                <a:cubicBezTo>
                  <a:pt x="211" y="201"/>
                  <a:pt x="211" y="201"/>
                  <a:pt x="212" y="200"/>
                </a:cubicBezTo>
                <a:cubicBezTo>
                  <a:pt x="209" y="198"/>
                  <a:pt x="207" y="197"/>
                  <a:pt x="204" y="195"/>
                </a:cubicBezTo>
                <a:close/>
                <a:moveTo>
                  <a:pt x="231" y="114"/>
                </a:moveTo>
                <a:cubicBezTo>
                  <a:pt x="229" y="113"/>
                  <a:pt x="228" y="113"/>
                  <a:pt x="227" y="114"/>
                </a:cubicBezTo>
                <a:cubicBezTo>
                  <a:pt x="226" y="114"/>
                  <a:pt x="224" y="115"/>
                  <a:pt x="223" y="115"/>
                </a:cubicBezTo>
                <a:cubicBezTo>
                  <a:pt x="217" y="118"/>
                  <a:pt x="211" y="121"/>
                  <a:pt x="206" y="124"/>
                </a:cubicBezTo>
                <a:cubicBezTo>
                  <a:pt x="205" y="124"/>
                  <a:pt x="205" y="125"/>
                  <a:pt x="204" y="125"/>
                </a:cubicBezTo>
                <a:cubicBezTo>
                  <a:pt x="204" y="127"/>
                  <a:pt x="204" y="129"/>
                  <a:pt x="205" y="131"/>
                </a:cubicBezTo>
                <a:cubicBezTo>
                  <a:pt x="205" y="131"/>
                  <a:pt x="206" y="130"/>
                  <a:pt x="206" y="130"/>
                </a:cubicBezTo>
                <a:cubicBezTo>
                  <a:pt x="213" y="127"/>
                  <a:pt x="219" y="124"/>
                  <a:pt x="226" y="121"/>
                </a:cubicBezTo>
                <a:cubicBezTo>
                  <a:pt x="227" y="120"/>
                  <a:pt x="229" y="119"/>
                  <a:pt x="230" y="118"/>
                </a:cubicBezTo>
                <a:cubicBezTo>
                  <a:pt x="230" y="118"/>
                  <a:pt x="231" y="118"/>
                  <a:pt x="231" y="117"/>
                </a:cubicBezTo>
                <a:cubicBezTo>
                  <a:pt x="231" y="116"/>
                  <a:pt x="231" y="115"/>
                  <a:pt x="231" y="114"/>
                </a:cubicBezTo>
                <a:close/>
                <a:moveTo>
                  <a:pt x="94" y="201"/>
                </a:moveTo>
                <a:cubicBezTo>
                  <a:pt x="93" y="208"/>
                  <a:pt x="92" y="215"/>
                  <a:pt x="94" y="222"/>
                </a:cubicBezTo>
                <a:cubicBezTo>
                  <a:pt x="96" y="222"/>
                  <a:pt x="98" y="222"/>
                  <a:pt x="100" y="222"/>
                </a:cubicBezTo>
                <a:cubicBezTo>
                  <a:pt x="99" y="220"/>
                  <a:pt x="99" y="220"/>
                  <a:pt x="100" y="218"/>
                </a:cubicBezTo>
                <a:cubicBezTo>
                  <a:pt x="100" y="216"/>
                  <a:pt x="101" y="214"/>
                  <a:pt x="101" y="212"/>
                </a:cubicBezTo>
                <a:cubicBezTo>
                  <a:pt x="101" y="209"/>
                  <a:pt x="101" y="206"/>
                  <a:pt x="101" y="203"/>
                </a:cubicBezTo>
                <a:cubicBezTo>
                  <a:pt x="101" y="202"/>
                  <a:pt x="101" y="202"/>
                  <a:pt x="101" y="201"/>
                </a:cubicBezTo>
                <a:cubicBezTo>
                  <a:pt x="99" y="201"/>
                  <a:pt x="96" y="201"/>
                  <a:pt x="94" y="201"/>
                </a:cubicBezTo>
                <a:close/>
                <a:moveTo>
                  <a:pt x="91" y="202"/>
                </a:moveTo>
                <a:cubicBezTo>
                  <a:pt x="88" y="202"/>
                  <a:pt x="86" y="202"/>
                  <a:pt x="83" y="202"/>
                </a:cubicBezTo>
                <a:cubicBezTo>
                  <a:pt x="83" y="202"/>
                  <a:pt x="83" y="203"/>
                  <a:pt x="83" y="203"/>
                </a:cubicBezTo>
                <a:cubicBezTo>
                  <a:pt x="83" y="205"/>
                  <a:pt x="83" y="208"/>
                  <a:pt x="83" y="210"/>
                </a:cubicBezTo>
                <a:cubicBezTo>
                  <a:pt x="83" y="213"/>
                  <a:pt x="83" y="217"/>
                  <a:pt x="83" y="220"/>
                </a:cubicBezTo>
                <a:cubicBezTo>
                  <a:pt x="83" y="221"/>
                  <a:pt x="83" y="222"/>
                  <a:pt x="83" y="223"/>
                </a:cubicBezTo>
                <a:cubicBezTo>
                  <a:pt x="85" y="223"/>
                  <a:pt x="87" y="222"/>
                  <a:pt x="89" y="222"/>
                </a:cubicBezTo>
                <a:cubicBezTo>
                  <a:pt x="89" y="221"/>
                  <a:pt x="89" y="220"/>
                  <a:pt x="89" y="220"/>
                </a:cubicBezTo>
                <a:cubicBezTo>
                  <a:pt x="90" y="216"/>
                  <a:pt x="91" y="212"/>
                  <a:pt x="91" y="208"/>
                </a:cubicBezTo>
                <a:cubicBezTo>
                  <a:pt x="91" y="206"/>
                  <a:pt x="91" y="204"/>
                  <a:pt x="91" y="202"/>
                </a:cubicBezTo>
                <a:close/>
                <a:moveTo>
                  <a:pt x="73" y="224"/>
                </a:moveTo>
                <a:cubicBezTo>
                  <a:pt x="76" y="223"/>
                  <a:pt x="78" y="223"/>
                  <a:pt x="80" y="223"/>
                </a:cubicBezTo>
                <a:cubicBezTo>
                  <a:pt x="79" y="221"/>
                  <a:pt x="79" y="221"/>
                  <a:pt x="79" y="220"/>
                </a:cubicBezTo>
                <a:cubicBezTo>
                  <a:pt x="81" y="214"/>
                  <a:pt x="81" y="209"/>
                  <a:pt x="81" y="203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0" y="202"/>
                  <a:pt x="78" y="201"/>
                  <a:pt x="77" y="202"/>
                </a:cubicBezTo>
                <a:cubicBezTo>
                  <a:pt x="76" y="202"/>
                  <a:pt x="75" y="201"/>
                  <a:pt x="73" y="202"/>
                </a:cubicBezTo>
                <a:cubicBezTo>
                  <a:pt x="73" y="206"/>
                  <a:pt x="73" y="211"/>
                  <a:pt x="73" y="216"/>
                </a:cubicBezTo>
                <a:cubicBezTo>
                  <a:pt x="73" y="217"/>
                  <a:pt x="73" y="219"/>
                  <a:pt x="73" y="220"/>
                </a:cubicBezTo>
                <a:cubicBezTo>
                  <a:pt x="74" y="221"/>
                  <a:pt x="74" y="222"/>
                  <a:pt x="73" y="224"/>
                </a:cubicBezTo>
                <a:close/>
                <a:moveTo>
                  <a:pt x="113" y="201"/>
                </a:moveTo>
                <a:cubicBezTo>
                  <a:pt x="113" y="201"/>
                  <a:pt x="113" y="202"/>
                  <a:pt x="113" y="202"/>
                </a:cubicBezTo>
                <a:cubicBezTo>
                  <a:pt x="113" y="205"/>
                  <a:pt x="113" y="208"/>
                  <a:pt x="113" y="210"/>
                </a:cubicBezTo>
                <a:cubicBezTo>
                  <a:pt x="112" y="214"/>
                  <a:pt x="112" y="217"/>
                  <a:pt x="112" y="220"/>
                </a:cubicBezTo>
                <a:cubicBezTo>
                  <a:pt x="113" y="220"/>
                  <a:pt x="113" y="221"/>
                  <a:pt x="113" y="221"/>
                </a:cubicBezTo>
                <a:cubicBezTo>
                  <a:pt x="114" y="221"/>
                  <a:pt x="116" y="221"/>
                  <a:pt x="118" y="221"/>
                </a:cubicBezTo>
                <a:cubicBezTo>
                  <a:pt x="118" y="219"/>
                  <a:pt x="119" y="216"/>
                  <a:pt x="119" y="214"/>
                </a:cubicBezTo>
                <a:cubicBezTo>
                  <a:pt x="119" y="212"/>
                  <a:pt x="119" y="209"/>
                  <a:pt x="119" y="207"/>
                </a:cubicBezTo>
                <a:cubicBezTo>
                  <a:pt x="120" y="205"/>
                  <a:pt x="120" y="203"/>
                  <a:pt x="120" y="200"/>
                </a:cubicBezTo>
                <a:cubicBezTo>
                  <a:pt x="118" y="200"/>
                  <a:pt x="116" y="200"/>
                  <a:pt x="114" y="201"/>
                </a:cubicBezTo>
                <a:cubicBezTo>
                  <a:pt x="114" y="201"/>
                  <a:pt x="113" y="201"/>
                  <a:pt x="113" y="201"/>
                </a:cubicBezTo>
                <a:close/>
                <a:moveTo>
                  <a:pt x="212" y="185"/>
                </a:moveTo>
                <a:cubicBezTo>
                  <a:pt x="212" y="185"/>
                  <a:pt x="212" y="185"/>
                  <a:pt x="213" y="186"/>
                </a:cubicBezTo>
                <a:cubicBezTo>
                  <a:pt x="215" y="188"/>
                  <a:pt x="215" y="188"/>
                  <a:pt x="219" y="187"/>
                </a:cubicBezTo>
                <a:cubicBezTo>
                  <a:pt x="223" y="185"/>
                  <a:pt x="228" y="183"/>
                  <a:pt x="232" y="181"/>
                </a:cubicBezTo>
                <a:cubicBezTo>
                  <a:pt x="233" y="180"/>
                  <a:pt x="233" y="180"/>
                  <a:pt x="234" y="180"/>
                </a:cubicBezTo>
                <a:cubicBezTo>
                  <a:pt x="234" y="180"/>
                  <a:pt x="234" y="179"/>
                  <a:pt x="234" y="179"/>
                </a:cubicBezTo>
                <a:cubicBezTo>
                  <a:pt x="234" y="177"/>
                  <a:pt x="234" y="175"/>
                  <a:pt x="234" y="173"/>
                </a:cubicBezTo>
                <a:cubicBezTo>
                  <a:pt x="226" y="177"/>
                  <a:pt x="219" y="181"/>
                  <a:pt x="212" y="185"/>
                </a:cubicBezTo>
                <a:close/>
                <a:moveTo>
                  <a:pt x="220" y="205"/>
                </a:moveTo>
                <a:cubicBezTo>
                  <a:pt x="218" y="204"/>
                  <a:pt x="215" y="202"/>
                  <a:pt x="213" y="201"/>
                </a:cubicBezTo>
                <a:cubicBezTo>
                  <a:pt x="212" y="207"/>
                  <a:pt x="210" y="213"/>
                  <a:pt x="211" y="219"/>
                </a:cubicBezTo>
                <a:cubicBezTo>
                  <a:pt x="213" y="219"/>
                  <a:pt x="215" y="219"/>
                  <a:pt x="218" y="219"/>
                </a:cubicBezTo>
                <a:cubicBezTo>
                  <a:pt x="219" y="214"/>
                  <a:pt x="219" y="210"/>
                  <a:pt x="220" y="205"/>
                </a:cubicBezTo>
                <a:close/>
                <a:moveTo>
                  <a:pt x="105" y="221"/>
                </a:moveTo>
                <a:cubicBezTo>
                  <a:pt x="105" y="221"/>
                  <a:pt x="105" y="221"/>
                  <a:pt x="106" y="221"/>
                </a:cubicBezTo>
                <a:cubicBezTo>
                  <a:pt x="108" y="221"/>
                  <a:pt x="108" y="221"/>
                  <a:pt x="109" y="219"/>
                </a:cubicBezTo>
                <a:cubicBezTo>
                  <a:pt x="109" y="219"/>
                  <a:pt x="109" y="219"/>
                  <a:pt x="109" y="219"/>
                </a:cubicBezTo>
                <a:cubicBezTo>
                  <a:pt x="110" y="213"/>
                  <a:pt x="111" y="207"/>
                  <a:pt x="111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08" y="201"/>
                  <a:pt x="106" y="201"/>
                  <a:pt x="104" y="201"/>
                </a:cubicBezTo>
                <a:cubicBezTo>
                  <a:pt x="104" y="202"/>
                  <a:pt x="104" y="202"/>
                  <a:pt x="104" y="203"/>
                </a:cubicBezTo>
                <a:cubicBezTo>
                  <a:pt x="104" y="205"/>
                  <a:pt x="104" y="207"/>
                  <a:pt x="104" y="209"/>
                </a:cubicBezTo>
                <a:cubicBezTo>
                  <a:pt x="104" y="212"/>
                  <a:pt x="104" y="215"/>
                  <a:pt x="104" y="218"/>
                </a:cubicBezTo>
                <a:cubicBezTo>
                  <a:pt x="104" y="219"/>
                  <a:pt x="104" y="220"/>
                  <a:pt x="105" y="221"/>
                </a:cubicBezTo>
                <a:close/>
                <a:moveTo>
                  <a:pt x="220" y="194"/>
                </a:moveTo>
                <a:cubicBezTo>
                  <a:pt x="221" y="192"/>
                  <a:pt x="221" y="191"/>
                  <a:pt x="222" y="191"/>
                </a:cubicBezTo>
                <a:cubicBezTo>
                  <a:pt x="223" y="191"/>
                  <a:pt x="224" y="192"/>
                  <a:pt x="224" y="193"/>
                </a:cubicBezTo>
                <a:cubicBezTo>
                  <a:pt x="224" y="193"/>
                  <a:pt x="224" y="194"/>
                  <a:pt x="223" y="195"/>
                </a:cubicBezTo>
                <a:cubicBezTo>
                  <a:pt x="224" y="195"/>
                  <a:pt x="224" y="195"/>
                  <a:pt x="225" y="195"/>
                </a:cubicBezTo>
                <a:cubicBezTo>
                  <a:pt x="227" y="194"/>
                  <a:pt x="229" y="193"/>
                  <a:pt x="232" y="193"/>
                </a:cubicBezTo>
                <a:cubicBezTo>
                  <a:pt x="233" y="192"/>
                  <a:pt x="233" y="192"/>
                  <a:pt x="234" y="191"/>
                </a:cubicBezTo>
                <a:cubicBezTo>
                  <a:pt x="235" y="191"/>
                  <a:pt x="235" y="191"/>
                  <a:pt x="235" y="190"/>
                </a:cubicBezTo>
                <a:cubicBezTo>
                  <a:pt x="235" y="189"/>
                  <a:pt x="235" y="187"/>
                  <a:pt x="235" y="186"/>
                </a:cubicBezTo>
                <a:cubicBezTo>
                  <a:pt x="235" y="185"/>
                  <a:pt x="235" y="183"/>
                  <a:pt x="235" y="182"/>
                </a:cubicBezTo>
                <a:cubicBezTo>
                  <a:pt x="229" y="185"/>
                  <a:pt x="223" y="188"/>
                  <a:pt x="217" y="190"/>
                </a:cubicBezTo>
                <a:cubicBezTo>
                  <a:pt x="218" y="191"/>
                  <a:pt x="219" y="192"/>
                  <a:pt x="220" y="194"/>
                </a:cubicBezTo>
                <a:close/>
                <a:moveTo>
                  <a:pt x="56" y="201"/>
                </a:moveTo>
                <a:cubicBezTo>
                  <a:pt x="56" y="201"/>
                  <a:pt x="56" y="202"/>
                  <a:pt x="56" y="202"/>
                </a:cubicBezTo>
                <a:cubicBezTo>
                  <a:pt x="55" y="207"/>
                  <a:pt x="55" y="212"/>
                  <a:pt x="55" y="218"/>
                </a:cubicBezTo>
                <a:cubicBezTo>
                  <a:pt x="55" y="218"/>
                  <a:pt x="55" y="219"/>
                  <a:pt x="55" y="219"/>
                </a:cubicBezTo>
                <a:cubicBezTo>
                  <a:pt x="56" y="220"/>
                  <a:pt x="57" y="220"/>
                  <a:pt x="57" y="221"/>
                </a:cubicBezTo>
                <a:cubicBezTo>
                  <a:pt x="58" y="222"/>
                  <a:pt x="58" y="223"/>
                  <a:pt x="57" y="224"/>
                </a:cubicBezTo>
                <a:cubicBezTo>
                  <a:pt x="56" y="224"/>
                  <a:pt x="56" y="224"/>
                  <a:pt x="55" y="224"/>
                </a:cubicBezTo>
                <a:cubicBezTo>
                  <a:pt x="55" y="224"/>
                  <a:pt x="55" y="225"/>
                  <a:pt x="55" y="225"/>
                </a:cubicBezTo>
                <a:cubicBezTo>
                  <a:pt x="56" y="225"/>
                  <a:pt x="56" y="225"/>
                  <a:pt x="57" y="225"/>
                </a:cubicBezTo>
                <a:cubicBezTo>
                  <a:pt x="58" y="225"/>
                  <a:pt x="58" y="225"/>
                  <a:pt x="59" y="225"/>
                </a:cubicBezTo>
                <a:cubicBezTo>
                  <a:pt x="60" y="221"/>
                  <a:pt x="61" y="203"/>
                  <a:pt x="60" y="201"/>
                </a:cubicBezTo>
                <a:cubicBezTo>
                  <a:pt x="59" y="201"/>
                  <a:pt x="57" y="201"/>
                  <a:pt x="56" y="201"/>
                </a:cubicBezTo>
                <a:close/>
                <a:moveTo>
                  <a:pt x="145" y="27"/>
                </a:moveTo>
                <a:cubicBezTo>
                  <a:pt x="144" y="27"/>
                  <a:pt x="143" y="28"/>
                  <a:pt x="142" y="28"/>
                </a:cubicBezTo>
                <a:cubicBezTo>
                  <a:pt x="138" y="29"/>
                  <a:pt x="135" y="31"/>
                  <a:pt x="133" y="34"/>
                </a:cubicBezTo>
                <a:cubicBezTo>
                  <a:pt x="132" y="35"/>
                  <a:pt x="131" y="36"/>
                  <a:pt x="132" y="38"/>
                </a:cubicBezTo>
                <a:cubicBezTo>
                  <a:pt x="132" y="39"/>
                  <a:pt x="132" y="40"/>
                  <a:pt x="133" y="41"/>
                </a:cubicBezTo>
                <a:cubicBezTo>
                  <a:pt x="136" y="40"/>
                  <a:pt x="139" y="38"/>
                  <a:pt x="142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5" y="32"/>
                  <a:pt x="145" y="30"/>
                  <a:pt x="146" y="29"/>
                </a:cubicBezTo>
                <a:cubicBezTo>
                  <a:pt x="146" y="28"/>
                  <a:pt x="145" y="28"/>
                  <a:pt x="145" y="27"/>
                </a:cubicBezTo>
                <a:close/>
                <a:moveTo>
                  <a:pt x="52" y="217"/>
                </a:moveTo>
                <a:cubicBezTo>
                  <a:pt x="53" y="212"/>
                  <a:pt x="53" y="207"/>
                  <a:pt x="53" y="201"/>
                </a:cubicBezTo>
                <a:cubicBezTo>
                  <a:pt x="50" y="202"/>
                  <a:pt x="48" y="202"/>
                  <a:pt x="45" y="203"/>
                </a:cubicBezTo>
                <a:cubicBezTo>
                  <a:pt x="45" y="206"/>
                  <a:pt x="45" y="208"/>
                  <a:pt x="45" y="211"/>
                </a:cubicBezTo>
                <a:cubicBezTo>
                  <a:pt x="45" y="211"/>
                  <a:pt x="45" y="212"/>
                  <a:pt x="45" y="212"/>
                </a:cubicBezTo>
                <a:cubicBezTo>
                  <a:pt x="48" y="214"/>
                  <a:pt x="50" y="215"/>
                  <a:pt x="52" y="217"/>
                </a:cubicBezTo>
                <a:close/>
                <a:moveTo>
                  <a:pt x="155" y="118"/>
                </a:moveTo>
                <a:cubicBezTo>
                  <a:pt x="155" y="118"/>
                  <a:pt x="156" y="118"/>
                  <a:pt x="156" y="118"/>
                </a:cubicBezTo>
                <a:cubicBezTo>
                  <a:pt x="159" y="115"/>
                  <a:pt x="162" y="113"/>
                  <a:pt x="165" y="111"/>
                </a:cubicBezTo>
                <a:cubicBezTo>
                  <a:pt x="165" y="110"/>
                  <a:pt x="165" y="110"/>
                  <a:pt x="166" y="109"/>
                </a:cubicBezTo>
                <a:cubicBezTo>
                  <a:pt x="166" y="108"/>
                  <a:pt x="166" y="106"/>
                  <a:pt x="166" y="104"/>
                </a:cubicBezTo>
                <a:cubicBezTo>
                  <a:pt x="166" y="103"/>
                  <a:pt x="166" y="101"/>
                  <a:pt x="167" y="99"/>
                </a:cubicBezTo>
                <a:cubicBezTo>
                  <a:pt x="165" y="100"/>
                  <a:pt x="164" y="100"/>
                  <a:pt x="163" y="101"/>
                </a:cubicBezTo>
                <a:cubicBezTo>
                  <a:pt x="163" y="102"/>
                  <a:pt x="163" y="102"/>
                  <a:pt x="163" y="103"/>
                </a:cubicBezTo>
                <a:cubicBezTo>
                  <a:pt x="163" y="104"/>
                  <a:pt x="162" y="106"/>
                  <a:pt x="162" y="108"/>
                </a:cubicBezTo>
                <a:cubicBezTo>
                  <a:pt x="162" y="108"/>
                  <a:pt x="162" y="109"/>
                  <a:pt x="162" y="109"/>
                </a:cubicBezTo>
                <a:cubicBezTo>
                  <a:pt x="162" y="110"/>
                  <a:pt x="161" y="110"/>
                  <a:pt x="161" y="110"/>
                </a:cubicBezTo>
                <a:cubicBezTo>
                  <a:pt x="160" y="110"/>
                  <a:pt x="160" y="110"/>
                  <a:pt x="159" y="109"/>
                </a:cubicBezTo>
                <a:cubicBezTo>
                  <a:pt x="159" y="108"/>
                  <a:pt x="159" y="108"/>
                  <a:pt x="159" y="107"/>
                </a:cubicBezTo>
                <a:cubicBezTo>
                  <a:pt x="159" y="106"/>
                  <a:pt x="158" y="105"/>
                  <a:pt x="158" y="103"/>
                </a:cubicBezTo>
                <a:cubicBezTo>
                  <a:pt x="156" y="105"/>
                  <a:pt x="155" y="107"/>
                  <a:pt x="153" y="109"/>
                </a:cubicBezTo>
                <a:cubicBezTo>
                  <a:pt x="155" y="109"/>
                  <a:pt x="156" y="109"/>
                  <a:pt x="156" y="111"/>
                </a:cubicBezTo>
                <a:cubicBezTo>
                  <a:pt x="156" y="112"/>
                  <a:pt x="156" y="113"/>
                  <a:pt x="155" y="114"/>
                </a:cubicBezTo>
                <a:cubicBezTo>
                  <a:pt x="155" y="116"/>
                  <a:pt x="155" y="117"/>
                  <a:pt x="155" y="118"/>
                </a:cubicBezTo>
                <a:close/>
                <a:moveTo>
                  <a:pt x="133" y="165"/>
                </a:moveTo>
                <a:cubicBezTo>
                  <a:pt x="134" y="165"/>
                  <a:pt x="135" y="165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1" y="161"/>
                  <a:pt x="144" y="158"/>
                  <a:pt x="146" y="156"/>
                </a:cubicBezTo>
                <a:cubicBezTo>
                  <a:pt x="148" y="154"/>
                  <a:pt x="148" y="154"/>
                  <a:pt x="149" y="151"/>
                </a:cubicBezTo>
                <a:cubicBezTo>
                  <a:pt x="149" y="150"/>
                  <a:pt x="148" y="150"/>
                  <a:pt x="148" y="149"/>
                </a:cubicBezTo>
                <a:cubicBezTo>
                  <a:pt x="148" y="150"/>
                  <a:pt x="147" y="150"/>
                  <a:pt x="147" y="150"/>
                </a:cubicBezTo>
                <a:cubicBezTo>
                  <a:pt x="144" y="152"/>
                  <a:pt x="141" y="155"/>
                  <a:pt x="138" y="157"/>
                </a:cubicBezTo>
                <a:cubicBezTo>
                  <a:pt x="137" y="157"/>
                  <a:pt x="136" y="158"/>
                  <a:pt x="136" y="159"/>
                </a:cubicBezTo>
                <a:cubicBezTo>
                  <a:pt x="135" y="160"/>
                  <a:pt x="135" y="161"/>
                  <a:pt x="133" y="161"/>
                </a:cubicBezTo>
                <a:cubicBezTo>
                  <a:pt x="133" y="162"/>
                  <a:pt x="133" y="163"/>
                  <a:pt x="133" y="164"/>
                </a:cubicBezTo>
                <a:cubicBezTo>
                  <a:pt x="133" y="164"/>
                  <a:pt x="133" y="164"/>
                  <a:pt x="133" y="165"/>
                </a:cubicBezTo>
                <a:close/>
                <a:moveTo>
                  <a:pt x="219" y="39"/>
                </a:moveTo>
                <a:cubicBezTo>
                  <a:pt x="219" y="38"/>
                  <a:pt x="218" y="37"/>
                  <a:pt x="218" y="37"/>
                </a:cubicBezTo>
                <a:cubicBezTo>
                  <a:pt x="216" y="35"/>
                  <a:pt x="216" y="35"/>
                  <a:pt x="213" y="36"/>
                </a:cubicBezTo>
                <a:cubicBezTo>
                  <a:pt x="213" y="36"/>
                  <a:pt x="212" y="36"/>
                  <a:pt x="212" y="36"/>
                </a:cubicBezTo>
                <a:cubicBezTo>
                  <a:pt x="210" y="37"/>
                  <a:pt x="207" y="38"/>
                  <a:pt x="205" y="39"/>
                </a:cubicBezTo>
                <a:cubicBezTo>
                  <a:pt x="204" y="39"/>
                  <a:pt x="203" y="40"/>
                  <a:pt x="201" y="40"/>
                </a:cubicBezTo>
                <a:cubicBezTo>
                  <a:pt x="201" y="42"/>
                  <a:pt x="201" y="45"/>
                  <a:pt x="201" y="46"/>
                </a:cubicBezTo>
                <a:cubicBezTo>
                  <a:pt x="207" y="43"/>
                  <a:pt x="213" y="41"/>
                  <a:pt x="219" y="39"/>
                </a:cubicBezTo>
                <a:close/>
                <a:moveTo>
                  <a:pt x="26" y="126"/>
                </a:moveTo>
                <a:cubicBezTo>
                  <a:pt x="26" y="126"/>
                  <a:pt x="26" y="126"/>
                  <a:pt x="26" y="126"/>
                </a:cubicBezTo>
                <a:cubicBezTo>
                  <a:pt x="26" y="128"/>
                  <a:pt x="26" y="130"/>
                  <a:pt x="26" y="132"/>
                </a:cubicBezTo>
                <a:cubicBezTo>
                  <a:pt x="26" y="140"/>
                  <a:pt x="27" y="148"/>
                  <a:pt x="27" y="155"/>
                </a:cubicBezTo>
                <a:cubicBezTo>
                  <a:pt x="27" y="159"/>
                  <a:pt x="28" y="162"/>
                  <a:pt x="28" y="165"/>
                </a:cubicBezTo>
                <a:cubicBezTo>
                  <a:pt x="28" y="166"/>
                  <a:pt x="28" y="166"/>
                  <a:pt x="29" y="166"/>
                </a:cubicBezTo>
                <a:cubicBezTo>
                  <a:pt x="29" y="165"/>
                  <a:pt x="30" y="163"/>
                  <a:pt x="29" y="162"/>
                </a:cubicBezTo>
                <a:cubicBezTo>
                  <a:pt x="29" y="161"/>
                  <a:pt x="29" y="160"/>
                  <a:pt x="29" y="160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30" y="157"/>
                  <a:pt x="30" y="155"/>
                  <a:pt x="31" y="153"/>
                </a:cubicBezTo>
                <a:cubicBezTo>
                  <a:pt x="31" y="152"/>
                  <a:pt x="31" y="150"/>
                  <a:pt x="31" y="149"/>
                </a:cubicBezTo>
                <a:cubicBezTo>
                  <a:pt x="29" y="149"/>
                  <a:pt x="29" y="148"/>
                  <a:pt x="29" y="146"/>
                </a:cubicBezTo>
                <a:cubicBezTo>
                  <a:pt x="28" y="143"/>
                  <a:pt x="28" y="140"/>
                  <a:pt x="28" y="137"/>
                </a:cubicBezTo>
                <a:cubicBezTo>
                  <a:pt x="27" y="133"/>
                  <a:pt x="27" y="130"/>
                  <a:pt x="26" y="126"/>
                </a:cubicBezTo>
                <a:close/>
                <a:moveTo>
                  <a:pt x="67" y="118"/>
                </a:moveTo>
                <a:cubicBezTo>
                  <a:pt x="70" y="118"/>
                  <a:pt x="72" y="118"/>
                  <a:pt x="74" y="118"/>
                </a:cubicBezTo>
                <a:cubicBezTo>
                  <a:pt x="74" y="118"/>
                  <a:pt x="75" y="118"/>
                  <a:pt x="75" y="118"/>
                </a:cubicBezTo>
                <a:cubicBezTo>
                  <a:pt x="77" y="116"/>
                  <a:pt x="80" y="113"/>
                  <a:pt x="80" y="110"/>
                </a:cubicBezTo>
                <a:cubicBezTo>
                  <a:pt x="80" y="109"/>
                  <a:pt x="81" y="108"/>
                  <a:pt x="81" y="107"/>
                </a:cubicBezTo>
                <a:cubicBezTo>
                  <a:pt x="81" y="106"/>
                  <a:pt x="81" y="106"/>
                  <a:pt x="82" y="105"/>
                </a:cubicBezTo>
                <a:cubicBezTo>
                  <a:pt x="80" y="106"/>
                  <a:pt x="79" y="107"/>
                  <a:pt x="78" y="107"/>
                </a:cubicBezTo>
                <a:cubicBezTo>
                  <a:pt x="77" y="108"/>
                  <a:pt x="76" y="108"/>
                  <a:pt x="76" y="108"/>
                </a:cubicBezTo>
                <a:cubicBezTo>
                  <a:pt x="73" y="111"/>
                  <a:pt x="70" y="114"/>
                  <a:pt x="68" y="117"/>
                </a:cubicBezTo>
                <a:cubicBezTo>
                  <a:pt x="68" y="117"/>
                  <a:pt x="67" y="117"/>
                  <a:pt x="67" y="118"/>
                </a:cubicBezTo>
                <a:close/>
                <a:moveTo>
                  <a:pt x="165" y="147"/>
                </a:moveTo>
                <a:cubicBezTo>
                  <a:pt x="163" y="147"/>
                  <a:pt x="162" y="148"/>
                  <a:pt x="160" y="148"/>
                </a:cubicBezTo>
                <a:cubicBezTo>
                  <a:pt x="160" y="149"/>
                  <a:pt x="159" y="149"/>
                  <a:pt x="159" y="150"/>
                </a:cubicBezTo>
                <a:cubicBezTo>
                  <a:pt x="157" y="153"/>
                  <a:pt x="156" y="156"/>
                  <a:pt x="155" y="158"/>
                </a:cubicBezTo>
                <a:cubicBezTo>
                  <a:pt x="154" y="160"/>
                  <a:pt x="154" y="160"/>
                  <a:pt x="155" y="161"/>
                </a:cubicBezTo>
                <a:cubicBezTo>
                  <a:pt x="158" y="159"/>
                  <a:pt x="160" y="158"/>
                  <a:pt x="163" y="157"/>
                </a:cubicBezTo>
                <a:cubicBezTo>
                  <a:pt x="163" y="156"/>
                  <a:pt x="163" y="156"/>
                  <a:pt x="164" y="156"/>
                </a:cubicBezTo>
                <a:cubicBezTo>
                  <a:pt x="164" y="155"/>
                  <a:pt x="164" y="155"/>
                  <a:pt x="165" y="154"/>
                </a:cubicBezTo>
                <a:cubicBezTo>
                  <a:pt x="165" y="153"/>
                  <a:pt x="165" y="152"/>
                  <a:pt x="165" y="150"/>
                </a:cubicBezTo>
                <a:cubicBezTo>
                  <a:pt x="165" y="149"/>
                  <a:pt x="165" y="148"/>
                  <a:pt x="165" y="147"/>
                </a:cubicBezTo>
                <a:close/>
                <a:moveTo>
                  <a:pt x="120" y="135"/>
                </a:moveTo>
                <a:cubicBezTo>
                  <a:pt x="120" y="135"/>
                  <a:pt x="120" y="134"/>
                  <a:pt x="121" y="134"/>
                </a:cubicBezTo>
                <a:cubicBezTo>
                  <a:pt x="123" y="133"/>
                  <a:pt x="124" y="132"/>
                  <a:pt x="126" y="132"/>
                </a:cubicBezTo>
                <a:cubicBezTo>
                  <a:pt x="127" y="131"/>
                  <a:pt x="127" y="131"/>
                  <a:pt x="128" y="130"/>
                </a:cubicBezTo>
                <a:cubicBezTo>
                  <a:pt x="129" y="127"/>
                  <a:pt x="130" y="123"/>
                  <a:pt x="131" y="120"/>
                </a:cubicBezTo>
                <a:cubicBezTo>
                  <a:pt x="131" y="120"/>
                  <a:pt x="131" y="119"/>
                  <a:pt x="131" y="119"/>
                </a:cubicBezTo>
                <a:cubicBezTo>
                  <a:pt x="127" y="122"/>
                  <a:pt x="124" y="125"/>
                  <a:pt x="121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30"/>
                  <a:pt x="120" y="132"/>
                  <a:pt x="120" y="135"/>
                </a:cubicBezTo>
                <a:close/>
                <a:moveTo>
                  <a:pt x="134" y="223"/>
                </a:moveTo>
                <a:cubicBezTo>
                  <a:pt x="133" y="223"/>
                  <a:pt x="132" y="223"/>
                  <a:pt x="131" y="223"/>
                </a:cubicBezTo>
                <a:cubicBezTo>
                  <a:pt x="125" y="223"/>
                  <a:pt x="119" y="224"/>
                  <a:pt x="114" y="224"/>
                </a:cubicBezTo>
                <a:cubicBezTo>
                  <a:pt x="113" y="224"/>
                  <a:pt x="112" y="224"/>
                  <a:pt x="111" y="224"/>
                </a:cubicBezTo>
                <a:cubicBezTo>
                  <a:pt x="110" y="224"/>
                  <a:pt x="110" y="224"/>
                  <a:pt x="109" y="224"/>
                </a:cubicBezTo>
                <a:cubicBezTo>
                  <a:pt x="109" y="224"/>
                  <a:pt x="108" y="224"/>
                  <a:pt x="108" y="224"/>
                </a:cubicBezTo>
                <a:cubicBezTo>
                  <a:pt x="106" y="224"/>
                  <a:pt x="105" y="224"/>
                  <a:pt x="104" y="224"/>
                </a:cubicBezTo>
                <a:cubicBezTo>
                  <a:pt x="95" y="225"/>
                  <a:pt x="86" y="225"/>
                  <a:pt x="78" y="226"/>
                </a:cubicBezTo>
                <a:cubicBezTo>
                  <a:pt x="76" y="226"/>
                  <a:pt x="74" y="226"/>
                  <a:pt x="72" y="227"/>
                </a:cubicBezTo>
                <a:cubicBezTo>
                  <a:pt x="92" y="227"/>
                  <a:pt x="113" y="226"/>
                  <a:pt x="134" y="223"/>
                </a:cubicBezTo>
                <a:close/>
                <a:moveTo>
                  <a:pt x="79" y="173"/>
                </a:moveTo>
                <a:cubicBezTo>
                  <a:pt x="83" y="173"/>
                  <a:pt x="86" y="173"/>
                  <a:pt x="90" y="173"/>
                </a:cubicBezTo>
                <a:cubicBezTo>
                  <a:pt x="90" y="169"/>
                  <a:pt x="90" y="166"/>
                  <a:pt x="90" y="162"/>
                </a:cubicBezTo>
                <a:cubicBezTo>
                  <a:pt x="88" y="163"/>
                  <a:pt x="85" y="164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6"/>
                  <a:pt x="86" y="167"/>
                </a:cubicBezTo>
                <a:cubicBezTo>
                  <a:pt x="86" y="167"/>
                  <a:pt x="86" y="168"/>
                  <a:pt x="85" y="168"/>
                </a:cubicBezTo>
                <a:cubicBezTo>
                  <a:pt x="85" y="168"/>
                  <a:pt x="85" y="168"/>
                  <a:pt x="84" y="168"/>
                </a:cubicBezTo>
                <a:cubicBezTo>
                  <a:pt x="83" y="169"/>
                  <a:pt x="82" y="169"/>
                  <a:pt x="81" y="169"/>
                </a:cubicBezTo>
                <a:cubicBezTo>
                  <a:pt x="81" y="169"/>
                  <a:pt x="80" y="169"/>
                  <a:pt x="80" y="170"/>
                </a:cubicBezTo>
                <a:cubicBezTo>
                  <a:pt x="80" y="171"/>
                  <a:pt x="79" y="172"/>
                  <a:pt x="79" y="173"/>
                </a:cubicBezTo>
                <a:close/>
                <a:moveTo>
                  <a:pt x="229" y="218"/>
                </a:moveTo>
                <a:cubicBezTo>
                  <a:pt x="229" y="216"/>
                  <a:pt x="229" y="214"/>
                  <a:pt x="228" y="212"/>
                </a:cubicBezTo>
                <a:cubicBezTo>
                  <a:pt x="228" y="211"/>
                  <a:pt x="228" y="211"/>
                  <a:pt x="227" y="211"/>
                </a:cubicBezTo>
                <a:cubicBezTo>
                  <a:pt x="227" y="210"/>
                  <a:pt x="227" y="209"/>
                  <a:pt x="226" y="209"/>
                </a:cubicBezTo>
                <a:cubicBezTo>
                  <a:pt x="227" y="209"/>
                  <a:pt x="227" y="209"/>
                  <a:pt x="227" y="209"/>
                </a:cubicBezTo>
                <a:cubicBezTo>
                  <a:pt x="225" y="208"/>
                  <a:pt x="223" y="207"/>
                  <a:pt x="222" y="206"/>
                </a:cubicBezTo>
                <a:cubicBezTo>
                  <a:pt x="221" y="211"/>
                  <a:pt x="220" y="216"/>
                  <a:pt x="221" y="219"/>
                </a:cubicBezTo>
                <a:cubicBezTo>
                  <a:pt x="224" y="218"/>
                  <a:pt x="226" y="218"/>
                  <a:pt x="229" y="218"/>
                </a:cubicBezTo>
                <a:close/>
                <a:moveTo>
                  <a:pt x="85" y="121"/>
                </a:moveTo>
                <a:cubicBezTo>
                  <a:pt x="88" y="121"/>
                  <a:pt x="90" y="121"/>
                  <a:pt x="92" y="120"/>
                </a:cubicBezTo>
                <a:cubicBezTo>
                  <a:pt x="92" y="120"/>
                  <a:pt x="92" y="120"/>
                  <a:pt x="93" y="120"/>
                </a:cubicBezTo>
                <a:cubicBezTo>
                  <a:pt x="94" y="118"/>
                  <a:pt x="95" y="117"/>
                  <a:pt x="96" y="116"/>
                </a:cubicBezTo>
                <a:cubicBezTo>
                  <a:pt x="96" y="116"/>
                  <a:pt x="97" y="115"/>
                  <a:pt x="97" y="115"/>
                </a:cubicBezTo>
                <a:cubicBezTo>
                  <a:pt x="97" y="114"/>
                  <a:pt x="97" y="112"/>
                  <a:pt x="98" y="111"/>
                </a:cubicBezTo>
                <a:cubicBezTo>
                  <a:pt x="98" y="111"/>
                  <a:pt x="97" y="110"/>
                  <a:pt x="97" y="111"/>
                </a:cubicBezTo>
                <a:cubicBezTo>
                  <a:pt x="95" y="111"/>
                  <a:pt x="94" y="112"/>
                  <a:pt x="92" y="112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89" y="114"/>
                  <a:pt x="88" y="115"/>
                  <a:pt x="86" y="117"/>
                </a:cubicBezTo>
                <a:cubicBezTo>
                  <a:pt x="86" y="117"/>
                  <a:pt x="86" y="117"/>
                  <a:pt x="86" y="118"/>
                </a:cubicBezTo>
                <a:cubicBezTo>
                  <a:pt x="86" y="119"/>
                  <a:pt x="85" y="120"/>
                  <a:pt x="85" y="121"/>
                </a:cubicBezTo>
                <a:close/>
                <a:moveTo>
                  <a:pt x="36" y="158"/>
                </a:moveTo>
                <a:cubicBezTo>
                  <a:pt x="36" y="158"/>
                  <a:pt x="36" y="158"/>
                  <a:pt x="36" y="158"/>
                </a:cubicBezTo>
                <a:cubicBezTo>
                  <a:pt x="39" y="158"/>
                  <a:pt x="41" y="158"/>
                  <a:pt x="43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6" y="155"/>
                  <a:pt x="47" y="154"/>
                  <a:pt x="48" y="152"/>
                </a:cubicBezTo>
                <a:cubicBezTo>
                  <a:pt x="48" y="152"/>
                  <a:pt x="48" y="151"/>
                  <a:pt x="49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6" y="150"/>
                  <a:pt x="44" y="150"/>
                  <a:pt x="42" y="150"/>
                </a:cubicBezTo>
                <a:cubicBezTo>
                  <a:pt x="39" y="150"/>
                  <a:pt x="38" y="150"/>
                  <a:pt x="37" y="152"/>
                </a:cubicBezTo>
                <a:cubicBezTo>
                  <a:pt x="36" y="152"/>
                  <a:pt x="36" y="153"/>
                  <a:pt x="36" y="153"/>
                </a:cubicBezTo>
                <a:cubicBezTo>
                  <a:pt x="36" y="155"/>
                  <a:pt x="36" y="156"/>
                  <a:pt x="36" y="158"/>
                </a:cubicBezTo>
                <a:close/>
                <a:moveTo>
                  <a:pt x="125" y="153"/>
                </a:moveTo>
                <a:cubicBezTo>
                  <a:pt x="125" y="153"/>
                  <a:pt x="125" y="153"/>
                  <a:pt x="125" y="153"/>
                </a:cubicBezTo>
                <a:cubicBezTo>
                  <a:pt x="121" y="156"/>
                  <a:pt x="116" y="158"/>
                  <a:pt x="112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1" y="163"/>
                  <a:pt x="111" y="165"/>
                  <a:pt x="111" y="167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3" y="168"/>
                  <a:pt x="114" y="167"/>
                  <a:pt x="115" y="167"/>
                </a:cubicBezTo>
                <a:cubicBezTo>
                  <a:pt x="116" y="167"/>
                  <a:pt x="117" y="166"/>
                  <a:pt x="116" y="166"/>
                </a:cubicBezTo>
                <a:cubicBezTo>
                  <a:pt x="116" y="164"/>
                  <a:pt x="116" y="163"/>
                  <a:pt x="117" y="163"/>
                </a:cubicBezTo>
                <a:cubicBezTo>
                  <a:pt x="117" y="162"/>
                  <a:pt x="118" y="161"/>
                  <a:pt x="118" y="161"/>
                </a:cubicBezTo>
                <a:cubicBezTo>
                  <a:pt x="120" y="160"/>
                  <a:pt x="121" y="159"/>
                  <a:pt x="122" y="157"/>
                </a:cubicBezTo>
                <a:cubicBezTo>
                  <a:pt x="124" y="156"/>
                  <a:pt x="124" y="155"/>
                  <a:pt x="125" y="153"/>
                </a:cubicBezTo>
                <a:close/>
                <a:moveTo>
                  <a:pt x="120" y="62"/>
                </a:moveTo>
                <a:cubicBezTo>
                  <a:pt x="122" y="60"/>
                  <a:pt x="124" y="59"/>
                  <a:pt x="126" y="57"/>
                </a:cubicBezTo>
                <a:cubicBezTo>
                  <a:pt x="127" y="57"/>
                  <a:pt x="127" y="56"/>
                  <a:pt x="127" y="56"/>
                </a:cubicBezTo>
                <a:cubicBezTo>
                  <a:pt x="127" y="54"/>
                  <a:pt x="127" y="52"/>
                  <a:pt x="127" y="50"/>
                </a:cubicBezTo>
                <a:cubicBezTo>
                  <a:pt x="127" y="49"/>
                  <a:pt x="127" y="49"/>
                  <a:pt x="126" y="48"/>
                </a:cubicBezTo>
                <a:cubicBezTo>
                  <a:pt x="124" y="50"/>
                  <a:pt x="121" y="52"/>
                  <a:pt x="118" y="54"/>
                </a:cubicBezTo>
                <a:cubicBezTo>
                  <a:pt x="119" y="56"/>
                  <a:pt x="120" y="59"/>
                  <a:pt x="120" y="62"/>
                </a:cubicBezTo>
                <a:close/>
                <a:moveTo>
                  <a:pt x="146" y="85"/>
                </a:moveTo>
                <a:cubicBezTo>
                  <a:pt x="150" y="84"/>
                  <a:pt x="152" y="82"/>
                  <a:pt x="155" y="81"/>
                </a:cubicBezTo>
                <a:cubicBezTo>
                  <a:pt x="154" y="78"/>
                  <a:pt x="154" y="76"/>
                  <a:pt x="154" y="74"/>
                </a:cubicBezTo>
                <a:cubicBezTo>
                  <a:pt x="152" y="74"/>
                  <a:pt x="151" y="75"/>
                  <a:pt x="150" y="75"/>
                </a:cubicBezTo>
                <a:cubicBezTo>
                  <a:pt x="149" y="75"/>
                  <a:pt x="148" y="76"/>
                  <a:pt x="146" y="75"/>
                </a:cubicBezTo>
                <a:cubicBezTo>
                  <a:pt x="146" y="79"/>
                  <a:pt x="146" y="82"/>
                  <a:pt x="146" y="85"/>
                </a:cubicBezTo>
                <a:close/>
                <a:moveTo>
                  <a:pt x="31" y="45"/>
                </a:moveTo>
                <a:cubicBezTo>
                  <a:pt x="34" y="40"/>
                  <a:pt x="38" y="36"/>
                  <a:pt x="41" y="32"/>
                </a:cubicBezTo>
                <a:cubicBezTo>
                  <a:pt x="39" y="32"/>
                  <a:pt x="37" y="32"/>
                  <a:pt x="35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3" y="34"/>
                  <a:pt x="32" y="35"/>
                  <a:pt x="30" y="36"/>
                </a:cubicBezTo>
                <a:cubicBezTo>
                  <a:pt x="30" y="36"/>
                  <a:pt x="30" y="37"/>
                  <a:pt x="30" y="38"/>
                </a:cubicBezTo>
                <a:cubicBezTo>
                  <a:pt x="30" y="39"/>
                  <a:pt x="30" y="41"/>
                  <a:pt x="31" y="42"/>
                </a:cubicBezTo>
                <a:cubicBezTo>
                  <a:pt x="31" y="43"/>
                  <a:pt x="31" y="44"/>
                  <a:pt x="31" y="45"/>
                </a:cubicBezTo>
                <a:close/>
                <a:moveTo>
                  <a:pt x="201" y="38"/>
                </a:moveTo>
                <a:cubicBezTo>
                  <a:pt x="206" y="36"/>
                  <a:pt x="210" y="35"/>
                  <a:pt x="214" y="33"/>
                </a:cubicBezTo>
                <a:cubicBezTo>
                  <a:pt x="213" y="32"/>
                  <a:pt x="212" y="31"/>
                  <a:pt x="211" y="30"/>
                </a:cubicBezTo>
                <a:cubicBezTo>
                  <a:pt x="210" y="29"/>
                  <a:pt x="210" y="29"/>
                  <a:pt x="209" y="29"/>
                </a:cubicBezTo>
                <a:cubicBezTo>
                  <a:pt x="207" y="30"/>
                  <a:pt x="204" y="31"/>
                  <a:pt x="202" y="32"/>
                </a:cubicBezTo>
                <a:cubicBezTo>
                  <a:pt x="202" y="32"/>
                  <a:pt x="201" y="32"/>
                  <a:pt x="201" y="32"/>
                </a:cubicBezTo>
                <a:cubicBezTo>
                  <a:pt x="201" y="34"/>
                  <a:pt x="201" y="36"/>
                  <a:pt x="201" y="38"/>
                </a:cubicBezTo>
                <a:close/>
                <a:moveTo>
                  <a:pt x="122" y="85"/>
                </a:moveTo>
                <a:cubicBezTo>
                  <a:pt x="121" y="86"/>
                  <a:pt x="121" y="86"/>
                  <a:pt x="120" y="86"/>
                </a:cubicBezTo>
                <a:cubicBezTo>
                  <a:pt x="118" y="89"/>
                  <a:pt x="115" y="91"/>
                  <a:pt x="112" y="93"/>
                </a:cubicBezTo>
                <a:cubicBezTo>
                  <a:pt x="111" y="94"/>
                  <a:pt x="110" y="95"/>
                  <a:pt x="110" y="96"/>
                </a:cubicBezTo>
                <a:cubicBezTo>
                  <a:pt x="110" y="98"/>
                  <a:pt x="110" y="99"/>
                  <a:pt x="110" y="100"/>
                </a:cubicBezTo>
                <a:cubicBezTo>
                  <a:pt x="110" y="100"/>
                  <a:pt x="110" y="101"/>
                  <a:pt x="110" y="101"/>
                </a:cubicBezTo>
                <a:cubicBezTo>
                  <a:pt x="112" y="99"/>
                  <a:pt x="114" y="97"/>
                  <a:pt x="115" y="96"/>
                </a:cubicBezTo>
                <a:cubicBezTo>
                  <a:pt x="118" y="93"/>
                  <a:pt x="120" y="91"/>
                  <a:pt x="122" y="89"/>
                </a:cubicBezTo>
                <a:cubicBezTo>
                  <a:pt x="122" y="89"/>
                  <a:pt x="122" y="88"/>
                  <a:pt x="122" y="88"/>
                </a:cubicBezTo>
                <a:cubicBezTo>
                  <a:pt x="122" y="87"/>
                  <a:pt x="122" y="86"/>
                  <a:pt x="122" y="85"/>
                </a:cubicBezTo>
                <a:close/>
                <a:moveTo>
                  <a:pt x="39" y="188"/>
                </a:moveTo>
                <a:cubicBezTo>
                  <a:pt x="50" y="187"/>
                  <a:pt x="61" y="187"/>
                  <a:pt x="71" y="185"/>
                </a:cubicBezTo>
                <a:cubicBezTo>
                  <a:pt x="71" y="184"/>
                  <a:pt x="71" y="184"/>
                  <a:pt x="71" y="183"/>
                </a:cubicBezTo>
                <a:cubicBezTo>
                  <a:pt x="70" y="183"/>
                  <a:pt x="70" y="183"/>
                  <a:pt x="69" y="183"/>
                </a:cubicBezTo>
                <a:cubicBezTo>
                  <a:pt x="65" y="184"/>
                  <a:pt x="62" y="184"/>
                  <a:pt x="58" y="184"/>
                </a:cubicBezTo>
                <a:cubicBezTo>
                  <a:pt x="57" y="185"/>
                  <a:pt x="56" y="185"/>
                  <a:pt x="56" y="185"/>
                </a:cubicBezTo>
                <a:cubicBezTo>
                  <a:pt x="55" y="186"/>
                  <a:pt x="54" y="186"/>
                  <a:pt x="53" y="185"/>
                </a:cubicBezTo>
                <a:cubicBezTo>
                  <a:pt x="53" y="185"/>
                  <a:pt x="52" y="185"/>
                  <a:pt x="52" y="185"/>
                </a:cubicBezTo>
                <a:cubicBezTo>
                  <a:pt x="48" y="185"/>
                  <a:pt x="45" y="185"/>
                  <a:pt x="41" y="186"/>
                </a:cubicBezTo>
                <a:cubicBezTo>
                  <a:pt x="40" y="186"/>
                  <a:pt x="40" y="186"/>
                  <a:pt x="40" y="187"/>
                </a:cubicBezTo>
                <a:cubicBezTo>
                  <a:pt x="40" y="187"/>
                  <a:pt x="40" y="188"/>
                  <a:pt x="39" y="188"/>
                </a:cubicBezTo>
                <a:close/>
                <a:moveTo>
                  <a:pt x="7" y="33"/>
                </a:moveTo>
                <a:cubicBezTo>
                  <a:pt x="8" y="44"/>
                  <a:pt x="8" y="54"/>
                  <a:pt x="11" y="65"/>
                </a:cubicBezTo>
                <a:cubicBezTo>
                  <a:pt x="11" y="58"/>
                  <a:pt x="11" y="51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8" y="43"/>
                  <a:pt x="8" y="43"/>
                  <a:pt x="9" y="41"/>
                </a:cubicBezTo>
                <a:cubicBezTo>
                  <a:pt x="9" y="40"/>
                  <a:pt x="9" y="40"/>
                  <a:pt x="10" y="39"/>
                </a:cubicBezTo>
                <a:cubicBezTo>
                  <a:pt x="10" y="38"/>
                  <a:pt x="10" y="38"/>
                  <a:pt x="11" y="37"/>
                </a:cubicBezTo>
                <a:cubicBezTo>
                  <a:pt x="11" y="36"/>
                  <a:pt x="11" y="34"/>
                  <a:pt x="11" y="33"/>
                </a:cubicBezTo>
                <a:cubicBezTo>
                  <a:pt x="9" y="33"/>
                  <a:pt x="8" y="34"/>
                  <a:pt x="7" y="33"/>
                </a:cubicBezTo>
                <a:close/>
                <a:moveTo>
                  <a:pt x="58" y="90"/>
                </a:moveTo>
                <a:cubicBezTo>
                  <a:pt x="58" y="91"/>
                  <a:pt x="58" y="91"/>
                  <a:pt x="58" y="91"/>
                </a:cubicBezTo>
                <a:cubicBezTo>
                  <a:pt x="59" y="90"/>
                  <a:pt x="59" y="90"/>
                  <a:pt x="60" y="90"/>
                </a:cubicBezTo>
                <a:cubicBezTo>
                  <a:pt x="62" y="90"/>
                  <a:pt x="64" y="89"/>
                  <a:pt x="65" y="87"/>
                </a:cubicBezTo>
                <a:cubicBezTo>
                  <a:pt x="65" y="87"/>
                  <a:pt x="65" y="87"/>
                  <a:pt x="65" y="86"/>
                </a:cubicBezTo>
                <a:cubicBezTo>
                  <a:pt x="66" y="86"/>
                  <a:pt x="66" y="85"/>
                  <a:pt x="66" y="84"/>
                </a:cubicBezTo>
                <a:cubicBezTo>
                  <a:pt x="66" y="83"/>
                  <a:pt x="66" y="81"/>
                  <a:pt x="65" y="79"/>
                </a:cubicBezTo>
                <a:cubicBezTo>
                  <a:pt x="65" y="79"/>
                  <a:pt x="65" y="79"/>
                  <a:pt x="65" y="78"/>
                </a:cubicBezTo>
                <a:cubicBezTo>
                  <a:pt x="63" y="81"/>
                  <a:pt x="60" y="83"/>
                  <a:pt x="58" y="86"/>
                </a:cubicBezTo>
                <a:cubicBezTo>
                  <a:pt x="58" y="86"/>
                  <a:pt x="58" y="86"/>
                  <a:pt x="58" y="87"/>
                </a:cubicBezTo>
                <a:cubicBezTo>
                  <a:pt x="58" y="88"/>
                  <a:pt x="58" y="89"/>
                  <a:pt x="58" y="90"/>
                </a:cubicBezTo>
                <a:close/>
                <a:moveTo>
                  <a:pt x="85" y="95"/>
                </a:moveTo>
                <a:cubicBezTo>
                  <a:pt x="83" y="94"/>
                  <a:pt x="83" y="93"/>
                  <a:pt x="84" y="91"/>
                </a:cubicBezTo>
                <a:cubicBezTo>
                  <a:pt x="85" y="90"/>
                  <a:pt x="85" y="90"/>
                  <a:pt x="86" y="89"/>
                </a:cubicBezTo>
                <a:cubicBezTo>
                  <a:pt x="87" y="88"/>
                  <a:pt x="87" y="88"/>
                  <a:pt x="88" y="87"/>
                </a:cubicBezTo>
                <a:cubicBezTo>
                  <a:pt x="89" y="87"/>
                  <a:pt x="89" y="86"/>
                  <a:pt x="88" y="86"/>
                </a:cubicBezTo>
                <a:cubicBezTo>
                  <a:pt x="87" y="86"/>
                  <a:pt x="86" y="87"/>
                  <a:pt x="85" y="87"/>
                </a:cubicBezTo>
                <a:cubicBezTo>
                  <a:pt x="84" y="87"/>
                  <a:pt x="84" y="87"/>
                  <a:pt x="83" y="88"/>
                </a:cubicBezTo>
                <a:cubicBezTo>
                  <a:pt x="81" y="91"/>
                  <a:pt x="78" y="94"/>
                  <a:pt x="76" y="97"/>
                </a:cubicBezTo>
                <a:cubicBezTo>
                  <a:pt x="76" y="97"/>
                  <a:pt x="76" y="97"/>
                  <a:pt x="75" y="97"/>
                </a:cubicBezTo>
                <a:cubicBezTo>
                  <a:pt x="77" y="98"/>
                  <a:pt x="79" y="98"/>
                  <a:pt x="81" y="99"/>
                </a:cubicBezTo>
                <a:cubicBezTo>
                  <a:pt x="81" y="99"/>
                  <a:pt x="82" y="99"/>
                  <a:pt x="82" y="98"/>
                </a:cubicBezTo>
                <a:cubicBezTo>
                  <a:pt x="83" y="97"/>
                  <a:pt x="84" y="96"/>
                  <a:pt x="85" y="95"/>
                </a:cubicBezTo>
                <a:close/>
                <a:moveTo>
                  <a:pt x="120" y="101"/>
                </a:moveTo>
                <a:cubicBezTo>
                  <a:pt x="119" y="101"/>
                  <a:pt x="119" y="101"/>
                  <a:pt x="118" y="101"/>
                </a:cubicBezTo>
                <a:cubicBezTo>
                  <a:pt x="116" y="102"/>
                  <a:pt x="114" y="104"/>
                  <a:pt x="111" y="105"/>
                </a:cubicBezTo>
                <a:cubicBezTo>
                  <a:pt x="110" y="105"/>
                  <a:pt x="109" y="106"/>
                  <a:pt x="109" y="107"/>
                </a:cubicBezTo>
                <a:cubicBezTo>
                  <a:pt x="109" y="108"/>
                  <a:pt x="108" y="108"/>
                  <a:pt x="107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5" y="110"/>
                  <a:pt x="104" y="112"/>
                  <a:pt x="103" y="113"/>
                </a:cubicBezTo>
                <a:cubicBezTo>
                  <a:pt x="102" y="114"/>
                  <a:pt x="102" y="115"/>
                  <a:pt x="102" y="116"/>
                </a:cubicBezTo>
                <a:cubicBezTo>
                  <a:pt x="103" y="116"/>
                  <a:pt x="103" y="115"/>
                  <a:pt x="103" y="115"/>
                </a:cubicBezTo>
                <a:cubicBezTo>
                  <a:pt x="108" y="112"/>
                  <a:pt x="113" y="108"/>
                  <a:pt x="117" y="105"/>
                </a:cubicBezTo>
                <a:cubicBezTo>
                  <a:pt x="119" y="104"/>
                  <a:pt x="120" y="103"/>
                  <a:pt x="120" y="101"/>
                </a:cubicBezTo>
                <a:close/>
                <a:moveTo>
                  <a:pt x="224" y="197"/>
                </a:moveTo>
                <a:cubicBezTo>
                  <a:pt x="224" y="197"/>
                  <a:pt x="224" y="197"/>
                  <a:pt x="224" y="197"/>
                </a:cubicBezTo>
                <a:cubicBezTo>
                  <a:pt x="227" y="199"/>
                  <a:pt x="230" y="201"/>
                  <a:pt x="233" y="203"/>
                </a:cubicBezTo>
                <a:cubicBezTo>
                  <a:pt x="233" y="203"/>
                  <a:pt x="233" y="203"/>
                  <a:pt x="234" y="203"/>
                </a:cubicBezTo>
                <a:cubicBezTo>
                  <a:pt x="235" y="203"/>
                  <a:pt x="237" y="203"/>
                  <a:pt x="238" y="203"/>
                </a:cubicBezTo>
                <a:cubicBezTo>
                  <a:pt x="239" y="203"/>
                  <a:pt x="239" y="202"/>
                  <a:pt x="238" y="202"/>
                </a:cubicBezTo>
                <a:cubicBezTo>
                  <a:pt x="238" y="202"/>
                  <a:pt x="237" y="202"/>
                  <a:pt x="237" y="202"/>
                </a:cubicBezTo>
                <a:cubicBezTo>
                  <a:pt x="235" y="202"/>
                  <a:pt x="234" y="201"/>
                  <a:pt x="234" y="199"/>
                </a:cubicBezTo>
                <a:cubicBezTo>
                  <a:pt x="234" y="199"/>
                  <a:pt x="234" y="198"/>
                  <a:pt x="234" y="198"/>
                </a:cubicBezTo>
                <a:cubicBezTo>
                  <a:pt x="234" y="197"/>
                  <a:pt x="235" y="195"/>
                  <a:pt x="235" y="194"/>
                </a:cubicBezTo>
                <a:cubicBezTo>
                  <a:pt x="231" y="195"/>
                  <a:pt x="228" y="196"/>
                  <a:pt x="224" y="197"/>
                </a:cubicBezTo>
                <a:close/>
                <a:moveTo>
                  <a:pt x="153" y="134"/>
                </a:moveTo>
                <a:cubicBezTo>
                  <a:pt x="153" y="134"/>
                  <a:pt x="153" y="134"/>
                  <a:pt x="153" y="134"/>
                </a:cubicBezTo>
                <a:cubicBezTo>
                  <a:pt x="154" y="134"/>
                  <a:pt x="155" y="134"/>
                  <a:pt x="155" y="133"/>
                </a:cubicBezTo>
                <a:cubicBezTo>
                  <a:pt x="156" y="133"/>
                  <a:pt x="156" y="133"/>
                  <a:pt x="157" y="134"/>
                </a:cubicBezTo>
                <a:cubicBezTo>
                  <a:pt x="157" y="134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7"/>
                  <a:pt x="154" y="138"/>
                  <a:pt x="153" y="138"/>
                </a:cubicBezTo>
                <a:cubicBezTo>
                  <a:pt x="153" y="138"/>
                  <a:pt x="152" y="139"/>
                  <a:pt x="152" y="139"/>
                </a:cubicBezTo>
                <a:cubicBezTo>
                  <a:pt x="152" y="140"/>
                  <a:pt x="152" y="142"/>
                  <a:pt x="152" y="144"/>
                </a:cubicBezTo>
                <a:cubicBezTo>
                  <a:pt x="154" y="142"/>
                  <a:pt x="156" y="141"/>
                  <a:pt x="158" y="139"/>
                </a:cubicBezTo>
                <a:cubicBezTo>
                  <a:pt x="158" y="139"/>
                  <a:pt x="158" y="139"/>
                  <a:pt x="158" y="138"/>
                </a:cubicBezTo>
                <a:cubicBezTo>
                  <a:pt x="159" y="135"/>
                  <a:pt x="160" y="132"/>
                  <a:pt x="161" y="129"/>
                </a:cubicBezTo>
                <a:cubicBezTo>
                  <a:pt x="161" y="128"/>
                  <a:pt x="161" y="128"/>
                  <a:pt x="162" y="127"/>
                </a:cubicBezTo>
                <a:cubicBezTo>
                  <a:pt x="160" y="128"/>
                  <a:pt x="159" y="128"/>
                  <a:pt x="159" y="128"/>
                </a:cubicBezTo>
                <a:cubicBezTo>
                  <a:pt x="157" y="130"/>
                  <a:pt x="155" y="132"/>
                  <a:pt x="153" y="134"/>
                </a:cubicBezTo>
                <a:close/>
                <a:moveTo>
                  <a:pt x="175" y="129"/>
                </a:moveTo>
                <a:cubicBezTo>
                  <a:pt x="174" y="130"/>
                  <a:pt x="173" y="131"/>
                  <a:pt x="172" y="131"/>
                </a:cubicBezTo>
                <a:cubicBezTo>
                  <a:pt x="171" y="132"/>
                  <a:pt x="171" y="132"/>
                  <a:pt x="171" y="133"/>
                </a:cubicBezTo>
                <a:cubicBezTo>
                  <a:pt x="170" y="136"/>
                  <a:pt x="170" y="138"/>
                  <a:pt x="169" y="141"/>
                </a:cubicBezTo>
                <a:cubicBezTo>
                  <a:pt x="169" y="141"/>
                  <a:pt x="169" y="141"/>
                  <a:pt x="169" y="142"/>
                </a:cubicBezTo>
                <a:cubicBezTo>
                  <a:pt x="172" y="141"/>
                  <a:pt x="174" y="140"/>
                  <a:pt x="176" y="139"/>
                </a:cubicBezTo>
                <a:cubicBezTo>
                  <a:pt x="176" y="136"/>
                  <a:pt x="176" y="132"/>
                  <a:pt x="175" y="129"/>
                </a:cubicBezTo>
                <a:close/>
                <a:moveTo>
                  <a:pt x="71" y="73"/>
                </a:moveTo>
                <a:cubicBezTo>
                  <a:pt x="73" y="73"/>
                  <a:pt x="74" y="73"/>
                  <a:pt x="75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9" y="70"/>
                  <a:pt x="81" y="67"/>
                  <a:pt x="83" y="64"/>
                </a:cubicBezTo>
                <a:cubicBezTo>
                  <a:pt x="84" y="64"/>
                  <a:pt x="84" y="63"/>
                  <a:pt x="84" y="63"/>
                </a:cubicBezTo>
                <a:cubicBezTo>
                  <a:pt x="84" y="62"/>
                  <a:pt x="83" y="61"/>
                  <a:pt x="83" y="60"/>
                </a:cubicBezTo>
                <a:cubicBezTo>
                  <a:pt x="83" y="60"/>
                  <a:pt x="82" y="61"/>
                  <a:pt x="82" y="61"/>
                </a:cubicBezTo>
                <a:cubicBezTo>
                  <a:pt x="78" y="64"/>
                  <a:pt x="75" y="68"/>
                  <a:pt x="72" y="71"/>
                </a:cubicBezTo>
                <a:cubicBezTo>
                  <a:pt x="72" y="72"/>
                  <a:pt x="71" y="72"/>
                  <a:pt x="71" y="73"/>
                </a:cubicBezTo>
                <a:close/>
                <a:moveTo>
                  <a:pt x="92" y="133"/>
                </a:moveTo>
                <a:cubicBezTo>
                  <a:pt x="92" y="133"/>
                  <a:pt x="92" y="133"/>
                  <a:pt x="92" y="133"/>
                </a:cubicBezTo>
                <a:cubicBezTo>
                  <a:pt x="89" y="136"/>
                  <a:pt x="87" y="138"/>
                  <a:pt x="85" y="140"/>
                </a:cubicBezTo>
                <a:cubicBezTo>
                  <a:pt x="84" y="140"/>
                  <a:pt x="84" y="141"/>
                  <a:pt x="84" y="141"/>
                </a:cubicBezTo>
                <a:cubicBezTo>
                  <a:pt x="84" y="144"/>
                  <a:pt x="84" y="146"/>
                  <a:pt x="84" y="148"/>
                </a:cubicBezTo>
                <a:cubicBezTo>
                  <a:pt x="84" y="149"/>
                  <a:pt x="84" y="150"/>
                  <a:pt x="84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150"/>
                  <a:pt x="85" y="150"/>
                  <a:pt x="85" y="150"/>
                </a:cubicBezTo>
                <a:cubicBezTo>
                  <a:pt x="85" y="148"/>
                  <a:pt x="86" y="147"/>
                  <a:pt x="87" y="145"/>
                </a:cubicBezTo>
                <a:cubicBezTo>
                  <a:pt x="87" y="144"/>
                  <a:pt x="88" y="144"/>
                  <a:pt x="89" y="143"/>
                </a:cubicBezTo>
                <a:cubicBezTo>
                  <a:pt x="89" y="143"/>
                  <a:pt x="89" y="143"/>
                  <a:pt x="90" y="142"/>
                </a:cubicBezTo>
                <a:cubicBezTo>
                  <a:pt x="90" y="139"/>
                  <a:pt x="91" y="136"/>
                  <a:pt x="92" y="133"/>
                </a:cubicBezTo>
                <a:close/>
                <a:moveTo>
                  <a:pt x="134" y="110"/>
                </a:moveTo>
                <a:cubicBezTo>
                  <a:pt x="134" y="110"/>
                  <a:pt x="133" y="111"/>
                  <a:pt x="133" y="111"/>
                </a:cubicBezTo>
                <a:cubicBezTo>
                  <a:pt x="130" y="112"/>
                  <a:pt x="127" y="114"/>
                  <a:pt x="123" y="115"/>
                </a:cubicBezTo>
                <a:cubicBezTo>
                  <a:pt x="122" y="116"/>
                  <a:pt x="121" y="117"/>
                  <a:pt x="121" y="118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1" y="122"/>
                  <a:pt x="121" y="122"/>
                  <a:pt x="121" y="123"/>
                </a:cubicBezTo>
                <a:cubicBezTo>
                  <a:pt x="121" y="122"/>
                  <a:pt x="122" y="122"/>
                  <a:pt x="122" y="122"/>
                </a:cubicBezTo>
                <a:cubicBezTo>
                  <a:pt x="125" y="119"/>
                  <a:pt x="129" y="117"/>
                  <a:pt x="132" y="115"/>
                </a:cubicBezTo>
                <a:cubicBezTo>
                  <a:pt x="133" y="113"/>
                  <a:pt x="134" y="112"/>
                  <a:pt x="134" y="110"/>
                </a:cubicBezTo>
                <a:close/>
                <a:moveTo>
                  <a:pt x="75" y="184"/>
                </a:moveTo>
                <a:cubicBezTo>
                  <a:pt x="76" y="184"/>
                  <a:pt x="76" y="184"/>
                  <a:pt x="77" y="184"/>
                </a:cubicBezTo>
                <a:cubicBezTo>
                  <a:pt x="85" y="183"/>
                  <a:pt x="92" y="183"/>
                  <a:pt x="100" y="182"/>
                </a:cubicBezTo>
                <a:cubicBezTo>
                  <a:pt x="102" y="181"/>
                  <a:pt x="104" y="181"/>
                  <a:pt x="107" y="181"/>
                </a:cubicBezTo>
                <a:cubicBezTo>
                  <a:pt x="107" y="181"/>
                  <a:pt x="108" y="181"/>
                  <a:pt x="108" y="180"/>
                </a:cubicBezTo>
                <a:cubicBezTo>
                  <a:pt x="107" y="180"/>
                  <a:pt x="107" y="180"/>
                  <a:pt x="106" y="180"/>
                </a:cubicBezTo>
                <a:cubicBezTo>
                  <a:pt x="102" y="180"/>
                  <a:pt x="99" y="180"/>
                  <a:pt x="95" y="180"/>
                </a:cubicBezTo>
                <a:cubicBezTo>
                  <a:pt x="94" y="180"/>
                  <a:pt x="93" y="181"/>
                  <a:pt x="93" y="181"/>
                </a:cubicBezTo>
                <a:cubicBezTo>
                  <a:pt x="92" y="182"/>
                  <a:pt x="91" y="182"/>
                  <a:pt x="91" y="181"/>
                </a:cubicBezTo>
                <a:cubicBezTo>
                  <a:pt x="90" y="181"/>
                  <a:pt x="90" y="180"/>
                  <a:pt x="89" y="180"/>
                </a:cubicBezTo>
                <a:cubicBezTo>
                  <a:pt x="88" y="181"/>
                  <a:pt x="87" y="181"/>
                  <a:pt x="86" y="181"/>
                </a:cubicBezTo>
                <a:cubicBezTo>
                  <a:pt x="84" y="181"/>
                  <a:pt x="82" y="181"/>
                  <a:pt x="81" y="182"/>
                </a:cubicBezTo>
                <a:cubicBezTo>
                  <a:pt x="81" y="182"/>
                  <a:pt x="80" y="182"/>
                  <a:pt x="80" y="182"/>
                </a:cubicBezTo>
                <a:cubicBezTo>
                  <a:pt x="78" y="182"/>
                  <a:pt x="77" y="183"/>
                  <a:pt x="76" y="183"/>
                </a:cubicBezTo>
                <a:cubicBezTo>
                  <a:pt x="76" y="183"/>
                  <a:pt x="76" y="184"/>
                  <a:pt x="75" y="184"/>
                </a:cubicBezTo>
                <a:close/>
                <a:moveTo>
                  <a:pt x="176" y="167"/>
                </a:moveTo>
                <a:cubicBezTo>
                  <a:pt x="179" y="167"/>
                  <a:pt x="182" y="167"/>
                  <a:pt x="184" y="167"/>
                </a:cubicBezTo>
                <a:cubicBezTo>
                  <a:pt x="184" y="166"/>
                  <a:pt x="184" y="165"/>
                  <a:pt x="184" y="164"/>
                </a:cubicBezTo>
                <a:cubicBezTo>
                  <a:pt x="184" y="163"/>
                  <a:pt x="184" y="162"/>
                  <a:pt x="184" y="162"/>
                </a:cubicBezTo>
                <a:cubicBezTo>
                  <a:pt x="183" y="161"/>
                  <a:pt x="183" y="159"/>
                  <a:pt x="183" y="158"/>
                </a:cubicBezTo>
                <a:cubicBezTo>
                  <a:pt x="184" y="158"/>
                  <a:pt x="184" y="158"/>
                  <a:pt x="184" y="157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2" y="158"/>
                  <a:pt x="181" y="158"/>
                  <a:pt x="180" y="159"/>
                </a:cubicBezTo>
                <a:cubicBezTo>
                  <a:pt x="179" y="159"/>
                  <a:pt x="178" y="159"/>
                  <a:pt x="178" y="160"/>
                </a:cubicBezTo>
                <a:cubicBezTo>
                  <a:pt x="178" y="162"/>
                  <a:pt x="177" y="163"/>
                  <a:pt x="177" y="165"/>
                </a:cubicBezTo>
                <a:cubicBezTo>
                  <a:pt x="177" y="165"/>
                  <a:pt x="176" y="166"/>
                  <a:pt x="176" y="167"/>
                </a:cubicBezTo>
                <a:close/>
                <a:moveTo>
                  <a:pt x="44" y="101"/>
                </a:moveTo>
                <a:cubicBezTo>
                  <a:pt x="44" y="101"/>
                  <a:pt x="44" y="101"/>
                  <a:pt x="44" y="101"/>
                </a:cubicBezTo>
                <a:cubicBezTo>
                  <a:pt x="42" y="104"/>
                  <a:pt x="40" y="106"/>
                  <a:pt x="38" y="108"/>
                </a:cubicBezTo>
                <a:cubicBezTo>
                  <a:pt x="37" y="108"/>
                  <a:pt x="37" y="109"/>
                  <a:pt x="37" y="109"/>
                </a:cubicBezTo>
                <a:cubicBezTo>
                  <a:pt x="37" y="111"/>
                  <a:pt x="38" y="113"/>
                  <a:pt x="38" y="115"/>
                </a:cubicBezTo>
                <a:cubicBezTo>
                  <a:pt x="39" y="115"/>
                  <a:pt x="41" y="114"/>
                  <a:pt x="42" y="114"/>
                </a:cubicBezTo>
                <a:cubicBezTo>
                  <a:pt x="43" y="110"/>
                  <a:pt x="44" y="105"/>
                  <a:pt x="44" y="101"/>
                </a:cubicBezTo>
                <a:close/>
                <a:moveTo>
                  <a:pt x="110" y="67"/>
                </a:moveTo>
                <a:cubicBezTo>
                  <a:pt x="113" y="66"/>
                  <a:pt x="115" y="65"/>
                  <a:pt x="118" y="64"/>
                </a:cubicBezTo>
                <a:cubicBezTo>
                  <a:pt x="117" y="61"/>
                  <a:pt x="117" y="58"/>
                  <a:pt x="116" y="55"/>
                </a:cubicBezTo>
                <a:cubicBezTo>
                  <a:pt x="114" y="57"/>
                  <a:pt x="112" y="58"/>
                  <a:pt x="111" y="59"/>
                </a:cubicBezTo>
                <a:cubicBezTo>
                  <a:pt x="111" y="59"/>
                  <a:pt x="110" y="59"/>
                  <a:pt x="110" y="60"/>
                </a:cubicBezTo>
                <a:cubicBezTo>
                  <a:pt x="110" y="62"/>
                  <a:pt x="110" y="64"/>
                  <a:pt x="110" y="67"/>
                </a:cubicBezTo>
                <a:close/>
                <a:moveTo>
                  <a:pt x="152" y="110"/>
                </a:moveTo>
                <a:cubicBezTo>
                  <a:pt x="147" y="115"/>
                  <a:pt x="141" y="121"/>
                  <a:pt x="136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40" y="125"/>
                  <a:pt x="143" y="123"/>
                  <a:pt x="146" y="122"/>
                </a:cubicBezTo>
                <a:cubicBezTo>
                  <a:pt x="147" y="121"/>
                  <a:pt x="148" y="121"/>
                  <a:pt x="148" y="120"/>
                </a:cubicBezTo>
                <a:cubicBezTo>
                  <a:pt x="149" y="117"/>
                  <a:pt x="150" y="113"/>
                  <a:pt x="152" y="110"/>
                </a:cubicBezTo>
                <a:close/>
                <a:moveTo>
                  <a:pt x="180" y="102"/>
                </a:moveTo>
                <a:cubicBezTo>
                  <a:pt x="180" y="103"/>
                  <a:pt x="179" y="103"/>
                  <a:pt x="179" y="104"/>
                </a:cubicBezTo>
                <a:cubicBezTo>
                  <a:pt x="178" y="104"/>
                  <a:pt x="177" y="105"/>
                  <a:pt x="178" y="106"/>
                </a:cubicBezTo>
                <a:cubicBezTo>
                  <a:pt x="178" y="108"/>
                  <a:pt x="178" y="110"/>
                  <a:pt x="178" y="113"/>
                </a:cubicBezTo>
                <a:cubicBezTo>
                  <a:pt x="178" y="114"/>
                  <a:pt x="178" y="115"/>
                  <a:pt x="176" y="115"/>
                </a:cubicBezTo>
                <a:cubicBezTo>
                  <a:pt x="176" y="116"/>
                  <a:pt x="176" y="118"/>
                  <a:pt x="176" y="119"/>
                </a:cubicBezTo>
                <a:cubicBezTo>
                  <a:pt x="179" y="118"/>
                  <a:pt x="181" y="117"/>
                  <a:pt x="184" y="116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1" y="115"/>
                  <a:pt x="181" y="114"/>
                  <a:pt x="181" y="113"/>
                </a:cubicBezTo>
                <a:cubicBezTo>
                  <a:pt x="181" y="112"/>
                  <a:pt x="181" y="111"/>
                  <a:pt x="181" y="110"/>
                </a:cubicBezTo>
                <a:cubicBezTo>
                  <a:pt x="181" y="108"/>
                  <a:pt x="181" y="105"/>
                  <a:pt x="180" y="102"/>
                </a:cubicBezTo>
                <a:close/>
                <a:moveTo>
                  <a:pt x="33" y="22"/>
                </a:moveTo>
                <a:cubicBezTo>
                  <a:pt x="35" y="22"/>
                  <a:pt x="37" y="22"/>
                  <a:pt x="39" y="22"/>
                </a:cubicBezTo>
                <a:cubicBezTo>
                  <a:pt x="40" y="23"/>
                  <a:pt x="41" y="22"/>
                  <a:pt x="41" y="20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7"/>
                  <a:pt x="41" y="16"/>
                  <a:pt x="42" y="16"/>
                </a:cubicBezTo>
                <a:cubicBezTo>
                  <a:pt x="43" y="16"/>
                  <a:pt x="43" y="16"/>
                  <a:pt x="43" y="17"/>
                </a:cubicBezTo>
                <a:cubicBezTo>
                  <a:pt x="44" y="18"/>
                  <a:pt x="44" y="18"/>
                  <a:pt x="44" y="19"/>
                </a:cubicBezTo>
                <a:cubicBezTo>
                  <a:pt x="46" y="17"/>
                  <a:pt x="47" y="16"/>
                  <a:pt x="47" y="15"/>
                </a:cubicBezTo>
                <a:cubicBezTo>
                  <a:pt x="44" y="15"/>
                  <a:pt x="42" y="15"/>
                  <a:pt x="39" y="14"/>
                </a:cubicBezTo>
                <a:cubicBezTo>
                  <a:pt x="37" y="17"/>
                  <a:pt x="35" y="19"/>
                  <a:pt x="33" y="22"/>
                </a:cubicBezTo>
                <a:close/>
                <a:moveTo>
                  <a:pt x="32" y="120"/>
                </a:moveTo>
                <a:cubicBezTo>
                  <a:pt x="32" y="120"/>
                  <a:pt x="32" y="121"/>
                  <a:pt x="32" y="122"/>
                </a:cubicBezTo>
                <a:cubicBezTo>
                  <a:pt x="32" y="125"/>
                  <a:pt x="32" y="127"/>
                  <a:pt x="32" y="130"/>
                </a:cubicBezTo>
                <a:cubicBezTo>
                  <a:pt x="32" y="133"/>
                  <a:pt x="33" y="135"/>
                  <a:pt x="33" y="138"/>
                </a:cubicBezTo>
                <a:cubicBezTo>
                  <a:pt x="33" y="137"/>
                  <a:pt x="34" y="136"/>
                  <a:pt x="34" y="135"/>
                </a:cubicBezTo>
                <a:cubicBezTo>
                  <a:pt x="34" y="135"/>
                  <a:pt x="34" y="134"/>
                  <a:pt x="34" y="133"/>
                </a:cubicBezTo>
                <a:cubicBezTo>
                  <a:pt x="34" y="133"/>
                  <a:pt x="34" y="132"/>
                  <a:pt x="34" y="132"/>
                </a:cubicBezTo>
                <a:cubicBezTo>
                  <a:pt x="34" y="131"/>
                  <a:pt x="34" y="131"/>
                  <a:pt x="35" y="130"/>
                </a:cubicBezTo>
                <a:cubicBezTo>
                  <a:pt x="36" y="130"/>
                  <a:pt x="36" y="129"/>
                  <a:pt x="36" y="129"/>
                </a:cubicBezTo>
                <a:cubicBezTo>
                  <a:pt x="36" y="126"/>
                  <a:pt x="35" y="123"/>
                  <a:pt x="35" y="121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4" y="120"/>
                  <a:pt x="33" y="120"/>
                  <a:pt x="32" y="120"/>
                </a:cubicBezTo>
                <a:close/>
                <a:moveTo>
                  <a:pt x="82" y="77"/>
                </a:moveTo>
                <a:cubicBezTo>
                  <a:pt x="80" y="76"/>
                  <a:pt x="79" y="76"/>
                  <a:pt x="78" y="76"/>
                </a:cubicBezTo>
                <a:cubicBezTo>
                  <a:pt x="77" y="76"/>
                  <a:pt x="77" y="76"/>
                  <a:pt x="76" y="77"/>
                </a:cubicBezTo>
                <a:cubicBezTo>
                  <a:pt x="75" y="79"/>
                  <a:pt x="73" y="81"/>
                  <a:pt x="72" y="83"/>
                </a:cubicBezTo>
                <a:cubicBezTo>
                  <a:pt x="72" y="83"/>
                  <a:pt x="71" y="83"/>
                  <a:pt x="71" y="84"/>
                </a:cubicBezTo>
                <a:cubicBezTo>
                  <a:pt x="71" y="85"/>
                  <a:pt x="71" y="86"/>
                  <a:pt x="71" y="87"/>
                </a:cubicBezTo>
                <a:cubicBezTo>
                  <a:pt x="72" y="88"/>
                  <a:pt x="73" y="87"/>
                  <a:pt x="73" y="87"/>
                </a:cubicBezTo>
                <a:cubicBezTo>
                  <a:pt x="76" y="84"/>
                  <a:pt x="78" y="81"/>
                  <a:pt x="81" y="78"/>
                </a:cubicBezTo>
                <a:cubicBezTo>
                  <a:pt x="81" y="77"/>
                  <a:pt x="82" y="77"/>
                  <a:pt x="82" y="77"/>
                </a:cubicBezTo>
                <a:close/>
                <a:moveTo>
                  <a:pt x="157" y="6"/>
                </a:moveTo>
                <a:cubicBezTo>
                  <a:pt x="142" y="6"/>
                  <a:pt x="126" y="6"/>
                  <a:pt x="111" y="6"/>
                </a:cubicBezTo>
                <a:cubicBezTo>
                  <a:pt x="111" y="7"/>
                  <a:pt x="110" y="7"/>
                  <a:pt x="110" y="8"/>
                </a:cubicBezTo>
                <a:cubicBezTo>
                  <a:pt x="112" y="8"/>
                  <a:pt x="113" y="8"/>
                  <a:pt x="114" y="7"/>
                </a:cubicBezTo>
                <a:cubicBezTo>
                  <a:pt x="123" y="7"/>
                  <a:pt x="131" y="6"/>
                  <a:pt x="139" y="7"/>
                </a:cubicBezTo>
                <a:cubicBezTo>
                  <a:pt x="145" y="7"/>
                  <a:pt x="151" y="8"/>
                  <a:pt x="157" y="6"/>
                </a:cubicBezTo>
                <a:close/>
                <a:moveTo>
                  <a:pt x="164" y="14"/>
                </a:moveTo>
                <a:cubicBezTo>
                  <a:pt x="163" y="14"/>
                  <a:pt x="163" y="14"/>
                  <a:pt x="162" y="14"/>
                </a:cubicBezTo>
                <a:cubicBezTo>
                  <a:pt x="158" y="15"/>
                  <a:pt x="154" y="16"/>
                  <a:pt x="151" y="17"/>
                </a:cubicBezTo>
                <a:cubicBezTo>
                  <a:pt x="150" y="17"/>
                  <a:pt x="150" y="18"/>
                  <a:pt x="150" y="18"/>
                </a:cubicBezTo>
                <a:cubicBezTo>
                  <a:pt x="148" y="19"/>
                  <a:pt x="147" y="20"/>
                  <a:pt x="146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2" y="20"/>
                  <a:pt x="156" y="19"/>
                  <a:pt x="161" y="18"/>
                </a:cubicBezTo>
                <a:cubicBezTo>
                  <a:pt x="161" y="18"/>
                  <a:pt x="162" y="18"/>
                  <a:pt x="162" y="17"/>
                </a:cubicBezTo>
                <a:cubicBezTo>
                  <a:pt x="162" y="16"/>
                  <a:pt x="163" y="15"/>
                  <a:pt x="164" y="14"/>
                </a:cubicBezTo>
                <a:close/>
                <a:moveTo>
                  <a:pt x="136" y="122"/>
                </a:moveTo>
                <a:cubicBezTo>
                  <a:pt x="139" y="119"/>
                  <a:pt x="152" y="106"/>
                  <a:pt x="153" y="105"/>
                </a:cubicBezTo>
                <a:cubicBezTo>
                  <a:pt x="152" y="105"/>
                  <a:pt x="151" y="105"/>
                  <a:pt x="150" y="106"/>
                </a:cubicBezTo>
                <a:cubicBezTo>
                  <a:pt x="149" y="106"/>
                  <a:pt x="148" y="107"/>
                  <a:pt x="147" y="108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6" y="109"/>
                  <a:pt x="146" y="109"/>
                  <a:pt x="146" y="110"/>
                </a:cubicBezTo>
                <a:cubicBezTo>
                  <a:pt x="145" y="110"/>
                  <a:pt x="144" y="110"/>
                  <a:pt x="144" y="110"/>
                </a:cubicBezTo>
                <a:cubicBezTo>
                  <a:pt x="141" y="114"/>
                  <a:pt x="139" y="118"/>
                  <a:pt x="136" y="122"/>
                </a:cubicBezTo>
                <a:close/>
                <a:moveTo>
                  <a:pt x="92" y="39"/>
                </a:moveTo>
                <a:cubicBezTo>
                  <a:pt x="92" y="39"/>
                  <a:pt x="92" y="38"/>
                  <a:pt x="92" y="38"/>
                </a:cubicBezTo>
                <a:cubicBezTo>
                  <a:pt x="89" y="41"/>
                  <a:pt x="87" y="44"/>
                  <a:pt x="84" y="47"/>
                </a:cubicBezTo>
                <a:cubicBezTo>
                  <a:pt x="84" y="47"/>
                  <a:pt x="84" y="48"/>
                  <a:pt x="83" y="48"/>
                </a:cubicBezTo>
                <a:cubicBezTo>
                  <a:pt x="85" y="48"/>
                  <a:pt x="87" y="48"/>
                  <a:pt x="89" y="48"/>
                </a:cubicBezTo>
                <a:cubicBezTo>
                  <a:pt x="90" y="48"/>
                  <a:pt x="91" y="48"/>
                  <a:pt x="91" y="47"/>
                </a:cubicBezTo>
                <a:cubicBezTo>
                  <a:pt x="92" y="47"/>
                  <a:pt x="92" y="46"/>
                  <a:pt x="92" y="46"/>
                </a:cubicBezTo>
                <a:cubicBezTo>
                  <a:pt x="92" y="43"/>
                  <a:pt x="92" y="41"/>
                  <a:pt x="92" y="39"/>
                </a:cubicBezTo>
                <a:close/>
                <a:moveTo>
                  <a:pt x="146" y="192"/>
                </a:moveTo>
                <a:cubicBezTo>
                  <a:pt x="146" y="193"/>
                  <a:pt x="146" y="195"/>
                  <a:pt x="145" y="196"/>
                </a:cubicBezTo>
                <a:cubicBezTo>
                  <a:pt x="149" y="196"/>
                  <a:pt x="152" y="196"/>
                  <a:pt x="155" y="195"/>
                </a:cubicBezTo>
                <a:cubicBezTo>
                  <a:pt x="155" y="194"/>
                  <a:pt x="155" y="192"/>
                  <a:pt x="155" y="190"/>
                </a:cubicBezTo>
                <a:cubicBezTo>
                  <a:pt x="152" y="191"/>
                  <a:pt x="149" y="191"/>
                  <a:pt x="146" y="192"/>
                </a:cubicBezTo>
                <a:close/>
                <a:moveTo>
                  <a:pt x="157" y="190"/>
                </a:moveTo>
                <a:cubicBezTo>
                  <a:pt x="157" y="192"/>
                  <a:pt x="157" y="193"/>
                  <a:pt x="157" y="195"/>
                </a:cubicBezTo>
                <a:cubicBezTo>
                  <a:pt x="161" y="194"/>
                  <a:pt x="164" y="194"/>
                  <a:pt x="167" y="194"/>
                </a:cubicBezTo>
                <a:cubicBezTo>
                  <a:pt x="167" y="191"/>
                  <a:pt x="167" y="190"/>
                  <a:pt x="166" y="189"/>
                </a:cubicBezTo>
                <a:cubicBezTo>
                  <a:pt x="163" y="189"/>
                  <a:pt x="161" y="190"/>
                  <a:pt x="157" y="190"/>
                </a:cubicBezTo>
                <a:close/>
                <a:moveTo>
                  <a:pt x="139" y="152"/>
                </a:moveTo>
                <a:cubicBezTo>
                  <a:pt x="139" y="152"/>
                  <a:pt x="139" y="152"/>
                  <a:pt x="139" y="153"/>
                </a:cubicBezTo>
                <a:cubicBezTo>
                  <a:pt x="142" y="150"/>
                  <a:pt x="145" y="148"/>
                  <a:pt x="148" y="146"/>
                </a:cubicBezTo>
                <a:cubicBezTo>
                  <a:pt x="149" y="146"/>
                  <a:pt x="149" y="145"/>
                  <a:pt x="149" y="145"/>
                </a:cubicBezTo>
                <a:cubicBezTo>
                  <a:pt x="149" y="144"/>
                  <a:pt x="149" y="142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6" y="143"/>
                  <a:pt x="144" y="144"/>
                  <a:pt x="141" y="146"/>
                </a:cubicBezTo>
                <a:cubicBezTo>
                  <a:pt x="141" y="146"/>
                  <a:pt x="141" y="147"/>
                  <a:pt x="141" y="147"/>
                </a:cubicBezTo>
                <a:cubicBezTo>
                  <a:pt x="140" y="149"/>
                  <a:pt x="139" y="151"/>
                  <a:pt x="139" y="152"/>
                </a:cubicBezTo>
                <a:close/>
                <a:moveTo>
                  <a:pt x="122" y="26"/>
                </a:moveTo>
                <a:cubicBezTo>
                  <a:pt x="123" y="26"/>
                  <a:pt x="123" y="26"/>
                  <a:pt x="123" y="26"/>
                </a:cubicBezTo>
                <a:cubicBezTo>
                  <a:pt x="128" y="25"/>
                  <a:pt x="132" y="24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0" y="21"/>
                  <a:pt x="141" y="20"/>
                </a:cubicBezTo>
                <a:cubicBezTo>
                  <a:pt x="141" y="20"/>
                  <a:pt x="141" y="20"/>
                  <a:pt x="140" y="20"/>
                </a:cubicBezTo>
                <a:cubicBezTo>
                  <a:pt x="136" y="21"/>
                  <a:pt x="131" y="21"/>
                  <a:pt x="126" y="22"/>
                </a:cubicBezTo>
                <a:cubicBezTo>
                  <a:pt x="126" y="22"/>
                  <a:pt x="126" y="22"/>
                  <a:pt x="125" y="22"/>
                </a:cubicBezTo>
                <a:cubicBezTo>
                  <a:pt x="124" y="23"/>
                  <a:pt x="123" y="24"/>
                  <a:pt x="122" y="26"/>
                </a:cubicBezTo>
                <a:close/>
                <a:moveTo>
                  <a:pt x="144" y="192"/>
                </a:moveTo>
                <a:cubicBezTo>
                  <a:pt x="140" y="192"/>
                  <a:pt x="137" y="192"/>
                  <a:pt x="134" y="193"/>
                </a:cubicBezTo>
                <a:cubicBezTo>
                  <a:pt x="134" y="194"/>
                  <a:pt x="134" y="195"/>
                  <a:pt x="134" y="197"/>
                </a:cubicBezTo>
                <a:cubicBezTo>
                  <a:pt x="137" y="197"/>
                  <a:pt x="140" y="197"/>
                  <a:pt x="143" y="196"/>
                </a:cubicBezTo>
                <a:cubicBezTo>
                  <a:pt x="143" y="195"/>
                  <a:pt x="143" y="193"/>
                  <a:pt x="144" y="192"/>
                </a:cubicBezTo>
                <a:close/>
                <a:moveTo>
                  <a:pt x="177" y="142"/>
                </a:moveTo>
                <a:cubicBezTo>
                  <a:pt x="175" y="143"/>
                  <a:pt x="173" y="143"/>
                  <a:pt x="172" y="144"/>
                </a:cubicBezTo>
                <a:cubicBezTo>
                  <a:pt x="169" y="145"/>
                  <a:pt x="169" y="145"/>
                  <a:pt x="168" y="149"/>
                </a:cubicBezTo>
                <a:cubicBezTo>
                  <a:pt x="168" y="150"/>
                  <a:pt x="168" y="151"/>
                  <a:pt x="169" y="152"/>
                </a:cubicBezTo>
                <a:cubicBezTo>
                  <a:pt x="171" y="149"/>
                  <a:pt x="174" y="147"/>
                  <a:pt x="177" y="145"/>
                </a:cubicBezTo>
                <a:cubicBezTo>
                  <a:pt x="177" y="145"/>
                  <a:pt x="177" y="145"/>
                  <a:pt x="177" y="144"/>
                </a:cubicBezTo>
                <a:cubicBezTo>
                  <a:pt x="177" y="144"/>
                  <a:pt x="177" y="143"/>
                  <a:pt x="177" y="142"/>
                </a:cubicBezTo>
                <a:close/>
                <a:moveTo>
                  <a:pt x="95" y="123"/>
                </a:moveTo>
                <a:cubicBezTo>
                  <a:pt x="94" y="123"/>
                  <a:pt x="93" y="123"/>
                  <a:pt x="93" y="124"/>
                </a:cubicBezTo>
                <a:cubicBezTo>
                  <a:pt x="90" y="126"/>
                  <a:pt x="88" y="129"/>
                  <a:pt x="86" y="131"/>
                </a:cubicBezTo>
                <a:cubicBezTo>
                  <a:pt x="86" y="132"/>
                  <a:pt x="85" y="132"/>
                  <a:pt x="85" y="132"/>
                </a:cubicBezTo>
                <a:cubicBezTo>
                  <a:pt x="85" y="133"/>
                  <a:pt x="84" y="134"/>
                  <a:pt x="84" y="134"/>
                </a:cubicBezTo>
                <a:cubicBezTo>
                  <a:pt x="84" y="135"/>
                  <a:pt x="85" y="135"/>
                  <a:pt x="85" y="135"/>
                </a:cubicBezTo>
                <a:cubicBezTo>
                  <a:pt x="86" y="135"/>
                  <a:pt x="86" y="135"/>
                  <a:pt x="86" y="134"/>
                </a:cubicBezTo>
                <a:cubicBezTo>
                  <a:pt x="88" y="133"/>
                  <a:pt x="90" y="131"/>
                  <a:pt x="92" y="129"/>
                </a:cubicBezTo>
                <a:cubicBezTo>
                  <a:pt x="94" y="128"/>
                  <a:pt x="94" y="127"/>
                  <a:pt x="94" y="126"/>
                </a:cubicBezTo>
                <a:cubicBezTo>
                  <a:pt x="94" y="125"/>
                  <a:pt x="94" y="124"/>
                  <a:pt x="94" y="124"/>
                </a:cubicBezTo>
                <a:cubicBezTo>
                  <a:pt x="94" y="124"/>
                  <a:pt x="95" y="123"/>
                  <a:pt x="95" y="123"/>
                </a:cubicBezTo>
                <a:close/>
                <a:moveTo>
                  <a:pt x="43" y="169"/>
                </a:moveTo>
                <a:cubicBezTo>
                  <a:pt x="40" y="169"/>
                  <a:pt x="38" y="169"/>
                  <a:pt x="36" y="169"/>
                </a:cubicBezTo>
                <a:cubicBezTo>
                  <a:pt x="36" y="169"/>
                  <a:pt x="35" y="170"/>
                  <a:pt x="35" y="170"/>
                </a:cubicBezTo>
                <a:cubicBezTo>
                  <a:pt x="35" y="172"/>
                  <a:pt x="35" y="174"/>
                  <a:pt x="35" y="175"/>
                </a:cubicBezTo>
                <a:cubicBezTo>
                  <a:pt x="35" y="176"/>
                  <a:pt x="35" y="176"/>
                  <a:pt x="35" y="177"/>
                </a:cubicBezTo>
                <a:cubicBezTo>
                  <a:pt x="37" y="176"/>
                  <a:pt x="39" y="176"/>
                  <a:pt x="40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3"/>
                  <a:pt x="42" y="171"/>
                  <a:pt x="43" y="169"/>
                </a:cubicBezTo>
                <a:close/>
                <a:moveTo>
                  <a:pt x="100" y="133"/>
                </a:moveTo>
                <a:cubicBezTo>
                  <a:pt x="100" y="133"/>
                  <a:pt x="100" y="134"/>
                  <a:pt x="101" y="134"/>
                </a:cubicBezTo>
                <a:cubicBezTo>
                  <a:pt x="104" y="130"/>
                  <a:pt x="107" y="127"/>
                  <a:pt x="110" y="124"/>
                </a:cubicBezTo>
                <a:cubicBezTo>
                  <a:pt x="109" y="124"/>
                  <a:pt x="108" y="123"/>
                  <a:pt x="107" y="123"/>
                </a:cubicBezTo>
                <a:cubicBezTo>
                  <a:pt x="105" y="124"/>
                  <a:pt x="103" y="125"/>
                  <a:pt x="101" y="126"/>
                </a:cubicBezTo>
                <a:cubicBezTo>
                  <a:pt x="101" y="129"/>
                  <a:pt x="100" y="131"/>
                  <a:pt x="100" y="133"/>
                </a:cubicBezTo>
                <a:close/>
                <a:moveTo>
                  <a:pt x="49" y="109"/>
                </a:moveTo>
                <a:cubicBezTo>
                  <a:pt x="49" y="109"/>
                  <a:pt x="49" y="109"/>
                  <a:pt x="49" y="109"/>
                </a:cubicBezTo>
                <a:cubicBezTo>
                  <a:pt x="51" y="105"/>
                  <a:pt x="54" y="102"/>
                  <a:pt x="56" y="99"/>
                </a:cubicBezTo>
                <a:cubicBezTo>
                  <a:pt x="54" y="99"/>
                  <a:pt x="50" y="99"/>
                  <a:pt x="48" y="99"/>
                </a:cubicBezTo>
                <a:cubicBezTo>
                  <a:pt x="49" y="102"/>
                  <a:pt x="49" y="105"/>
                  <a:pt x="49" y="109"/>
                </a:cubicBezTo>
                <a:close/>
                <a:moveTo>
                  <a:pt x="153" y="179"/>
                </a:moveTo>
                <a:cubicBezTo>
                  <a:pt x="153" y="179"/>
                  <a:pt x="153" y="178"/>
                  <a:pt x="152" y="178"/>
                </a:cubicBezTo>
                <a:cubicBezTo>
                  <a:pt x="152" y="178"/>
                  <a:pt x="151" y="178"/>
                  <a:pt x="150" y="178"/>
                </a:cubicBezTo>
                <a:cubicBezTo>
                  <a:pt x="148" y="178"/>
                  <a:pt x="146" y="178"/>
                  <a:pt x="145" y="178"/>
                </a:cubicBezTo>
                <a:cubicBezTo>
                  <a:pt x="143" y="177"/>
                  <a:pt x="141" y="177"/>
                  <a:pt x="140" y="178"/>
                </a:cubicBezTo>
                <a:cubicBezTo>
                  <a:pt x="139" y="178"/>
                  <a:pt x="138" y="178"/>
                  <a:pt x="138" y="179"/>
                </a:cubicBezTo>
                <a:cubicBezTo>
                  <a:pt x="138" y="179"/>
                  <a:pt x="137" y="179"/>
                  <a:pt x="137" y="180"/>
                </a:cubicBezTo>
                <a:cubicBezTo>
                  <a:pt x="136" y="180"/>
                  <a:pt x="136" y="180"/>
                  <a:pt x="135" y="180"/>
                </a:cubicBezTo>
                <a:cubicBezTo>
                  <a:pt x="135" y="180"/>
                  <a:pt x="135" y="180"/>
                  <a:pt x="134" y="180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40" y="182"/>
                  <a:pt x="146" y="181"/>
                  <a:pt x="152" y="179"/>
                </a:cubicBezTo>
                <a:cubicBezTo>
                  <a:pt x="152" y="179"/>
                  <a:pt x="152" y="179"/>
                  <a:pt x="153" y="179"/>
                </a:cubicBezTo>
                <a:close/>
                <a:moveTo>
                  <a:pt x="34" y="61"/>
                </a:moveTo>
                <a:cubicBezTo>
                  <a:pt x="34" y="61"/>
                  <a:pt x="35" y="60"/>
                  <a:pt x="35" y="60"/>
                </a:cubicBezTo>
                <a:cubicBezTo>
                  <a:pt x="37" y="58"/>
                  <a:pt x="39" y="55"/>
                  <a:pt x="40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40" y="50"/>
                  <a:pt x="39" y="49"/>
                  <a:pt x="38" y="50"/>
                </a:cubicBezTo>
                <a:cubicBezTo>
                  <a:pt x="37" y="52"/>
                  <a:pt x="35" y="54"/>
                  <a:pt x="34" y="55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8"/>
                  <a:pt x="34" y="59"/>
                  <a:pt x="34" y="61"/>
                </a:cubicBezTo>
                <a:close/>
                <a:moveTo>
                  <a:pt x="98" y="25"/>
                </a:moveTo>
                <a:cubicBezTo>
                  <a:pt x="99" y="24"/>
                  <a:pt x="100" y="23"/>
                  <a:pt x="101" y="22"/>
                </a:cubicBezTo>
                <a:cubicBezTo>
                  <a:pt x="103" y="21"/>
                  <a:pt x="103" y="19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7"/>
                  <a:pt x="99" y="17"/>
                  <a:pt x="97" y="17"/>
                </a:cubicBezTo>
                <a:cubicBezTo>
                  <a:pt x="97" y="17"/>
                  <a:pt x="96" y="17"/>
                  <a:pt x="96" y="17"/>
                </a:cubicBezTo>
                <a:cubicBezTo>
                  <a:pt x="96" y="18"/>
                  <a:pt x="95" y="18"/>
                  <a:pt x="95" y="18"/>
                </a:cubicBezTo>
                <a:cubicBezTo>
                  <a:pt x="95" y="19"/>
                  <a:pt x="96" y="20"/>
                  <a:pt x="96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8" y="24"/>
                  <a:pt x="98" y="24"/>
                  <a:pt x="98" y="25"/>
                </a:cubicBezTo>
                <a:close/>
                <a:moveTo>
                  <a:pt x="42" y="182"/>
                </a:moveTo>
                <a:cubicBezTo>
                  <a:pt x="45" y="181"/>
                  <a:pt x="49" y="181"/>
                  <a:pt x="53" y="181"/>
                </a:cubicBezTo>
                <a:cubicBezTo>
                  <a:pt x="53" y="180"/>
                  <a:pt x="53" y="178"/>
                  <a:pt x="53" y="177"/>
                </a:cubicBezTo>
                <a:cubicBezTo>
                  <a:pt x="51" y="177"/>
                  <a:pt x="50" y="177"/>
                  <a:pt x="49" y="177"/>
                </a:cubicBezTo>
                <a:cubicBezTo>
                  <a:pt x="47" y="177"/>
                  <a:pt x="45" y="178"/>
                  <a:pt x="43" y="178"/>
                </a:cubicBezTo>
                <a:cubicBezTo>
                  <a:pt x="43" y="178"/>
                  <a:pt x="43" y="179"/>
                  <a:pt x="42" y="179"/>
                </a:cubicBezTo>
                <a:cubicBezTo>
                  <a:pt x="42" y="180"/>
                  <a:pt x="42" y="181"/>
                  <a:pt x="42" y="182"/>
                </a:cubicBezTo>
                <a:close/>
                <a:moveTo>
                  <a:pt x="163" y="92"/>
                </a:moveTo>
                <a:cubicBezTo>
                  <a:pt x="166" y="90"/>
                  <a:pt x="168" y="89"/>
                  <a:pt x="171" y="87"/>
                </a:cubicBezTo>
                <a:cubicBezTo>
                  <a:pt x="171" y="86"/>
                  <a:pt x="171" y="85"/>
                  <a:pt x="171" y="83"/>
                </a:cubicBezTo>
                <a:cubicBezTo>
                  <a:pt x="168" y="84"/>
                  <a:pt x="165" y="86"/>
                  <a:pt x="163" y="87"/>
                </a:cubicBezTo>
                <a:cubicBezTo>
                  <a:pt x="163" y="88"/>
                  <a:pt x="163" y="90"/>
                  <a:pt x="163" y="92"/>
                </a:cubicBezTo>
                <a:close/>
                <a:moveTo>
                  <a:pt x="139" y="174"/>
                </a:moveTo>
                <a:cubicBezTo>
                  <a:pt x="139" y="174"/>
                  <a:pt x="139" y="174"/>
                  <a:pt x="139" y="174"/>
                </a:cubicBezTo>
                <a:cubicBezTo>
                  <a:pt x="141" y="174"/>
                  <a:pt x="142" y="175"/>
                  <a:pt x="143" y="174"/>
                </a:cubicBezTo>
                <a:cubicBezTo>
                  <a:pt x="146" y="174"/>
                  <a:pt x="150" y="173"/>
                  <a:pt x="153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1"/>
                  <a:pt x="154" y="171"/>
                  <a:pt x="154" y="170"/>
                </a:cubicBezTo>
                <a:cubicBezTo>
                  <a:pt x="152" y="170"/>
                  <a:pt x="149" y="170"/>
                  <a:pt x="147" y="170"/>
                </a:cubicBezTo>
                <a:cubicBezTo>
                  <a:pt x="146" y="170"/>
                  <a:pt x="146" y="170"/>
                  <a:pt x="145" y="171"/>
                </a:cubicBezTo>
                <a:cubicBezTo>
                  <a:pt x="143" y="172"/>
                  <a:pt x="141" y="173"/>
                  <a:pt x="139" y="174"/>
                </a:cubicBezTo>
                <a:close/>
                <a:moveTo>
                  <a:pt x="170" y="188"/>
                </a:moveTo>
                <a:cubicBezTo>
                  <a:pt x="169" y="190"/>
                  <a:pt x="169" y="191"/>
                  <a:pt x="169" y="193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73" y="192"/>
                  <a:pt x="175" y="192"/>
                  <a:pt x="178" y="191"/>
                </a:cubicBezTo>
                <a:cubicBezTo>
                  <a:pt x="179" y="191"/>
                  <a:pt x="179" y="191"/>
                  <a:pt x="179" y="189"/>
                </a:cubicBezTo>
                <a:cubicBezTo>
                  <a:pt x="179" y="189"/>
                  <a:pt x="179" y="189"/>
                  <a:pt x="179" y="188"/>
                </a:cubicBezTo>
                <a:cubicBezTo>
                  <a:pt x="176" y="188"/>
                  <a:pt x="173" y="188"/>
                  <a:pt x="170" y="188"/>
                </a:cubicBezTo>
                <a:close/>
                <a:moveTo>
                  <a:pt x="123" y="197"/>
                </a:moveTo>
                <a:cubicBezTo>
                  <a:pt x="126" y="197"/>
                  <a:pt x="128" y="197"/>
                  <a:pt x="131" y="197"/>
                </a:cubicBezTo>
                <a:cubicBezTo>
                  <a:pt x="131" y="195"/>
                  <a:pt x="131" y="194"/>
                  <a:pt x="131" y="193"/>
                </a:cubicBezTo>
                <a:cubicBezTo>
                  <a:pt x="129" y="193"/>
                  <a:pt x="126" y="193"/>
                  <a:pt x="123" y="193"/>
                </a:cubicBezTo>
                <a:cubicBezTo>
                  <a:pt x="123" y="194"/>
                  <a:pt x="123" y="196"/>
                  <a:pt x="123" y="197"/>
                </a:cubicBezTo>
                <a:close/>
                <a:moveTo>
                  <a:pt x="185" y="122"/>
                </a:moveTo>
                <a:cubicBezTo>
                  <a:pt x="184" y="122"/>
                  <a:pt x="184" y="122"/>
                  <a:pt x="184" y="123"/>
                </a:cubicBezTo>
                <a:cubicBezTo>
                  <a:pt x="182" y="124"/>
                  <a:pt x="180" y="125"/>
                  <a:pt x="178" y="127"/>
                </a:cubicBezTo>
                <a:cubicBezTo>
                  <a:pt x="178" y="127"/>
                  <a:pt x="178" y="127"/>
                  <a:pt x="178" y="128"/>
                </a:cubicBezTo>
                <a:cubicBezTo>
                  <a:pt x="178" y="131"/>
                  <a:pt x="178" y="134"/>
                  <a:pt x="179" y="137"/>
                </a:cubicBezTo>
                <a:cubicBezTo>
                  <a:pt x="179" y="137"/>
                  <a:pt x="179" y="137"/>
                  <a:pt x="179" y="138"/>
                </a:cubicBezTo>
                <a:cubicBezTo>
                  <a:pt x="180" y="138"/>
                  <a:pt x="180" y="137"/>
                  <a:pt x="180" y="136"/>
                </a:cubicBezTo>
                <a:cubicBezTo>
                  <a:pt x="181" y="133"/>
                  <a:pt x="181" y="130"/>
                  <a:pt x="182" y="127"/>
                </a:cubicBezTo>
                <a:cubicBezTo>
                  <a:pt x="182" y="126"/>
                  <a:pt x="182" y="125"/>
                  <a:pt x="183" y="125"/>
                </a:cubicBezTo>
                <a:cubicBezTo>
                  <a:pt x="183" y="124"/>
                  <a:pt x="184" y="124"/>
                  <a:pt x="185" y="124"/>
                </a:cubicBezTo>
                <a:cubicBezTo>
                  <a:pt x="185" y="124"/>
                  <a:pt x="185" y="123"/>
                  <a:pt x="185" y="122"/>
                </a:cubicBezTo>
                <a:close/>
                <a:moveTo>
                  <a:pt x="79" y="40"/>
                </a:moveTo>
                <a:cubicBezTo>
                  <a:pt x="77" y="41"/>
                  <a:pt x="75" y="41"/>
                  <a:pt x="73" y="41"/>
                </a:cubicBezTo>
                <a:cubicBezTo>
                  <a:pt x="72" y="42"/>
                  <a:pt x="72" y="42"/>
                  <a:pt x="72" y="43"/>
                </a:cubicBezTo>
                <a:cubicBezTo>
                  <a:pt x="72" y="44"/>
                  <a:pt x="72" y="46"/>
                  <a:pt x="72" y="48"/>
                </a:cubicBezTo>
                <a:cubicBezTo>
                  <a:pt x="73" y="48"/>
                  <a:pt x="74" y="48"/>
                  <a:pt x="75" y="47"/>
                </a:cubicBezTo>
                <a:cubicBezTo>
                  <a:pt x="76" y="45"/>
                  <a:pt x="78" y="44"/>
                  <a:pt x="79" y="43"/>
                </a:cubicBezTo>
                <a:cubicBezTo>
                  <a:pt x="80" y="42"/>
                  <a:pt x="80" y="41"/>
                  <a:pt x="79" y="40"/>
                </a:cubicBezTo>
                <a:close/>
                <a:moveTo>
                  <a:pt x="170" y="75"/>
                </a:moveTo>
                <a:cubicBezTo>
                  <a:pt x="167" y="77"/>
                  <a:pt x="165" y="78"/>
                  <a:pt x="163" y="79"/>
                </a:cubicBezTo>
                <a:cubicBezTo>
                  <a:pt x="163" y="79"/>
                  <a:pt x="163" y="80"/>
                  <a:pt x="163" y="80"/>
                </a:cubicBezTo>
                <a:cubicBezTo>
                  <a:pt x="163" y="81"/>
                  <a:pt x="163" y="82"/>
                  <a:pt x="163" y="84"/>
                </a:cubicBezTo>
                <a:cubicBezTo>
                  <a:pt x="165" y="83"/>
                  <a:pt x="168" y="82"/>
                  <a:pt x="170" y="81"/>
                </a:cubicBezTo>
                <a:cubicBezTo>
                  <a:pt x="170" y="79"/>
                  <a:pt x="170" y="77"/>
                  <a:pt x="170" y="75"/>
                </a:cubicBezTo>
                <a:close/>
                <a:moveTo>
                  <a:pt x="21" y="197"/>
                </a:moveTo>
                <a:cubicBezTo>
                  <a:pt x="21" y="198"/>
                  <a:pt x="21" y="199"/>
                  <a:pt x="21" y="199"/>
                </a:cubicBezTo>
                <a:cubicBezTo>
                  <a:pt x="21" y="200"/>
                  <a:pt x="20" y="201"/>
                  <a:pt x="19" y="201"/>
                </a:cubicBezTo>
                <a:cubicBezTo>
                  <a:pt x="19" y="201"/>
                  <a:pt x="18" y="200"/>
                  <a:pt x="18" y="200"/>
                </a:cubicBezTo>
                <a:cubicBezTo>
                  <a:pt x="18" y="199"/>
                  <a:pt x="18" y="199"/>
                  <a:pt x="18" y="198"/>
                </a:cubicBezTo>
                <a:cubicBezTo>
                  <a:pt x="18" y="199"/>
                  <a:pt x="18" y="200"/>
                  <a:pt x="18" y="201"/>
                </a:cubicBezTo>
                <a:cubicBezTo>
                  <a:pt x="18" y="201"/>
                  <a:pt x="18" y="201"/>
                  <a:pt x="18" y="202"/>
                </a:cubicBezTo>
                <a:cubicBezTo>
                  <a:pt x="19" y="202"/>
                  <a:pt x="20" y="203"/>
                  <a:pt x="21" y="203"/>
                </a:cubicBezTo>
                <a:cubicBezTo>
                  <a:pt x="24" y="204"/>
                  <a:pt x="26" y="204"/>
                  <a:pt x="28" y="203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27" y="201"/>
                  <a:pt x="25" y="200"/>
                  <a:pt x="24" y="199"/>
                </a:cubicBezTo>
                <a:cubicBezTo>
                  <a:pt x="24" y="198"/>
                  <a:pt x="23" y="198"/>
                  <a:pt x="23" y="198"/>
                </a:cubicBezTo>
                <a:cubicBezTo>
                  <a:pt x="22" y="198"/>
                  <a:pt x="22" y="197"/>
                  <a:pt x="21" y="197"/>
                </a:cubicBezTo>
                <a:close/>
                <a:moveTo>
                  <a:pt x="208" y="28"/>
                </a:moveTo>
                <a:cubicBezTo>
                  <a:pt x="206" y="25"/>
                  <a:pt x="201" y="21"/>
                  <a:pt x="200" y="21"/>
                </a:cubicBezTo>
                <a:cubicBezTo>
                  <a:pt x="201" y="24"/>
                  <a:pt x="201" y="27"/>
                  <a:pt x="201" y="30"/>
                </a:cubicBezTo>
                <a:cubicBezTo>
                  <a:pt x="204" y="29"/>
                  <a:pt x="206" y="28"/>
                  <a:pt x="208" y="28"/>
                </a:cubicBezTo>
                <a:close/>
                <a:moveTo>
                  <a:pt x="76" y="133"/>
                </a:moveTo>
                <a:cubicBezTo>
                  <a:pt x="77" y="133"/>
                  <a:pt x="78" y="133"/>
                  <a:pt x="79" y="133"/>
                </a:cubicBezTo>
                <a:cubicBezTo>
                  <a:pt x="80" y="133"/>
                  <a:pt x="82" y="133"/>
                  <a:pt x="82" y="131"/>
                </a:cubicBezTo>
                <a:cubicBezTo>
                  <a:pt x="82" y="129"/>
                  <a:pt x="82" y="127"/>
                  <a:pt x="82" y="125"/>
                </a:cubicBezTo>
                <a:cubicBezTo>
                  <a:pt x="81" y="125"/>
                  <a:pt x="80" y="125"/>
                  <a:pt x="78" y="126"/>
                </a:cubicBezTo>
                <a:cubicBezTo>
                  <a:pt x="78" y="126"/>
                  <a:pt x="78" y="126"/>
                  <a:pt x="78" y="127"/>
                </a:cubicBezTo>
                <a:cubicBezTo>
                  <a:pt x="77" y="128"/>
                  <a:pt x="77" y="130"/>
                  <a:pt x="76" y="133"/>
                </a:cubicBezTo>
                <a:close/>
                <a:moveTo>
                  <a:pt x="139" y="89"/>
                </a:moveTo>
                <a:cubicBezTo>
                  <a:pt x="139" y="86"/>
                  <a:pt x="138" y="84"/>
                  <a:pt x="138" y="82"/>
                </a:cubicBezTo>
                <a:cubicBezTo>
                  <a:pt x="136" y="84"/>
                  <a:pt x="131" y="92"/>
                  <a:pt x="130" y="93"/>
                </a:cubicBezTo>
                <a:cubicBezTo>
                  <a:pt x="133" y="92"/>
                  <a:pt x="136" y="90"/>
                  <a:pt x="139" y="89"/>
                </a:cubicBezTo>
                <a:close/>
                <a:moveTo>
                  <a:pt x="169" y="45"/>
                </a:moveTo>
                <a:cubicBezTo>
                  <a:pt x="169" y="46"/>
                  <a:pt x="169" y="47"/>
                  <a:pt x="169" y="48"/>
                </a:cubicBezTo>
                <a:cubicBezTo>
                  <a:pt x="169" y="49"/>
                  <a:pt x="170" y="50"/>
                  <a:pt x="170" y="51"/>
                </a:cubicBezTo>
                <a:cubicBezTo>
                  <a:pt x="171" y="50"/>
                  <a:pt x="172" y="50"/>
                  <a:pt x="173" y="50"/>
                </a:cubicBezTo>
                <a:cubicBezTo>
                  <a:pt x="173" y="49"/>
                  <a:pt x="173" y="48"/>
                  <a:pt x="173" y="47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3" y="44"/>
                  <a:pt x="174" y="44"/>
                  <a:pt x="175" y="44"/>
                </a:cubicBezTo>
                <a:cubicBezTo>
                  <a:pt x="175" y="44"/>
                  <a:pt x="176" y="44"/>
                  <a:pt x="176" y="45"/>
                </a:cubicBezTo>
                <a:cubicBezTo>
                  <a:pt x="176" y="46"/>
                  <a:pt x="177" y="46"/>
                  <a:pt x="177" y="47"/>
                </a:cubicBezTo>
                <a:cubicBezTo>
                  <a:pt x="177" y="47"/>
                  <a:pt x="177" y="47"/>
                  <a:pt x="177" y="48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5"/>
                  <a:pt x="177" y="43"/>
                  <a:pt x="176" y="41"/>
                </a:cubicBezTo>
                <a:cubicBezTo>
                  <a:pt x="174" y="42"/>
                  <a:pt x="171" y="43"/>
                  <a:pt x="169" y="45"/>
                </a:cubicBezTo>
                <a:close/>
                <a:moveTo>
                  <a:pt x="178" y="55"/>
                </a:moveTo>
                <a:cubicBezTo>
                  <a:pt x="179" y="57"/>
                  <a:pt x="179" y="59"/>
                  <a:pt x="179" y="61"/>
                </a:cubicBezTo>
                <a:cubicBezTo>
                  <a:pt x="181" y="60"/>
                  <a:pt x="182" y="60"/>
                  <a:pt x="183" y="60"/>
                </a:cubicBezTo>
                <a:cubicBezTo>
                  <a:pt x="183" y="58"/>
                  <a:pt x="183" y="57"/>
                  <a:pt x="183" y="56"/>
                </a:cubicBezTo>
                <a:cubicBezTo>
                  <a:pt x="183" y="54"/>
                  <a:pt x="184" y="53"/>
                  <a:pt x="183" y="51"/>
                </a:cubicBezTo>
                <a:cubicBezTo>
                  <a:pt x="182" y="53"/>
                  <a:pt x="180" y="54"/>
                  <a:pt x="178" y="55"/>
                </a:cubicBezTo>
                <a:close/>
                <a:moveTo>
                  <a:pt x="73" y="135"/>
                </a:moveTo>
                <a:cubicBezTo>
                  <a:pt x="70" y="134"/>
                  <a:pt x="68" y="134"/>
                  <a:pt x="67" y="136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38"/>
                  <a:pt x="65" y="140"/>
                  <a:pt x="65" y="141"/>
                </a:cubicBezTo>
                <a:cubicBezTo>
                  <a:pt x="67" y="141"/>
                  <a:pt x="69" y="141"/>
                  <a:pt x="70" y="140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2" y="138"/>
                  <a:pt x="72" y="137"/>
                  <a:pt x="73" y="135"/>
                </a:cubicBezTo>
                <a:close/>
                <a:moveTo>
                  <a:pt x="62" y="99"/>
                </a:moveTo>
                <a:cubicBezTo>
                  <a:pt x="62" y="99"/>
                  <a:pt x="61" y="99"/>
                  <a:pt x="61" y="99"/>
                </a:cubicBezTo>
                <a:cubicBezTo>
                  <a:pt x="60" y="99"/>
                  <a:pt x="59" y="99"/>
                  <a:pt x="58" y="100"/>
                </a:cubicBezTo>
                <a:cubicBezTo>
                  <a:pt x="56" y="104"/>
                  <a:pt x="53" y="108"/>
                  <a:pt x="51" y="111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2"/>
                  <a:pt x="52" y="112"/>
                  <a:pt x="53" y="111"/>
                </a:cubicBezTo>
                <a:cubicBezTo>
                  <a:pt x="55" y="108"/>
                  <a:pt x="58" y="104"/>
                  <a:pt x="61" y="100"/>
                </a:cubicBezTo>
                <a:cubicBezTo>
                  <a:pt x="62" y="100"/>
                  <a:pt x="62" y="100"/>
                  <a:pt x="62" y="99"/>
                </a:cubicBezTo>
                <a:close/>
                <a:moveTo>
                  <a:pt x="113" y="198"/>
                </a:moveTo>
                <a:cubicBezTo>
                  <a:pt x="115" y="198"/>
                  <a:pt x="118" y="198"/>
                  <a:pt x="120" y="198"/>
                </a:cubicBezTo>
                <a:cubicBezTo>
                  <a:pt x="120" y="196"/>
                  <a:pt x="121" y="195"/>
                  <a:pt x="121" y="193"/>
                </a:cubicBezTo>
                <a:cubicBezTo>
                  <a:pt x="118" y="193"/>
                  <a:pt x="116" y="194"/>
                  <a:pt x="113" y="194"/>
                </a:cubicBezTo>
                <a:cubicBezTo>
                  <a:pt x="113" y="195"/>
                  <a:pt x="113" y="197"/>
                  <a:pt x="113" y="198"/>
                </a:cubicBezTo>
                <a:close/>
                <a:moveTo>
                  <a:pt x="98" y="171"/>
                </a:moveTo>
                <a:cubicBezTo>
                  <a:pt x="98" y="171"/>
                  <a:pt x="98" y="171"/>
                  <a:pt x="98" y="171"/>
                </a:cubicBezTo>
                <a:cubicBezTo>
                  <a:pt x="101" y="170"/>
                  <a:pt x="105" y="169"/>
                  <a:pt x="108" y="168"/>
                </a:cubicBezTo>
                <a:cubicBezTo>
                  <a:pt x="109" y="166"/>
                  <a:pt x="109" y="165"/>
                  <a:pt x="109" y="162"/>
                </a:cubicBezTo>
                <a:cubicBezTo>
                  <a:pt x="105" y="165"/>
                  <a:pt x="101" y="168"/>
                  <a:pt x="98" y="171"/>
                </a:cubicBezTo>
                <a:close/>
                <a:moveTo>
                  <a:pt x="152" y="44"/>
                </a:moveTo>
                <a:cubicBezTo>
                  <a:pt x="153" y="44"/>
                  <a:pt x="160" y="42"/>
                  <a:pt x="161" y="41"/>
                </a:cubicBezTo>
                <a:cubicBezTo>
                  <a:pt x="162" y="39"/>
                  <a:pt x="162" y="38"/>
                  <a:pt x="162" y="36"/>
                </a:cubicBezTo>
                <a:cubicBezTo>
                  <a:pt x="158" y="38"/>
                  <a:pt x="155" y="40"/>
                  <a:pt x="152" y="42"/>
                </a:cubicBezTo>
                <a:cubicBezTo>
                  <a:pt x="152" y="43"/>
                  <a:pt x="152" y="43"/>
                  <a:pt x="152" y="44"/>
                </a:cubicBezTo>
                <a:close/>
                <a:moveTo>
                  <a:pt x="163" y="76"/>
                </a:moveTo>
                <a:cubicBezTo>
                  <a:pt x="165" y="75"/>
                  <a:pt x="167" y="74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0"/>
                  <a:pt x="169" y="69"/>
                  <a:pt x="169" y="68"/>
                </a:cubicBezTo>
                <a:cubicBezTo>
                  <a:pt x="167" y="69"/>
                  <a:pt x="165" y="70"/>
                  <a:pt x="163" y="70"/>
                </a:cubicBezTo>
                <a:cubicBezTo>
                  <a:pt x="163" y="72"/>
                  <a:pt x="163" y="74"/>
                  <a:pt x="163" y="76"/>
                </a:cubicBezTo>
                <a:close/>
                <a:moveTo>
                  <a:pt x="23" y="125"/>
                </a:moveTo>
                <a:cubicBezTo>
                  <a:pt x="22" y="126"/>
                  <a:pt x="22" y="126"/>
                  <a:pt x="22" y="126"/>
                </a:cubicBezTo>
                <a:cubicBezTo>
                  <a:pt x="21" y="127"/>
                  <a:pt x="21" y="128"/>
                  <a:pt x="21" y="129"/>
                </a:cubicBezTo>
                <a:cubicBezTo>
                  <a:pt x="22" y="137"/>
                  <a:pt x="23" y="145"/>
                  <a:pt x="24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46"/>
                  <a:pt x="23" y="136"/>
                  <a:pt x="23" y="125"/>
                </a:cubicBezTo>
                <a:close/>
                <a:moveTo>
                  <a:pt x="144" y="74"/>
                </a:moveTo>
                <a:cubicBezTo>
                  <a:pt x="144" y="74"/>
                  <a:pt x="143" y="74"/>
                  <a:pt x="143" y="74"/>
                </a:cubicBezTo>
                <a:cubicBezTo>
                  <a:pt x="142" y="76"/>
                  <a:pt x="141" y="77"/>
                  <a:pt x="140" y="78"/>
                </a:cubicBezTo>
                <a:cubicBezTo>
                  <a:pt x="140" y="79"/>
                  <a:pt x="140" y="79"/>
                  <a:pt x="140" y="80"/>
                </a:cubicBezTo>
                <a:cubicBezTo>
                  <a:pt x="141" y="82"/>
                  <a:pt x="141" y="84"/>
                  <a:pt x="142" y="86"/>
                </a:cubicBezTo>
                <a:cubicBezTo>
                  <a:pt x="142" y="87"/>
                  <a:pt x="142" y="87"/>
                  <a:pt x="142" y="88"/>
                </a:cubicBezTo>
                <a:cubicBezTo>
                  <a:pt x="144" y="87"/>
                  <a:pt x="144" y="87"/>
                  <a:pt x="144" y="85"/>
                </a:cubicBezTo>
                <a:cubicBezTo>
                  <a:pt x="144" y="82"/>
                  <a:pt x="144" y="79"/>
                  <a:pt x="144" y="76"/>
                </a:cubicBezTo>
                <a:cubicBezTo>
                  <a:pt x="144" y="76"/>
                  <a:pt x="144" y="75"/>
                  <a:pt x="144" y="74"/>
                </a:cubicBezTo>
                <a:close/>
                <a:moveTo>
                  <a:pt x="57" y="7"/>
                </a:move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7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9"/>
                  <a:pt x="43" y="9"/>
                  <a:pt x="42" y="10"/>
                </a:cubicBezTo>
                <a:cubicBezTo>
                  <a:pt x="45" y="10"/>
                  <a:pt x="47" y="11"/>
                  <a:pt x="49" y="10"/>
                </a:cubicBezTo>
                <a:cubicBezTo>
                  <a:pt x="49" y="10"/>
                  <a:pt x="50" y="10"/>
                  <a:pt x="50" y="10"/>
                </a:cubicBezTo>
                <a:cubicBezTo>
                  <a:pt x="51" y="10"/>
                  <a:pt x="52" y="9"/>
                  <a:pt x="53" y="9"/>
                </a:cubicBezTo>
                <a:cubicBezTo>
                  <a:pt x="54" y="9"/>
                  <a:pt x="54" y="9"/>
                  <a:pt x="55" y="9"/>
                </a:cubicBezTo>
                <a:cubicBezTo>
                  <a:pt x="55" y="8"/>
                  <a:pt x="56" y="8"/>
                  <a:pt x="57" y="7"/>
                </a:cubicBezTo>
                <a:close/>
                <a:moveTo>
                  <a:pt x="76" y="17"/>
                </a:moveTo>
                <a:cubicBezTo>
                  <a:pt x="76" y="17"/>
                  <a:pt x="76" y="17"/>
                  <a:pt x="76" y="17"/>
                </a:cubicBezTo>
                <a:cubicBezTo>
                  <a:pt x="79" y="18"/>
                  <a:pt x="82" y="19"/>
                  <a:pt x="86" y="19"/>
                </a:cubicBezTo>
                <a:cubicBezTo>
                  <a:pt x="86" y="19"/>
                  <a:pt x="87" y="19"/>
                  <a:pt x="87" y="19"/>
                </a:cubicBezTo>
                <a:cubicBezTo>
                  <a:pt x="88" y="18"/>
                  <a:pt x="89" y="18"/>
                  <a:pt x="90" y="17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1" y="16"/>
                  <a:pt x="78" y="16"/>
                </a:cubicBezTo>
                <a:cubicBezTo>
                  <a:pt x="77" y="15"/>
                  <a:pt x="76" y="16"/>
                  <a:pt x="76" y="17"/>
                </a:cubicBezTo>
                <a:close/>
                <a:moveTo>
                  <a:pt x="98" y="128"/>
                </a:moveTo>
                <a:cubicBezTo>
                  <a:pt x="97" y="129"/>
                  <a:pt x="96" y="130"/>
                  <a:pt x="95" y="131"/>
                </a:cubicBezTo>
                <a:cubicBezTo>
                  <a:pt x="95" y="134"/>
                  <a:pt x="94" y="138"/>
                  <a:pt x="93" y="141"/>
                </a:cubicBezTo>
                <a:cubicBezTo>
                  <a:pt x="93" y="141"/>
                  <a:pt x="93" y="141"/>
                  <a:pt x="93" y="142"/>
                </a:cubicBezTo>
                <a:cubicBezTo>
                  <a:pt x="94" y="140"/>
                  <a:pt x="96" y="139"/>
                  <a:pt x="97" y="137"/>
                </a:cubicBezTo>
                <a:cubicBezTo>
                  <a:pt x="97" y="137"/>
                  <a:pt x="97" y="137"/>
                  <a:pt x="97" y="136"/>
                </a:cubicBezTo>
                <a:cubicBezTo>
                  <a:pt x="98" y="134"/>
                  <a:pt x="98" y="131"/>
                  <a:pt x="98" y="128"/>
                </a:cubicBezTo>
                <a:close/>
                <a:moveTo>
                  <a:pt x="56" y="156"/>
                </a:moveTo>
                <a:cubicBezTo>
                  <a:pt x="58" y="155"/>
                  <a:pt x="59" y="155"/>
                  <a:pt x="61" y="155"/>
                </a:cubicBezTo>
                <a:cubicBezTo>
                  <a:pt x="63" y="154"/>
                  <a:pt x="64" y="153"/>
                  <a:pt x="63" y="151"/>
                </a:cubicBezTo>
                <a:cubicBezTo>
                  <a:pt x="61" y="151"/>
                  <a:pt x="58" y="151"/>
                  <a:pt x="56" y="151"/>
                </a:cubicBezTo>
                <a:cubicBezTo>
                  <a:pt x="56" y="152"/>
                  <a:pt x="56" y="154"/>
                  <a:pt x="56" y="156"/>
                </a:cubicBezTo>
                <a:close/>
                <a:moveTo>
                  <a:pt x="108" y="61"/>
                </a:moveTo>
                <a:cubicBezTo>
                  <a:pt x="107" y="61"/>
                  <a:pt x="107" y="61"/>
                  <a:pt x="107" y="61"/>
                </a:cubicBezTo>
                <a:cubicBezTo>
                  <a:pt x="105" y="63"/>
                  <a:pt x="104" y="65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8"/>
                  <a:pt x="102" y="69"/>
                  <a:pt x="102" y="70"/>
                </a:cubicBezTo>
                <a:cubicBezTo>
                  <a:pt x="104" y="69"/>
                  <a:pt x="106" y="68"/>
                  <a:pt x="108" y="68"/>
                </a:cubicBezTo>
                <a:cubicBezTo>
                  <a:pt x="108" y="66"/>
                  <a:pt x="108" y="63"/>
                  <a:pt x="108" y="61"/>
                </a:cubicBezTo>
                <a:close/>
                <a:moveTo>
                  <a:pt x="155" y="66"/>
                </a:moveTo>
                <a:cubicBezTo>
                  <a:pt x="157" y="65"/>
                  <a:pt x="158" y="64"/>
                  <a:pt x="160" y="63"/>
                </a:cubicBezTo>
                <a:cubicBezTo>
                  <a:pt x="160" y="63"/>
                  <a:pt x="160" y="62"/>
                  <a:pt x="160" y="62"/>
                </a:cubicBezTo>
                <a:cubicBezTo>
                  <a:pt x="160" y="61"/>
                  <a:pt x="160" y="59"/>
                  <a:pt x="160" y="58"/>
                </a:cubicBezTo>
                <a:cubicBezTo>
                  <a:pt x="158" y="58"/>
                  <a:pt x="156" y="59"/>
                  <a:pt x="154" y="60"/>
                </a:cubicBezTo>
                <a:cubicBezTo>
                  <a:pt x="155" y="61"/>
                  <a:pt x="155" y="62"/>
                  <a:pt x="155" y="63"/>
                </a:cubicBezTo>
                <a:cubicBezTo>
                  <a:pt x="156" y="64"/>
                  <a:pt x="156" y="64"/>
                  <a:pt x="155" y="66"/>
                </a:cubicBezTo>
                <a:close/>
                <a:moveTo>
                  <a:pt x="105" y="145"/>
                </a:moveTo>
                <a:cubicBezTo>
                  <a:pt x="104" y="146"/>
                  <a:pt x="102" y="146"/>
                  <a:pt x="101" y="147"/>
                </a:cubicBezTo>
                <a:cubicBezTo>
                  <a:pt x="100" y="147"/>
                  <a:pt x="99" y="148"/>
                  <a:pt x="100" y="149"/>
                </a:cubicBezTo>
                <a:cubicBezTo>
                  <a:pt x="100" y="151"/>
                  <a:pt x="100" y="152"/>
                  <a:pt x="100" y="154"/>
                </a:cubicBezTo>
                <a:cubicBezTo>
                  <a:pt x="100" y="155"/>
                  <a:pt x="100" y="155"/>
                  <a:pt x="100" y="156"/>
                </a:cubicBezTo>
                <a:cubicBezTo>
                  <a:pt x="100" y="156"/>
                  <a:pt x="101" y="156"/>
                  <a:pt x="101" y="156"/>
                </a:cubicBezTo>
                <a:cubicBezTo>
                  <a:pt x="103" y="152"/>
                  <a:pt x="104" y="149"/>
                  <a:pt x="105" y="145"/>
                </a:cubicBezTo>
                <a:close/>
                <a:moveTo>
                  <a:pt x="100" y="139"/>
                </a:moveTo>
                <a:cubicBezTo>
                  <a:pt x="100" y="139"/>
                  <a:pt x="100" y="139"/>
                  <a:pt x="101" y="139"/>
                </a:cubicBezTo>
                <a:cubicBezTo>
                  <a:pt x="104" y="136"/>
                  <a:pt x="107" y="134"/>
                  <a:pt x="110" y="131"/>
                </a:cubicBezTo>
                <a:cubicBezTo>
                  <a:pt x="110" y="131"/>
                  <a:pt x="110" y="131"/>
                  <a:pt x="111" y="130"/>
                </a:cubicBezTo>
                <a:cubicBezTo>
                  <a:pt x="111" y="129"/>
                  <a:pt x="111" y="127"/>
                  <a:pt x="112" y="126"/>
                </a:cubicBezTo>
                <a:cubicBezTo>
                  <a:pt x="112" y="126"/>
                  <a:pt x="111" y="126"/>
                  <a:pt x="111" y="126"/>
                </a:cubicBezTo>
                <a:cubicBezTo>
                  <a:pt x="108" y="130"/>
                  <a:pt x="104" y="134"/>
                  <a:pt x="100" y="138"/>
                </a:cubicBezTo>
                <a:cubicBezTo>
                  <a:pt x="100" y="138"/>
                  <a:pt x="100" y="139"/>
                  <a:pt x="100" y="139"/>
                </a:cubicBezTo>
                <a:close/>
                <a:moveTo>
                  <a:pt x="152" y="47"/>
                </a:moveTo>
                <a:cubicBezTo>
                  <a:pt x="153" y="48"/>
                  <a:pt x="153" y="50"/>
                  <a:pt x="153" y="51"/>
                </a:cubicBezTo>
                <a:cubicBezTo>
                  <a:pt x="156" y="50"/>
                  <a:pt x="158" y="48"/>
                  <a:pt x="160" y="47"/>
                </a:cubicBezTo>
                <a:cubicBezTo>
                  <a:pt x="161" y="46"/>
                  <a:pt x="161" y="46"/>
                  <a:pt x="161" y="44"/>
                </a:cubicBezTo>
                <a:cubicBezTo>
                  <a:pt x="158" y="45"/>
                  <a:pt x="155" y="46"/>
                  <a:pt x="152" y="47"/>
                </a:cubicBezTo>
                <a:close/>
                <a:moveTo>
                  <a:pt x="176" y="36"/>
                </a:moveTo>
                <a:cubicBezTo>
                  <a:pt x="176" y="34"/>
                  <a:pt x="176" y="31"/>
                  <a:pt x="175" y="29"/>
                </a:cubicBezTo>
                <a:cubicBezTo>
                  <a:pt x="174" y="29"/>
                  <a:pt x="174" y="30"/>
                  <a:pt x="173" y="30"/>
                </a:cubicBezTo>
                <a:cubicBezTo>
                  <a:pt x="172" y="31"/>
                  <a:pt x="172" y="31"/>
                  <a:pt x="172" y="32"/>
                </a:cubicBezTo>
                <a:cubicBezTo>
                  <a:pt x="171" y="33"/>
                  <a:pt x="171" y="35"/>
                  <a:pt x="171" y="37"/>
                </a:cubicBezTo>
                <a:cubicBezTo>
                  <a:pt x="171" y="37"/>
                  <a:pt x="171" y="37"/>
                  <a:pt x="171" y="38"/>
                </a:cubicBezTo>
                <a:cubicBezTo>
                  <a:pt x="172" y="37"/>
                  <a:pt x="174" y="37"/>
                  <a:pt x="176" y="36"/>
                </a:cubicBezTo>
                <a:close/>
                <a:moveTo>
                  <a:pt x="116" y="139"/>
                </a:moveTo>
                <a:cubicBezTo>
                  <a:pt x="114" y="141"/>
                  <a:pt x="112" y="142"/>
                  <a:pt x="109" y="143"/>
                </a:cubicBezTo>
                <a:cubicBezTo>
                  <a:pt x="109" y="143"/>
                  <a:pt x="109" y="144"/>
                  <a:pt x="108" y="144"/>
                </a:cubicBezTo>
                <a:cubicBezTo>
                  <a:pt x="110" y="145"/>
                  <a:pt x="111" y="146"/>
                  <a:pt x="111" y="148"/>
                </a:cubicBezTo>
                <a:cubicBezTo>
                  <a:pt x="113" y="146"/>
                  <a:pt x="114" y="145"/>
                  <a:pt x="115" y="144"/>
                </a:cubicBezTo>
                <a:cubicBezTo>
                  <a:pt x="116" y="143"/>
                  <a:pt x="117" y="141"/>
                  <a:pt x="116" y="139"/>
                </a:cubicBezTo>
                <a:close/>
                <a:moveTo>
                  <a:pt x="161" y="28"/>
                </a:moveTo>
                <a:cubicBezTo>
                  <a:pt x="161" y="28"/>
                  <a:pt x="161" y="27"/>
                  <a:pt x="161" y="27"/>
                </a:cubicBezTo>
                <a:cubicBezTo>
                  <a:pt x="160" y="28"/>
                  <a:pt x="159" y="28"/>
                  <a:pt x="158" y="28"/>
                </a:cubicBezTo>
                <a:cubicBezTo>
                  <a:pt x="157" y="29"/>
                  <a:pt x="157" y="29"/>
                  <a:pt x="156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3" y="29"/>
                  <a:pt x="151" y="29"/>
                  <a:pt x="148" y="30"/>
                </a:cubicBezTo>
                <a:cubicBezTo>
                  <a:pt x="149" y="31"/>
                  <a:pt x="149" y="32"/>
                  <a:pt x="150" y="33"/>
                </a:cubicBezTo>
                <a:cubicBezTo>
                  <a:pt x="150" y="33"/>
                  <a:pt x="151" y="33"/>
                  <a:pt x="151" y="33"/>
                </a:cubicBezTo>
                <a:cubicBezTo>
                  <a:pt x="153" y="32"/>
                  <a:pt x="155" y="31"/>
                  <a:pt x="157" y="31"/>
                </a:cubicBezTo>
                <a:cubicBezTo>
                  <a:pt x="159" y="30"/>
                  <a:pt x="160" y="29"/>
                  <a:pt x="161" y="28"/>
                </a:cubicBezTo>
                <a:close/>
                <a:moveTo>
                  <a:pt x="41" y="57"/>
                </a:moveTo>
                <a:cubicBezTo>
                  <a:pt x="41" y="57"/>
                  <a:pt x="41" y="57"/>
                  <a:pt x="41" y="57"/>
                </a:cubicBezTo>
                <a:cubicBezTo>
                  <a:pt x="39" y="59"/>
                  <a:pt x="37" y="62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6" y="65"/>
                  <a:pt x="37" y="65"/>
                  <a:pt x="38" y="65"/>
                </a:cubicBezTo>
                <a:cubicBezTo>
                  <a:pt x="39" y="65"/>
                  <a:pt x="40" y="64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1" y="60"/>
                  <a:pt x="41" y="58"/>
                  <a:pt x="41" y="57"/>
                </a:cubicBezTo>
                <a:close/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3" y="75"/>
                  <a:pt x="62" y="74"/>
                  <a:pt x="60" y="74"/>
                </a:cubicBezTo>
                <a:cubicBezTo>
                  <a:pt x="60" y="74"/>
                  <a:pt x="59" y="74"/>
                  <a:pt x="59" y="75"/>
                </a:cubicBezTo>
                <a:cubicBezTo>
                  <a:pt x="58" y="75"/>
                  <a:pt x="57" y="76"/>
                  <a:pt x="57" y="77"/>
                </a:cubicBezTo>
                <a:cubicBezTo>
                  <a:pt x="57" y="79"/>
                  <a:pt x="57" y="80"/>
                  <a:pt x="57" y="82"/>
                </a:cubicBezTo>
                <a:cubicBezTo>
                  <a:pt x="59" y="81"/>
                  <a:pt x="64" y="76"/>
                  <a:pt x="64" y="75"/>
                </a:cubicBezTo>
                <a:close/>
                <a:moveTo>
                  <a:pt x="60" y="24"/>
                </a:moveTo>
                <a:cubicBezTo>
                  <a:pt x="61" y="24"/>
                  <a:pt x="61" y="24"/>
                  <a:pt x="62" y="23"/>
                </a:cubicBezTo>
                <a:cubicBezTo>
                  <a:pt x="63" y="22"/>
                  <a:pt x="65" y="20"/>
                  <a:pt x="67" y="18"/>
                </a:cubicBezTo>
                <a:cubicBezTo>
                  <a:pt x="64" y="18"/>
                  <a:pt x="62" y="17"/>
                  <a:pt x="59" y="17"/>
                </a:cubicBezTo>
                <a:cubicBezTo>
                  <a:pt x="60" y="19"/>
                  <a:pt x="60" y="21"/>
                  <a:pt x="60" y="24"/>
                </a:cubicBezTo>
                <a:close/>
                <a:moveTo>
                  <a:pt x="194" y="19"/>
                </a:moveTo>
                <a:cubicBezTo>
                  <a:pt x="194" y="19"/>
                  <a:pt x="194" y="19"/>
                  <a:pt x="194" y="19"/>
                </a:cubicBezTo>
                <a:cubicBezTo>
                  <a:pt x="194" y="20"/>
                  <a:pt x="193" y="20"/>
                  <a:pt x="193" y="21"/>
                </a:cubicBezTo>
                <a:cubicBezTo>
                  <a:pt x="193" y="24"/>
                  <a:pt x="193" y="27"/>
                  <a:pt x="193" y="30"/>
                </a:cubicBezTo>
                <a:cubicBezTo>
                  <a:pt x="194" y="31"/>
                  <a:pt x="194" y="31"/>
                  <a:pt x="193" y="32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5"/>
                  <a:pt x="193" y="37"/>
                  <a:pt x="193" y="40"/>
                </a:cubicBezTo>
                <a:cubicBezTo>
                  <a:pt x="193" y="40"/>
                  <a:pt x="194" y="40"/>
                  <a:pt x="194" y="40"/>
                </a:cubicBezTo>
                <a:cubicBezTo>
                  <a:pt x="194" y="38"/>
                  <a:pt x="195" y="21"/>
                  <a:pt x="194" y="19"/>
                </a:cubicBezTo>
                <a:close/>
                <a:moveTo>
                  <a:pt x="143" y="55"/>
                </a:moveTo>
                <a:cubicBezTo>
                  <a:pt x="141" y="57"/>
                  <a:pt x="139" y="58"/>
                  <a:pt x="136" y="59"/>
                </a:cubicBezTo>
                <a:cubicBezTo>
                  <a:pt x="137" y="60"/>
                  <a:pt x="137" y="62"/>
                  <a:pt x="137" y="63"/>
                </a:cubicBezTo>
                <a:cubicBezTo>
                  <a:pt x="139" y="62"/>
                  <a:pt x="140" y="61"/>
                  <a:pt x="141" y="61"/>
                </a:cubicBezTo>
                <a:cubicBezTo>
                  <a:pt x="143" y="60"/>
                  <a:pt x="144" y="58"/>
                  <a:pt x="143" y="55"/>
                </a:cubicBezTo>
                <a:close/>
                <a:moveTo>
                  <a:pt x="170" y="159"/>
                </a:moveTo>
                <a:cubicBezTo>
                  <a:pt x="171" y="159"/>
                  <a:pt x="172" y="159"/>
                  <a:pt x="172" y="158"/>
                </a:cubicBezTo>
                <a:cubicBezTo>
                  <a:pt x="174" y="155"/>
                  <a:pt x="175" y="152"/>
                  <a:pt x="176" y="150"/>
                </a:cubicBezTo>
                <a:cubicBezTo>
                  <a:pt x="176" y="150"/>
                  <a:pt x="177" y="149"/>
                  <a:pt x="177" y="149"/>
                </a:cubicBezTo>
                <a:cubicBezTo>
                  <a:pt x="177" y="149"/>
                  <a:pt x="176" y="149"/>
                  <a:pt x="176" y="149"/>
                </a:cubicBezTo>
                <a:cubicBezTo>
                  <a:pt x="174" y="151"/>
                  <a:pt x="172" y="152"/>
                  <a:pt x="170" y="154"/>
                </a:cubicBezTo>
                <a:cubicBezTo>
                  <a:pt x="170" y="155"/>
                  <a:pt x="170" y="156"/>
                  <a:pt x="170" y="157"/>
                </a:cubicBezTo>
                <a:cubicBezTo>
                  <a:pt x="169" y="158"/>
                  <a:pt x="170" y="158"/>
                  <a:pt x="170" y="159"/>
                </a:cubicBezTo>
                <a:close/>
                <a:moveTo>
                  <a:pt x="151" y="53"/>
                </a:moveTo>
                <a:cubicBezTo>
                  <a:pt x="150" y="51"/>
                  <a:pt x="150" y="49"/>
                  <a:pt x="150" y="47"/>
                </a:cubicBezTo>
                <a:cubicBezTo>
                  <a:pt x="149" y="47"/>
                  <a:pt x="147" y="48"/>
                  <a:pt x="146" y="48"/>
                </a:cubicBezTo>
                <a:cubicBezTo>
                  <a:pt x="146" y="49"/>
                  <a:pt x="146" y="55"/>
                  <a:pt x="146" y="56"/>
                </a:cubicBezTo>
                <a:cubicBezTo>
                  <a:pt x="148" y="55"/>
                  <a:pt x="149" y="54"/>
                  <a:pt x="151" y="53"/>
                </a:cubicBezTo>
                <a:close/>
                <a:moveTo>
                  <a:pt x="44" y="87"/>
                </a:moveTo>
                <a:cubicBezTo>
                  <a:pt x="45" y="87"/>
                  <a:pt x="45" y="87"/>
                  <a:pt x="45" y="87"/>
                </a:cubicBezTo>
                <a:cubicBezTo>
                  <a:pt x="47" y="85"/>
                  <a:pt x="48" y="83"/>
                  <a:pt x="50" y="81"/>
                </a:cubicBezTo>
                <a:cubicBezTo>
                  <a:pt x="50" y="81"/>
                  <a:pt x="50" y="81"/>
                  <a:pt x="50" y="80"/>
                </a:cubicBezTo>
                <a:cubicBezTo>
                  <a:pt x="50" y="79"/>
                  <a:pt x="50" y="78"/>
                  <a:pt x="50" y="77"/>
                </a:cubicBezTo>
                <a:cubicBezTo>
                  <a:pt x="48" y="79"/>
                  <a:pt x="46" y="80"/>
                  <a:pt x="45" y="82"/>
                </a:cubicBezTo>
                <a:cubicBezTo>
                  <a:pt x="44" y="82"/>
                  <a:pt x="44" y="83"/>
                  <a:pt x="44" y="83"/>
                </a:cubicBezTo>
                <a:cubicBezTo>
                  <a:pt x="44" y="84"/>
                  <a:pt x="44" y="86"/>
                  <a:pt x="44" y="87"/>
                </a:cubicBezTo>
                <a:close/>
                <a:moveTo>
                  <a:pt x="74" y="155"/>
                </a:moveTo>
                <a:cubicBezTo>
                  <a:pt x="75" y="156"/>
                  <a:pt x="74" y="158"/>
                  <a:pt x="75" y="159"/>
                </a:cubicBezTo>
                <a:cubicBezTo>
                  <a:pt x="75" y="159"/>
                  <a:pt x="76" y="159"/>
                  <a:pt x="77" y="159"/>
                </a:cubicBezTo>
                <a:cubicBezTo>
                  <a:pt x="78" y="159"/>
                  <a:pt x="79" y="158"/>
                  <a:pt x="80" y="157"/>
                </a:cubicBezTo>
                <a:cubicBezTo>
                  <a:pt x="80" y="157"/>
                  <a:pt x="80" y="156"/>
                  <a:pt x="81" y="156"/>
                </a:cubicBezTo>
                <a:cubicBezTo>
                  <a:pt x="82" y="155"/>
                  <a:pt x="82" y="154"/>
                  <a:pt x="81" y="153"/>
                </a:cubicBezTo>
                <a:cubicBezTo>
                  <a:pt x="79" y="154"/>
                  <a:pt x="77" y="154"/>
                  <a:pt x="74" y="155"/>
                </a:cubicBezTo>
                <a:close/>
                <a:moveTo>
                  <a:pt x="26" y="206"/>
                </a:moveTo>
                <a:cubicBezTo>
                  <a:pt x="30" y="209"/>
                  <a:pt x="34" y="211"/>
                  <a:pt x="38" y="213"/>
                </a:cubicBezTo>
                <a:cubicBezTo>
                  <a:pt x="36" y="211"/>
                  <a:pt x="34" y="208"/>
                  <a:pt x="31" y="206"/>
                </a:cubicBezTo>
                <a:cubicBezTo>
                  <a:pt x="31" y="206"/>
                  <a:pt x="31" y="205"/>
                  <a:pt x="31" y="205"/>
                </a:cubicBezTo>
                <a:cubicBezTo>
                  <a:pt x="29" y="206"/>
                  <a:pt x="28" y="206"/>
                  <a:pt x="26" y="206"/>
                </a:cubicBezTo>
                <a:close/>
                <a:moveTo>
                  <a:pt x="130" y="109"/>
                </a:moveTo>
                <a:cubicBezTo>
                  <a:pt x="130" y="109"/>
                  <a:pt x="130" y="109"/>
                  <a:pt x="130" y="109"/>
                </a:cubicBezTo>
                <a:cubicBezTo>
                  <a:pt x="134" y="107"/>
                  <a:pt x="138" y="105"/>
                  <a:pt x="142" y="104"/>
                </a:cubicBezTo>
                <a:cubicBezTo>
                  <a:pt x="142" y="102"/>
                  <a:pt x="142" y="101"/>
                  <a:pt x="141" y="99"/>
                </a:cubicBezTo>
                <a:cubicBezTo>
                  <a:pt x="137" y="103"/>
                  <a:pt x="134" y="106"/>
                  <a:pt x="130" y="109"/>
                </a:cubicBezTo>
                <a:close/>
                <a:moveTo>
                  <a:pt x="44" y="93"/>
                </a:moveTo>
                <a:cubicBezTo>
                  <a:pt x="47" y="93"/>
                  <a:pt x="49" y="92"/>
                  <a:pt x="50" y="90"/>
                </a:cubicBezTo>
                <a:cubicBezTo>
                  <a:pt x="50" y="90"/>
                  <a:pt x="51" y="90"/>
                  <a:pt x="51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1" y="87"/>
                  <a:pt x="51" y="86"/>
                  <a:pt x="51" y="84"/>
                </a:cubicBezTo>
                <a:cubicBezTo>
                  <a:pt x="49" y="87"/>
                  <a:pt x="47" y="89"/>
                  <a:pt x="45" y="92"/>
                </a:cubicBezTo>
                <a:cubicBezTo>
                  <a:pt x="45" y="92"/>
                  <a:pt x="44" y="92"/>
                  <a:pt x="44" y="93"/>
                </a:cubicBezTo>
                <a:close/>
                <a:moveTo>
                  <a:pt x="31" y="198"/>
                </a:moveTo>
                <a:cubicBezTo>
                  <a:pt x="31" y="198"/>
                  <a:pt x="31" y="199"/>
                  <a:pt x="31" y="199"/>
                </a:cubicBezTo>
                <a:cubicBezTo>
                  <a:pt x="32" y="199"/>
                  <a:pt x="33" y="200"/>
                  <a:pt x="33" y="201"/>
                </a:cubicBezTo>
                <a:cubicBezTo>
                  <a:pt x="34" y="202"/>
                  <a:pt x="34" y="202"/>
                  <a:pt x="35" y="202"/>
                </a:cubicBezTo>
                <a:cubicBezTo>
                  <a:pt x="37" y="201"/>
                  <a:pt x="38" y="201"/>
                  <a:pt x="40" y="201"/>
                </a:cubicBezTo>
                <a:cubicBezTo>
                  <a:pt x="41" y="201"/>
                  <a:pt x="42" y="201"/>
                  <a:pt x="43" y="200"/>
                </a:cubicBezTo>
                <a:cubicBezTo>
                  <a:pt x="43" y="200"/>
                  <a:pt x="43" y="199"/>
                  <a:pt x="43" y="199"/>
                </a:cubicBezTo>
                <a:cubicBezTo>
                  <a:pt x="39" y="199"/>
                  <a:pt x="35" y="199"/>
                  <a:pt x="31" y="198"/>
                </a:cubicBezTo>
                <a:close/>
                <a:moveTo>
                  <a:pt x="44" y="174"/>
                </a:moveTo>
                <a:cubicBezTo>
                  <a:pt x="47" y="174"/>
                  <a:pt x="50" y="173"/>
                  <a:pt x="53" y="172"/>
                </a:cubicBezTo>
                <a:cubicBezTo>
                  <a:pt x="53" y="171"/>
                  <a:pt x="53" y="170"/>
                  <a:pt x="53" y="170"/>
                </a:cubicBezTo>
                <a:cubicBezTo>
                  <a:pt x="50" y="170"/>
                  <a:pt x="48" y="170"/>
                  <a:pt x="45" y="170"/>
                </a:cubicBezTo>
                <a:cubicBezTo>
                  <a:pt x="45" y="171"/>
                  <a:pt x="45" y="172"/>
                  <a:pt x="44" y="174"/>
                </a:cubicBezTo>
                <a:close/>
                <a:moveTo>
                  <a:pt x="88" y="69"/>
                </a:moveTo>
                <a:cubicBezTo>
                  <a:pt x="88" y="68"/>
                  <a:pt x="89" y="67"/>
                  <a:pt x="89" y="66"/>
                </a:cubicBezTo>
                <a:cubicBezTo>
                  <a:pt x="90" y="65"/>
                  <a:pt x="91" y="64"/>
                  <a:pt x="91" y="63"/>
                </a:cubicBezTo>
                <a:cubicBezTo>
                  <a:pt x="93" y="62"/>
                  <a:pt x="92" y="60"/>
                  <a:pt x="93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0" y="60"/>
                  <a:pt x="89" y="62"/>
                  <a:pt x="87" y="64"/>
                </a:cubicBezTo>
                <a:cubicBezTo>
                  <a:pt x="87" y="64"/>
                  <a:pt x="87" y="65"/>
                  <a:pt x="87" y="65"/>
                </a:cubicBezTo>
                <a:cubicBezTo>
                  <a:pt x="87" y="66"/>
                  <a:pt x="87" y="68"/>
                  <a:pt x="88" y="69"/>
                </a:cubicBezTo>
                <a:close/>
                <a:moveTo>
                  <a:pt x="154" y="57"/>
                </a:moveTo>
                <a:cubicBezTo>
                  <a:pt x="155" y="56"/>
                  <a:pt x="157" y="56"/>
                  <a:pt x="158" y="55"/>
                </a:cubicBezTo>
                <a:cubicBezTo>
                  <a:pt x="161" y="54"/>
                  <a:pt x="160" y="55"/>
                  <a:pt x="161" y="52"/>
                </a:cubicBezTo>
                <a:cubicBezTo>
                  <a:pt x="161" y="51"/>
                  <a:pt x="161" y="51"/>
                  <a:pt x="161" y="50"/>
                </a:cubicBezTo>
                <a:cubicBezTo>
                  <a:pt x="158" y="51"/>
                  <a:pt x="156" y="53"/>
                  <a:pt x="154" y="54"/>
                </a:cubicBezTo>
                <a:cubicBezTo>
                  <a:pt x="154" y="55"/>
                  <a:pt x="154" y="56"/>
                  <a:pt x="154" y="57"/>
                </a:cubicBezTo>
                <a:close/>
                <a:moveTo>
                  <a:pt x="45" y="32"/>
                </a:moveTo>
                <a:cubicBezTo>
                  <a:pt x="45" y="34"/>
                  <a:pt x="45" y="36"/>
                  <a:pt x="46" y="39"/>
                </a:cubicBezTo>
                <a:cubicBezTo>
                  <a:pt x="48" y="37"/>
                  <a:pt x="52" y="33"/>
                  <a:pt x="52" y="32"/>
                </a:cubicBezTo>
                <a:cubicBezTo>
                  <a:pt x="50" y="32"/>
                  <a:pt x="48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lose/>
                <a:moveTo>
                  <a:pt x="134" y="60"/>
                </a:moveTo>
                <a:cubicBezTo>
                  <a:pt x="133" y="60"/>
                  <a:pt x="132" y="61"/>
                  <a:pt x="132" y="61"/>
                </a:cubicBezTo>
                <a:cubicBezTo>
                  <a:pt x="131" y="61"/>
                  <a:pt x="131" y="62"/>
                  <a:pt x="131" y="62"/>
                </a:cubicBezTo>
                <a:cubicBezTo>
                  <a:pt x="130" y="62"/>
                  <a:pt x="130" y="63"/>
                  <a:pt x="130" y="63"/>
                </a:cubicBezTo>
                <a:cubicBezTo>
                  <a:pt x="129" y="63"/>
                  <a:pt x="130" y="67"/>
                  <a:pt x="130" y="68"/>
                </a:cubicBezTo>
                <a:cubicBezTo>
                  <a:pt x="131" y="67"/>
                  <a:pt x="133" y="66"/>
                  <a:pt x="135" y="65"/>
                </a:cubicBezTo>
                <a:cubicBezTo>
                  <a:pt x="134" y="63"/>
                  <a:pt x="134" y="62"/>
                  <a:pt x="134" y="60"/>
                </a:cubicBezTo>
                <a:close/>
                <a:moveTo>
                  <a:pt x="115" y="38"/>
                </a:moveTo>
                <a:cubicBezTo>
                  <a:pt x="117" y="37"/>
                  <a:pt x="121" y="32"/>
                  <a:pt x="122" y="30"/>
                </a:cubicBezTo>
                <a:cubicBezTo>
                  <a:pt x="122" y="30"/>
                  <a:pt x="121" y="31"/>
                  <a:pt x="121" y="31"/>
                </a:cubicBezTo>
                <a:cubicBezTo>
                  <a:pt x="119" y="31"/>
                  <a:pt x="118" y="32"/>
                  <a:pt x="116" y="32"/>
                </a:cubicBezTo>
                <a:cubicBezTo>
                  <a:pt x="115" y="33"/>
                  <a:pt x="114" y="33"/>
                  <a:pt x="114" y="34"/>
                </a:cubicBezTo>
                <a:cubicBezTo>
                  <a:pt x="114" y="35"/>
                  <a:pt x="115" y="37"/>
                  <a:pt x="115" y="38"/>
                </a:cubicBezTo>
                <a:close/>
                <a:moveTo>
                  <a:pt x="36" y="204"/>
                </a:moveTo>
                <a:cubicBezTo>
                  <a:pt x="38" y="206"/>
                  <a:pt x="41" y="208"/>
                  <a:pt x="43" y="210"/>
                </a:cubicBezTo>
                <a:cubicBezTo>
                  <a:pt x="43" y="208"/>
                  <a:pt x="43" y="205"/>
                  <a:pt x="43" y="203"/>
                </a:cubicBezTo>
                <a:cubicBezTo>
                  <a:pt x="41" y="203"/>
                  <a:pt x="39" y="204"/>
                  <a:pt x="36" y="204"/>
                </a:cubicBezTo>
                <a:close/>
                <a:moveTo>
                  <a:pt x="68" y="6"/>
                </a:moveTo>
                <a:cubicBezTo>
                  <a:pt x="68" y="7"/>
                  <a:pt x="68" y="7"/>
                  <a:pt x="68" y="7"/>
                </a:cubicBezTo>
                <a:cubicBezTo>
                  <a:pt x="69" y="7"/>
                  <a:pt x="70" y="8"/>
                  <a:pt x="71" y="8"/>
                </a:cubicBezTo>
                <a:cubicBezTo>
                  <a:pt x="72" y="9"/>
                  <a:pt x="73" y="9"/>
                  <a:pt x="74" y="9"/>
                </a:cubicBezTo>
                <a:cubicBezTo>
                  <a:pt x="77" y="9"/>
                  <a:pt x="80" y="8"/>
                  <a:pt x="83" y="8"/>
                </a:cubicBezTo>
                <a:cubicBezTo>
                  <a:pt x="83" y="8"/>
                  <a:pt x="84" y="8"/>
                  <a:pt x="84" y="8"/>
                </a:cubicBezTo>
                <a:cubicBezTo>
                  <a:pt x="79" y="7"/>
                  <a:pt x="73" y="6"/>
                  <a:pt x="68" y="6"/>
                </a:cubicBezTo>
                <a:close/>
                <a:moveTo>
                  <a:pt x="93" y="169"/>
                </a:moveTo>
                <a:cubicBezTo>
                  <a:pt x="93" y="169"/>
                  <a:pt x="93" y="169"/>
                  <a:pt x="93" y="169"/>
                </a:cubicBezTo>
                <a:cubicBezTo>
                  <a:pt x="95" y="166"/>
                  <a:pt x="98" y="164"/>
                  <a:pt x="99" y="160"/>
                </a:cubicBezTo>
                <a:cubicBezTo>
                  <a:pt x="97" y="161"/>
                  <a:pt x="95" y="161"/>
                  <a:pt x="93" y="162"/>
                </a:cubicBezTo>
                <a:cubicBezTo>
                  <a:pt x="93" y="164"/>
                  <a:pt x="93" y="166"/>
                  <a:pt x="93" y="169"/>
                </a:cubicBezTo>
                <a:close/>
                <a:moveTo>
                  <a:pt x="182" y="177"/>
                </a:moveTo>
                <a:cubicBezTo>
                  <a:pt x="183" y="178"/>
                  <a:pt x="184" y="178"/>
                  <a:pt x="185" y="177"/>
                </a:cubicBezTo>
                <a:cubicBezTo>
                  <a:pt x="187" y="176"/>
                  <a:pt x="189" y="175"/>
                  <a:pt x="191" y="174"/>
                </a:cubicBezTo>
                <a:cubicBezTo>
                  <a:pt x="192" y="173"/>
                  <a:pt x="192" y="173"/>
                  <a:pt x="193" y="172"/>
                </a:cubicBezTo>
                <a:cubicBezTo>
                  <a:pt x="193" y="171"/>
                  <a:pt x="193" y="171"/>
                  <a:pt x="193" y="170"/>
                </a:cubicBezTo>
                <a:cubicBezTo>
                  <a:pt x="189" y="173"/>
                  <a:pt x="185" y="175"/>
                  <a:pt x="182" y="177"/>
                </a:cubicBezTo>
                <a:close/>
                <a:moveTo>
                  <a:pt x="121" y="174"/>
                </a:moveTo>
                <a:cubicBezTo>
                  <a:pt x="121" y="172"/>
                  <a:pt x="121" y="172"/>
                  <a:pt x="123" y="171"/>
                </a:cubicBezTo>
                <a:cubicBezTo>
                  <a:pt x="124" y="171"/>
                  <a:pt x="125" y="170"/>
                  <a:pt x="126" y="170"/>
                </a:cubicBezTo>
                <a:cubicBezTo>
                  <a:pt x="127" y="170"/>
                  <a:pt x="128" y="170"/>
                  <a:pt x="129" y="170"/>
                </a:cubicBezTo>
                <a:cubicBezTo>
                  <a:pt x="127" y="169"/>
                  <a:pt x="124" y="169"/>
                  <a:pt x="122" y="169"/>
                </a:cubicBezTo>
                <a:cubicBezTo>
                  <a:pt x="121" y="169"/>
                  <a:pt x="121" y="169"/>
                  <a:pt x="120" y="169"/>
                </a:cubicBezTo>
                <a:cubicBezTo>
                  <a:pt x="118" y="170"/>
                  <a:pt x="118" y="172"/>
                  <a:pt x="117" y="174"/>
                </a:cubicBezTo>
                <a:cubicBezTo>
                  <a:pt x="119" y="174"/>
                  <a:pt x="120" y="174"/>
                  <a:pt x="121" y="174"/>
                </a:cubicBezTo>
                <a:close/>
                <a:moveTo>
                  <a:pt x="183" y="5"/>
                </a:moveTo>
                <a:cubicBezTo>
                  <a:pt x="183" y="5"/>
                  <a:pt x="183" y="5"/>
                  <a:pt x="183" y="5"/>
                </a:cubicBezTo>
                <a:cubicBezTo>
                  <a:pt x="184" y="6"/>
                  <a:pt x="184" y="6"/>
                  <a:pt x="184" y="6"/>
                </a:cubicBezTo>
                <a:cubicBezTo>
                  <a:pt x="187" y="7"/>
                  <a:pt x="189" y="8"/>
                  <a:pt x="191" y="9"/>
                </a:cubicBezTo>
                <a:cubicBezTo>
                  <a:pt x="191" y="9"/>
                  <a:pt x="191" y="9"/>
                  <a:pt x="191" y="9"/>
                </a:cubicBezTo>
                <a:cubicBezTo>
                  <a:pt x="192" y="8"/>
                  <a:pt x="193" y="7"/>
                  <a:pt x="194" y="6"/>
                </a:cubicBezTo>
                <a:cubicBezTo>
                  <a:pt x="193" y="6"/>
                  <a:pt x="192" y="5"/>
                  <a:pt x="191" y="5"/>
                </a:cubicBezTo>
                <a:cubicBezTo>
                  <a:pt x="188" y="5"/>
                  <a:pt x="186" y="5"/>
                  <a:pt x="183" y="5"/>
                </a:cubicBezTo>
                <a:close/>
                <a:moveTo>
                  <a:pt x="96" y="98"/>
                </a:moveTo>
                <a:cubicBezTo>
                  <a:pt x="99" y="99"/>
                  <a:pt x="101" y="98"/>
                  <a:pt x="102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3"/>
                  <a:pt x="103" y="92"/>
                  <a:pt x="103" y="91"/>
                </a:cubicBezTo>
                <a:cubicBezTo>
                  <a:pt x="100" y="93"/>
                  <a:pt x="98" y="95"/>
                  <a:pt x="96" y="98"/>
                </a:cubicBezTo>
                <a:close/>
                <a:moveTo>
                  <a:pt x="79" y="73"/>
                </a:moveTo>
                <a:cubicBezTo>
                  <a:pt x="81" y="74"/>
                  <a:pt x="82" y="74"/>
                  <a:pt x="83" y="74"/>
                </a:cubicBezTo>
                <a:cubicBezTo>
                  <a:pt x="85" y="74"/>
                  <a:pt x="86" y="73"/>
                  <a:pt x="85" y="72"/>
                </a:cubicBezTo>
                <a:cubicBezTo>
                  <a:pt x="85" y="70"/>
                  <a:pt x="85" y="69"/>
                  <a:pt x="85" y="68"/>
                </a:cubicBezTo>
                <a:cubicBezTo>
                  <a:pt x="85" y="68"/>
                  <a:pt x="85" y="68"/>
                  <a:pt x="84" y="67"/>
                </a:cubicBezTo>
                <a:cubicBezTo>
                  <a:pt x="83" y="69"/>
                  <a:pt x="81" y="71"/>
                  <a:pt x="79" y="73"/>
                </a:cubicBezTo>
                <a:close/>
                <a:moveTo>
                  <a:pt x="121" y="82"/>
                </a:moveTo>
                <a:cubicBezTo>
                  <a:pt x="121" y="82"/>
                  <a:pt x="121" y="82"/>
                  <a:pt x="121" y="82"/>
                </a:cubicBezTo>
                <a:cubicBezTo>
                  <a:pt x="117" y="83"/>
                  <a:pt x="114" y="85"/>
                  <a:pt x="111" y="86"/>
                </a:cubicBezTo>
                <a:cubicBezTo>
                  <a:pt x="111" y="86"/>
                  <a:pt x="110" y="86"/>
                  <a:pt x="110" y="87"/>
                </a:cubicBezTo>
                <a:cubicBezTo>
                  <a:pt x="110" y="88"/>
                  <a:pt x="110" y="89"/>
                  <a:pt x="110" y="90"/>
                </a:cubicBezTo>
                <a:cubicBezTo>
                  <a:pt x="114" y="87"/>
                  <a:pt x="118" y="85"/>
                  <a:pt x="121" y="82"/>
                </a:cubicBezTo>
                <a:close/>
                <a:moveTo>
                  <a:pt x="44" y="23"/>
                </a:moveTo>
                <a:cubicBezTo>
                  <a:pt x="45" y="23"/>
                  <a:pt x="46" y="23"/>
                  <a:pt x="47" y="23"/>
                </a:cubicBezTo>
                <a:cubicBezTo>
                  <a:pt x="47" y="23"/>
                  <a:pt x="48" y="23"/>
                  <a:pt x="48" y="22"/>
                </a:cubicBezTo>
                <a:cubicBezTo>
                  <a:pt x="49" y="21"/>
                  <a:pt x="50" y="20"/>
                  <a:pt x="51" y="19"/>
                </a:cubicBezTo>
                <a:cubicBezTo>
                  <a:pt x="52" y="18"/>
                  <a:pt x="52" y="17"/>
                  <a:pt x="53" y="16"/>
                </a:cubicBezTo>
                <a:cubicBezTo>
                  <a:pt x="52" y="16"/>
                  <a:pt x="51" y="16"/>
                  <a:pt x="50" y="16"/>
                </a:cubicBezTo>
                <a:cubicBezTo>
                  <a:pt x="48" y="18"/>
                  <a:pt x="46" y="20"/>
                  <a:pt x="45" y="22"/>
                </a:cubicBezTo>
                <a:cubicBezTo>
                  <a:pt x="44" y="22"/>
                  <a:pt x="44" y="22"/>
                  <a:pt x="44" y="23"/>
                </a:cubicBezTo>
                <a:close/>
                <a:moveTo>
                  <a:pt x="123" y="34"/>
                </a:moveTo>
                <a:cubicBezTo>
                  <a:pt x="127" y="32"/>
                  <a:pt x="131" y="30"/>
                  <a:pt x="133" y="27"/>
                </a:cubicBezTo>
                <a:cubicBezTo>
                  <a:pt x="130" y="27"/>
                  <a:pt x="128" y="28"/>
                  <a:pt x="125" y="28"/>
                </a:cubicBezTo>
                <a:cubicBezTo>
                  <a:pt x="126" y="31"/>
                  <a:pt x="124" y="32"/>
                  <a:pt x="123" y="34"/>
                </a:cubicBezTo>
                <a:close/>
                <a:moveTo>
                  <a:pt x="229" y="210"/>
                </a:moveTo>
                <a:cubicBezTo>
                  <a:pt x="230" y="213"/>
                  <a:pt x="230" y="215"/>
                  <a:pt x="230" y="218"/>
                </a:cubicBezTo>
                <a:cubicBezTo>
                  <a:pt x="231" y="217"/>
                  <a:pt x="232" y="217"/>
                  <a:pt x="233" y="216"/>
                </a:cubicBezTo>
                <a:cubicBezTo>
                  <a:pt x="235" y="216"/>
                  <a:pt x="235" y="215"/>
                  <a:pt x="234" y="213"/>
                </a:cubicBezTo>
                <a:cubicBezTo>
                  <a:pt x="233" y="212"/>
                  <a:pt x="231" y="211"/>
                  <a:pt x="229" y="210"/>
                </a:cubicBezTo>
                <a:close/>
                <a:moveTo>
                  <a:pt x="110" y="198"/>
                </a:moveTo>
                <a:cubicBezTo>
                  <a:pt x="110" y="197"/>
                  <a:pt x="110" y="196"/>
                  <a:pt x="110" y="194"/>
                </a:cubicBezTo>
                <a:cubicBezTo>
                  <a:pt x="108" y="195"/>
                  <a:pt x="106" y="195"/>
                  <a:pt x="104" y="195"/>
                </a:cubicBezTo>
                <a:cubicBezTo>
                  <a:pt x="104" y="196"/>
                  <a:pt x="104" y="197"/>
                  <a:pt x="104" y="198"/>
                </a:cubicBezTo>
                <a:cubicBezTo>
                  <a:pt x="106" y="198"/>
                  <a:pt x="108" y="198"/>
                  <a:pt x="110" y="198"/>
                </a:cubicBezTo>
                <a:close/>
                <a:moveTo>
                  <a:pt x="117" y="130"/>
                </a:moveTo>
                <a:cubicBezTo>
                  <a:pt x="116" y="131"/>
                  <a:pt x="116" y="131"/>
                  <a:pt x="115" y="132"/>
                </a:cubicBezTo>
                <a:cubicBezTo>
                  <a:pt x="114" y="134"/>
                  <a:pt x="113" y="135"/>
                  <a:pt x="111" y="137"/>
                </a:cubicBezTo>
                <a:cubicBezTo>
                  <a:pt x="111" y="138"/>
                  <a:pt x="111" y="138"/>
                  <a:pt x="110" y="139"/>
                </a:cubicBezTo>
                <a:cubicBezTo>
                  <a:pt x="112" y="138"/>
                  <a:pt x="114" y="138"/>
                  <a:pt x="116" y="137"/>
                </a:cubicBezTo>
                <a:cubicBezTo>
                  <a:pt x="116" y="136"/>
                  <a:pt x="117" y="136"/>
                  <a:pt x="117" y="136"/>
                </a:cubicBezTo>
                <a:cubicBezTo>
                  <a:pt x="117" y="134"/>
                  <a:pt x="117" y="132"/>
                  <a:pt x="117" y="130"/>
                </a:cubicBezTo>
                <a:close/>
                <a:moveTo>
                  <a:pt x="34" y="74"/>
                </a:moveTo>
                <a:cubicBezTo>
                  <a:pt x="33" y="75"/>
                  <a:pt x="32" y="76"/>
                  <a:pt x="31" y="77"/>
                </a:cubicBezTo>
                <a:cubicBezTo>
                  <a:pt x="31" y="77"/>
                  <a:pt x="31" y="78"/>
                  <a:pt x="31" y="78"/>
                </a:cubicBezTo>
                <a:cubicBezTo>
                  <a:pt x="31" y="80"/>
                  <a:pt x="32" y="81"/>
                  <a:pt x="32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3" y="83"/>
                  <a:pt x="34" y="81"/>
                  <a:pt x="35" y="80"/>
                </a:cubicBezTo>
                <a:cubicBezTo>
                  <a:pt x="35" y="80"/>
                  <a:pt x="35" y="80"/>
                  <a:pt x="35" y="79"/>
                </a:cubicBezTo>
                <a:cubicBezTo>
                  <a:pt x="35" y="78"/>
                  <a:pt x="34" y="76"/>
                  <a:pt x="34" y="74"/>
                </a:cubicBezTo>
                <a:close/>
                <a:moveTo>
                  <a:pt x="77" y="86"/>
                </a:moveTo>
                <a:cubicBezTo>
                  <a:pt x="80" y="86"/>
                  <a:pt x="80" y="86"/>
                  <a:pt x="81" y="85"/>
                </a:cubicBezTo>
                <a:cubicBezTo>
                  <a:pt x="83" y="83"/>
                  <a:pt x="85" y="81"/>
                  <a:pt x="86" y="79"/>
                </a:cubicBezTo>
                <a:cubicBezTo>
                  <a:pt x="87" y="78"/>
                  <a:pt x="87" y="78"/>
                  <a:pt x="87" y="77"/>
                </a:cubicBezTo>
                <a:cubicBezTo>
                  <a:pt x="86" y="77"/>
                  <a:pt x="85" y="77"/>
                  <a:pt x="85" y="78"/>
                </a:cubicBezTo>
                <a:cubicBezTo>
                  <a:pt x="82" y="80"/>
                  <a:pt x="80" y="83"/>
                  <a:pt x="78" y="85"/>
                </a:cubicBezTo>
                <a:cubicBezTo>
                  <a:pt x="78" y="85"/>
                  <a:pt x="78" y="86"/>
                  <a:pt x="77" y="86"/>
                </a:cubicBezTo>
                <a:close/>
                <a:moveTo>
                  <a:pt x="79" y="101"/>
                </a:moveTo>
                <a:cubicBezTo>
                  <a:pt x="79" y="101"/>
                  <a:pt x="79" y="101"/>
                  <a:pt x="78" y="101"/>
                </a:cubicBezTo>
                <a:cubicBezTo>
                  <a:pt x="78" y="101"/>
                  <a:pt x="77" y="101"/>
                  <a:pt x="76" y="100"/>
                </a:cubicBezTo>
                <a:cubicBezTo>
                  <a:pt x="74" y="100"/>
                  <a:pt x="72" y="100"/>
                  <a:pt x="71" y="102"/>
                </a:cubicBezTo>
                <a:cubicBezTo>
                  <a:pt x="71" y="103"/>
                  <a:pt x="70" y="104"/>
                  <a:pt x="69" y="105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2" y="104"/>
                  <a:pt x="75" y="104"/>
                  <a:pt x="77" y="103"/>
                </a:cubicBezTo>
                <a:cubicBezTo>
                  <a:pt x="78" y="103"/>
                  <a:pt x="78" y="102"/>
                  <a:pt x="79" y="101"/>
                </a:cubicBezTo>
                <a:close/>
                <a:moveTo>
                  <a:pt x="96" y="101"/>
                </a:moveTo>
                <a:cubicBezTo>
                  <a:pt x="94" y="101"/>
                  <a:pt x="93" y="101"/>
                  <a:pt x="92" y="103"/>
                </a:cubicBezTo>
                <a:cubicBezTo>
                  <a:pt x="90" y="104"/>
                  <a:pt x="89" y="106"/>
                  <a:pt x="87" y="108"/>
                </a:cubicBezTo>
                <a:cubicBezTo>
                  <a:pt x="86" y="109"/>
                  <a:pt x="86" y="110"/>
                  <a:pt x="86" y="111"/>
                </a:cubicBezTo>
                <a:cubicBezTo>
                  <a:pt x="88" y="110"/>
                  <a:pt x="89" y="109"/>
                  <a:pt x="90" y="108"/>
                </a:cubicBezTo>
                <a:cubicBezTo>
                  <a:pt x="90" y="107"/>
                  <a:pt x="91" y="106"/>
                  <a:pt x="91" y="106"/>
                </a:cubicBezTo>
                <a:cubicBezTo>
                  <a:pt x="93" y="104"/>
                  <a:pt x="94" y="103"/>
                  <a:pt x="95" y="102"/>
                </a:cubicBezTo>
                <a:cubicBezTo>
                  <a:pt x="95" y="102"/>
                  <a:pt x="96" y="101"/>
                  <a:pt x="96" y="101"/>
                </a:cubicBezTo>
                <a:close/>
                <a:moveTo>
                  <a:pt x="232" y="50"/>
                </a:moveTo>
                <a:cubicBezTo>
                  <a:pt x="232" y="50"/>
                  <a:pt x="233" y="50"/>
                  <a:pt x="233" y="50"/>
                </a:cubicBezTo>
                <a:cubicBezTo>
                  <a:pt x="233" y="50"/>
                  <a:pt x="233" y="50"/>
                  <a:pt x="233" y="50"/>
                </a:cubicBezTo>
                <a:cubicBezTo>
                  <a:pt x="233" y="47"/>
                  <a:pt x="233" y="44"/>
                  <a:pt x="233" y="41"/>
                </a:cubicBezTo>
                <a:cubicBezTo>
                  <a:pt x="233" y="40"/>
                  <a:pt x="233" y="39"/>
                  <a:pt x="232" y="39"/>
                </a:cubicBezTo>
                <a:cubicBezTo>
                  <a:pt x="232" y="38"/>
                  <a:pt x="232" y="38"/>
                  <a:pt x="231" y="37"/>
                </a:cubicBezTo>
                <a:cubicBezTo>
                  <a:pt x="231" y="37"/>
                  <a:pt x="230" y="37"/>
                  <a:pt x="229" y="36"/>
                </a:cubicBezTo>
                <a:cubicBezTo>
                  <a:pt x="229" y="37"/>
                  <a:pt x="229" y="37"/>
                  <a:pt x="229" y="38"/>
                </a:cubicBezTo>
                <a:cubicBezTo>
                  <a:pt x="231" y="41"/>
                  <a:pt x="231" y="45"/>
                  <a:pt x="232" y="49"/>
                </a:cubicBezTo>
                <a:cubicBezTo>
                  <a:pt x="232" y="49"/>
                  <a:pt x="232" y="50"/>
                  <a:pt x="232" y="50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3" y="44"/>
                  <a:pt x="24" y="45"/>
                  <a:pt x="24" y="47"/>
                </a:cubicBezTo>
                <a:cubicBezTo>
                  <a:pt x="23" y="48"/>
                  <a:pt x="23" y="50"/>
                  <a:pt x="23" y="51"/>
                </a:cubicBezTo>
                <a:cubicBezTo>
                  <a:pt x="23" y="53"/>
                  <a:pt x="23" y="54"/>
                  <a:pt x="23" y="56"/>
                </a:cubicBezTo>
                <a:cubicBezTo>
                  <a:pt x="24" y="55"/>
                  <a:pt x="25" y="54"/>
                  <a:pt x="25" y="53"/>
                </a:cubicBezTo>
                <a:cubicBezTo>
                  <a:pt x="26" y="53"/>
                  <a:pt x="26" y="52"/>
                  <a:pt x="26" y="51"/>
                </a:cubicBezTo>
                <a:cubicBezTo>
                  <a:pt x="26" y="49"/>
                  <a:pt x="25" y="47"/>
                  <a:pt x="25" y="46"/>
                </a:cubicBezTo>
                <a:cubicBezTo>
                  <a:pt x="25" y="45"/>
                  <a:pt x="25" y="44"/>
                  <a:pt x="24" y="42"/>
                </a:cubicBezTo>
                <a:close/>
                <a:moveTo>
                  <a:pt x="156" y="73"/>
                </a:moveTo>
                <a:cubicBezTo>
                  <a:pt x="157" y="75"/>
                  <a:pt x="157" y="77"/>
                  <a:pt x="157" y="80"/>
                </a:cubicBezTo>
                <a:cubicBezTo>
                  <a:pt x="158" y="79"/>
                  <a:pt x="159" y="79"/>
                  <a:pt x="160" y="78"/>
                </a:cubicBezTo>
                <a:cubicBezTo>
                  <a:pt x="160" y="76"/>
                  <a:pt x="160" y="74"/>
                  <a:pt x="160" y="71"/>
                </a:cubicBezTo>
                <a:cubicBezTo>
                  <a:pt x="159" y="72"/>
                  <a:pt x="158" y="72"/>
                  <a:pt x="156" y="73"/>
                </a:cubicBezTo>
                <a:close/>
                <a:moveTo>
                  <a:pt x="51" y="142"/>
                </a:moveTo>
                <a:cubicBezTo>
                  <a:pt x="54" y="140"/>
                  <a:pt x="54" y="137"/>
                  <a:pt x="55" y="134"/>
                </a:cubicBezTo>
                <a:cubicBezTo>
                  <a:pt x="55" y="134"/>
                  <a:pt x="54" y="134"/>
                  <a:pt x="53" y="134"/>
                </a:cubicBezTo>
                <a:cubicBezTo>
                  <a:pt x="53" y="134"/>
                  <a:pt x="50" y="136"/>
                  <a:pt x="51" y="137"/>
                </a:cubicBezTo>
                <a:cubicBezTo>
                  <a:pt x="51" y="139"/>
                  <a:pt x="51" y="140"/>
                  <a:pt x="51" y="142"/>
                </a:cubicBezTo>
                <a:close/>
                <a:moveTo>
                  <a:pt x="164" y="20"/>
                </a:moveTo>
                <a:cubicBezTo>
                  <a:pt x="164" y="19"/>
                  <a:pt x="163" y="20"/>
                  <a:pt x="163" y="20"/>
                </a:cubicBezTo>
                <a:cubicBezTo>
                  <a:pt x="159" y="22"/>
                  <a:pt x="155" y="24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3" y="26"/>
                  <a:pt x="156" y="26"/>
                  <a:pt x="158" y="24"/>
                </a:cubicBezTo>
                <a:cubicBezTo>
                  <a:pt x="158" y="23"/>
                  <a:pt x="160" y="23"/>
                  <a:pt x="161" y="22"/>
                </a:cubicBezTo>
                <a:cubicBezTo>
                  <a:pt x="162" y="22"/>
                  <a:pt x="163" y="21"/>
                  <a:pt x="164" y="20"/>
                </a:cubicBezTo>
                <a:close/>
                <a:moveTo>
                  <a:pt x="168" y="65"/>
                </a:moveTo>
                <a:cubicBezTo>
                  <a:pt x="168" y="64"/>
                  <a:pt x="168" y="62"/>
                  <a:pt x="168" y="61"/>
                </a:cubicBezTo>
                <a:cubicBezTo>
                  <a:pt x="167" y="62"/>
                  <a:pt x="166" y="62"/>
                  <a:pt x="165" y="63"/>
                </a:cubicBezTo>
                <a:cubicBezTo>
                  <a:pt x="163" y="64"/>
                  <a:pt x="163" y="64"/>
                  <a:pt x="163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5" y="67"/>
                  <a:pt x="167" y="66"/>
                  <a:pt x="168" y="65"/>
                </a:cubicBezTo>
                <a:close/>
                <a:moveTo>
                  <a:pt x="93" y="156"/>
                </a:moveTo>
                <a:cubicBezTo>
                  <a:pt x="95" y="156"/>
                  <a:pt x="96" y="156"/>
                  <a:pt x="97" y="156"/>
                </a:cubicBezTo>
                <a:cubicBezTo>
                  <a:pt x="97" y="154"/>
                  <a:pt x="97" y="152"/>
                  <a:pt x="97" y="150"/>
                </a:cubicBezTo>
                <a:cubicBezTo>
                  <a:pt x="96" y="150"/>
                  <a:pt x="95" y="151"/>
                  <a:pt x="95" y="151"/>
                </a:cubicBezTo>
                <a:cubicBezTo>
                  <a:pt x="92" y="153"/>
                  <a:pt x="92" y="153"/>
                  <a:pt x="93" y="156"/>
                </a:cubicBezTo>
                <a:close/>
                <a:moveTo>
                  <a:pt x="92" y="99"/>
                </a:moveTo>
                <a:cubicBezTo>
                  <a:pt x="91" y="97"/>
                  <a:pt x="91" y="96"/>
                  <a:pt x="91" y="95"/>
                </a:cubicBezTo>
                <a:cubicBezTo>
                  <a:pt x="90" y="95"/>
                  <a:pt x="89" y="95"/>
                  <a:pt x="88" y="96"/>
                </a:cubicBezTo>
                <a:cubicBezTo>
                  <a:pt x="87" y="97"/>
                  <a:pt x="86" y="98"/>
                  <a:pt x="85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0"/>
                  <a:pt x="86" y="100"/>
                  <a:pt x="87" y="100"/>
                </a:cubicBezTo>
                <a:cubicBezTo>
                  <a:pt x="88" y="100"/>
                  <a:pt x="90" y="99"/>
                  <a:pt x="92" y="99"/>
                </a:cubicBezTo>
                <a:close/>
                <a:moveTo>
                  <a:pt x="184" y="20"/>
                </a:moveTo>
                <a:cubicBezTo>
                  <a:pt x="183" y="17"/>
                  <a:pt x="183" y="15"/>
                  <a:pt x="183" y="13"/>
                </a:cubicBezTo>
                <a:cubicBezTo>
                  <a:pt x="180" y="13"/>
                  <a:pt x="180" y="13"/>
                  <a:pt x="178" y="15"/>
                </a:cubicBezTo>
                <a:cubicBezTo>
                  <a:pt x="180" y="16"/>
                  <a:pt x="181" y="18"/>
                  <a:pt x="182" y="20"/>
                </a:cubicBezTo>
                <a:cubicBezTo>
                  <a:pt x="183" y="20"/>
                  <a:pt x="183" y="20"/>
                  <a:pt x="184" y="20"/>
                </a:cubicBezTo>
                <a:close/>
                <a:moveTo>
                  <a:pt x="71" y="194"/>
                </a:moveTo>
                <a:cubicBezTo>
                  <a:pt x="68" y="194"/>
                  <a:pt x="66" y="194"/>
                  <a:pt x="63" y="195"/>
                </a:cubicBezTo>
                <a:cubicBezTo>
                  <a:pt x="63" y="195"/>
                  <a:pt x="63" y="195"/>
                  <a:pt x="63" y="195"/>
                </a:cubicBezTo>
                <a:cubicBezTo>
                  <a:pt x="64" y="196"/>
                  <a:pt x="64" y="197"/>
                  <a:pt x="64" y="198"/>
                </a:cubicBezTo>
                <a:cubicBezTo>
                  <a:pt x="66" y="197"/>
                  <a:pt x="69" y="197"/>
                  <a:pt x="71" y="197"/>
                </a:cubicBezTo>
                <a:cubicBezTo>
                  <a:pt x="71" y="196"/>
                  <a:pt x="71" y="195"/>
                  <a:pt x="71" y="194"/>
                </a:cubicBezTo>
                <a:close/>
                <a:moveTo>
                  <a:pt x="125" y="146"/>
                </a:moveTo>
                <a:cubicBezTo>
                  <a:pt x="125" y="146"/>
                  <a:pt x="125" y="146"/>
                  <a:pt x="125" y="146"/>
                </a:cubicBezTo>
                <a:cubicBezTo>
                  <a:pt x="127" y="145"/>
                  <a:pt x="129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1" y="141"/>
                  <a:pt x="131" y="139"/>
                  <a:pt x="131" y="138"/>
                </a:cubicBezTo>
                <a:cubicBezTo>
                  <a:pt x="131" y="138"/>
                  <a:pt x="131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7" y="141"/>
                  <a:pt x="127" y="142"/>
                  <a:pt x="126" y="142"/>
                </a:cubicBezTo>
                <a:cubicBezTo>
                  <a:pt x="126" y="143"/>
                  <a:pt x="125" y="145"/>
                  <a:pt x="125" y="146"/>
                </a:cubicBezTo>
                <a:close/>
                <a:moveTo>
                  <a:pt x="75" y="149"/>
                </a:moveTo>
                <a:cubicBezTo>
                  <a:pt x="77" y="149"/>
                  <a:pt x="79" y="150"/>
                  <a:pt x="81" y="150"/>
                </a:cubicBezTo>
                <a:cubicBezTo>
                  <a:pt x="81" y="148"/>
                  <a:pt x="81" y="146"/>
                  <a:pt x="81" y="143"/>
                </a:cubicBezTo>
                <a:cubicBezTo>
                  <a:pt x="79" y="145"/>
                  <a:pt x="77" y="147"/>
                  <a:pt x="75" y="149"/>
                </a:cubicBezTo>
                <a:close/>
                <a:moveTo>
                  <a:pt x="68" y="32"/>
                </a:moveTo>
                <a:cubicBezTo>
                  <a:pt x="66" y="32"/>
                  <a:pt x="64" y="32"/>
                  <a:pt x="62" y="32"/>
                </a:cubicBezTo>
                <a:cubicBezTo>
                  <a:pt x="62" y="35"/>
                  <a:pt x="62" y="37"/>
                  <a:pt x="63" y="39"/>
                </a:cubicBezTo>
                <a:cubicBezTo>
                  <a:pt x="65" y="37"/>
                  <a:pt x="66" y="35"/>
                  <a:pt x="68" y="32"/>
                </a:cubicBezTo>
                <a:close/>
                <a:moveTo>
                  <a:pt x="123" y="92"/>
                </a:moveTo>
                <a:cubicBezTo>
                  <a:pt x="120" y="94"/>
                  <a:pt x="118" y="97"/>
                  <a:pt x="115" y="99"/>
                </a:cubicBezTo>
                <a:cubicBezTo>
                  <a:pt x="116" y="99"/>
                  <a:pt x="116" y="100"/>
                  <a:pt x="116" y="100"/>
                </a:cubicBezTo>
                <a:cubicBezTo>
                  <a:pt x="118" y="98"/>
                  <a:pt x="121" y="97"/>
                  <a:pt x="124" y="96"/>
                </a:cubicBezTo>
                <a:cubicBezTo>
                  <a:pt x="124" y="94"/>
                  <a:pt x="123" y="93"/>
                  <a:pt x="123" y="92"/>
                </a:cubicBezTo>
                <a:close/>
                <a:moveTo>
                  <a:pt x="65" y="160"/>
                </a:moveTo>
                <a:cubicBezTo>
                  <a:pt x="65" y="160"/>
                  <a:pt x="65" y="160"/>
                  <a:pt x="65" y="160"/>
                </a:cubicBezTo>
                <a:cubicBezTo>
                  <a:pt x="67" y="160"/>
                  <a:pt x="69" y="160"/>
                  <a:pt x="72" y="159"/>
                </a:cubicBezTo>
                <a:cubicBezTo>
                  <a:pt x="72" y="158"/>
                  <a:pt x="72" y="158"/>
                  <a:pt x="72" y="157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8" y="156"/>
                  <a:pt x="66" y="157"/>
                  <a:pt x="65" y="160"/>
                </a:cubicBezTo>
                <a:close/>
                <a:moveTo>
                  <a:pt x="62" y="53"/>
                </a:moveTo>
                <a:cubicBezTo>
                  <a:pt x="62" y="53"/>
                  <a:pt x="62" y="53"/>
                  <a:pt x="62" y="53"/>
                </a:cubicBezTo>
                <a:cubicBezTo>
                  <a:pt x="60" y="55"/>
                  <a:pt x="59" y="56"/>
                  <a:pt x="57" y="58"/>
                </a:cubicBezTo>
                <a:cubicBezTo>
                  <a:pt x="57" y="59"/>
                  <a:pt x="57" y="59"/>
                  <a:pt x="57" y="60"/>
                </a:cubicBezTo>
                <a:cubicBezTo>
                  <a:pt x="59" y="59"/>
                  <a:pt x="61" y="59"/>
                  <a:pt x="63" y="58"/>
                </a:cubicBezTo>
                <a:cubicBezTo>
                  <a:pt x="62" y="57"/>
                  <a:pt x="62" y="55"/>
                  <a:pt x="62" y="53"/>
                </a:cubicBezTo>
                <a:close/>
                <a:moveTo>
                  <a:pt x="99" y="46"/>
                </a:moveTo>
                <a:cubicBezTo>
                  <a:pt x="99" y="46"/>
                  <a:pt x="99" y="46"/>
                  <a:pt x="100" y="46"/>
                </a:cubicBezTo>
                <a:cubicBezTo>
                  <a:pt x="102" y="43"/>
                  <a:pt x="105" y="40"/>
                  <a:pt x="108" y="37"/>
                </a:cubicBezTo>
                <a:cubicBezTo>
                  <a:pt x="108" y="36"/>
                  <a:pt x="108" y="36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7" y="36"/>
                  <a:pt x="107" y="36"/>
                </a:cubicBezTo>
                <a:cubicBezTo>
                  <a:pt x="104" y="38"/>
                  <a:pt x="102" y="40"/>
                  <a:pt x="100" y="42"/>
                </a:cubicBezTo>
                <a:cubicBezTo>
                  <a:pt x="99" y="43"/>
                  <a:pt x="99" y="44"/>
                  <a:pt x="99" y="46"/>
                </a:cubicBezTo>
                <a:cubicBezTo>
                  <a:pt x="99" y="46"/>
                  <a:pt x="99" y="46"/>
                  <a:pt x="99" y="46"/>
                </a:cubicBezTo>
                <a:close/>
                <a:moveTo>
                  <a:pt x="37" y="25"/>
                </a:moveTo>
                <a:cubicBezTo>
                  <a:pt x="35" y="25"/>
                  <a:pt x="33" y="25"/>
                  <a:pt x="32" y="25"/>
                </a:cubicBezTo>
                <a:cubicBezTo>
                  <a:pt x="32" y="25"/>
                  <a:pt x="31" y="25"/>
                  <a:pt x="31" y="25"/>
                </a:cubicBezTo>
                <a:cubicBezTo>
                  <a:pt x="31" y="26"/>
                  <a:pt x="30" y="27"/>
                  <a:pt x="29" y="28"/>
                </a:cubicBezTo>
                <a:cubicBezTo>
                  <a:pt x="30" y="29"/>
                  <a:pt x="32" y="29"/>
                  <a:pt x="33" y="29"/>
                </a:cubicBezTo>
                <a:cubicBezTo>
                  <a:pt x="33" y="29"/>
                  <a:pt x="34" y="29"/>
                  <a:pt x="34" y="28"/>
                </a:cubicBezTo>
                <a:cubicBezTo>
                  <a:pt x="35" y="27"/>
                  <a:pt x="36" y="26"/>
                  <a:pt x="37" y="25"/>
                </a:cubicBezTo>
                <a:close/>
                <a:moveTo>
                  <a:pt x="151" y="100"/>
                </a:moveTo>
                <a:cubicBezTo>
                  <a:pt x="153" y="99"/>
                  <a:pt x="155" y="97"/>
                  <a:pt x="157" y="96"/>
                </a:cubicBezTo>
                <a:cubicBezTo>
                  <a:pt x="157" y="94"/>
                  <a:pt x="157" y="92"/>
                  <a:pt x="156" y="91"/>
                </a:cubicBezTo>
                <a:cubicBezTo>
                  <a:pt x="154" y="94"/>
                  <a:pt x="152" y="96"/>
                  <a:pt x="151" y="100"/>
                </a:cubicBezTo>
                <a:close/>
                <a:moveTo>
                  <a:pt x="144" y="131"/>
                </a:moveTo>
                <a:cubicBezTo>
                  <a:pt x="143" y="131"/>
                  <a:pt x="143" y="131"/>
                  <a:pt x="143" y="131"/>
                </a:cubicBezTo>
                <a:cubicBezTo>
                  <a:pt x="140" y="133"/>
                  <a:pt x="138" y="135"/>
                  <a:pt x="135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34" y="138"/>
                  <a:pt x="134" y="139"/>
                  <a:pt x="134" y="140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7" y="137"/>
                  <a:pt x="139" y="136"/>
                  <a:pt x="141" y="135"/>
                </a:cubicBezTo>
                <a:cubicBezTo>
                  <a:pt x="142" y="134"/>
                  <a:pt x="143" y="133"/>
                  <a:pt x="144" y="131"/>
                </a:cubicBezTo>
                <a:close/>
                <a:moveTo>
                  <a:pt x="183" y="170"/>
                </a:moveTo>
                <a:cubicBezTo>
                  <a:pt x="182" y="170"/>
                  <a:pt x="182" y="169"/>
                  <a:pt x="182" y="169"/>
                </a:cubicBezTo>
                <a:cubicBezTo>
                  <a:pt x="181" y="169"/>
                  <a:pt x="181" y="169"/>
                  <a:pt x="180" y="170"/>
                </a:cubicBezTo>
                <a:cubicBezTo>
                  <a:pt x="178" y="170"/>
                  <a:pt x="177" y="171"/>
                  <a:pt x="176" y="172"/>
                </a:cubicBezTo>
                <a:cubicBezTo>
                  <a:pt x="175" y="173"/>
                  <a:pt x="175" y="173"/>
                  <a:pt x="175" y="173"/>
                </a:cubicBezTo>
                <a:cubicBezTo>
                  <a:pt x="175" y="174"/>
                  <a:pt x="174" y="175"/>
                  <a:pt x="174" y="176"/>
                </a:cubicBezTo>
                <a:cubicBezTo>
                  <a:pt x="175" y="176"/>
                  <a:pt x="176" y="175"/>
                  <a:pt x="177" y="175"/>
                </a:cubicBezTo>
                <a:cubicBezTo>
                  <a:pt x="179" y="173"/>
                  <a:pt x="181" y="171"/>
                  <a:pt x="183" y="170"/>
                </a:cubicBezTo>
                <a:close/>
                <a:moveTo>
                  <a:pt x="168" y="107"/>
                </a:moveTo>
                <a:cubicBezTo>
                  <a:pt x="169" y="107"/>
                  <a:pt x="169" y="108"/>
                  <a:pt x="169" y="108"/>
                </a:cubicBezTo>
                <a:cubicBezTo>
                  <a:pt x="170" y="107"/>
                  <a:pt x="171" y="106"/>
                  <a:pt x="171" y="106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1" y="102"/>
                  <a:pt x="171" y="100"/>
                  <a:pt x="171" y="98"/>
                </a:cubicBezTo>
                <a:cubicBezTo>
                  <a:pt x="170" y="98"/>
                  <a:pt x="169" y="98"/>
                  <a:pt x="169" y="99"/>
                </a:cubicBezTo>
                <a:cubicBezTo>
                  <a:pt x="169" y="102"/>
                  <a:pt x="169" y="105"/>
                  <a:pt x="168" y="107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6" y="44"/>
                </a:cubicBezTo>
                <a:cubicBezTo>
                  <a:pt x="17" y="42"/>
                  <a:pt x="18" y="40"/>
                  <a:pt x="19" y="39"/>
                </a:cubicBezTo>
                <a:cubicBezTo>
                  <a:pt x="20" y="37"/>
                  <a:pt x="19" y="36"/>
                  <a:pt x="19" y="34"/>
                </a:cubicBezTo>
                <a:cubicBezTo>
                  <a:pt x="18" y="36"/>
                  <a:pt x="16" y="37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lose/>
                <a:moveTo>
                  <a:pt x="183" y="75"/>
                </a:moveTo>
                <a:cubicBezTo>
                  <a:pt x="183" y="73"/>
                  <a:pt x="183" y="70"/>
                  <a:pt x="183" y="67"/>
                </a:cubicBezTo>
                <a:cubicBezTo>
                  <a:pt x="182" y="67"/>
                  <a:pt x="181" y="68"/>
                  <a:pt x="181" y="68"/>
                </a:cubicBezTo>
                <a:cubicBezTo>
                  <a:pt x="181" y="71"/>
                  <a:pt x="181" y="73"/>
                  <a:pt x="182" y="76"/>
                </a:cubicBezTo>
                <a:cubicBezTo>
                  <a:pt x="182" y="76"/>
                  <a:pt x="183" y="76"/>
                  <a:pt x="183" y="75"/>
                </a:cubicBezTo>
                <a:close/>
                <a:moveTo>
                  <a:pt x="35" y="44"/>
                </a:moveTo>
                <a:cubicBezTo>
                  <a:pt x="35" y="44"/>
                  <a:pt x="35" y="44"/>
                  <a:pt x="36" y="44"/>
                </a:cubicBezTo>
                <a:cubicBezTo>
                  <a:pt x="37" y="43"/>
                  <a:pt x="39" y="43"/>
                  <a:pt x="41" y="43"/>
                </a:cubicBezTo>
                <a:cubicBezTo>
                  <a:pt x="41" y="41"/>
                  <a:pt x="41" y="38"/>
                  <a:pt x="41" y="37"/>
                </a:cubicBezTo>
                <a:cubicBezTo>
                  <a:pt x="39" y="39"/>
                  <a:pt x="37" y="41"/>
                  <a:pt x="35" y="44"/>
                </a:cubicBezTo>
                <a:close/>
                <a:moveTo>
                  <a:pt x="63" y="64"/>
                </a:moveTo>
                <a:cubicBezTo>
                  <a:pt x="62" y="63"/>
                  <a:pt x="62" y="64"/>
                  <a:pt x="61" y="64"/>
                </a:cubicBezTo>
                <a:cubicBezTo>
                  <a:pt x="60" y="65"/>
                  <a:pt x="59" y="67"/>
                  <a:pt x="58" y="68"/>
                </a:cubicBezTo>
                <a:cubicBezTo>
                  <a:pt x="57" y="69"/>
                  <a:pt x="57" y="70"/>
                  <a:pt x="57" y="71"/>
                </a:cubicBezTo>
                <a:cubicBezTo>
                  <a:pt x="58" y="72"/>
                  <a:pt x="58" y="71"/>
                  <a:pt x="59" y="71"/>
                </a:cubicBezTo>
                <a:cubicBezTo>
                  <a:pt x="60" y="69"/>
                  <a:pt x="61" y="68"/>
                  <a:pt x="63" y="66"/>
                </a:cubicBezTo>
                <a:cubicBezTo>
                  <a:pt x="63" y="65"/>
                  <a:pt x="64" y="65"/>
                  <a:pt x="63" y="64"/>
                </a:cubicBezTo>
                <a:close/>
                <a:moveTo>
                  <a:pt x="94" y="199"/>
                </a:moveTo>
                <a:cubicBezTo>
                  <a:pt x="96" y="199"/>
                  <a:pt x="99" y="199"/>
                  <a:pt x="101" y="198"/>
                </a:cubicBezTo>
                <a:cubicBezTo>
                  <a:pt x="101" y="197"/>
                  <a:pt x="101" y="196"/>
                  <a:pt x="101" y="196"/>
                </a:cubicBezTo>
                <a:cubicBezTo>
                  <a:pt x="99" y="196"/>
                  <a:pt x="96" y="196"/>
                  <a:pt x="94" y="196"/>
                </a:cubicBezTo>
                <a:cubicBezTo>
                  <a:pt x="94" y="197"/>
                  <a:pt x="94" y="198"/>
                  <a:pt x="94" y="199"/>
                </a:cubicBezTo>
                <a:close/>
                <a:moveTo>
                  <a:pt x="99" y="79"/>
                </a:moveTo>
                <a:cubicBezTo>
                  <a:pt x="99" y="79"/>
                  <a:pt x="100" y="79"/>
                  <a:pt x="100" y="78"/>
                </a:cubicBezTo>
                <a:cubicBezTo>
                  <a:pt x="100" y="78"/>
                  <a:pt x="100" y="78"/>
                  <a:pt x="100" y="77"/>
                </a:cubicBezTo>
                <a:cubicBezTo>
                  <a:pt x="100" y="76"/>
                  <a:pt x="100" y="75"/>
                  <a:pt x="100" y="73"/>
                </a:cubicBezTo>
                <a:cubicBezTo>
                  <a:pt x="98" y="74"/>
                  <a:pt x="97" y="74"/>
                  <a:pt x="96" y="75"/>
                </a:cubicBezTo>
                <a:cubicBezTo>
                  <a:pt x="95" y="76"/>
                  <a:pt x="95" y="77"/>
                  <a:pt x="97" y="77"/>
                </a:cubicBezTo>
                <a:cubicBezTo>
                  <a:pt x="97" y="78"/>
                  <a:pt x="98" y="79"/>
                  <a:pt x="99" y="79"/>
                </a:cubicBezTo>
                <a:close/>
                <a:moveTo>
                  <a:pt x="130" y="75"/>
                </a:moveTo>
                <a:cubicBezTo>
                  <a:pt x="130" y="74"/>
                  <a:pt x="131" y="74"/>
                  <a:pt x="131" y="74"/>
                </a:cubicBezTo>
                <a:cubicBezTo>
                  <a:pt x="132" y="73"/>
                  <a:pt x="133" y="72"/>
                  <a:pt x="134" y="71"/>
                </a:cubicBezTo>
                <a:cubicBezTo>
                  <a:pt x="136" y="70"/>
                  <a:pt x="136" y="70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4" y="68"/>
                  <a:pt x="133" y="69"/>
                  <a:pt x="132" y="70"/>
                </a:cubicBezTo>
                <a:cubicBezTo>
                  <a:pt x="129" y="71"/>
                  <a:pt x="129" y="71"/>
                  <a:pt x="130" y="75"/>
                </a:cubicBezTo>
                <a:close/>
                <a:moveTo>
                  <a:pt x="153" y="91"/>
                </a:moveTo>
                <a:cubicBezTo>
                  <a:pt x="153" y="91"/>
                  <a:pt x="153" y="91"/>
                  <a:pt x="153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0" y="92"/>
                  <a:pt x="149" y="93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7"/>
                  <a:pt x="147" y="98"/>
                  <a:pt x="147" y="100"/>
                </a:cubicBezTo>
                <a:cubicBezTo>
                  <a:pt x="149" y="97"/>
                  <a:pt x="151" y="94"/>
                  <a:pt x="153" y="91"/>
                </a:cubicBezTo>
                <a:close/>
                <a:moveTo>
                  <a:pt x="78" y="61"/>
                </a:moveTo>
                <a:cubicBezTo>
                  <a:pt x="77" y="61"/>
                  <a:pt x="77" y="61"/>
                  <a:pt x="77" y="61"/>
                </a:cubicBezTo>
                <a:cubicBezTo>
                  <a:pt x="75" y="61"/>
                  <a:pt x="73" y="62"/>
                  <a:pt x="71" y="62"/>
                </a:cubicBezTo>
                <a:cubicBezTo>
                  <a:pt x="71" y="64"/>
                  <a:pt x="71" y="66"/>
                  <a:pt x="71" y="68"/>
                </a:cubicBezTo>
                <a:cubicBezTo>
                  <a:pt x="74" y="66"/>
                  <a:pt x="76" y="63"/>
                  <a:pt x="78" y="61"/>
                </a:cubicBezTo>
                <a:close/>
                <a:moveTo>
                  <a:pt x="50" y="62"/>
                </a:moveTo>
                <a:cubicBezTo>
                  <a:pt x="50" y="62"/>
                  <a:pt x="51" y="61"/>
                  <a:pt x="51" y="61"/>
                </a:cubicBezTo>
                <a:cubicBezTo>
                  <a:pt x="52" y="60"/>
                  <a:pt x="52" y="59"/>
                  <a:pt x="53" y="59"/>
                </a:cubicBezTo>
                <a:cubicBezTo>
                  <a:pt x="54" y="57"/>
                  <a:pt x="54" y="56"/>
                  <a:pt x="54" y="54"/>
                </a:cubicBezTo>
                <a:cubicBezTo>
                  <a:pt x="53" y="55"/>
                  <a:pt x="52" y="56"/>
                  <a:pt x="51" y="57"/>
                </a:cubicBezTo>
                <a:cubicBezTo>
                  <a:pt x="49" y="59"/>
                  <a:pt x="49" y="59"/>
                  <a:pt x="50" y="62"/>
                </a:cubicBezTo>
                <a:close/>
                <a:moveTo>
                  <a:pt x="28" y="81"/>
                </a:moveTo>
                <a:cubicBezTo>
                  <a:pt x="26" y="82"/>
                  <a:pt x="25" y="82"/>
                  <a:pt x="26" y="84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7"/>
                  <a:pt x="26" y="89"/>
                  <a:pt x="26" y="91"/>
                </a:cubicBezTo>
                <a:cubicBezTo>
                  <a:pt x="27" y="90"/>
                  <a:pt x="28" y="90"/>
                  <a:pt x="28" y="88"/>
                </a:cubicBezTo>
                <a:cubicBezTo>
                  <a:pt x="28" y="86"/>
                  <a:pt x="28" y="83"/>
                  <a:pt x="28" y="81"/>
                </a:cubicBezTo>
                <a:close/>
                <a:moveTo>
                  <a:pt x="122" y="73"/>
                </a:moveTo>
                <a:cubicBezTo>
                  <a:pt x="124" y="72"/>
                  <a:pt x="125" y="71"/>
                  <a:pt x="127" y="70"/>
                </a:cubicBezTo>
                <a:cubicBezTo>
                  <a:pt x="127" y="70"/>
                  <a:pt x="127" y="70"/>
                  <a:pt x="127" y="69"/>
                </a:cubicBezTo>
                <a:cubicBezTo>
                  <a:pt x="127" y="68"/>
                  <a:pt x="127" y="67"/>
                  <a:pt x="127" y="6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5" y="67"/>
                  <a:pt x="124" y="69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lose/>
                <a:moveTo>
                  <a:pt x="62" y="134"/>
                </a:moveTo>
                <a:cubicBezTo>
                  <a:pt x="61" y="134"/>
                  <a:pt x="59" y="134"/>
                  <a:pt x="58" y="134"/>
                </a:cubicBezTo>
                <a:cubicBezTo>
                  <a:pt x="57" y="137"/>
                  <a:pt x="56" y="139"/>
                  <a:pt x="56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8" y="139"/>
                  <a:pt x="60" y="137"/>
                  <a:pt x="62" y="134"/>
                </a:cubicBezTo>
                <a:close/>
                <a:moveTo>
                  <a:pt x="59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8" y="113"/>
                  <a:pt x="57" y="114"/>
                  <a:pt x="55" y="114"/>
                </a:cubicBezTo>
                <a:cubicBezTo>
                  <a:pt x="53" y="114"/>
                  <a:pt x="52" y="116"/>
                  <a:pt x="51" y="117"/>
                </a:cubicBezTo>
                <a:cubicBezTo>
                  <a:pt x="53" y="117"/>
                  <a:pt x="54" y="117"/>
                  <a:pt x="56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9" y="115"/>
                  <a:pt x="59" y="113"/>
                </a:cubicBezTo>
                <a:close/>
                <a:moveTo>
                  <a:pt x="69" y="50"/>
                </a:moveTo>
                <a:cubicBezTo>
                  <a:pt x="67" y="50"/>
                  <a:pt x="66" y="50"/>
                  <a:pt x="64" y="50"/>
                </a:cubicBezTo>
                <a:cubicBezTo>
                  <a:pt x="65" y="52"/>
                  <a:pt x="65" y="54"/>
                  <a:pt x="65" y="57"/>
                </a:cubicBezTo>
                <a:cubicBezTo>
                  <a:pt x="66" y="55"/>
                  <a:pt x="67" y="54"/>
                  <a:pt x="68" y="53"/>
                </a:cubicBezTo>
                <a:cubicBezTo>
                  <a:pt x="69" y="53"/>
                  <a:pt x="69" y="53"/>
                  <a:pt x="69" y="52"/>
                </a:cubicBezTo>
                <a:cubicBezTo>
                  <a:pt x="69" y="52"/>
                  <a:pt x="69" y="51"/>
                  <a:pt x="69" y="50"/>
                </a:cubicBezTo>
                <a:close/>
                <a:moveTo>
                  <a:pt x="59" y="120"/>
                </a:moveTo>
                <a:cubicBezTo>
                  <a:pt x="58" y="120"/>
                  <a:pt x="57" y="120"/>
                  <a:pt x="57" y="121"/>
                </a:cubicBezTo>
                <a:cubicBezTo>
                  <a:pt x="56" y="123"/>
                  <a:pt x="54" y="125"/>
                  <a:pt x="53" y="127"/>
                </a:cubicBezTo>
                <a:cubicBezTo>
                  <a:pt x="53" y="127"/>
                  <a:pt x="52" y="127"/>
                  <a:pt x="52" y="128"/>
                </a:cubicBezTo>
                <a:cubicBezTo>
                  <a:pt x="54" y="128"/>
                  <a:pt x="55" y="128"/>
                  <a:pt x="55" y="127"/>
                </a:cubicBezTo>
                <a:cubicBezTo>
                  <a:pt x="57" y="125"/>
                  <a:pt x="59" y="123"/>
                  <a:pt x="59" y="120"/>
                </a:cubicBezTo>
                <a:close/>
                <a:moveTo>
                  <a:pt x="193" y="60"/>
                </a:moveTo>
                <a:cubicBezTo>
                  <a:pt x="192" y="61"/>
                  <a:pt x="192" y="61"/>
                  <a:pt x="192" y="62"/>
                </a:cubicBezTo>
                <a:cubicBezTo>
                  <a:pt x="192" y="64"/>
                  <a:pt x="192" y="66"/>
                  <a:pt x="192" y="68"/>
                </a:cubicBezTo>
                <a:cubicBezTo>
                  <a:pt x="192" y="69"/>
                  <a:pt x="192" y="69"/>
                  <a:pt x="192" y="70"/>
                </a:cubicBezTo>
                <a:cubicBezTo>
                  <a:pt x="192" y="70"/>
                  <a:pt x="193" y="70"/>
                  <a:pt x="193" y="70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4" y="67"/>
                  <a:pt x="194" y="64"/>
                  <a:pt x="194" y="62"/>
                </a:cubicBezTo>
                <a:cubicBezTo>
                  <a:pt x="194" y="61"/>
                  <a:pt x="193" y="61"/>
                  <a:pt x="193" y="60"/>
                </a:cubicBezTo>
                <a:close/>
                <a:moveTo>
                  <a:pt x="183" y="45"/>
                </a:moveTo>
                <a:cubicBezTo>
                  <a:pt x="183" y="43"/>
                  <a:pt x="183" y="40"/>
                  <a:pt x="183" y="37"/>
                </a:cubicBezTo>
                <a:cubicBezTo>
                  <a:pt x="182" y="38"/>
                  <a:pt x="182" y="38"/>
                  <a:pt x="182" y="39"/>
                </a:cubicBezTo>
                <a:cubicBezTo>
                  <a:pt x="181" y="41"/>
                  <a:pt x="181" y="43"/>
                  <a:pt x="181" y="45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2" y="46"/>
                  <a:pt x="183" y="46"/>
                  <a:pt x="183" y="45"/>
                </a:cubicBezTo>
                <a:close/>
                <a:moveTo>
                  <a:pt x="30" y="212"/>
                </a:moveTo>
                <a:cubicBezTo>
                  <a:pt x="35" y="216"/>
                  <a:pt x="40" y="219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3" y="221"/>
                  <a:pt x="43" y="220"/>
                  <a:pt x="43" y="220"/>
                </a:cubicBezTo>
                <a:cubicBezTo>
                  <a:pt x="42" y="219"/>
                  <a:pt x="42" y="218"/>
                  <a:pt x="41" y="218"/>
                </a:cubicBezTo>
                <a:cubicBezTo>
                  <a:pt x="40" y="217"/>
                  <a:pt x="39" y="217"/>
                  <a:pt x="38" y="216"/>
                </a:cubicBezTo>
                <a:cubicBezTo>
                  <a:pt x="35" y="215"/>
                  <a:pt x="33" y="213"/>
                  <a:pt x="30" y="212"/>
                </a:cubicBezTo>
                <a:close/>
                <a:moveTo>
                  <a:pt x="83" y="30"/>
                </a:moveTo>
                <a:cubicBezTo>
                  <a:pt x="83" y="31"/>
                  <a:pt x="83" y="31"/>
                  <a:pt x="83" y="31"/>
                </a:cubicBezTo>
                <a:cubicBezTo>
                  <a:pt x="85" y="31"/>
                  <a:pt x="87" y="31"/>
                  <a:pt x="88" y="32"/>
                </a:cubicBezTo>
                <a:cubicBezTo>
                  <a:pt x="90" y="32"/>
                  <a:pt x="91" y="32"/>
                  <a:pt x="92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0" y="29"/>
                  <a:pt x="87" y="29"/>
                  <a:pt x="84" y="30"/>
                </a:cubicBezTo>
                <a:cubicBezTo>
                  <a:pt x="84" y="30"/>
                  <a:pt x="83" y="30"/>
                  <a:pt x="83" y="30"/>
                </a:cubicBezTo>
                <a:close/>
                <a:moveTo>
                  <a:pt x="49" y="120"/>
                </a:moveTo>
                <a:cubicBezTo>
                  <a:pt x="49" y="122"/>
                  <a:pt x="49" y="124"/>
                  <a:pt x="50" y="126"/>
                </a:cubicBezTo>
                <a:cubicBezTo>
                  <a:pt x="51" y="125"/>
                  <a:pt x="54" y="121"/>
                  <a:pt x="54" y="120"/>
                </a:cubicBezTo>
                <a:cubicBezTo>
                  <a:pt x="53" y="120"/>
                  <a:pt x="51" y="120"/>
                  <a:pt x="49" y="120"/>
                </a:cubicBezTo>
                <a:close/>
                <a:moveTo>
                  <a:pt x="105" y="26"/>
                </a:moveTo>
                <a:cubicBezTo>
                  <a:pt x="105" y="26"/>
                  <a:pt x="104" y="26"/>
                  <a:pt x="104" y="26"/>
                </a:cubicBezTo>
                <a:cubicBezTo>
                  <a:pt x="102" y="28"/>
                  <a:pt x="100" y="30"/>
                  <a:pt x="98" y="32"/>
                </a:cubicBezTo>
                <a:cubicBezTo>
                  <a:pt x="98" y="33"/>
                  <a:pt x="97" y="33"/>
                  <a:pt x="98" y="33"/>
                </a:cubicBezTo>
                <a:cubicBezTo>
                  <a:pt x="100" y="32"/>
                  <a:pt x="103" y="30"/>
                  <a:pt x="106" y="28"/>
                </a:cubicBezTo>
                <a:cubicBezTo>
                  <a:pt x="106" y="27"/>
                  <a:pt x="105" y="27"/>
                  <a:pt x="105" y="26"/>
                </a:cubicBezTo>
                <a:close/>
                <a:moveTo>
                  <a:pt x="163" y="60"/>
                </a:moveTo>
                <a:cubicBezTo>
                  <a:pt x="163" y="60"/>
                  <a:pt x="163" y="61"/>
                  <a:pt x="163" y="60"/>
                </a:cubicBezTo>
                <a:cubicBezTo>
                  <a:pt x="165" y="60"/>
                  <a:pt x="166" y="59"/>
                  <a:pt x="168" y="58"/>
                </a:cubicBezTo>
                <a:cubicBezTo>
                  <a:pt x="168" y="57"/>
                  <a:pt x="167" y="56"/>
                  <a:pt x="167" y="55"/>
                </a:cubicBezTo>
                <a:cubicBezTo>
                  <a:pt x="166" y="55"/>
                  <a:pt x="165" y="56"/>
                  <a:pt x="164" y="56"/>
                </a:cubicBezTo>
                <a:cubicBezTo>
                  <a:pt x="163" y="56"/>
                  <a:pt x="163" y="57"/>
                  <a:pt x="163" y="57"/>
                </a:cubicBezTo>
                <a:cubicBezTo>
                  <a:pt x="163" y="58"/>
                  <a:pt x="163" y="59"/>
                  <a:pt x="163" y="60"/>
                </a:cubicBezTo>
                <a:close/>
                <a:moveTo>
                  <a:pt x="81" y="37"/>
                </a:moveTo>
                <a:cubicBezTo>
                  <a:pt x="84" y="37"/>
                  <a:pt x="86" y="37"/>
                  <a:pt x="87" y="34"/>
                </a:cubicBezTo>
                <a:cubicBezTo>
                  <a:pt x="85" y="34"/>
                  <a:pt x="83" y="34"/>
                  <a:pt x="81" y="33"/>
                </a:cubicBezTo>
                <a:cubicBezTo>
                  <a:pt x="81" y="35"/>
                  <a:pt x="81" y="36"/>
                  <a:pt x="81" y="37"/>
                </a:cubicBezTo>
                <a:close/>
                <a:moveTo>
                  <a:pt x="162" y="120"/>
                </a:moveTo>
                <a:cubicBezTo>
                  <a:pt x="161" y="120"/>
                  <a:pt x="161" y="120"/>
                  <a:pt x="160" y="121"/>
                </a:cubicBezTo>
                <a:cubicBezTo>
                  <a:pt x="158" y="121"/>
                  <a:pt x="157" y="122"/>
                  <a:pt x="156" y="123"/>
                </a:cubicBezTo>
                <a:cubicBezTo>
                  <a:pt x="154" y="124"/>
                  <a:pt x="154" y="124"/>
                  <a:pt x="154" y="126"/>
                </a:cubicBezTo>
                <a:cubicBezTo>
                  <a:pt x="155" y="126"/>
                  <a:pt x="155" y="125"/>
                  <a:pt x="155" y="125"/>
                </a:cubicBezTo>
                <a:cubicBezTo>
                  <a:pt x="157" y="124"/>
                  <a:pt x="158" y="124"/>
                  <a:pt x="159" y="123"/>
                </a:cubicBezTo>
                <a:cubicBezTo>
                  <a:pt x="160" y="123"/>
                  <a:pt x="160" y="122"/>
                  <a:pt x="161" y="123"/>
                </a:cubicBezTo>
                <a:cubicBezTo>
                  <a:pt x="161" y="123"/>
                  <a:pt x="162" y="123"/>
                  <a:pt x="162" y="123"/>
                </a:cubicBezTo>
                <a:cubicBezTo>
                  <a:pt x="162" y="123"/>
                  <a:pt x="162" y="122"/>
                  <a:pt x="162" y="120"/>
                </a:cubicBezTo>
                <a:close/>
                <a:moveTo>
                  <a:pt x="13" y="16"/>
                </a:moveTo>
                <a:cubicBezTo>
                  <a:pt x="16" y="14"/>
                  <a:pt x="18" y="11"/>
                  <a:pt x="20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10"/>
                  <a:pt x="17" y="11"/>
                  <a:pt x="15" y="11"/>
                </a:cubicBezTo>
                <a:cubicBezTo>
                  <a:pt x="14" y="12"/>
                  <a:pt x="14" y="13"/>
                  <a:pt x="13" y="13"/>
                </a:cubicBezTo>
                <a:cubicBezTo>
                  <a:pt x="13" y="14"/>
                  <a:pt x="13" y="15"/>
                  <a:pt x="13" y="16"/>
                </a:cubicBezTo>
                <a:close/>
                <a:moveTo>
                  <a:pt x="62" y="145"/>
                </a:moveTo>
                <a:cubicBezTo>
                  <a:pt x="59" y="144"/>
                  <a:pt x="58" y="146"/>
                  <a:pt x="56" y="148"/>
                </a:cubicBezTo>
                <a:cubicBezTo>
                  <a:pt x="58" y="148"/>
                  <a:pt x="60" y="148"/>
                  <a:pt x="63" y="148"/>
                </a:cubicBezTo>
                <a:cubicBezTo>
                  <a:pt x="62" y="147"/>
                  <a:pt x="62" y="146"/>
                  <a:pt x="62" y="145"/>
                </a:cubicBezTo>
                <a:close/>
                <a:moveTo>
                  <a:pt x="63" y="103"/>
                </a:moveTo>
                <a:cubicBezTo>
                  <a:pt x="61" y="104"/>
                  <a:pt x="57" y="110"/>
                  <a:pt x="56" y="111"/>
                </a:cubicBezTo>
                <a:cubicBezTo>
                  <a:pt x="58" y="111"/>
                  <a:pt x="59" y="110"/>
                  <a:pt x="60" y="110"/>
                </a:cubicBezTo>
                <a:cubicBezTo>
                  <a:pt x="61" y="110"/>
                  <a:pt x="62" y="109"/>
                  <a:pt x="61" y="109"/>
                </a:cubicBezTo>
                <a:cubicBezTo>
                  <a:pt x="61" y="108"/>
                  <a:pt x="62" y="107"/>
                  <a:pt x="62" y="106"/>
                </a:cubicBezTo>
                <a:cubicBezTo>
                  <a:pt x="62" y="105"/>
                  <a:pt x="63" y="104"/>
                  <a:pt x="63" y="103"/>
                </a:cubicBezTo>
                <a:close/>
                <a:moveTo>
                  <a:pt x="23" y="19"/>
                </a:moveTo>
                <a:cubicBezTo>
                  <a:pt x="23" y="19"/>
                  <a:pt x="23" y="18"/>
                  <a:pt x="23" y="18"/>
                </a:cubicBezTo>
                <a:cubicBezTo>
                  <a:pt x="22" y="19"/>
                  <a:pt x="22" y="19"/>
                  <a:pt x="22" y="20"/>
                </a:cubicBezTo>
                <a:cubicBezTo>
                  <a:pt x="19" y="22"/>
                  <a:pt x="17" y="25"/>
                  <a:pt x="15" y="27"/>
                </a:cubicBezTo>
                <a:cubicBezTo>
                  <a:pt x="14" y="28"/>
                  <a:pt x="14" y="30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29"/>
                  <a:pt x="18" y="26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1"/>
                  <a:pt x="22" y="20"/>
                  <a:pt x="23" y="19"/>
                </a:cubicBezTo>
                <a:close/>
                <a:moveTo>
                  <a:pt x="130" y="88"/>
                </a:moveTo>
                <a:cubicBezTo>
                  <a:pt x="130" y="88"/>
                  <a:pt x="130" y="88"/>
                  <a:pt x="130" y="88"/>
                </a:cubicBezTo>
                <a:cubicBezTo>
                  <a:pt x="133" y="85"/>
                  <a:pt x="135" y="82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5" y="80"/>
                  <a:pt x="133" y="82"/>
                  <a:pt x="130" y="84"/>
                </a:cubicBezTo>
                <a:cubicBezTo>
                  <a:pt x="130" y="84"/>
                  <a:pt x="130" y="85"/>
                  <a:pt x="130" y="85"/>
                </a:cubicBezTo>
                <a:cubicBezTo>
                  <a:pt x="130" y="86"/>
                  <a:pt x="130" y="87"/>
                  <a:pt x="130" y="88"/>
                </a:cubicBezTo>
                <a:close/>
                <a:moveTo>
                  <a:pt x="47" y="42"/>
                </a:moveTo>
                <a:cubicBezTo>
                  <a:pt x="47" y="42"/>
                  <a:pt x="48" y="42"/>
                  <a:pt x="49" y="42"/>
                </a:cubicBezTo>
                <a:cubicBezTo>
                  <a:pt x="49" y="42"/>
                  <a:pt x="50" y="41"/>
                  <a:pt x="50" y="41"/>
                </a:cubicBezTo>
                <a:cubicBezTo>
                  <a:pt x="51" y="40"/>
                  <a:pt x="52" y="39"/>
                  <a:pt x="53" y="37"/>
                </a:cubicBezTo>
                <a:cubicBezTo>
                  <a:pt x="54" y="37"/>
                  <a:pt x="54" y="36"/>
                  <a:pt x="54" y="35"/>
                </a:cubicBezTo>
                <a:cubicBezTo>
                  <a:pt x="51" y="37"/>
                  <a:pt x="49" y="40"/>
                  <a:pt x="47" y="42"/>
                </a:cubicBezTo>
                <a:close/>
                <a:moveTo>
                  <a:pt x="28" y="20"/>
                </a:moveTo>
                <a:cubicBezTo>
                  <a:pt x="29" y="19"/>
                  <a:pt x="30" y="18"/>
                  <a:pt x="31" y="17"/>
                </a:cubicBezTo>
                <a:cubicBezTo>
                  <a:pt x="32" y="16"/>
                  <a:pt x="33" y="15"/>
                  <a:pt x="34" y="14"/>
                </a:cubicBezTo>
                <a:cubicBezTo>
                  <a:pt x="32" y="14"/>
                  <a:pt x="31" y="13"/>
                  <a:pt x="30" y="13"/>
                </a:cubicBezTo>
                <a:cubicBezTo>
                  <a:pt x="28" y="15"/>
                  <a:pt x="28" y="17"/>
                  <a:pt x="28" y="20"/>
                </a:cubicBezTo>
                <a:close/>
                <a:moveTo>
                  <a:pt x="130" y="156"/>
                </a:moveTo>
                <a:cubicBezTo>
                  <a:pt x="129" y="157"/>
                  <a:pt x="128" y="158"/>
                  <a:pt x="127" y="159"/>
                </a:cubicBezTo>
                <a:cubicBezTo>
                  <a:pt x="126" y="160"/>
                  <a:pt x="125" y="161"/>
                  <a:pt x="124" y="162"/>
                </a:cubicBezTo>
                <a:cubicBezTo>
                  <a:pt x="124" y="163"/>
                  <a:pt x="122" y="163"/>
                  <a:pt x="122" y="165"/>
                </a:cubicBezTo>
                <a:cubicBezTo>
                  <a:pt x="125" y="163"/>
                  <a:pt x="128" y="161"/>
                  <a:pt x="130" y="159"/>
                </a:cubicBezTo>
                <a:cubicBezTo>
                  <a:pt x="131" y="159"/>
                  <a:pt x="131" y="158"/>
                  <a:pt x="131" y="158"/>
                </a:cubicBezTo>
                <a:cubicBezTo>
                  <a:pt x="131" y="157"/>
                  <a:pt x="131" y="157"/>
                  <a:pt x="130" y="156"/>
                </a:cubicBezTo>
                <a:close/>
                <a:moveTo>
                  <a:pt x="51" y="71"/>
                </a:moveTo>
                <a:cubicBezTo>
                  <a:pt x="52" y="70"/>
                  <a:pt x="53" y="69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7"/>
                  <a:pt x="54" y="66"/>
                  <a:pt x="54" y="65"/>
                </a:cubicBezTo>
                <a:cubicBezTo>
                  <a:pt x="53" y="65"/>
                  <a:pt x="52" y="65"/>
                  <a:pt x="51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1" y="68"/>
                  <a:pt x="51" y="69"/>
                  <a:pt x="51" y="71"/>
                </a:cubicBezTo>
                <a:close/>
                <a:moveTo>
                  <a:pt x="15" y="22"/>
                </a:moveTo>
                <a:cubicBezTo>
                  <a:pt x="18" y="19"/>
                  <a:pt x="21" y="16"/>
                  <a:pt x="24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19" y="16"/>
                  <a:pt x="17" y="19"/>
                  <a:pt x="15" y="22"/>
                </a:cubicBezTo>
                <a:close/>
                <a:moveTo>
                  <a:pt x="172" y="108"/>
                </a:moveTo>
                <a:cubicBezTo>
                  <a:pt x="171" y="109"/>
                  <a:pt x="170" y="110"/>
                  <a:pt x="169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8" y="114"/>
                  <a:pt x="167" y="116"/>
                  <a:pt x="167" y="118"/>
                </a:cubicBezTo>
                <a:cubicBezTo>
                  <a:pt x="167" y="118"/>
                  <a:pt x="167" y="118"/>
                  <a:pt x="167" y="119"/>
                </a:cubicBezTo>
                <a:cubicBezTo>
                  <a:pt x="168" y="118"/>
                  <a:pt x="168" y="118"/>
                  <a:pt x="168" y="117"/>
                </a:cubicBezTo>
                <a:cubicBezTo>
                  <a:pt x="169" y="116"/>
                  <a:pt x="170" y="114"/>
                  <a:pt x="170" y="112"/>
                </a:cubicBezTo>
                <a:cubicBezTo>
                  <a:pt x="171" y="111"/>
                  <a:pt x="171" y="110"/>
                  <a:pt x="173" y="110"/>
                </a:cubicBezTo>
                <a:cubicBezTo>
                  <a:pt x="172" y="109"/>
                  <a:pt x="172" y="109"/>
                  <a:pt x="172" y="108"/>
                </a:cubicBezTo>
                <a:close/>
                <a:moveTo>
                  <a:pt x="116" y="150"/>
                </a:moveTo>
                <a:cubicBezTo>
                  <a:pt x="115" y="151"/>
                  <a:pt x="113" y="152"/>
                  <a:pt x="112" y="153"/>
                </a:cubicBezTo>
                <a:cubicBezTo>
                  <a:pt x="112" y="153"/>
                  <a:pt x="112" y="154"/>
                  <a:pt x="112" y="154"/>
                </a:cubicBezTo>
                <a:cubicBezTo>
                  <a:pt x="112" y="155"/>
                  <a:pt x="112" y="155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3" y="156"/>
                  <a:pt x="114" y="155"/>
                  <a:pt x="115" y="154"/>
                </a:cubicBezTo>
                <a:cubicBezTo>
                  <a:pt x="117" y="153"/>
                  <a:pt x="117" y="153"/>
                  <a:pt x="116" y="150"/>
                </a:cubicBezTo>
                <a:cubicBezTo>
                  <a:pt x="116" y="150"/>
                  <a:pt x="116" y="150"/>
                  <a:pt x="116" y="150"/>
                </a:cubicBezTo>
                <a:close/>
                <a:moveTo>
                  <a:pt x="61" y="96"/>
                </a:moveTo>
                <a:cubicBezTo>
                  <a:pt x="63" y="97"/>
                  <a:pt x="65" y="97"/>
                  <a:pt x="66" y="95"/>
                </a:cubicBezTo>
                <a:cubicBezTo>
                  <a:pt x="66" y="95"/>
                  <a:pt x="66" y="94"/>
                  <a:pt x="66" y="94"/>
                </a:cubicBezTo>
                <a:cubicBezTo>
                  <a:pt x="67" y="94"/>
                  <a:pt x="67" y="93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3"/>
                  <a:pt x="62" y="95"/>
                  <a:pt x="61" y="96"/>
                </a:cubicBezTo>
                <a:close/>
                <a:moveTo>
                  <a:pt x="101" y="83"/>
                </a:moveTo>
                <a:cubicBezTo>
                  <a:pt x="99" y="85"/>
                  <a:pt x="98" y="87"/>
                  <a:pt x="96" y="88"/>
                </a:cubicBezTo>
                <a:cubicBezTo>
                  <a:pt x="96" y="89"/>
                  <a:pt x="95" y="89"/>
                  <a:pt x="96" y="90"/>
                </a:cubicBezTo>
                <a:cubicBezTo>
                  <a:pt x="97" y="89"/>
                  <a:pt x="99" y="88"/>
                  <a:pt x="100" y="88"/>
                </a:cubicBezTo>
                <a:cubicBezTo>
                  <a:pt x="101" y="87"/>
                  <a:pt x="102" y="87"/>
                  <a:pt x="102" y="86"/>
                </a:cubicBezTo>
                <a:cubicBezTo>
                  <a:pt x="102" y="85"/>
                  <a:pt x="101" y="84"/>
                  <a:pt x="101" y="83"/>
                </a:cubicBezTo>
                <a:close/>
                <a:moveTo>
                  <a:pt x="134" y="145"/>
                </a:moveTo>
                <a:cubicBezTo>
                  <a:pt x="134" y="145"/>
                  <a:pt x="134" y="145"/>
                  <a:pt x="134" y="145"/>
                </a:cubicBezTo>
                <a:cubicBezTo>
                  <a:pt x="136" y="144"/>
                  <a:pt x="137" y="143"/>
                  <a:pt x="139" y="142"/>
                </a:cubicBezTo>
                <a:cubicBezTo>
                  <a:pt x="139" y="142"/>
                  <a:pt x="140" y="142"/>
                  <a:pt x="140" y="141"/>
                </a:cubicBezTo>
                <a:cubicBezTo>
                  <a:pt x="140" y="140"/>
                  <a:pt x="141" y="139"/>
                  <a:pt x="141" y="138"/>
                </a:cubicBezTo>
                <a:cubicBezTo>
                  <a:pt x="139" y="140"/>
                  <a:pt x="137" y="141"/>
                  <a:pt x="134" y="143"/>
                </a:cubicBezTo>
                <a:cubicBezTo>
                  <a:pt x="134" y="143"/>
                  <a:pt x="133" y="144"/>
                  <a:pt x="134" y="145"/>
                </a:cubicBezTo>
                <a:close/>
                <a:moveTo>
                  <a:pt x="78" y="24"/>
                </a:moveTo>
                <a:cubicBezTo>
                  <a:pt x="80" y="24"/>
                  <a:pt x="82" y="25"/>
                  <a:pt x="83" y="22"/>
                </a:cubicBezTo>
                <a:cubicBezTo>
                  <a:pt x="81" y="22"/>
                  <a:pt x="78" y="21"/>
                  <a:pt x="76" y="20"/>
                </a:cubicBezTo>
                <a:cubicBezTo>
                  <a:pt x="77" y="22"/>
                  <a:pt x="77" y="23"/>
                  <a:pt x="78" y="24"/>
                </a:cubicBezTo>
                <a:close/>
                <a:moveTo>
                  <a:pt x="190" y="178"/>
                </a:moveTo>
                <a:cubicBezTo>
                  <a:pt x="191" y="178"/>
                  <a:pt x="193" y="178"/>
                  <a:pt x="194" y="179"/>
                </a:cubicBezTo>
                <a:cubicBezTo>
                  <a:pt x="196" y="178"/>
                  <a:pt x="196" y="175"/>
                  <a:pt x="196" y="173"/>
                </a:cubicBezTo>
                <a:cubicBezTo>
                  <a:pt x="194" y="175"/>
                  <a:pt x="192" y="176"/>
                  <a:pt x="190" y="178"/>
                </a:cubicBezTo>
                <a:close/>
                <a:moveTo>
                  <a:pt x="179" y="92"/>
                </a:moveTo>
                <a:cubicBezTo>
                  <a:pt x="179" y="89"/>
                  <a:pt x="179" y="86"/>
                  <a:pt x="179" y="86"/>
                </a:cubicBezTo>
                <a:cubicBezTo>
                  <a:pt x="178" y="86"/>
                  <a:pt x="178" y="86"/>
                  <a:pt x="178" y="86"/>
                </a:cubicBezTo>
                <a:cubicBezTo>
                  <a:pt x="177" y="86"/>
                  <a:pt x="176" y="87"/>
                  <a:pt x="177" y="88"/>
                </a:cubicBezTo>
                <a:cubicBezTo>
                  <a:pt x="177" y="89"/>
                  <a:pt x="177" y="90"/>
                  <a:pt x="177" y="91"/>
                </a:cubicBezTo>
                <a:cubicBezTo>
                  <a:pt x="177" y="92"/>
                  <a:pt x="177" y="92"/>
                  <a:pt x="177" y="93"/>
                </a:cubicBezTo>
                <a:cubicBezTo>
                  <a:pt x="178" y="92"/>
                  <a:pt x="179" y="92"/>
                  <a:pt x="179" y="92"/>
                </a:cubicBezTo>
                <a:close/>
                <a:moveTo>
                  <a:pt x="42" y="77"/>
                </a:moveTo>
                <a:cubicBezTo>
                  <a:pt x="42" y="77"/>
                  <a:pt x="41" y="77"/>
                  <a:pt x="41" y="77"/>
                </a:cubicBezTo>
                <a:cubicBezTo>
                  <a:pt x="40" y="78"/>
                  <a:pt x="39" y="79"/>
                  <a:pt x="38" y="80"/>
                </a:cubicBezTo>
                <a:cubicBezTo>
                  <a:pt x="38" y="80"/>
                  <a:pt x="38" y="81"/>
                  <a:pt x="38" y="81"/>
                </a:cubicBezTo>
                <a:cubicBezTo>
                  <a:pt x="38" y="82"/>
                  <a:pt x="39" y="83"/>
                  <a:pt x="39" y="84"/>
                </a:cubicBezTo>
                <a:cubicBezTo>
                  <a:pt x="40" y="83"/>
                  <a:pt x="41" y="82"/>
                  <a:pt x="41" y="82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0"/>
                  <a:pt x="42" y="78"/>
                  <a:pt x="42" y="77"/>
                </a:cubicBezTo>
                <a:close/>
                <a:moveTo>
                  <a:pt x="60" y="40"/>
                </a:moveTo>
                <a:cubicBezTo>
                  <a:pt x="60" y="38"/>
                  <a:pt x="60" y="37"/>
                  <a:pt x="59" y="35"/>
                </a:cubicBezTo>
                <a:cubicBezTo>
                  <a:pt x="57" y="37"/>
                  <a:pt x="56" y="38"/>
                  <a:pt x="57" y="41"/>
                </a:cubicBezTo>
                <a:cubicBezTo>
                  <a:pt x="58" y="41"/>
                  <a:pt x="59" y="41"/>
                  <a:pt x="60" y="40"/>
                </a:cubicBezTo>
                <a:close/>
                <a:moveTo>
                  <a:pt x="205" y="18"/>
                </a:moveTo>
                <a:cubicBezTo>
                  <a:pt x="205" y="18"/>
                  <a:pt x="205" y="18"/>
                  <a:pt x="205" y="18"/>
                </a:cubicBezTo>
                <a:cubicBezTo>
                  <a:pt x="203" y="16"/>
                  <a:pt x="201" y="13"/>
                  <a:pt x="199" y="11"/>
                </a:cubicBezTo>
                <a:cubicBezTo>
                  <a:pt x="199" y="12"/>
                  <a:pt x="199" y="14"/>
                  <a:pt x="200" y="16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202" y="17"/>
                  <a:pt x="203" y="18"/>
                  <a:pt x="205" y="18"/>
                </a:cubicBezTo>
                <a:close/>
                <a:moveTo>
                  <a:pt x="167" y="96"/>
                </a:moveTo>
                <a:cubicBezTo>
                  <a:pt x="167" y="95"/>
                  <a:pt x="167" y="94"/>
                  <a:pt x="168" y="92"/>
                </a:cubicBezTo>
                <a:cubicBezTo>
                  <a:pt x="166" y="93"/>
                  <a:pt x="165" y="94"/>
                  <a:pt x="163" y="95"/>
                </a:cubicBezTo>
                <a:cubicBezTo>
                  <a:pt x="163" y="95"/>
                  <a:pt x="163" y="96"/>
                  <a:pt x="163" y="96"/>
                </a:cubicBezTo>
                <a:cubicBezTo>
                  <a:pt x="163" y="97"/>
                  <a:pt x="163" y="97"/>
                  <a:pt x="163" y="98"/>
                </a:cubicBezTo>
                <a:cubicBezTo>
                  <a:pt x="164" y="97"/>
                  <a:pt x="166" y="97"/>
                  <a:pt x="167" y="96"/>
                </a:cubicBezTo>
                <a:close/>
                <a:moveTo>
                  <a:pt x="180" y="95"/>
                </a:moveTo>
                <a:cubicBezTo>
                  <a:pt x="179" y="95"/>
                  <a:pt x="178" y="95"/>
                  <a:pt x="177" y="96"/>
                </a:cubicBezTo>
                <a:cubicBezTo>
                  <a:pt x="177" y="97"/>
                  <a:pt x="177" y="99"/>
                  <a:pt x="177" y="101"/>
                </a:cubicBezTo>
                <a:cubicBezTo>
                  <a:pt x="178" y="101"/>
                  <a:pt x="179" y="100"/>
                  <a:pt x="180" y="100"/>
                </a:cubicBezTo>
                <a:cubicBezTo>
                  <a:pt x="180" y="99"/>
                  <a:pt x="180" y="99"/>
                  <a:pt x="180" y="99"/>
                </a:cubicBezTo>
                <a:cubicBezTo>
                  <a:pt x="180" y="97"/>
                  <a:pt x="180" y="96"/>
                  <a:pt x="180" y="95"/>
                </a:cubicBezTo>
                <a:close/>
                <a:moveTo>
                  <a:pt x="206" y="189"/>
                </a:moveTo>
                <a:cubicBezTo>
                  <a:pt x="205" y="190"/>
                  <a:pt x="205" y="190"/>
                  <a:pt x="206" y="191"/>
                </a:cubicBezTo>
                <a:cubicBezTo>
                  <a:pt x="208" y="192"/>
                  <a:pt x="209" y="194"/>
                  <a:pt x="211" y="195"/>
                </a:cubicBezTo>
                <a:cubicBezTo>
                  <a:pt x="211" y="195"/>
                  <a:pt x="211" y="195"/>
                  <a:pt x="212" y="196"/>
                </a:cubicBezTo>
                <a:cubicBezTo>
                  <a:pt x="212" y="194"/>
                  <a:pt x="212" y="192"/>
                  <a:pt x="210" y="192"/>
                </a:cubicBezTo>
                <a:cubicBezTo>
                  <a:pt x="209" y="191"/>
                  <a:pt x="207" y="190"/>
                  <a:pt x="206" y="189"/>
                </a:cubicBezTo>
                <a:close/>
                <a:moveTo>
                  <a:pt x="220" y="202"/>
                </a:moveTo>
                <a:cubicBezTo>
                  <a:pt x="221" y="201"/>
                  <a:pt x="221" y="200"/>
                  <a:pt x="220" y="200"/>
                </a:cubicBezTo>
                <a:cubicBezTo>
                  <a:pt x="219" y="199"/>
                  <a:pt x="218" y="198"/>
                  <a:pt x="216" y="197"/>
                </a:cubicBezTo>
                <a:cubicBezTo>
                  <a:pt x="216" y="196"/>
                  <a:pt x="215" y="196"/>
                  <a:pt x="215" y="195"/>
                </a:cubicBezTo>
                <a:cubicBezTo>
                  <a:pt x="214" y="196"/>
                  <a:pt x="214" y="197"/>
                  <a:pt x="214" y="197"/>
                </a:cubicBezTo>
                <a:cubicBezTo>
                  <a:pt x="216" y="199"/>
                  <a:pt x="218" y="201"/>
                  <a:pt x="220" y="202"/>
                </a:cubicBezTo>
                <a:close/>
                <a:moveTo>
                  <a:pt x="103" y="76"/>
                </a:moveTo>
                <a:cubicBezTo>
                  <a:pt x="104" y="75"/>
                  <a:pt x="105" y="74"/>
                  <a:pt x="106" y="74"/>
                </a:cubicBezTo>
                <a:cubicBezTo>
                  <a:pt x="108" y="73"/>
                  <a:pt x="108" y="73"/>
                  <a:pt x="107" y="71"/>
                </a:cubicBezTo>
                <a:cubicBezTo>
                  <a:pt x="106" y="71"/>
                  <a:pt x="104" y="72"/>
                  <a:pt x="103" y="73"/>
                </a:cubicBezTo>
                <a:cubicBezTo>
                  <a:pt x="103" y="74"/>
                  <a:pt x="103" y="75"/>
                  <a:pt x="103" y="76"/>
                </a:cubicBezTo>
                <a:close/>
                <a:moveTo>
                  <a:pt x="83" y="199"/>
                </a:moveTo>
                <a:cubicBezTo>
                  <a:pt x="86" y="199"/>
                  <a:pt x="89" y="199"/>
                  <a:pt x="91" y="199"/>
                </a:cubicBezTo>
                <a:cubicBezTo>
                  <a:pt x="91" y="198"/>
                  <a:pt x="91" y="197"/>
                  <a:pt x="91" y="197"/>
                </a:cubicBezTo>
                <a:cubicBezTo>
                  <a:pt x="89" y="197"/>
                  <a:pt x="86" y="197"/>
                  <a:pt x="84" y="198"/>
                </a:cubicBezTo>
                <a:cubicBezTo>
                  <a:pt x="83" y="198"/>
                  <a:pt x="83" y="198"/>
                  <a:pt x="83" y="199"/>
                </a:cubicBezTo>
                <a:close/>
                <a:moveTo>
                  <a:pt x="49" y="47"/>
                </a:moveTo>
                <a:cubicBezTo>
                  <a:pt x="50" y="47"/>
                  <a:pt x="52" y="47"/>
                  <a:pt x="54" y="47"/>
                </a:cubicBezTo>
                <a:cubicBezTo>
                  <a:pt x="54" y="46"/>
                  <a:pt x="54" y="45"/>
                  <a:pt x="54" y="44"/>
                </a:cubicBezTo>
                <a:cubicBezTo>
                  <a:pt x="51" y="44"/>
                  <a:pt x="51" y="44"/>
                  <a:pt x="49" y="47"/>
                </a:cubicBezTo>
                <a:close/>
                <a:moveTo>
                  <a:pt x="48" y="50"/>
                </a:moveTo>
                <a:cubicBezTo>
                  <a:pt x="48" y="51"/>
                  <a:pt x="48" y="53"/>
                  <a:pt x="48" y="54"/>
                </a:cubicBezTo>
                <a:cubicBezTo>
                  <a:pt x="48" y="54"/>
                  <a:pt x="48" y="55"/>
                  <a:pt x="48" y="55"/>
                </a:cubicBezTo>
                <a:cubicBezTo>
                  <a:pt x="50" y="54"/>
                  <a:pt x="52" y="51"/>
                  <a:pt x="53" y="50"/>
                </a:cubicBezTo>
                <a:cubicBezTo>
                  <a:pt x="51" y="50"/>
                  <a:pt x="49" y="50"/>
                  <a:pt x="48" y="50"/>
                </a:cubicBezTo>
                <a:close/>
                <a:moveTo>
                  <a:pt x="63" y="166"/>
                </a:moveTo>
                <a:cubicBezTo>
                  <a:pt x="66" y="166"/>
                  <a:pt x="68" y="166"/>
                  <a:pt x="71" y="166"/>
                </a:cubicBezTo>
                <a:cubicBezTo>
                  <a:pt x="72" y="166"/>
                  <a:pt x="72" y="166"/>
                  <a:pt x="72" y="165"/>
                </a:cubicBezTo>
                <a:cubicBezTo>
                  <a:pt x="69" y="165"/>
                  <a:pt x="66" y="165"/>
                  <a:pt x="63" y="164"/>
                </a:cubicBezTo>
                <a:cubicBezTo>
                  <a:pt x="63" y="165"/>
                  <a:pt x="63" y="166"/>
                  <a:pt x="63" y="166"/>
                </a:cubicBezTo>
                <a:close/>
                <a:moveTo>
                  <a:pt x="219" y="29"/>
                </a:moveTo>
                <a:cubicBezTo>
                  <a:pt x="218" y="29"/>
                  <a:pt x="218" y="29"/>
                  <a:pt x="218" y="29"/>
                </a:cubicBezTo>
                <a:cubicBezTo>
                  <a:pt x="219" y="30"/>
                  <a:pt x="219" y="30"/>
                  <a:pt x="220" y="31"/>
                </a:cubicBezTo>
                <a:cubicBezTo>
                  <a:pt x="220" y="31"/>
                  <a:pt x="221" y="32"/>
                  <a:pt x="221" y="32"/>
                </a:cubicBezTo>
                <a:cubicBezTo>
                  <a:pt x="221" y="34"/>
                  <a:pt x="222" y="35"/>
                  <a:pt x="223" y="36"/>
                </a:cubicBezTo>
                <a:cubicBezTo>
                  <a:pt x="224" y="36"/>
                  <a:pt x="224" y="35"/>
                  <a:pt x="225" y="35"/>
                </a:cubicBezTo>
                <a:cubicBezTo>
                  <a:pt x="223" y="32"/>
                  <a:pt x="221" y="30"/>
                  <a:pt x="219" y="29"/>
                </a:cubicBezTo>
                <a:close/>
                <a:moveTo>
                  <a:pt x="47" y="123"/>
                </a:moveTo>
                <a:cubicBezTo>
                  <a:pt x="47" y="123"/>
                  <a:pt x="47" y="123"/>
                  <a:pt x="46" y="123"/>
                </a:cubicBezTo>
                <a:cubicBezTo>
                  <a:pt x="45" y="125"/>
                  <a:pt x="43" y="126"/>
                  <a:pt x="43" y="129"/>
                </a:cubicBezTo>
                <a:cubicBezTo>
                  <a:pt x="44" y="129"/>
                  <a:pt x="46" y="129"/>
                  <a:pt x="47" y="128"/>
                </a:cubicBezTo>
                <a:cubicBezTo>
                  <a:pt x="47" y="127"/>
                  <a:pt x="47" y="125"/>
                  <a:pt x="47" y="123"/>
                </a:cubicBezTo>
                <a:close/>
                <a:moveTo>
                  <a:pt x="193" y="94"/>
                </a:moveTo>
                <a:cubicBezTo>
                  <a:pt x="192" y="95"/>
                  <a:pt x="192" y="95"/>
                  <a:pt x="192" y="95"/>
                </a:cubicBezTo>
                <a:cubicBezTo>
                  <a:pt x="191" y="96"/>
                  <a:pt x="191" y="96"/>
                  <a:pt x="191" y="97"/>
                </a:cubicBezTo>
                <a:cubicBezTo>
                  <a:pt x="191" y="99"/>
                  <a:pt x="192" y="100"/>
                  <a:pt x="192" y="102"/>
                </a:cubicBezTo>
                <a:cubicBezTo>
                  <a:pt x="192" y="103"/>
                  <a:pt x="192" y="103"/>
                  <a:pt x="192" y="104"/>
                </a:cubicBezTo>
                <a:cubicBezTo>
                  <a:pt x="193" y="103"/>
                  <a:pt x="193" y="97"/>
                  <a:pt x="193" y="94"/>
                </a:cubicBezTo>
                <a:close/>
                <a:moveTo>
                  <a:pt x="126" y="15"/>
                </a:moveTo>
                <a:cubicBezTo>
                  <a:pt x="126" y="15"/>
                  <a:pt x="126" y="15"/>
                  <a:pt x="125" y="15"/>
                </a:cubicBezTo>
                <a:cubicBezTo>
                  <a:pt x="123" y="15"/>
                  <a:pt x="121" y="16"/>
                  <a:pt x="118" y="16"/>
                </a:cubicBezTo>
                <a:cubicBezTo>
                  <a:pt x="118" y="17"/>
                  <a:pt x="118" y="18"/>
                  <a:pt x="118" y="18"/>
                </a:cubicBezTo>
                <a:cubicBezTo>
                  <a:pt x="120" y="18"/>
                  <a:pt x="122" y="17"/>
                  <a:pt x="124" y="17"/>
                </a:cubicBezTo>
                <a:cubicBezTo>
                  <a:pt x="124" y="16"/>
                  <a:pt x="125" y="16"/>
                  <a:pt x="126" y="15"/>
                </a:cubicBezTo>
                <a:close/>
                <a:moveTo>
                  <a:pt x="198" y="125"/>
                </a:moveTo>
                <a:cubicBezTo>
                  <a:pt x="198" y="123"/>
                  <a:pt x="198" y="120"/>
                  <a:pt x="198" y="117"/>
                </a:cubicBezTo>
                <a:cubicBezTo>
                  <a:pt x="197" y="117"/>
                  <a:pt x="197" y="117"/>
                  <a:pt x="196" y="118"/>
                </a:cubicBezTo>
                <a:cubicBezTo>
                  <a:pt x="196" y="119"/>
                  <a:pt x="196" y="120"/>
                  <a:pt x="196" y="122"/>
                </a:cubicBezTo>
                <a:cubicBezTo>
                  <a:pt x="196" y="123"/>
                  <a:pt x="196" y="124"/>
                  <a:pt x="196" y="126"/>
                </a:cubicBezTo>
                <a:cubicBezTo>
                  <a:pt x="197" y="126"/>
                  <a:pt x="197" y="126"/>
                  <a:pt x="198" y="125"/>
                </a:cubicBezTo>
                <a:close/>
                <a:moveTo>
                  <a:pt x="69" y="64"/>
                </a:moveTo>
                <a:cubicBezTo>
                  <a:pt x="69" y="64"/>
                  <a:pt x="68" y="64"/>
                  <a:pt x="68" y="64"/>
                </a:cubicBezTo>
                <a:cubicBezTo>
                  <a:pt x="68" y="65"/>
                  <a:pt x="67" y="65"/>
                  <a:pt x="67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7" y="68"/>
                  <a:pt x="67" y="70"/>
                  <a:pt x="67" y="72"/>
                </a:cubicBezTo>
                <a:cubicBezTo>
                  <a:pt x="68" y="71"/>
                  <a:pt x="69" y="71"/>
                  <a:pt x="69" y="70"/>
                </a:cubicBezTo>
                <a:cubicBezTo>
                  <a:pt x="69" y="68"/>
                  <a:pt x="69" y="66"/>
                  <a:pt x="69" y="64"/>
                </a:cubicBezTo>
                <a:close/>
                <a:moveTo>
                  <a:pt x="10" y="23"/>
                </a:moveTo>
                <a:cubicBezTo>
                  <a:pt x="9" y="24"/>
                  <a:pt x="8" y="25"/>
                  <a:pt x="8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7" y="29"/>
                  <a:pt x="7" y="31"/>
                </a:cubicBezTo>
                <a:cubicBezTo>
                  <a:pt x="8" y="29"/>
                  <a:pt x="9" y="27"/>
                  <a:pt x="10" y="26"/>
                </a:cubicBezTo>
                <a:cubicBezTo>
                  <a:pt x="11" y="25"/>
                  <a:pt x="11" y="24"/>
                  <a:pt x="10" y="23"/>
                </a:cubicBezTo>
                <a:close/>
                <a:moveTo>
                  <a:pt x="80" y="12"/>
                </a:moveTo>
                <a:cubicBezTo>
                  <a:pt x="80" y="12"/>
                  <a:pt x="80" y="12"/>
                  <a:pt x="80" y="12"/>
                </a:cubicBezTo>
                <a:cubicBezTo>
                  <a:pt x="85" y="12"/>
                  <a:pt x="89" y="12"/>
                  <a:pt x="94" y="12"/>
                </a:cubicBezTo>
                <a:cubicBezTo>
                  <a:pt x="95" y="12"/>
                  <a:pt x="95" y="12"/>
                  <a:pt x="96" y="11"/>
                </a:cubicBezTo>
                <a:cubicBezTo>
                  <a:pt x="90" y="11"/>
                  <a:pt x="85" y="11"/>
                  <a:pt x="80" y="12"/>
                </a:cubicBezTo>
                <a:close/>
                <a:moveTo>
                  <a:pt x="21" y="180"/>
                </a:moveTo>
                <a:cubicBezTo>
                  <a:pt x="21" y="182"/>
                  <a:pt x="20" y="185"/>
                  <a:pt x="23" y="187"/>
                </a:cubicBezTo>
                <a:cubicBezTo>
                  <a:pt x="23" y="185"/>
                  <a:pt x="23" y="182"/>
                  <a:pt x="22" y="179"/>
                </a:cubicBezTo>
                <a:cubicBezTo>
                  <a:pt x="22" y="179"/>
                  <a:pt x="21" y="179"/>
                  <a:pt x="21" y="180"/>
                </a:cubicBezTo>
                <a:close/>
                <a:moveTo>
                  <a:pt x="129" y="53"/>
                </a:moveTo>
                <a:cubicBezTo>
                  <a:pt x="129" y="53"/>
                  <a:pt x="130" y="53"/>
                  <a:pt x="130" y="53"/>
                </a:cubicBezTo>
                <a:cubicBezTo>
                  <a:pt x="130" y="52"/>
                  <a:pt x="131" y="51"/>
                  <a:pt x="132" y="51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1" y="47"/>
                  <a:pt x="131" y="46"/>
                </a:cubicBezTo>
                <a:cubicBezTo>
                  <a:pt x="129" y="47"/>
                  <a:pt x="129" y="47"/>
                  <a:pt x="129" y="48"/>
                </a:cubicBezTo>
                <a:cubicBezTo>
                  <a:pt x="129" y="49"/>
                  <a:pt x="129" y="50"/>
                  <a:pt x="129" y="51"/>
                </a:cubicBezTo>
                <a:cubicBezTo>
                  <a:pt x="129" y="51"/>
                  <a:pt x="129" y="52"/>
                  <a:pt x="129" y="53"/>
                </a:cubicBezTo>
                <a:close/>
                <a:moveTo>
                  <a:pt x="111" y="174"/>
                </a:moveTo>
                <a:cubicBezTo>
                  <a:pt x="112" y="174"/>
                  <a:pt x="113" y="174"/>
                  <a:pt x="114" y="174"/>
                </a:cubicBezTo>
                <a:cubicBezTo>
                  <a:pt x="115" y="173"/>
                  <a:pt x="115" y="172"/>
                  <a:pt x="115" y="172"/>
                </a:cubicBezTo>
                <a:cubicBezTo>
                  <a:pt x="115" y="171"/>
                  <a:pt x="114" y="171"/>
                  <a:pt x="114" y="170"/>
                </a:cubicBezTo>
                <a:cubicBezTo>
                  <a:pt x="110" y="171"/>
                  <a:pt x="111" y="170"/>
                  <a:pt x="111" y="173"/>
                </a:cubicBezTo>
                <a:cubicBezTo>
                  <a:pt x="111" y="173"/>
                  <a:pt x="111" y="173"/>
                  <a:pt x="111" y="174"/>
                </a:cubicBezTo>
                <a:close/>
                <a:moveTo>
                  <a:pt x="138" y="68"/>
                </a:moveTo>
                <a:cubicBezTo>
                  <a:pt x="139" y="68"/>
                  <a:pt x="139" y="68"/>
                  <a:pt x="139" y="68"/>
                </a:cubicBezTo>
                <a:cubicBezTo>
                  <a:pt x="140" y="67"/>
                  <a:pt x="141" y="66"/>
                  <a:pt x="143" y="65"/>
                </a:cubicBezTo>
                <a:cubicBezTo>
                  <a:pt x="144" y="64"/>
                  <a:pt x="144" y="64"/>
                  <a:pt x="143" y="62"/>
                </a:cubicBezTo>
                <a:cubicBezTo>
                  <a:pt x="141" y="64"/>
                  <a:pt x="140" y="65"/>
                  <a:pt x="138" y="66"/>
                </a:cubicBezTo>
                <a:cubicBezTo>
                  <a:pt x="138" y="67"/>
                  <a:pt x="138" y="67"/>
                  <a:pt x="138" y="68"/>
                </a:cubicBezTo>
                <a:close/>
                <a:moveTo>
                  <a:pt x="126" y="107"/>
                </a:moveTo>
                <a:cubicBezTo>
                  <a:pt x="126" y="107"/>
                  <a:pt x="126" y="106"/>
                  <a:pt x="126" y="106"/>
                </a:cubicBezTo>
                <a:cubicBezTo>
                  <a:pt x="126" y="106"/>
                  <a:pt x="126" y="105"/>
                  <a:pt x="126" y="105"/>
                </a:cubicBezTo>
                <a:cubicBezTo>
                  <a:pt x="122" y="107"/>
                  <a:pt x="122" y="108"/>
                  <a:pt x="122" y="111"/>
                </a:cubicBezTo>
                <a:cubicBezTo>
                  <a:pt x="124" y="110"/>
                  <a:pt x="125" y="109"/>
                  <a:pt x="126" y="107"/>
                </a:cubicBezTo>
                <a:close/>
                <a:moveTo>
                  <a:pt x="144" y="40"/>
                </a:moveTo>
                <a:cubicBezTo>
                  <a:pt x="142" y="40"/>
                  <a:pt x="141" y="40"/>
                  <a:pt x="141" y="42"/>
                </a:cubicBezTo>
                <a:cubicBezTo>
                  <a:pt x="141" y="43"/>
                  <a:pt x="140" y="44"/>
                  <a:pt x="140" y="44"/>
                </a:cubicBezTo>
                <a:cubicBezTo>
                  <a:pt x="139" y="45"/>
                  <a:pt x="139" y="45"/>
                  <a:pt x="139" y="46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4" y="42"/>
                  <a:pt x="144" y="41"/>
                  <a:pt x="144" y="40"/>
                </a:cubicBezTo>
                <a:close/>
                <a:moveTo>
                  <a:pt x="171" y="64"/>
                </a:moveTo>
                <a:cubicBezTo>
                  <a:pt x="172" y="64"/>
                  <a:pt x="173" y="63"/>
                  <a:pt x="173" y="63"/>
                </a:cubicBezTo>
                <a:cubicBezTo>
                  <a:pt x="173" y="61"/>
                  <a:pt x="173" y="60"/>
                  <a:pt x="173" y="58"/>
                </a:cubicBezTo>
                <a:cubicBezTo>
                  <a:pt x="172" y="58"/>
                  <a:pt x="171" y="59"/>
                  <a:pt x="171" y="59"/>
                </a:cubicBezTo>
                <a:cubicBezTo>
                  <a:pt x="171" y="61"/>
                  <a:pt x="171" y="62"/>
                  <a:pt x="171" y="64"/>
                </a:cubicBezTo>
                <a:close/>
                <a:moveTo>
                  <a:pt x="167" y="132"/>
                </a:move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7"/>
                  <a:pt x="169" y="126"/>
                </a:cubicBezTo>
                <a:cubicBezTo>
                  <a:pt x="169" y="125"/>
                  <a:pt x="169" y="125"/>
                  <a:pt x="169" y="124"/>
                </a:cubicBezTo>
                <a:cubicBezTo>
                  <a:pt x="169" y="124"/>
                  <a:pt x="168" y="125"/>
                  <a:pt x="168" y="125"/>
                </a:cubicBezTo>
                <a:cubicBezTo>
                  <a:pt x="168" y="126"/>
                  <a:pt x="167" y="127"/>
                  <a:pt x="167" y="128"/>
                </a:cubicBezTo>
                <a:cubicBezTo>
                  <a:pt x="166" y="130"/>
                  <a:pt x="167" y="131"/>
                  <a:pt x="167" y="132"/>
                </a:cubicBezTo>
                <a:close/>
                <a:moveTo>
                  <a:pt x="65" y="149"/>
                </a:moveTo>
                <a:cubicBezTo>
                  <a:pt x="66" y="148"/>
                  <a:pt x="66" y="148"/>
                  <a:pt x="66" y="148"/>
                </a:cubicBezTo>
                <a:cubicBezTo>
                  <a:pt x="67" y="147"/>
                  <a:pt x="68" y="145"/>
                  <a:pt x="69" y="143"/>
                </a:cubicBezTo>
                <a:cubicBezTo>
                  <a:pt x="68" y="143"/>
                  <a:pt x="66" y="144"/>
                  <a:pt x="65" y="144"/>
                </a:cubicBezTo>
                <a:cubicBezTo>
                  <a:pt x="65" y="145"/>
                  <a:pt x="65" y="147"/>
                  <a:pt x="65" y="149"/>
                </a:cubicBezTo>
                <a:close/>
                <a:moveTo>
                  <a:pt x="79" y="196"/>
                </a:moveTo>
                <a:cubicBezTo>
                  <a:pt x="79" y="195"/>
                  <a:pt x="79" y="194"/>
                  <a:pt x="78" y="194"/>
                </a:cubicBezTo>
                <a:cubicBezTo>
                  <a:pt x="77" y="194"/>
                  <a:pt x="75" y="194"/>
                  <a:pt x="73" y="194"/>
                </a:cubicBezTo>
                <a:cubicBezTo>
                  <a:pt x="73" y="195"/>
                  <a:pt x="73" y="195"/>
                  <a:pt x="73" y="196"/>
                </a:cubicBezTo>
                <a:cubicBezTo>
                  <a:pt x="75" y="196"/>
                  <a:pt x="77" y="196"/>
                  <a:pt x="79" y="196"/>
                </a:cubicBezTo>
                <a:close/>
                <a:moveTo>
                  <a:pt x="77" y="55"/>
                </a:move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80" y="54"/>
                  <a:pt x="82" y="54"/>
                </a:cubicBezTo>
                <a:cubicBezTo>
                  <a:pt x="82" y="53"/>
                  <a:pt x="82" y="52"/>
                  <a:pt x="81" y="51"/>
                </a:cubicBezTo>
                <a:cubicBezTo>
                  <a:pt x="81" y="51"/>
                  <a:pt x="80" y="51"/>
                  <a:pt x="80" y="51"/>
                </a:cubicBezTo>
                <a:cubicBezTo>
                  <a:pt x="79" y="52"/>
                  <a:pt x="78" y="53"/>
                  <a:pt x="77" y="55"/>
                </a:cubicBezTo>
                <a:close/>
                <a:moveTo>
                  <a:pt x="150" y="132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49" y="133"/>
                  <a:pt x="147" y="134"/>
                  <a:pt x="145" y="135"/>
                </a:cubicBezTo>
                <a:cubicBezTo>
                  <a:pt x="145" y="135"/>
                  <a:pt x="145" y="135"/>
                  <a:pt x="145" y="136"/>
                </a:cubicBezTo>
                <a:cubicBezTo>
                  <a:pt x="144" y="137"/>
                  <a:pt x="144" y="138"/>
                  <a:pt x="144" y="139"/>
                </a:cubicBezTo>
                <a:cubicBezTo>
                  <a:pt x="146" y="137"/>
                  <a:pt x="148" y="135"/>
                  <a:pt x="150" y="133"/>
                </a:cubicBezTo>
                <a:cubicBezTo>
                  <a:pt x="150" y="133"/>
                  <a:pt x="150" y="132"/>
                  <a:pt x="150" y="132"/>
                </a:cubicBezTo>
                <a:close/>
                <a:moveTo>
                  <a:pt x="102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6" y="58"/>
                  <a:pt x="107" y="57"/>
                </a:cubicBezTo>
                <a:cubicBezTo>
                  <a:pt x="108" y="56"/>
                  <a:pt x="108" y="55"/>
                  <a:pt x="108" y="54"/>
                </a:cubicBezTo>
                <a:cubicBezTo>
                  <a:pt x="106" y="56"/>
                  <a:pt x="105" y="57"/>
                  <a:pt x="103" y="59"/>
                </a:cubicBezTo>
                <a:cubicBezTo>
                  <a:pt x="102" y="59"/>
                  <a:pt x="102" y="60"/>
                  <a:pt x="102" y="61"/>
                </a:cubicBezTo>
                <a:close/>
                <a:moveTo>
                  <a:pt x="130" y="103"/>
                </a:moveTo>
                <a:cubicBezTo>
                  <a:pt x="131" y="103"/>
                  <a:pt x="139" y="96"/>
                  <a:pt x="139" y="95"/>
                </a:cubicBezTo>
                <a:cubicBezTo>
                  <a:pt x="136" y="97"/>
                  <a:pt x="134" y="99"/>
                  <a:pt x="131" y="101"/>
                </a:cubicBezTo>
                <a:cubicBezTo>
                  <a:pt x="130" y="101"/>
                  <a:pt x="130" y="102"/>
                  <a:pt x="130" y="103"/>
                </a:cubicBezTo>
                <a:close/>
                <a:moveTo>
                  <a:pt x="118" y="119"/>
                </a:moveTo>
                <a:cubicBezTo>
                  <a:pt x="117" y="120"/>
                  <a:pt x="116" y="122"/>
                  <a:pt x="116" y="123"/>
                </a:cubicBezTo>
                <a:cubicBezTo>
                  <a:pt x="115" y="124"/>
                  <a:pt x="115" y="125"/>
                  <a:pt x="116" y="126"/>
                </a:cubicBezTo>
                <a:cubicBezTo>
                  <a:pt x="118" y="125"/>
                  <a:pt x="118" y="125"/>
                  <a:pt x="118" y="124"/>
                </a:cubicBezTo>
                <a:cubicBezTo>
                  <a:pt x="118" y="123"/>
                  <a:pt x="118" y="121"/>
                  <a:pt x="118" y="119"/>
                </a:cubicBezTo>
                <a:close/>
                <a:moveTo>
                  <a:pt x="77" y="89"/>
                </a:moveTo>
                <a:cubicBezTo>
                  <a:pt x="77" y="89"/>
                  <a:pt x="77" y="89"/>
                  <a:pt x="77" y="89"/>
                </a:cubicBezTo>
                <a:cubicBezTo>
                  <a:pt x="75" y="89"/>
                  <a:pt x="74" y="90"/>
                  <a:pt x="73" y="91"/>
                </a:cubicBezTo>
                <a:cubicBezTo>
                  <a:pt x="72" y="92"/>
                  <a:pt x="72" y="92"/>
                  <a:pt x="72" y="92"/>
                </a:cubicBezTo>
                <a:cubicBezTo>
                  <a:pt x="71" y="93"/>
                  <a:pt x="71" y="94"/>
                  <a:pt x="71" y="95"/>
                </a:cubicBezTo>
                <a:cubicBezTo>
                  <a:pt x="73" y="93"/>
                  <a:pt x="75" y="91"/>
                  <a:pt x="77" y="89"/>
                </a:cubicBezTo>
                <a:close/>
                <a:moveTo>
                  <a:pt x="198" y="147"/>
                </a:moveTo>
                <a:cubicBezTo>
                  <a:pt x="199" y="147"/>
                  <a:pt x="199" y="146"/>
                  <a:pt x="199" y="146"/>
                </a:cubicBezTo>
                <a:cubicBezTo>
                  <a:pt x="199" y="143"/>
                  <a:pt x="198" y="140"/>
                  <a:pt x="198" y="138"/>
                </a:cubicBezTo>
                <a:cubicBezTo>
                  <a:pt x="198" y="137"/>
                  <a:pt x="198" y="137"/>
                  <a:pt x="198" y="136"/>
                </a:cubicBezTo>
                <a:cubicBezTo>
                  <a:pt x="197" y="137"/>
                  <a:pt x="197" y="137"/>
                  <a:pt x="197" y="138"/>
                </a:cubicBezTo>
                <a:cubicBezTo>
                  <a:pt x="197" y="140"/>
                  <a:pt x="197" y="142"/>
                  <a:pt x="198" y="145"/>
                </a:cubicBezTo>
                <a:cubicBezTo>
                  <a:pt x="198" y="145"/>
                  <a:pt x="198" y="146"/>
                  <a:pt x="198" y="147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6" y="8"/>
                  <a:pt x="34" y="8"/>
                </a:cubicBezTo>
                <a:cubicBezTo>
                  <a:pt x="33" y="8"/>
                  <a:pt x="33" y="8"/>
                  <a:pt x="32" y="10"/>
                </a:cubicBezTo>
                <a:cubicBezTo>
                  <a:pt x="33" y="10"/>
                  <a:pt x="34" y="10"/>
                  <a:pt x="35" y="10"/>
                </a:cubicBezTo>
                <a:cubicBezTo>
                  <a:pt x="37" y="10"/>
                  <a:pt x="38" y="10"/>
                  <a:pt x="39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66" y="125"/>
                </a:moveTo>
                <a:cubicBezTo>
                  <a:pt x="67" y="124"/>
                  <a:pt x="68" y="123"/>
                  <a:pt x="68" y="123"/>
                </a:cubicBezTo>
                <a:cubicBezTo>
                  <a:pt x="69" y="122"/>
                  <a:pt x="70" y="122"/>
                  <a:pt x="71" y="121"/>
                </a:cubicBezTo>
                <a:cubicBezTo>
                  <a:pt x="69" y="121"/>
                  <a:pt x="68" y="121"/>
                  <a:pt x="66" y="121"/>
                </a:cubicBezTo>
                <a:cubicBezTo>
                  <a:pt x="66" y="122"/>
                  <a:pt x="66" y="123"/>
                  <a:pt x="66" y="125"/>
                </a:cubicBezTo>
                <a:close/>
                <a:moveTo>
                  <a:pt x="45" y="52"/>
                </a:moveTo>
                <a:cubicBezTo>
                  <a:pt x="44" y="53"/>
                  <a:pt x="44" y="53"/>
                  <a:pt x="44" y="54"/>
                </a:cubicBezTo>
                <a:cubicBezTo>
                  <a:pt x="44" y="55"/>
                  <a:pt x="44" y="57"/>
                  <a:pt x="44" y="59"/>
                </a:cubicBezTo>
                <a:cubicBezTo>
                  <a:pt x="44" y="59"/>
                  <a:pt x="44" y="59"/>
                  <a:pt x="44" y="60"/>
                </a:cubicBezTo>
                <a:cubicBezTo>
                  <a:pt x="45" y="59"/>
                  <a:pt x="45" y="59"/>
                  <a:pt x="46" y="58"/>
                </a:cubicBezTo>
                <a:cubicBezTo>
                  <a:pt x="46" y="58"/>
                  <a:pt x="46" y="58"/>
                  <a:pt x="46" y="57"/>
                </a:cubicBezTo>
                <a:cubicBezTo>
                  <a:pt x="46" y="55"/>
                  <a:pt x="45" y="54"/>
                  <a:pt x="45" y="52"/>
                </a:cubicBezTo>
                <a:close/>
                <a:moveTo>
                  <a:pt x="38" y="120"/>
                </a:moveTo>
                <a:cubicBezTo>
                  <a:pt x="38" y="121"/>
                  <a:pt x="38" y="123"/>
                  <a:pt x="38" y="125"/>
                </a:cubicBezTo>
                <a:cubicBezTo>
                  <a:pt x="38" y="125"/>
                  <a:pt x="38" y="125"/>
                  <a:pt x="39" y="125"/>
                </a:cubicBezTo>
                <a:cubicBezTo>
                  <a:pt x="39" y="123"/>
                  <a:pt x="41" y="122"/>
                  <a:pt x="41" y="120"/>
                </a:cubicBezTo>
                <a:cubicBezTo>
                  <a:pt x="40" y="120"/>
                  <a:pt x="39" y="120"/>
                  <a:pt x="38" y="120"/>
                </a:cubicBezTo>
                <a:close/>
                <a:moveTo>
                  <a:pt x="44" y="78"/>
                </a:moveTo>
                <a:cubicBezTo>
                  <a:pt x="46" y="77"/>
                  <a:pt x="47" y="75"/>
                  <a:pt x="49" y="74"/>
                </a:cubicBezTo>
                <a:cubicBezTo>
                  <a:pt x="47" y="73"/>
                  <a:pt x="46" y="73"/>
                  <a:pt x="44" y="73"/>
                </a:cubicBezTo>
                <a:cubicBezTo>
                  <a:pt x="44" y="75"/>
                  <a:pt x="44" y="77"/>
                  <a:pt x="44" y="78"/>
                </a:cubicBezTo>
                <a:close/>
                <a:moveTo>
                  <a:pt x="234" y="120"/>
                </a:moveTo>
                <a:cubicBezTo>
                  <a:pt x="233" y="120"/>
                  <a:pt x="233" y="120"/>
                  <a:pt x="233" y="121"/>
                </a:cubicBezTo>
                <a:cubicBezTo>
                  <a:pt x="233" y="123"/>
                  <a:pt x="233" y="125"/>
                  <a:pt x="234" y="128"/>
                </a:cubicBezTo>
                <a:cubicBezTo>
                  <a:pt x="234" y="128"/>
                  <a:pt x="234" y="129"/>
                  <a:pt x="235" y="129"/>
                </a:cubicBezTo>
                <a:cubicBezTo>
                  <a:pt x="235" y="126"/>
                  <a:pt x="235" y="123"/>
                  <a:pt x="234" y="120"/>
                </a:cubicBezTo>
                <a:close/>
                <a:moveTo>
                  <a:pt x="53" y="195"/>
                </a:moveTo>
                <a:cubicBezTo>
                  <a:pt x="51" y="195"/>
                  <a:pt x="50" y="195"/>
                  <a:pt x="49" y="195"/>
                </a:cubicBezTo>
                <a:cubicBezTo>
                  <a:pt x="48" y="195"/>
                  <a:pt x="47" y="195"/>
                  <a:pt x="46" y="196"/>
                </a:cubicBezTo>
                <a:cubicBezTo>
                  <a:pt x="46" y="196"/>
                  <a:pt x="46" y="196"/>
                  <a:pt x="47" y="196"/>
                </a:cubicBezTo>
                <a:cubicBezTo>
                  <a:pt x="48" y="197"/>
                  <a:pt x="50" y="197"/>
                  <a:pt x="52" y="197"/>
                </a:cubicBezTo>
                <a:cubicBezTo>
                  <a:pt x="52" y="196"/>
                  <a:pt x="52" y="196"/>
                  <a:pt x="53" y="195"/>
                </a:cubicBezTo>
                <a:close/>
                <a:moveTo>
                  <a:pt x="119" y="73"/>
                </a:moveTo>
                <a:cubicBezTo>
                  <a:pt x="117" y="75"/>
                  <a:pt x="115" y="78"/>
                  <a:pt x="112" y="80"/>
                </a:cubicBezTo>
                <a:cubicBezTo>
                  <a:pt x="112" y="80"/>
                  <a:pt x="112" y="80"/>
                  <a:pt x="113" y="80"/>
                </a:cubicBezTo>
                <a:cubicBezTo>
                  <a:pt x="115" y="79"/>
                  <a:pt x="117" y="77"/>
                  <a:pt x="120" y="75"/>
                </a:cubicBezTo>
                <a:cubicBezTo>
                  <a:pt x="120" y="74"/>
                  <a:pt x="120" y="74"/>
                  <a:pt x="119" y="73"/>
                </a:cubicBezTo>
                <a:close/>
                <a:moveTo>
                  <a:pt x="40" y="98"/>
                </a:moveTo>
                <a:cubicBezTo>
                  <a:pt x="39" y="99"/>
                  <a:pt x="38" y="100"/>
                  <a:pt x="37" y="101"/>
                </a:cubicBezTo>
                <a:cubicBezTo>
                  <a:pt x="37" y="102"/>
                  <a:pt x="37" y="103"/>
                  <a:pt x="37" y="104"/>
                </a:cubicBezTo>
                <a:cubicBezTo>
                  <a:pt x="38" y="103"/>
                  <a:pt x="40" y="102"/>
                  <a:pt x="41" y="101"/>
                </a:cubicBezTo>
                <a:cubicBezTo>
                  <a:pt x="40" y="100"/>
                  <a:pt x="40" y="99"/>
                  <a:pt x="40" y="98"/>
                </a:cubicBezTo>
                <a:close/>
                <a:moveTo>
                  <a:pt x="177" y="71"/>
                </a:moveTo>
                <a:cubicBezTo>
                  <a:pt x="176" y="71"/>
                  <a:pt x="176" y="71"/>
                  <a:pt x="176" y="72"/>
                </a:cubicBezTo>
                <a:cubicBezTo>
                  <a:pt x="176" y="73"/>
                  <a:pt x="176" y="75"/>
                  <a:pt x="176" y="76"/>
                </a:cubicBezTo>
                <a:cubicBezTo>
                  <a:pt x="176" y="77"/>
                  <a:pt x="176" y="77"/>
                  <a:pt x="176" y="78"/>
                </a:cubicBezTo>
                <a:cubicBezTo>
                  <a:pt x="177" y="78"/>
                  <a:pt x="177" y="78"/>
                  <a:pt x="178" y="78"/>
                </a:cubicBezTo>
                <a:cubicBezTo>
                  <a:pt x="178" y="75"/>
                  <a:pt x="178" y="73"/>
                  <a:pt x="177" y="71"/>
                </a:cubicBezTo>
                <a:close/>
                <a:moveTo>
                  <a:pt x="164" y="173"/>
                </a:moveTo>
                <a:cubicBezTo>
                  <a:pt x="162" y="173"/>
                  <a:pt x="160" y="173"/>
                  <a:pt x="159" y="174"/>
                </a:cubicBezTo>
                <a:cubicBezTo>
                  <a:pt x="158" y="174"/>
                  <a:pt x="157" y="175"/>
                  <a:pt x="157" y="176"/>
                </a:cubicBezTo>
                <a:cubicBezTo>
                  <a:pt x="158" y="176"/>
                  <a:pt x="159" y="176"/>
                  <a:pt x="160" y="176"/>
                </a:cubicBezTo>
                <a:cubicBezTo>
                  <a:pt x="161" y="175"/>
                  <a:pt x="162" y="174"/>
                  <a:pt x="164" y="173"/>
                </a:cubicBezTo>
                <a:close/>
                <a:moveTo>
                  <a:pt x="179" y="35"/>
                </a:moveTo>
                <a:cubicBezTo>
                  <a:pt x="179" y="35"/>
                  <a:pt x="179" y="35"/>
                  <a:pt x="179" y="35"/>
                </a:cubicBezTo>
                <a:cubicBezTo>
                  <a:pt x="179" y="32"/>
                  <a:pt x="180" y="30"/>
                  <a:pt x="180" y="27"/>
                </a:cubicBezTo>
                <a:cubicBezTo>
                  <a:pt x="179" y="27"/>
                  <a:pt x="179" y="27"/>
                  <a:pt x="178" y="28"/>
                </a:cubicBezTo>
                <a:cubicBezTo>
                  <a:pt x="178" y="30"/>
                  <a:pt x="178" y="32"/>
                  <a:pt x="179" y="35"/>
                </a:cubicBezTo>
                <a:close/>
                <a:moveTo>
                  <a:pt x="48" y="139"/>
                </a:moveTo>
                <a:cubicBezTo>
                  <a:pt x="46" y="141"/>
                  <a:pt x="45" y="143"/>
                  <a:pt x="44" y="144"/>
                </a:cubicBezTo>
                <a:cubicBezTo>
                  <a:pt x="46" y="144"/>
                  <a:pt x="47" y="144"/>
                  <a:pt x="49" y="143"/>
                </a:cubicBezTo>
                <a:cubicBezTo>
                  <a:pt x="49" y="142"/>
                  <a:pt x="48" y="141"/>
                  <a:pt x="48" y="139"/>
                </a:cubicBezTo>
                <a:close/>
                <a:moveTo>
                  <a:pt x="177" y="124"/>
                </a:moveTo>
                <a:cubicBezTo>
                  <a:pt x="179" y="122"/>
                  <a:pt x="182" y="121"/>
                  <a:pt x="184" y="119"/>
                </a:cubicBezTo>
                <a:cubicBezTo>
                  <a:pt x="184" y="119"/>
                  <a:pt x="184" y="119"/>
                  <a:pt x="183" y="119"/>
                </a:cubicBezTo>
                <a:cubicBezTo>
                  <a:pt x="181" y="120"/>
                  <a:pt x="179" y="121"/>
                  <a:pt x="177" y="122"/>
                </a:cubicBezTo>
                <a:cubicBezTo>
                  <a:pt x="177" y="122"/>
                  <a:pt x="177" y="123"/>
                  <a:pt x="177" y="124"/>
                </a:cubicBezTo>
                <a:close/>
                <a:moveTo>
                  <a:pt x="29" y="108"/>
                </a:moveTo>
                <a:cubicBezTo>
                  <a:pt x="29" y="107"/>
                  <a:pt x="29" y="107"/>
                  <a:pt x="29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9" y="103"/>
                  <a:pt x="29" y="102"/>
                  <a:pt x="29" y="100"/>
                </a:cubicBezTo>
                <a:cubicBezTo>
                  <a:pt x="28" y="101"/>
                  <a:pt x="27" y="101"/>
                  <a:pt x="27" y="102"/>
                </a:cubicBezTo>
                <a:cubicBezTo>
                  <a:pt x="27" y="104"/>
                  <a:pt x="27" y="106"/>
                  <a:pt x="29" y="108"/>
                </a:cubicBezTo>
                <a:close/>
                <a:moveTo>
                  <a:pt x="198" y="128"/>
                </a:moveTo>
                <a:cubicBezTo>
                  <a:pt x="196" y="129"/>
                  <a:pt x="196" y="129"/>
                  <a:pt x="196" y="131"/>
                </a:cubicBezTo>
                <a:cubicBezTo>
                  <a:pt x="196" y="131"/>
                  <a:pt x="196" y="132"/>
                  <a:pt x="197" y="132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197" y="134"/>
                  <a:pt x="197" y="134"/>
                  <a:pt x="197" y="135"/>
                </a:cubicBezTo>
                <a:cubicBezTo>
                  <a:pt x="197" y="134"/>
                  <a:pt x="198" y="134"/>
                  <a:pt x="198" y="134"/>
                </a:cubicBezTo>
                <a:cubicBezTo>
                  <a:pt x="198" y="132"/>
                  <a:pt x="198" y="130"/>
                  <a:pt x="198" y="128"/>
                </a:cubicBezTo>
                <a:close/>
                <a:moveTo>
                  <a:pt x="167" y="30"/>
                </a:moveTo>
                <a:cubicBezTo>
                  <a:pt x="168" y="30"/>
                  <a:pt x="169" y="30"/>
                  <a:pt x="169" y="29"/>
                </a:cubicBezTo>
                <a:cubicBezTo>
                  <a:pt x="169" y="29"/>
                  <a:pt x="170" y="29"/>
                  <a:pt x="170" y="29"/>
                </a:cubicBezTo>
                <a:cubicBezTo>
                  <a:pt x="170" y="28"/>
                  <a:pt x="170" y="27"/>
                  <a:pt x="170" y="25"/>
                </a:cubicBezTo>
                <a:cubicBezTo>
                  <a:pt x="168" y="26"/>
                  <a:pt x="168" y="27"/>
                  <a:pt x="166" y="28"/>
                </a:cubicBezTo>
                <a:cubicBezTo>
                  <a:pt x="167" y="29"/>
                  <a:pt x="167" y="29"/>
                  <a:pt x="167" y="30"/>
                </a:cubicBezTo>
                <a:close/>
                <a:moveTo>
                  <a:pt x="193" y="82"/>
                </a:moveTo>
                <a:cubicBezTo>
                  <a:pt x="193" y="80"/>
                  <a:pt x="193" y="79"/>
                  <a:pt x="193" y="77"/>
                </a:cubicBezTo>
                <a:cubicBezTo>
                  <a:pt x="193" y="77"/>
                  <a:pt x="192" y="77"/>
                  <a:pt x="192" y="78"/>
                </a:cubicBezTo>
                <a:cubicBezTo>
                  <a:pt x="192" y="78"/>
                  <a:pt x="191" y="78"/>
                  <a:pt x="191" y="78"/>
                </a:cubicBezTo>
                <a:cubicBezTo>
                  <a:pt x="191" y="80"/>
                  <a:pt x="191" y="81"/>
                  <a:pt x="191" y="82"/>
                </a:cubicBezTo>
                <a:cubicBezTo>
                  <a:pt x="192" y="82"/>
                  <a:pt x="193" y="82"/>
                  <a:pt x="193" y="82"/>
                </a:cubicBezTo>
                <a:close/>
                <a:moveTo>
                  <a:pt x="108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07" y="150"/>
                  <a:pt x="105" y="152"/>
                  <a:pt x="104" y="155"/>
                </a:cubicBezTo>
                <a:cubicBezTo>
                  <a:pt x="106" y="154"/>
                  <a:pt x="107" y="152"/>
                  <a:pt x="108" y="151"/>
                </a:cubicBezTo>
                <a:cubicBezTo>
                  <a:pt x="109" y="151"/>
                  <a:pt x="109" y="150"/>
                  <a:pt x="109" y="150"/>
                </a:cubicBezTo>
                <a:cubicBezTo>
                  <a:pt x="109" y="149"/>
                  <a:pt x="109" y="149"/>
                  <a:pt x="108" y="148"/>
                </a:cubicBezTo>
                <a:close/>
                <a:moveTo>
                  <a:pt x="106" y="93"/>
                </a:moveTo>
                <a:cubicBezTo>
                  <a:pt x="107" y="93"/>
                  <a:pt x="107" y="92"/>
                  <a:pt x="108" y="92"/>
                </a:cubicBezTo>
                <a:cubicBezTo>
                  <a:pt x="108" y="90"/>
                  <a:pt x="108" y="89"/>
                  <a:pt x="108" y="88"/>
                </a:cubicBezTo>
                <a:cubicBezTo>
                  <a:pt x="107" y="88"/>
                  <a:pt x="106" y="89"/>
                  <a:pt x="105" y="89"/>
                </a:cubicBezTo>
                <a:cubicBezTo>
                  <a:pt x="105" y="91"/>
                  <a:pt x="105" y="92"/>
                  <a:pt x="106" y="93"/>
                </a:cubicBezTo>
                <a:close/>
                <a:moveTo>
                  <a:pt x="30" y="66"/>
                </a:moveTo>
                <a:cubicBezTo>
                  <a:pt x="31" y="65"/>
                  <a:pt x="32" y="65"/>
                  <a:pt x="32" y="64"/>
                </a:cubicBezTo>
                <a:cubicBezTo>
                  <a:pt x="31" y="62"/>
                  <a:pt x="31" y="60"/>
                  <a:pt x="31" y="59"/>
                </a:cubicBezTo>
                <a:cubicBezTo>
                  <a:pt x="30" y="59"/>
                  <a:pt x="30" y="59"/>
                  <a:pt x="30" y="60"/>
                </a:cubicBezTo>
                <a:cubicBezTo>
                  <a:pt x="30" y="62"/>
                  <a:pt x="30" y="64"/>
                  <a:pt x="30" y="66"/>
                </a:cubicBezTo>
                <a:close/>
                <a:moveTo>
                  <a:pt x="50" y="146"/>
                </a:moveTo>
                <a:cubicBezTo>
                  <a:pt x="47" y="146"/>
                  <a:pt x="42" y="147"/>
                  <a:pt x="41" y="148"/>
                </a:cubicBezTo>
                <a:cubicBezTo>
                  <a:pt x="43" y="148"/>
                  <a:pt x="46" y="148"/>
                  <a:pt x="48" y="148"/>
                </a:cubicBezTo>
                <a:cubicBezTo>
                  <a:pt x="48" y="148"/>
                  <a:pt x="49" y="148"/>
                  <a:pt x="50" y="148"/>
                </a:cubicBezTo>
                <a:cubicBezTo>
                  <a:pt x="50" y="147"/>
                  <a:pt x="50" y="147"/>
                  <a:pt x="50" y="146"/>
                </a:cubicBezTo>
                <a:close/>
                <a:moveTo>
                  <a:pt x="17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3" y="127"/>
                  <a:pt x="173" y="127"/>
                  <a:pt x="174" y="126"/>
                </a:cubicBezTo>
                <a:cubicBezTo>
                  <a:pt x="174" y="126"/>
                  <a:pt x="175" y="126"/>
                  <a:pt x="175" y="126"/>
                </a:cubicBezTo>
                <a:cubicBezTo>
                  <a:pt x="175" y="125"/>
                  <a:pt x="174" y="124"/>
                  <a:pt x="174" y="123"/>
                </a:cubicBezTo>
                <a:cubicBezTo>
                  <a:pt x="173" y="123"/>
                  <a:pt x="173" y="123"/>
                  <a:pt x="172" y="124"/>
                </a:cubicBezTo>
                <a:cubicBezTo>
                  <a:pt x="172" y="125"/>
                  <a:pt x="172" y="126"/>
                  <a:pt x="172" y="128"/>
                </a:cubicBezTo>
                <a:close/>
                <a:moveTo>
                  <a:pt x="53" y="161"/>
                </a:moveTo>
                <a:cubicBezTo>
                  <a:pt x="53" y="161"/>
                  <a:pt x="53" y="160"/>
                  <a:pt x="53" y="159"/>
                </a:cubicBezTo>
                <a:cubicBezTo>
                  <a:pt x="53" y="159"/>
                  <a:pt x="52" y="159"/>
                  <a:pt x="52" y="159"/>
                </a:cubicBezTo>
                <a:cubicBezTo>
                  <a:pt x="52" y="159"/>
                  <a:pt x="51" y="159"/>
                  <a:pt x="50" y="159"/>
                </a:cubicBezTo>
                <a:cubicBezTo>
                  <a:pt x="48" y="160"/>
                  <a:pt x="48" y="160"/>
                  <a:pt x="48" y="161"/>
                </a:cubicBezTo>
                <a:cubicBezTo>
                  <a:pt x="50" y="161"/>
                  <a:pt x="51" y="161"/>
                  <a:pt x="53" y="161"/>
                </a:cubicBezTo>
                <a:close/>
                <a:moveTo>
                  <a:pt x="117" y="46"/>
                </a:moveTo>
                <a:cubicBezTo>
                  <a:pt x="120" y="43"/>
                  <a:pt x="124" y="40"/>
                  <a:pt x="127" y="36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6" y="37"/>
                  <a:pt x="125" y="38"/>
                  <a:pt x="124" y="39"/>
                </a:cubicBezTo>
                <a:cubicBezTo>
                  <a:pt x="121" y="41"/>
                  <a:pt x="119" y="43"/>
                  <a:pt x="117" y="45"/>
                </a:cubicBezTo>
                <a:cubicBezTo>
                  <a:pt x="117" y="45"/>
                  <a:pt x="117" y="46"/>
                  <a:pt x="117" y="46"/>
                </a:cubicBezTo>
                <a:close/>
                <a:moveTo>
                  <a:pt x="194" y="52"/>
                </a:moveTo>
                <a:cubicBezTo>
                  <a:pt x="193" y="52"/>
                  <a:pt x="192" y="52"/>
                  <a:pt x="192" y="53"/>
                </a:cubicBezTo>
                <a:cubicBezTo>
                  <a:pt x="192" y="54"/>
                  <a:pt x="192" y="56"/>
                  <a:pt x="192" y="57"/>
                </a:cubicBezTo>
                <a:cubicBezTo>
                  <a:pt x="193" y="57"/>
                  <a:pt x="193" y="57"/>
                  <a:pt x="194" y="57"/>
                </a:cubicBezTo>
                <a:cubicBezTo>
                  <a:pt x="194" y="55"/>
                  <a:pt x="194" y="54"/>
                  <a:pt x="194" y="52"/>
                </a:cubicBezTo>
                <a:close/>
                <a:moveTo>
                  <a:pt x="92" y="148"/>
                </a:moveTo>
                <a:cubicBezTo>
                  <a:pt x="96" y="146"/>
                  <a:pt x="97" y="143"/>
                  <a:pt x="97" y="141"/>
                </a:cubicBezTo>
                <a:cubicBezTo>
                  <a:pt x="95" y="143"/>
                  <a:pt x="94" y="145"/>
                  <a:pt x="92" y="147"/>
                </a:cubicBezTo>
                <a:cubicBezTo>
                  <a:pt x="92" y="147"/>
                  <a:pt x="92" y="147"/>
                  <a:pt x="92" y="148"/>
                </a:cubicBezTo>
                <a:close/>
                <a:moveTo>
                  <a:pt x="77" y="51"/>
                </a:moveTo>
                <a:cubicBezTo>
                  <a:pt x="75" y="50"/>
                  <a:pt x="75" y="51"/>
                  <a:pt x="74" y="51"/>
                </a:cubicBezTo>
                <a:cubicBezTo>
                  <a:pt x="73" y="52"/>
                  <a:pt x="73" y="53"/>
                  <a:pt x="72" y="53"/>
                </a:cubicBezTo>
                <a:cubicBezTo>
                  <a:pt x="71" y="54"/>
                  <a:pt x="71" y="55"/>
                  <a:pt x="72" y="56"/>
                </a:cubicBezTo>
                <a:cubicBezTo>
                  <a:pt x="73" y="54"/>
                  <a:pt x="75" y="53"/>
                  <a:pt x="77" y="51"/>
                </a:cubicBezTo>
                <a:close/>
                <a:moveTo>
                  <a:pt x="160" y="118"/>
                </a:moveTo>
                <a:cubicBezTo>
                  <a:pt x="161" y="118"/>
                  <a:pt x="162" y="118"/>
                  <a:pt x="163" y="118"/>
                </a:cubicBezTo>
                <a:cubicBezTo>
                  <a:pt x="163" y="118"/>
                  <a:pt x="164" y="118"/>
                  <a:pt x="165" y="119"/>
                </a:cubicBezTo>
                <a:cubicBezTo>
                  <a:pt x="165" y="117"/>
                  <a:pt x="165" y="116"/>
                  <a:pt x="165" y="114"/>
                </a:cubicBezTo>
                <a:cubicBezTo>
                  <a:pt x="163" y="115"/>
                  <a:pt x="162" y="116"/>
                  <a:pt x="160" y="118"/>
                </a:cubicBezTo>
                <a:close/>
                <a:moveTo>
                  <a:pt x="74" y="146"/>
                </a:moveTo>
                <a:cubicBezTo>
                  <a:pt x="76" y="145"/>
                  <a:pt x="77" y="143"/>
                  <a:pt x="79" y="141"/>
                </a:cubicBezTo>
                <a:cubicBezTo>
                  <a:pt x="78" y="141"/>
                  <a:pt x="77" y="141"/>
                  <a:pt x="76" y="142"/>
                </a:cubicBezTo>
                <a:cubicBezTo>
                  <a:pt x="76" y="143"/>
                  <a:pt x="75" y="144"/>
                  <a:pt x="74" y="145"/>
                </a:cubicBezTo>
                <a:cubicBezTo>
                  <a:pt x="74" y="145"/>
                  <a:pt x="73" y="146"/>
                  <a:pt x="74" y="146"/>
                </a:cubicBezTo>
                <a:close/>
                <a:moveTo>
                  <a:pt x="89" y="124"/>
                </a:moveTo>
                <a:cubicBezTo>
                  <a:pt x="89" y="124"/>
                  <a:pt x="89" y="123"/>
                  <a:pt x="89" y="123"/>
                </a:cubicBezTo>
                <a:cubicBezTo>
                  <a:pt x="88" y="124"/>
                  <a:pt x="86" y="124"/>
                  <a:pt x="85" y="124"/>
                </a:cubicBezTo>
                <a:cubicBezTo>
                  <a:pt x="85" y="125"/>
                  <a:pt x="85" y="127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6" y="127"/>
                  <a:pt x="88" y="125"/>
                  <a:pt x="89" y="124"/>
                </a:cubicBezTo>
                <a:close/>
                <a:moveTo>
                  <a:pt x="53" y="152"/>
                </a:moveTo>
                <a:cubicBezTo>
                  <a:pt x="51" y="154"/>
                  <a:pt x="50" y="155"/>
                  <a:pt x="50" y="157"/>
                </a:cubicBezTo>
                <a:cubicBezTo>
                  <a:pt x="51" y="156"/>
                  <a:pt x="52" y="156"/>
                  <a:pt x="53" y="156"/>
                </a:cubicBezTo>
                <a:cubicBezTo>
                  <a:pt x="53" y="155"/>
                  <a:pt x="53" y="153"/>
                  <a:pt x="53" y="152"/>
                </a:cubicBezTo>
                <a:close/>
                <a:moveTo>
                  <a:pt x="102" y="120"/>
                </a:moveTo>
                <a:cubicBezTo>
                  <a:pt x="103" y="120"/>
                  <a:pt x="103" y="119"/>
                  <a:pt x="104" y="119"/>
                </a:cubicBezTo>
                <a:cubicBezTo>
                  <a:pt x="107" y="116"/>
                  <a:pt x="110" y="114"/>
                  <a:pt x="113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0" y="113"/>
                  <a:pt x="106" y="116"/>
                  <a:pt x="102" y="120"/>
                </a:cubicBezTo>
                <a:close/>
                <a:moveTo>
                  <a:pt x="186" y="18"/>
                </a:moveTo>
                <a:cubicBezTo>
                  <a:pt x="186" y="18"/>
                  <a:pt x="186" y="18"/>
                  <a:pt x="186" y="18"/>
                </a:cubicBezTo>
                <a:cubicBezTo>
                  <a:pt x="187" y="17"/>
                  <a:pt x="188" y="15"/>
                  <a:pt x="188" y="13"/>
                </a:cubicBezTo>
                <a:cubicBezTo>
                  <a:pt x="187" y="13"/>
                  <a:pt x="186" y="12"/>
                  <a:pt x="185" y="12"/>
                </a:cubicBezTo>
                <a:cubicBezTo>
                  <a:pt x="186" y="14"/>
                  <a:pt x="186" y="16"/>
                  <a:pt x="186" y="18"/>
                </a:cubicBezTo>
                <a:close/>
                <a:moveTo>
                  <a:pt x="122" y="145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6"/>
                  <a:pt x="119" y="147"/>
                </a:cubicBezTo>
                <a:cubicBezTo>
                  <a:pt x="119" y="147"/>
                  <a:pt x="119" y="147"/>
                  <a:pt x="119" y="148"/>
                </a:cubicBezTo>
                <a:cubicBezTo>
                  <a:pt x="119" y="149"/>
                  <a:pt x="119" y="150"/>
                  <a:pt x="119" y="151"/>
                </a:cubicBezTo>
                <a:cubicBezTo>
                  <a:pt x="121" y="149"/>
                  <a:pt x="121" y="147"/>
                  <a:pt x="122" y="145"/>
                </a:cubicBezTo>
                <a:close/>
                <a:moveTo>
                  <a:pt x="189" y="43"/>
                </a:moveTo>
                <a:cubicBezTo>
                  <a:pt x="189" y="43"/>
                  <a:pt x="190" y="43"/>
                  <a:pt x="190" y="42"/>
                </a:cubicBezTo>
                <a:cubicBezTo>
                  <a:pt x="190" y="40"/>
                  <a:pt x="190" y="37"/>
                  <a:pt x="190" y="35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89" y="35"/>
                  <a:pt x="188" y="41"/>
                  <a:pt x="189" y="43"/>
                </a:cubicBezTo>
                <a:close/>
                <a:moveTo>
                  <a:pt x="102" y="162"/>
                </a:moveTo>
                <a:cubicBezTo>
                  <a:pt x="102" y="162"/>
                  <a:pt x="102" y="162"/>
                  <a:pt x="102" y="163"/>
                </a:cubicBezTo>
                <a:cubicBezTo>
                  <a:pt x="104" y="162"/>
                  <a:pt x="106" y="161"/>
                  <a:pt x="108" y="159"/>
                </a:cubicBezTo>
                <a:cubicBezTo>
                  <a:pt x="108" y="159"/>
                  <a:pt x="109" y="159"/>
                  <a:pt x="109" y="158"/>
                </a:cubicBezTo>
                <a:cubicBezTo>
                  <a:pt x="108" y="158"/>
                  <a:pt x="106" y="158"/>
                  <a:pt x="105" y="159"/>
                </a:cubicBezTo>
                <a:cubicBezTo>
                  <a:pt x="104" y="160"/>
                  <a:pt x="103" y="161"/>
                  <a:pt x="102" y="162"/>
                </a:cubicBezTo>
                <a:close/>
                <a:moveTo>
                  <a:pt x="32" y="170"/>
                </a:moveTo>
                <a:cubicBezTo>
                  <a:pt x="32" y="170"/>
                  <a:pt x="31" y="171"/>
                  <a:pt x="31" y="171"/>
                </a:cubicBezTo>
                <a:cubicBezTo>
                  <a:pt x="31" y="173"/>
                  <a:pt x="31" y="176"/>
                  <a:pt x="31" y="178"/>
                </a:cubicBezTo>
                <a:cubicBezTo>
                  <a:pt x="32" y="178"/>
                  <a:pt x="32" y="178"/>
                  <a:pt x="32" y="177"/>
                </a:cubicBezTo>
                <a:cubicBezTo>
                  <a:pt x="32" y="175"/>
                  <a:pt x="32" y="173"/>
                  <a:pt x="32" y="170"/>
                </a:cubicBezTo>
                <a:close/>
                <a:moveTo>
                  <a:pt x="109" y="30"/>
                </a:moveTo>
                <a:cubicBezTo>
                  <a:pt x="106" y="31"/>
                  <a:pt x="104" y="33"/>
                  <a:pt x="101" y="34"/>
                </a:cubicBezTo>
                <a:cubicBezTo>
                  <a:pt x="105" y="34"/>
                  <a:pt x="107" y="33"/>
                  <a:pt x="109" y="30"/>
                </a:cubicBezTo>
                <a:close/>
                <a:moveTo>
                  <a:pt x="146" y="72"/>
                </a:moveTo>
                <a:cubicBezTo>
                  <a:pt x="149" y="71"/>
                  <a:pt x="151" y="69"/>
                  <a:pt x="153" y="67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1" y="67"/>
                  <a:pt x="148" y="69"/>
                  <a:pt x="146" y="70"/>
                </a:cubicBezTo>
                <a:cubicBezTo>
                  <a:pt x="146" y="71"/>
                  <a:pt x="146" y="71"/>
                  <a:pt x="146" y="72"/>
                </a:cubicBezTo>
                <a:close/>
                <a:moveTo>
                  <a:pt x="196" y="115"/>
                </a:moveTo>
                <a:cubicBezTo>
                  <a:pt x="197" y="115"/>
                  <a:pt x="198" y="114"/>
                  <a:pt x="198" y="114"/>
                </a:cubicBezTo>
                <a:cubicBezTo>
                  <a:pt x="197" y="111"/>
                  <a:pt x="197" y="108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8"/>
                  <a:pt x="196" y="112"/>
                  <a:pt x="196" y="115"/>
                </a:cubicBezTo>
                <a:close/>
                <a:moveTo>
                  <a:pt x="60" y="167"/>
                </a:moveTo>
                <a:cubicBezTo>
                  <a:pt x="60" y="166"/>
                  <a:pt x="60" y="165"/>
                  <a:pt x="60" y="164"/>
                </a:cubicBezTo>
                <a:cubicBezTo>
                  <a:pt x="59" y="165"/>
                  <a:pt x="57" y="165"/>
                  <a:pt x="56" y="165"/>
                </a:cubicBezTo>
                <a:cubicBezTo>
                  <a:pt x="56" y="166"/>
                  <a:pt x="56" y="166"/>
                  <a:pt x="56" y="167"/>
                </a:cubicBezTo>
                <a:cubicBezTo>
                  <a:pt x="57" y="167"/>
                  <a:pt x="58" y="167"/>
                  <a:pt x="60" y="167"/>
                </a:cubicBezTo>
                <a:close/>
                <a:moveTo>
                  <a:pt x="239" y="208"/>
                </a:moveTo>
                <a:cubicBezTo>
                  <a:pt x="240" y="208"/>
                  <a:pt x="240" y="208"/>
                  <a:pt x="240" y="208"/>
                </a:cubicBezTo>
                <a:cubicBezTo>
                  <a:pt x="240" y="207"/>
                  <a:pt x="239" y="206"/>
                  <a:pt x="239" y="204"/>
                </a:cubicBezTo>
                <a:cubicBezTo>
                  <a:pt x="238" y="205"/>
                  <a:pt x="237" y="205"/>
                  <a:pt x="236" y="205"/>
                </a:cubicBezTo>
                <a:cubicBezTo>
                  <a:pt x="236" y="205"/>
                  <a:pt x="235" y="205"/>
                  <a:pt x="235" y="205"/>
                </a:cubicBezTo>
                <a:cubicBezTo>
                  <a:pt x="237" y="206"/>
                  <a:pt x="238" y="207"/>
                  <a:pt x="239" y="208"/>
                </a:cubicBezTo>
                <a:close/>
                <a:moveTo>
                  <a:pt x="156" y="70"/>
                </a:moveTo>
                <a:cubicBezTo>
                  <a:pt x="157" y="69"/>
                  <a:pt x="159" y="69"/>
                  <a:pt x="160" y="69"/>
                </a:cubicBezTo>
                <a:cubicBezTo>
                  <a:pt x="160" y="68"/>
                  <a:pt x="160" y="67"/>
                  <a:pt x="160" y="66"/>
                </a:cubicBezTo>
                <a:cubicBezTo>
                  <a:pt x="159" y="67"/>
                  <a:pt x="158" y="68"/>
                  <a:pt x="156" y="68"/>
                </a:cubicBezTo>
                <a:cubicBezTo>
                  <a:pt x="156" y="69"/>
                  <a:pt x="156" y="69"/>
                  <a:pt x="156" y="70"/>
                </a:cubicBezTo>
                <a:close/>
                <a:moveTo>
                  <a:pt x="181" y="191"/>
                </a:moveTo>
                <a:cubicBezTo>
                  <a:pt x="184" y="190"/>
                  <a:pt x="186" y="189"/>
                  <a:pt x="188" y="188"/>
                </a:cubicBezTo>
                <a:cubicBezTo>
                  <a:pt x="186" y="188"/>
                  <a:pt x="184" y="188"/>
                  <a:pt x="182" y="188"/>
                </a:cubicBezTo>
                <a:cubicBezTo>
                  <a:pt x="182" y="189"/>
                  <a:pt x="181" y="190"/>
                  <a:pt x="181" y="191"/>
                </a:cubicBezTo>
                <a:close/>
                <a:moveTo>
                  <a:pt x="183" y="25"/>
                </a:moveTo>
                <a:cubicBezTo>
                  <a:pt x="183" y="25"/>
                  <a:pt x="183" y="25"/>
                  <a:pt x="183" y="25"/>
                </a:cubicBezTo>
                <a:cubicBezTo>
                  <a:pt x="183" y="28"/>
                  <a:pt x="182" y="31"/>
                  <a:pt x="182" y="34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0"/>
                  <a:pt x="183" y="28"/>
                  <a:pt x="183" y="25"/>
                </a:cubicBezTo>
                <a:close/>
                <a:moveTo>
                  <a:pt x="56" y="162"/>
                </a:moveTo>
                <a:cubicBezTo>
                  <a:pt x="56" y="161"/>
                  <a:pt x="57" y="161"/>
                  <a:pt x="57" y="161"/>
                </a:cubicBezTo>
                <a:cubicBezTo>
                  <a:pt x="58" y="160"/>
                  <a:pt x="59" y="159"/>
                  <a:pt x="60" y="158"/>
                </a:cubicBezTo>
                <a:cubicBezTo>
                  <a:pt x="58" y="158"/>
                  <a:pt x="57" y="158"/>
                  <a:pt x="56" y="158"/>
                </a:cubicBezTo>
                <a:cubicBezTo>
                  <a:pt x="56" y="159"/>
                  <a:pt x="56" y="160"/>
                  <a:pt x="56" y="162"/>
                </a:cubicBezTo>
                <a:close/>
                <a:moveTo>
                  <a:pt x="193" y="44"/>
                </a:moveTo>
                <a:cubicBezTo>
                  <a:pt x="192" y="46"/>
                  <a:pt x="192" y="48"/>
                  <a:pt x="192" y="50"/>
                </a:cubicBezTo>
                <a:cubicBezTo>
                  <a:pt x="193" y="50"/>
                  <a:pt x="193" y="49"/>
                  <a:pt x="194" y="49"/>
                </a:cubicBezTo>
                <a:cubicBezTo>
                  <a:pt x="194" y="47"/>
                  <a:pt x="194" y="46"/>
                  <a:pt x="194" y="44"/>
                </a:cubicBezTo>
                <a:cubicBezTo>
                  <a:pt x="194" y="44"/>
                  <a:pt x="194" y="44"/>
                  <a:pt x="193" y="44"/>
                </a:cubicBezTo>
                <a:close/>
                <a:moveTo>
                  <a:pt x="108" y="171"/>
                </a:moveTo>
                <a:cubicBezTo>
                  <a:pt x="106" y="172"/>
                  <a:pt x="104" y="172"/>
                  <a:pt x="102" y="173"/>
                </a:cubicBezTo>
                <a:cubicBezTo>
                  <a:pt x="104" y="173"/>
                  <a:pt x="107" y="173"/>
                  <a:pt x="108" y="173"/>
                </a:cubicBezTo>
                <a:cubicBezTo>
                  <a:pt x="108" y="173"/>
                  <a:pt x="108" y="172"/>
                  <a:pt x="108" y="171"/>
                </a:cubicBezTo>
                <a:close/>
                <a:moveTo>
                  <a:pt x="127" y="73"/>
                </a:moveTo>
                <a:cubicBezTo>
                  <a:pt x="126" y="74"/>
                  <a:pt x="125" y="75"/>
                  <a:pt x="124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5"/>
                  <a:pt x="127" y="74"/>
                  <a:pt x="127" y="73"/>
                </a:cubicBezTo>
                <a:close/>
                <a:moveTo>
                  <a:pt x="37" y="77"/>
                </a:moveTo>
                <a:cubicBezTo>
                  <a:pt x="39" y="76"/>
                  <a:pt x="39" y="75"/>
                  <a:pt x="41" y="73"/>
                </a:cubicBezTo>
                <a:cubicBezTo>
                  <a:pt x="39" y="73"/>
                  <a:pt x="38" y="73"/>
                  <a:pt x="36" y="73"/>
                </a:cubicBezTo>
                <a:cubicBezTo>
                  <a:pt x="37" y="74"/>
                  <a:pt x="37" y="76"/>
                  <a:pt x="37" y="77"/>
                </a:cubicBezTo>
                <a:close/>
                <a:moveTo>
                  <a:pt x="42" y="86"/>
                </a:moveTo>
                <a:cubicBezTo>
                  <a:pt x="42" y="86"/>
                  <a:pt x="42" y="86"/>
                  <a:pt x="41" y="86"/>
                </a:cubicBezTo>
                <a:cubicBezTo>
                  <a:pt x="41" y="86"/>
                  <a:pt x="41" y="86"/>
                  <a:pt x="40" y="87"/>
                </a:cubicBezTo>
                <a:cubicBezTo>
                  <a:pt x="40" y="87"/>
                  <a:pt x="40" y="88"/>
                  <a:pt x="40" y="88"/>
                </a:cubicBezTo>
                <a:cubicBezTo>
                  <a:pt x="40" y="89"/>
                  <a:pt x="40" y="91"/>
                  <a:pt x="41" y="92"/>
                </a:cubicBezTo>
                <a:cubicBezTo>
                  <a:pt x="41" y="92"/>
                  <a:pt x="42" y="91"/>
                  <a:pt x="42" y="91"/>
                </a:cubicBezTo>
                <a:cubicBezTo>
                  <a:pt x="42" y="89"/>
                  <a:pt x="42" y="87"/>
                  <a:pt x="42" y="86"/>
                </a:cubicBezTo>
                <a:close/>
                <a:moveTo>
                  <a:pt x="74" y="139"/>
                </a:moveTo>
                <a:cubicBezTo>
                  <a:pt x="75" y="139"/>
                  <a:pt x="76" y="138"/>
                  <a:pt x="76" y="138"/>
                </a:cubicBezTo>
                <a:cubicBezTo>
                  <a:pt x="77" y="137"/>
                  <a:pt x="78" y="137"/>
                  <a:pt x="78" y="136"/>
                </a:cubicBezTo>
                <a:cubicBezTo>
                  <a:pt x="77" y="135"/>
                  <a:pt x="76" y="135"/>
                  <a:pt x="75" y="135"/>
                </a:cubicBezTo>
                <a:cubicBezTo>
                  <a:pt x="75" y="137"/>
                  <a:pt x="74" y="138"/>
                  <a:pt x="74" y="139"/>
                </a:cubicBezTo>
                <a:close/>
                <a:moveTo>
                  <a:pt x="93" y="79"/>
                </a:moveTo>
                <a:cubicBezTo>
                  <a:pt x="91" y="78"/>
                  <a:pt x="91" y="78"/>
                  <a:pt x="91" y="79"/>
                </a:cubicBezTo>
                <a:cubicBezTo>
                  <a:pt x="90" y="80"/>
                  <a:pt x="90" y="81"/>
                  <a:pt x="91" y="82"/>
                </a:cubicBezTo>
                <a:cubicBezTo>
                  <a:pt x="91" y="82"/>
                  <a:pt x="92" y="82"/>
                  <a:pt x="93" y="81"/>
                </a:cubicBezTo>
                <a:cubicBezTo>
                  <a:pt x="93" y="80"/>
                  <a:pt x="93" y="80"/>
                  <a:pt x="93" y="79"/>
                </a:cubicBezTo>
                <a:close/>
                <a:moveTo>
                  <a:pt x="53" y="165"/>
                </a:moveTo>
                <a:cubicBezTo>
                  <a:pt x="52" y="165"/>
                  <a:pt x="50" y="165"/>
                  <a:pt x="49" y="166"/>
                </a:cubicBezTo>
                <a:cubicBezTo>
                  <a:pt x="47" y="166"/>
                  <a:pt x="47" y="166"/>
                  <a:pt x="46" y="167"/>
                </a:cubicBezTo>
                <a:cubicBezTo>
                  <a:pt x="49" y="167"/>
                  <a:pt x="51" y="167"/>
                  <a:pt x="53" y="167"/>
                </a:cubicBezTo>
                <a:cubicBezTo>
                  <a:pt x="53" y="166"/>
                  <a:pt x="53" y="166"/>
                  <a:pt x="53" y="165"/>
                </a:cubicBezTo>
                <a:close/>
                <a:moveTo>
                  <a:pt x="157" y="163"/>
                </a:moveTo>
                <a:cubicBezTo>
                  <a:pt x="156" y="163"/>
                  <a:pt x="156" y="164"/>
                  <a:pt x="156" y="164"/>
                </a:cubicBezTo>
                <a:cubicBezTo>
                  <a:pt x="156" y="165"/>
                  <a:pt x="156" y="166"/>
                  <a:pt x="157" y="167"/>
                </a:cubicBezTo>
                <a:cubicBezTo>
                  <a:pt x="157" y="167"/>
                  <a:pt x="158" y="167"/>
                  <a:pt x="159" y="167"/>
                </a:cubicBezTo>
                <a:cubicBezTo>
                  <a:pt x="160" y="167"/>
                  <a:pt x="160" y="166"/>
                  <a:pt x="160" y="166"/>
                </a:cubicBezTo>
                <a:cubicBezTo>
                  <a:pt x="159" y="166"/>
                  <a:pt x="157" y="165"/>
                  <a:pt x="157" y="163"/>
                </a:cubicBezTo>
                <a:close/>
                <a:moveTo>
                  <a:pt x="57" y="198"/>
                </a:moveTo>
                <a:cubicBezTo>
                  <a:pt x="57" y="198"/>
                  <a:pt x="58" y="198"/>
                  <a:pt x="59" y="198"/>
                </a:cubicBezTo>
                <a:cubicBezTo>
                  <a:pt x="59" y="198"/>
                  <a:pt x="59" y="198"/>
                  <a:pt x="60" y="198"/>
                </a:cubicBezTo>
                <a:cubicBezTo>
                  <a:pt x="58" y="197"/>
                  <a:pt x="59" y="196"/>
                  <a:pt x="60" y="195"/>
                </a:cubicBezTo>
                <a:cubicBezTo>
                  <a:pt x="58" y="195"/>
                  <a:pt x="57" y="195"/>
                  <a:pt x="57" y="195"/>
                </a:cubicBezTo>
                <a:cubicBezTo>
                  <a:pt x="57" y="196"/>
                  <a:pt x="57" y="197"/>
                  <a:pt x="57" y="198"/>
                </a:cubicBezTo>
                <a:close/>
                <a:moveTo>
                  <a:pt x="105" y="104"/>
                </a:moveTo>
                <a:cubicBezTo>
                  <a:pt x="105" y="103"/>
                  <a:pt x="105" y="102"/>
                  <a:pt x="104" y="100"/>
                </a:cubicBezTo>
                <a:cubicBezTo>
                  <a:pt x="104" y="100"/>
                  <a:pt x="103" y="101"/>
                  <a:pt x="103" y="101"/>
                </a:cubicBezTo>
                <a:cubicBezTo>
                  <a:pt x="103" y="102"/>
                  <a:pt x="103" y="104"/>
                  <a:pt x="103" y="105"/>
                </a:cubicBezTo>
                <a:cubicBezTo>
                  <a:pt x="104" y="105"/>
                  <a:pt x="104" y="105"/>
                  <a:pt x="105" y="104"/>
                </a:cubicBezTo>
                <a:close/>
                <a:moveTo>
                  <a:pt x="126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4" y="12"/>
                  <a:pt x="121" y="12"/>
                  <a:pt x="119" y="12"/>
                </a:cubicBezTo>
                <a:cubicBezTo>
                  <a:pt x="118" y="12"/>
                  <a:pt x="117" y="12"/>
                  <a:pt x="116" y="14"/>
                </a:cubicBezTo>
                <a:cubicBezTo>
                  <a:pt x="120" y="13"/>
                  <a:pt x="123" y="12"/>
                  <a:pt x="126" y="12"/>
                </a:cubicBezTo>
                <a:close/>
                <a:moveTo>
                  <a:pt x="184" y="149"/>
                </a:moveTo>
                <a:cubicBezTo>
                  <a:pt x="184" y="149"/>
                  <a:pt x="184" y="149"/>
                  <a:pt x="184" y="149"/>
                </a:cubicBezTo>
                <a:cubicBezTo>
                  <a:pt x="183" y="151"/>
                  <a:pt x="182" y="152"/>
                  <a:pt x="182" y="155"/>
                </a:cubicBezTo>
                <a:cubicBezTo>
                  <a:pt x="183" y="154"/>
                  <a:pt x="183" y="154"/>
                  <a:pt x="184" y="154"/>
                </a:cubicBezTo>
                <a:cubicBezTo>
                  <a:pt x="184" y="152"/>
                  <a:pt x="184" y="150"/>
                  <a:pt x="184" y="149"/>
                </a:cubicBezTo>
                <a:close/>
                <a:moveTo>
                  <a:pt x="130" y="165"/>
                </a:moveTo>
                <a:cubicBezTo>
                  <a:pt x="130" y="164"/>
                  <a:pt x="130" y="163"/>
                  <a:pt x="131" y="162"/>
                </a:cubicBezTo>
                <a:cubicBezTo>
                  <a:pt x="129" y="163"/>
                  <a:pt x="127" y="164"/>
                  <a:pt x="126" y="166"/>
                </a:cubicBezTo>
                <a:cubicBezTo>
                  <a:pt x="127" y="165"/>
                  <a:pt x="129" y="165"/>
                  <a:pt x="130" y="165"/>
                </a:cubicBezTo>
                <a:close/>
                <a:moveTo>
                  <a:pt x="166" y="175"/>
                </a:moveTo>
                <a:cubicBezTo>
                  <a:pt x="168" y="174"/>
                  <a:pt x="170" y="173"/>
                  <a:pt x="172" y="171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2" y="171"/>
                  <a:pt x="171" y="171"/>
                  <a:pt x="170" y="171"/>
                </a:cubicBezTo>
                <a:cubicBezTo>
                  <a:pt x="170" y="171"/>
                  <a:pt x="169" y="171"/>
                  <a:pt x="169" y="172"/>
                </a:cubicBezTo>
                <a:cubicBezTo>
                  <a:pt x="168" y="173"/>
                  <a:pt x="167" y="174"/>
                  <a:pt x="166" y="175"/>
                </a:cubicBezTo>
                <a:close/>
                <a:moveTo>
                  <a:pt x="127" y="87"/>
                </a:moveTo>
                <a:cubicBezTo>
                  <a:pt x="127" y="88"/>
                  <a:pt x="126" y="88"/>
                  <a:pt x="126" y="89"/>
                </a:cubicBezTo>
                <a:cubicBezTo>
                  <a:pt x="126" y="89"/>
                  <a:pt x="125" y="89"/>
                  <a:pt x="125" y="90"/>
                </a:cubicBezTo>
                <a:cubicBezTo>
                  <a:pt x="126" y="91"/>
                  <a:pt x="126" y="92"/>
                  <a:pt x="126" y="93"/>
                </a:cubicBezTo>
                <a:cubicBezTo>
                  <a:pt x="127" y="93"/>
                  <a:pt x="127" y="92"/>
                  <a:pt x="127" y="92"/>
                </a:cubicBezTo>
                <a:cubicBezTo>
                  <a:pt x="127" y="90"/>
                  <a:pt x="127" y="89"/>
                  <a:pt x="127" y="87"/>
                </a:cubicBezTo>
                <a:close/>
                <a:moveTo>
                  <a:pt x="7" y="16"/>
                </a:moveTo>
                <a:cubicBezTo>
                  <a:pt x="8" y="15"/>
                  <a:pt x="9" y="13"/>
                  <a:pt x="9" y="11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4"/>
                  <a:pt x="7" y="15"/>
                  <a:pt x="7" y="16"/>
                </a:cubicBezTo>
                <a:close/>
                <a:moveTo>
                  <a:pt x="26" y="56"/>
                </a:moveTo>
                <a:cubicBezTo>
                  <a:pt x="26" y="58"/>
                  <a:pt x="25" y="58"/>
                  <a:pt x="24" y="59"/>
                </a:cubicBezTo>
                <a:cubicBezTo>
                  <a:pt x="23" y="61"/>
                  <a:pt x="23" y="61"/>
                  <a:pt x="23" y="62"/>
                </a:cubicBezTo>
                <a:cubicBezTo>
                  <a:pt x="24" y="62"/>
                  <a:pt x="25" y="61"/>
                  <a:pt x="26" y="60"/>
                </a:cubicBezTo>
                <a:cubicBezTo>
                  <a:pt x="27" y="59"/>
                  <a:pt x="27" y="58"/>
                  <a:pt x="26" y="56"/>
                </a:cubicBezTo>
                <a:close/>
                <a:moveTo>
                  <a:pt x="65" y="176"/>
                </a:moveTo>
                <a:cubicBezTo>
                  <a:pt x="65" y="176"/>
                  <a:pt x="65" y="176"/>
                  <a:pt x="65" y="176"/>
                </a:cubicBezTo>
                <a:cubicBezTo>
                  <a:pt x="67" y="177"/>
                  <a:pt x="69" y="177"/>
                  <a:pt x="71" y="178"/>
                </a:cubicBezTo>
                <a:cubicBezTo>
                  <a:pt x="72" y="177"/>
                  <a:pt x="71" y="176"/>
                  <a:pt x="70" y="176"/>
                </a:cubicBezTo>
                <a:cubicBezTo>
                  <a:pt x="68" y="176"/>
                  <a:pt x="67" y="176"/>
                  <a:pt x="65" y="176"/>
                </a:cubicBezTo>
                <a:close/>
                <a:moveTo>
                  <a:pt x="198" y="80"/>
                </a:moveTo>
                <a:cubicBezTo>
                  <a:pt x="197" y="78"/>
                  <a:pt x="198" y="76"/>
                  <a:pt x="197" y="75"/>
                </a:cubicBezTo>
                <a:cubicBezTo>
                  <a:pt x="197" y="75"/>
                  <a:pt x="196" y="75"/>
                  <a:pt x="196" y="76"/>
                </a:cubicBezTo>
                <a:cubicBezTo>
                  <a:pt x="196" y="77"/>
                  <a:pt x="196" y="79"/>
                  <a:pt x="196" y="80"/>
                </a:cubicBezTo>
                <a:cubicBezTo>
                  <a:pt x="197" y="80"/>
                  <a:pt x="197" y="80"/>
                  <a:pt x="198" y="80"/>
                </a:cubicBezTo>
                <a:close/>
                <a:moveTo>
                  <a:pt x="41" y="67"/>
                </a:moveTo>
                <a:cubicBezTo>
                  <a:pt x="40" y="68"/>
                  <a:pt x="39" y="69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40" y="71"/>
                  <a:pt x="41" y="71"/>
                </a:cubicBezTo>
                <a:cubicBezTo>
                  <a:pt x="41" y="69"/>
                  <a:pt x="41" y="68"/>
                  <a:pt x="41" y="67"/>
                </a:cubicBezTo>
                <a:close/>
                <a:moveTo>
                  <a:pt x="104" y="83"/>
                </a:moveTo>
                <a:cubicBezTo>
                  <a:pt x="105" y="81"/>
                  <a:pt x="106" y="80"/>
                  <a:pt x="107" y="79"/>
                </a:cubicBezTo>
                <a:cubicBezTo>
                  <a:pt x="108" y="79"/>
                  <a:pt x="108" y="78"/>
                  <a:pt x="108" y="78"/>
                </a:cubicBezTo>
                <a:cubicBezTo>
                  <a:pt x="108" y="78"/>
                  <a:pt x="107" y="77"/>
                  <a:pt x="107" y="77"/>
                </a:cubicBezTo>
                <a:cubicBezTo>
                  <a:pt x="106" y="78"/>
                  <a:pt x="106" y="79"/>
                  <a:pt x="105" y="80"/>
                </a:cubicBezTo>
                <a:cubicBezTo>
                  <a:pt x="104" y="81"/>
                  <a:pt x="104" y="81"/>
                  <a:pt x="104" y="83"/>
                </a:cubicBezTo>
                <a:close/>
                <a:moveTo>
                  <a:pt x="233" y="104"/>
                </a:moveTo>
                <a:cubicBezTo>
                  <a:pt x="233" y="104"/>
                  <a:pt x="233" y="104"/>
                  <a:pt x="233" y="104"/>
                </a:cubicBezTo>
                <a:cubicBezTo>
                  <a:pt x="233" y="108"/>
                  <a:pt x="233" y="112"/>
                  <a:pt x="233" y="116"/>
                </a:cubicBezTo>
                <a:cubicBezTo>
                  <a:pt x="234" y="116"/>
                  <a:pt x="234" y="115"/>
                  <a:pt x="234" y="115"/>
                </a:cubicBezTo>
                <a:cubicBezTo>
                  <a:pt x="234" y="111"/>
                  <a:pt x="234" y="107"/>
                  <a:pt x="233" y="104"/>
                </a:cubicBezTo>
                <a:close/>
                <a:moveTo>
                  <a:pt x="137" y="43"/>
                </a:moveTo>
                <a:cubicBezTo>
                  <a:pt x="137" y="43"/>
                  <a:pt x="137" y="43"/>
                  <a:pt x="137" y="43"/>
                </a:cubicBezTo>
                <a:cubicBezTo>
                  <a:pt x="136" y="43"/>
                  <a:pt x="135" y="44"/>
                  <a:pt x="133" y="45"/>
                </a:cubicBezTo>
                <a:cubicBezTo>
                  <a:pt x="134" y="46"/>
                  <a:pt x="134" y="46"/>
                  <a:pt x="134" y="48"/>
                </a:cubicBezTo>
                <a:cubicBezTo>
                  <a:pt x="135" y="46"/>
                  <a:pt x="136" y="44"/>
                  <a:pt x="137" y="43"/>
                </a:cubicBezTo>
                <a:close/>
                <a:moveTo>
                  <a:pt x="54" y="74"/>
                </a:moveTo>
                <a:cubicBezTo>
                  <a:pt x="54" y="74"/>
                  <a:pt x="53" y="74"/>
                  <a:pt x="53" y="74"/>
                </a:cubicBezTo>
                <a:cubicBezTo>
                  <a:pt x="52" y="74"/>
                  <a:pt x="52" y="74"/>
                  <a:pt x="52" y="75"/>
                </a:cubicBezTo>
                <a:cubicBezTo>
                  <a:pt x="52" y="76"/>
                  <a:pt x="52" y="77"/>
                  <a:pt x="53" y="78"/>
                </a:cubicBezTo>
                <a:cubicBezTo>
                  <a:pt x="54" y="77"/>
                  <a:pt x="55" y="76"/>
                  <a:pt x="54" y="74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40" y="53"/>
                  <a:pt x="142" y="53"/>
                  <a:pt x="143" y="52"/>
                </a:cubicBezTo>
                <a:cubicBezTo>
                  <a:pt x="143" y="52"/>
                  <a:pt x="143" y="52"/>
                  <a:pt x="143" y="51"/>
                </a:cubicBezTo>
                <a:cubicBezTo>
                  <a:pt x="143" y="51"/>
                  <a:pt x="143" y="50"/>
                  <a:pt x="143" y="49"/>
                </a:cubicBezTo>
                <a:cubicBezTo>
                  <a:pt x="142" y="51"/>
                  <a:pt x="140" y="52"/>
                  <a:pt x="139" y="54"/>
                </a:cubicBezTo>
                <a:close/>
                <a:moveTo>
                  <a:pt x="63" y="123"/>
                </a:moveTo>
                <a:cubicBezTo>
                  <a:pt x="63" y="123"/>
                  <a:pt x="63" y="123"/>
                  <a:pt x="63" y="123"/>
                </a:cubicBezTo>
                <a:cubicBezTo>
                  <a:pt x="62" y="124"/>
                  <a:pt x="60" y="125"/>
                  <a:pt x="60" y="127"/>
                </a:cubicBezTo>
                <a:cubicBezTo>
                  <a:pt x="61" y="127"/>
                  <a:pt x="62" y="127"/>
                  <a:pt x="63" y="126"/>
                </a:cubicBezTo>
                <a:cubicBezTo>
                  <a:pt x="63" y="125"/>
                  <a:pt x="63" y="124"/>
                  <a:pt x="63" y="123"/>
                </a:cubicBezTo>
                <a:close/>
                <a:moveTo>
                  <a:pt x="28" y="39"/>
                </a:moveTo>
                <a:cubicBezTo>
                  <a:pt x="27" y="40"/>
                  <a:pt x="27" y="40"/>
                  <a:pt x="27" y="41"/>
                </a:cubicBezTo>
                <a:cubicBezTo>
                  <a:pt x="27" y="42"/>
                  <a:pt x="27" y="44"/>
                  <a:pt x="28" y="45"/>
                </a:cubicBezTo>
                <a:cubicBezTo>
                  <a:pt x="28" y="46"/>
                  <a:pt x="28" y="47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5"/>
                  <a:pt x="28" y="42"/>
                  <a:pt x="28" y="39"/>
                </a:cubicBezTo>
                <a:close/>
                <a:moveTo>
                  <a:pt x="60" y="50"/>
                </a:moveTo>
                <a:cubicBezTo>
                  <a:pt x="58" y="49"/>
                  <a:pt x="56" y="51"/>
                  <a:pt x="57" y="54"/>
                </a:cubicBezTo>
                <a:cubicBezTo>
                  <a:pt x="58" y="53"/>
                  <a:pt x="59" y="52"/>
                  <a:pt x="60" y="50"/>
                </a:cubicBezTo>
                <a:close/>
                <a:moveTo>
                  <a:pt x="192" y="162"/>
                </a:moveTo>
                <a:cubicBezTo>
                  <a:pt x="191" y="163"/>
                  <a:pt x="191" y="166"/>
                  <a:pt x="191" y="168"/>
                </a:cubicBezTo>
                <a:cubicBezTo>
                  <a:pt x="192" y="168"/>
                  <a:pt x="192" y="168"/>
                  <a:pt x="192" y="167"/>
                </a:cubicBezTo>
                <a:cubicBezTo>
                  <a:pt x="193" y="165"/>
                  <a:pt x="192" y="164"/>
                  <a:pt x="192" y="162"/>
                </a:cubicBezTo>
                <a:close/>
                <a:moveTo>
                  <a:pt x="64" y="47"/>
                </a:moveTo>
                <a:cubicBezTo>
                  <a:pt x="65" y="45"/>
                  <a:pt x="67" y="44"/>
                  <a:pt x="68" y="42"/>
                </a:cubicBezTo>
                <a:cubicBezTo>
                  <a:pt x="65" y="42"/>
                  <a:pt x="63" y="44"/>
                  <a:pt x="64" y="47"/>
                </a:cubicBezTo>
                <a:close/>
                <a:moveTo>
                  <a:pt x="125" y="182"/>
                </a:moveTo>
                <a:cubicBezTo>
                  <a:pt x="121" y="181"/>
                  <a:pt x="118" y="182"/>
                  <a:pt x="114" y="183"/>
                </a:cubicBezTo>
                <a:cubicBezTo>
                  <a:pt x="118" y="182"/>
                  <a:pt x="121" y="182"/>
                  <a:pt x="125" y="182"/>
                </a:cubicBezTo>
                <a:close/>
                <a:moveTo>
                  <a:pt x="64" y="179"/>
                </a:moveTo>
                <a:cubicBezTo>
                  <a:pt x="64" y="179"/>
                  <a:pt x="64" y="179"/>
                  <a:pt x="64" y="179"/>
                </a:cubicBezTo>
                <a:cubicBezTo>
                  <a:pt x="63" y="179"/>
                  <a:pt x="61" y="178"/>
                  <a:pt x="59" y="178"/>
                </a:cubicBezTo>
                <a:cubicBezTo>
                  <a:pt x="59" y="179"/>
                  <a:pt x="58" y="179"/>
                  <a:pt x="58" y="180"/>
                </a:cubicBezTo>
                <a:cubicBezTo>
                  <a:pt x="60" y="180"/>
                  <a:pt x="62" y="180"/>
                  <a:pt x="64" y="179"/>
                </a:cubicBezTo>
                <a:close/>
                <a:moveTo>
                  <a:pt x="23" y="106"/>
                </a:moveTo>
                <a:cubicBezTo>
                  <a:pt x="22" y="106"/>
                  <a:pt x="22" y="107"/>
                  <a:pt x="22" y="107"/>
                </a:cubicBezTo>
                <a:cubicBezTo>
                  <a:pt x="22" y="109"/>
                  <a:pt x="22" y="111"/>
                  <a:pt x="22" y="113"/>
                </a:cubicBezTo>
                <a:cubicBezTo>
                  <a:pt x="22" y="114"/>
                  <a:pt x="22" y="116"/>
                  <a:pt x="22" y="117"/>
                </a:cubicBezTo>
                <a:cubicBezTo>
                  <a:pt x="23" y="117"/>
                  <a:pt x="23" y="116"/>
                  <a:pt x="23" y="116"/>
                </a:cubicBezTo>
                <a:cubicBezTo>
                  <a:pt x="23" y="113"/>
                  <a:pt x="23" y="110"/>
                  <a:pt x="23" y="108"/>
                </a:cubicBezTo>
                <a:cubicBezTo>
                  <a:pt x="23" y="107"/>
                  <a:pt x="23" y="107"/>
                  <a:pt x="23" y="106"/>
                </a:cubicBezTo>
                <a:close/>
                <a:moveTo>
                  <a:pt x="83" y="195"/>
                </a:moveTo>
                <a:cubicBezTo>
                  <a:pt x="86" y="195"/>
                  <a:pt x="89" y="194"/>
                  <a:pt x="91" y="194"/>
                </a:cubicBezTo>
                <a:cubicBezTo>
                  <a:pt x="88" y="194"/>
                  <a:pt x="86" y="194"/>
                  <a:pt x="83" y="194"/>
                </a:cubicBezTo>
                <a:cubicBezTo>
                  <a:pt x="83" y="194"/>
                  <a:pt x="83" y="194"/>
                  <a:pt x="83" y="195"/>
                </a:cubicBezTo>
                <a:close/>
                <a:moveTo>
                  <a:pt x="55" y="80"/>
                </a:moveTo>
                <a:cubicBezTo>
                  <a:pt x="54" y="81"/>
                  <a:pt x="53" y="81"/>
                  <a:pt x="53" y="82"/>
                </a:cubicBezTo>
                <a:cubicBezTo>
                  <a:pt x="53" y="83"/>
                  <a:pt x="54" y="85"/>
                  <a:pt x="54" y="86"/>
                </a:cubicBezTo>
                <a:cubicBezTo>
                  <a:pt x="54" y="86"/>
                  <a:pt x="55" y="85"/>
                  <a:pt x="55" y="85"/>
                </a:cubicBezTo>
                <a:cubicBezTo>
                  <a:pt x="55" y="83"/>
                  <a:pt x="55" y="82"/>
                  <a:pt x="55" y="80"/>
                </a:cubicBezTo>
                <a:close/>
                <a:moveTo>
                  <a:pt x="173" y="55"/>
                </a:moveTo>
                <a:cubicBezTo>
                  <a:pt x="173" y="54"/>
                  <a:pt x="173" y="53"/>
                  <a:pt x="173" y="53"/>
                </a:cubicBezTo>
                <a:cubicBezTo>
                  <a:pt x="172" y="53"/>
                  <a:pt x="171" y="53"/>
                  <a:pt x="170" y="54"/>
                </a:cubicBezTo>
                <a:cubicBezTo>
                  <a:pt x="170" y="55"/>
                  <a:pt x="170" y="55"/>
                  <a:pt x="170" y="56"/>
                </a:cubicBezTo>
                <a:cubicBezTo>
                  <a:pt x="171" y="56"/>
                  <a:pt x="172" y="55"/>
                  <a:pt x="173" y="55"/>
                </a:cubicBezTo>
                <a:close/>
                <a:moveTo>
                  <a:pt x="167" y="181"/>
                </a:moveTo>
                <a:cubicBezTo>
                  <a:pt x="167" y="181"/>
                  <a:pt x="167" y="182"/>
                  <a:pt x="167" y="182"/>
                </a:cubicBezTo>
                <a:cubicBezTo>
                  <a:pt x="169" y="181"/>
                  <a:pt x="171" y="181"/>
                  <a:pt x="173" y="181"/>
                </a:cubicBezTo>
                <a:cubicBezTo>
                  <a:pt x="174" y="181"/>
                  <a:pt x="174" y="181"/>
                  <a:pt x="174" y="180"/>
                </a:cubicBezTo>
                <a:cubicBezTo>
                  <a:pt x="173" y="180"/>
                  <a:pt x="173" y="180"/>
                  <a:pt x="172" y="180"/>
                </a:cubicBezTo>
                <a:cubicBezTo>
                  <a:pt x="170" y="180"/>
                  <a:pt x="169" y="181"/>
                  <a:pt x="167" y="181"/>
                </a:cubicBezTo>
                <a:close/>
                <a:moveTo>
                  <a:pt x="152" y="64"/>
                </a:moveTo>
                <a:cubicBezTo>
                  <a:pt x="152" y="63"/>
                  <a:pt x="152" y="62"/>
                  <a:pt x="152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2"/>
                  <a:pt x="151" y="63"/>
                  <a:pt x="150" y="63"/>
                </a:cubicBezTo>
                <a:cubicBezTo>
                  <a:pt x="150" y="64"/>
                  <a:pt x="149" y="65"/>
                  <a:pt x="149" y="65"/>
                </a:cubicBezTo>
                <a:cubicBezTo>
                  <a:pt x="149" y="65"/>
                  <a:pt x="149" y="65"/>
                  <a:pt x="149" y="66"/>
                </a:cubicBezTo>
                <a:cubicBezTo>
                  <a:pt x="150" y="65"/>
                  <a:pt x="151" y="64"/>
                  <a:pt x="152" y="64"/>
                </a:cubicBezTo>
                <a:close/>
                <a:moveTo>
                  <a:pt x="165" y="144"/>
                </a:moveTo>
                <a:cubicBezTo>
                  <a:pt x="165" y="143"/>
                  <a:pt x="165" y="142"/>
                  <a:pt x="164" y="141"/>
                </a:cubicBezTo>
                <a:cubicBezTo>
                  <a:pt x="163" y="142"/>
                  <a:pt x="162" y="144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2" y="145"/>
                  <a:pt x="163" y="144"/>
                  <a:pt x="165" y="144"/>
                </a:cubicBezTo>
                <a:close/>
                <a:moveTo>
                  <a:pt x="73" y="59"/>
                </a:moveTo>
                <a:cubicBezTo>
                  <a:pt x="73" y="59"/>
                  <a:pt x="73" y="59"/>
                  <a:pt x="73" y="59"/>
                </a:cubicBezTo>
                <a:cubicBezTo>
                  <a:pt x="76" y="59"/>
                  <a:pt x="78" y="58"/>
                  <a:pt x="81" y="58"/>
                </a:cubicBezTo>
                <a:cubicBezTo>
                  <a:pt x="81" y="58"/>
                  <a:pt x="81" y="57"/>
                  <a:pt x="82" y="57"/>
                </a:cubicBezTo>
                <a:cubicBezTo>
                  <a:pt x="79" y="57"/>
                  <a:pt x="74" y="58"/>
                  <a:pt x="73" y="59"/>
                </a:cubicBezTo>
                <a:close/>
                <a:moveTo>
                  <a:pt x="36" y="83"/>
                </a:moveTo>
                <a:cubicBezTo>
                  <a:pt x="35" y="84"/>
                  <a:pt x="34" y="85"/>
                  <a:pt x="33" y="87"/>
                </a:cubicBezTo>
                <a:cubicBezTo>
                  <a:pt x="35" y="86"/>
                  <a:pt x="35" y="87"/>
                  <a:pt x="36" y="88"/>
                </a:cubicBezTo>
                <a:cubicBezTo>
                  <a:pt x="37" y="87"/>
                  <a:pt x="37" y="87"/>
                  <a:pt x="37" y="86"/>
                </a:cubicBezTo>
                <a:cubicBezTo>
                  <a:pt x="36" y="85"/>
                  <a:pt x="36" y="84"/>
                  <a:pt x="36" y="83"/>
                </a:cubicBezTo>
                <a:close/>
                <a:moveTo>
                  <a:pt x="77" y="170"/>
                </a:moveTo>
                <a:cubicBezTo>
                  <a:pt x="76" y="170"/>
                  <a:pt x="75" y="170"/>
                  <a:pt x="75" y="170"/>
                </a:cubicBezTo>
                <a:cubicBezTo>
                  <a:pt x="75" y="171"/>
                  <a:pt x="75" y="172"/>
                  <a:pt x="75" y="173"/>
                </a:cubicBezTo>
                <a:cubicBezTo>
                  <a:pt x="75" y="173"/>
                  <a:pt x="76" y="174"/>
                  <a:pt x="76" y="173"/>
                </a:cubicBezTo>
                <a:cubicBezTo>
                  <a:pt x="76" y="172"/>
                  <a:pt x="77" y="171"/>
                  <a:pt x="77" y="170"/>
                </a:cubicBezTo>
                <a:close/>
                <a:moveTo>
                  <a:pt x="213" y="26"/>
                </a:moveTo>
                <a:cubicBezTo>
                  <a:pt x="212" y="25"/>
                  <a:pt x="209" y="23"/>
                  <a:pt x="207" y="23"/>
                </a:cubicBezTo>
                <a:cubicBezTo>
                  <a:pt x="209" y="24"/>
                  <a:pt x="210" y="25"/>
                  <a:pt x="211" y="27"/>
                </a:cubicBezTo>
                <a:cubicBezTo>
                  <a:pt x="212" y="26"/>
                  <a:pt x="212" y="26"/>
                  <a:pt x="213" y="26"/>
                </a:cubicBezTo>
                <a:close/>
                <a:moveTo>
                  <a:pt x="228" y="44"/>
                </a:moveTo>
                <a:cubicBezTo>
                  <a:pt x="228" y="44"/>
                  <a:pt x="228" y="44"/>
                  <a:pt x="228" y="44"/>
                </a:cubicBezTo>
                <a:cubicBezTo>
                  <a:pt x="228" y="43"/>
                  <a:pt x="228" y="42"/>
                  <a:pt x="228" y="41"/>
                </a:cubicBezTo>
                <a:cubicBezTo>
                  <a:pt x="227" y="39"/>
                  <a:pt x="227" y="39"/>
                  <a:pt x="225" y="39"/>
                </a:cubicBezTo>
                <a:cubicBezTo>
                  <a:pt x="226" y="41"/>
                  <a:pt x="227" y="42"/>
                  <a:pt x="228" y="44"/>
                </a:cubicBezTo>
                <a:close/>
                <a:moveTo>
                  <a:pt x="67" y="114"/>
                </a:moveTo>
                <a:cubicBezTo>
                  <a:pt x="67" y="114"/>
                  <a:pt x="67" y="114"/>
                  <a:pt x="67" y="114"/>
                </a:cubicBezTo>
                <a:cubicBezTo>
                  <a:pt x="68" y="113"/>
                  <a:pt x="69" y="111"/>
                  <a:pt x="71" y="110"/>
                </a:cubicBezTo>
                <a:cubicBezTo>
                  <a:pt x="69" y="110"/>
                  <a:pt x="69" y="110"/>
                  <a:pt x="68" y="111"/>
                </a:cubicBezTo>
                <a:cubicBezTo>
                  <a:pt x="67" y="111"/>
                  <a:pt x="67" y="111"/>
                  <a:pt x="67" y="112"/>
                </a:cubicBezTo>
                <a:cubicBezTo>
                  <a:pt x="67" y="112"/>
                  <a:pt x="67" y="113"/>
                  <a:pt x="67" y="114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19"/>
                </a:cubicBezTo>
                <a:cubicBezTo>
                  <a:pt x="53" y="21"/>
                  <a:pt x="52" y="22"/>
                  <a:pt x="51" y="23"/>
                </a:cubicBezTo>
                <a:cubicBezTo>
                  <a:pt x="52" y="23"/>
                  <a:pt x="53" y="23"/>
                  <a:pt x="54" y="23"/>
                </a:cubicBezTo>
                <a:cubicBezTo>
                  <a:pt x="54" y="22"/>
                  <a:pt x="54" y="21"/>
                  <a:pt x="54" y="2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49"/>
                </a:cubicBezTo>
                <a:cubicBezTo>
                  <a:pt x="34" y="49"/>
                  <a:pt x="33" y="49"/>
                  <a:pt x="32" y="49"/>
                </a:cubicBezTo>
                <a:cubicBezTo>
                  <a:pt x="32" y="50"/>
                  <a:pt x="32" y="51"/>
                  <a:pt x="32" y="53"/>
                </a:cubicBezTo>
                <a:cubicBezTo>
                  <a:pt x="33" y="52"/>
                  <a:pt x="34" y="51"/>
                  <a:pt x="35" y="50"/>
                </a:cubicBezTo>
                <a:close/>
                <a:moveTo>
                  <a:pt x="160" y="85"/>
                </a:moveTo>
                <a:cubicBezTo>
                  <a:pt x="160" y="84"/>
                  <a:pt x="160" y="83"/>
                  <a:pt x="160" y="82"/>
                </a:cubicBezTo>
                <a:cubicBezTo>
                  <a:pt x="158" y="82"/>
                  <a:pt x="157" y="83"/>
                  <a:pt x="158" y="85"/>
                </a:cubicBezTo>
                <a:cubicBezTo>
                  <a:pt x="159" y="85"/>
                  <a:pt x="159" y="85"/>
                  <a:pt x="160" y="85"/>
                </a:cubicBezTo>
                <a:close/>
                <a:moveTo>
                  <a:pt x="41" y="138"/>
                </a:moveTo>
                <a:cubicBezTo>
                  <a:pt x="41" y="138"/>
                  <a:pt x="42" y="138"/>
                  <a:pt x="42" y="138"/>
                </a:cubicBezTo>
                <a:cubicBezTo>
                  <a:pt x="43" y="136"/>
                  <a:pt x="44" y="135"/>
                  <a:pt x="45" y="133"/>
                </a:cubicBezTo>
                <a:cubicBezTo>
                  <a:pt x="44" y="133"/>
                  <a:pt x="43" y="133"/>
                  <a:pt x="42" y="133"/>
                </a:cubicBezTo>
                <a:cubicBezTo>
                  <a:pt x="42" y="135"/>
                  <a:pt x="42" y="136"/>
                  <a:pt x="41" y="138"/>
                </a:cubicBezTo>
                <a:close/>
                <a:moveTo>
                  <a:pt x="62" y="131"/>
                </a:moveTo>
                <a:cubicBezTo>
                  <a:pt x="62" y="130"/>
                  <a:pt x="62" y="130"/>
                  <a:pt x="62" y="129"/>
                </a:cubicBezTo>
                <a:cubicBezTo>
                  <a:pt x="62" y="129"/>
                  <a:pt x="61" y="129"/>
                  <a:pt x="60" y="129"/>
                </a:cubicBezTo>
                <a:cubicBezTo>
                  <a:pt x="59" y="130"/>
                  <a:pt x="59" y="130"/>
                  <a:pt x="59" y="131"/>
                </a:cubicBezTo>
                <a:cubicBezTo>
                  <a:pt x="60" y="131"/>
                  <a:pt x="61" y="131"/>
                  <a:pt x="62" y="131"/>
                </a:cubicBezTo>
                <a:close/>
                <a:moveTo>
                  <a:pt x="33" y="116"/>
                </a:moveTo>
                <a:cubicBezTo>
                  <a:pt x="34" y="116"/>
                  <a:pt x="34" y="115"/>
                  <a:pt x="35" y="115"/>
                </a:cubicBezTo>
                <a:cubicBezTo>
                  <a:pt x="35" y="114"/>
                  <a:pt x="35" y="113"/>
                  <a:pt x="35" y="112"/>
                </a:cubicBezTo>
                <a:cubicBezTo>
                  <a:pt x="33" y="113"/>
                  <a:pt x="32" y="114"/>
                  <a:pt x="33" y="116"/>
                </a:cubicBezTo>
                <a:close/>
                <a:moveTo>
                  <a:pt x="198" y="86"/>
                </a:moveTo>
                <a:cubicBezTo>
                  <a:pt x="198" y="85"/>
                  <a:pt x="198" y="84"/>
                  <a:pt x="198" y="82"/>
                </a:cubicBezTo>
                <a:cubicBezTo>
                  <a:pt x="197" y="82"/>
                  <a:pt x="197" y="83"/>
                  <a:pt x="196" y="83"/>
                </a:cubicBezTo>
                <a:cubicBezTo>
                  <a:pt x="196" y="84"/>
                  <a:pt x="196" y="84"/>
                  <a:pt x="196" y="85"/>
                </a:cubicBezTo>
                <a:cubicBezTo>
                  <a:pt x="196" y="85"/>
                  <a:pt x="196" y="86"/>
                  <a:pt x="196" y="86"/>
                </a:cubicBezTo>
                <a:cubicBezTo>
                  <a:pt x="197" y="86"/>
                  <a:pt x="197" y="86"/>
                  <a:pt x="198" y="86"/>
                </a:cubicBezTo>
                <a:close/>
                <a:moveTo>
                  <a:pt x="235" y="132"/>
                </a:moveTo>
                <a:cubicBezTo>
                  <a:pt x="234" y="132"/>
                  <a:pt x="234" y="132"/>
                  <a:pt x="234" y="132"/>
                </a:cubicBezTo>
                <a:cubicBezTo>
                  <a:pt x="234" y="133"/>
                  <a:pt x="234" y="140"/>
                  <a:pt x="235" y="140"/>
                </a:cubicBezTo>
                <a:cubicBezTo>
                  <a:pt x="235" y="138"/>
                  <a:pt x="235" y="135"/>
                  <a:pt x="235" y="132"/>
                </a:cubicBezTo>
                <a:close/>
                <a:moveTo>
                  <a:pt x="125" y="86"/>
                </a:moveTo>
                <a:cubicBezTo>
                  <a:pt x="127" y="84"/>
                  <a:pt x="127" y="84"/>
                  <a:pt x="127" y="82"/>
                </a:cubicBezTo>
                <a:cubicBezTo>
                  <a:pt x="126" y="83"/>
                  <a:pt x="125" y="83"/>
                  <a:pt x="124" y="84"/>
                </a:cubicBezTo>
                <a:cubicBezTo>
                  <a:pt x="124" y="84"/>
                  <a:pt x="125" y="85"/>
                  <a:pt x="125" y="86"/>
                </a:cubicBezTo>
                <a:close/>
                <a:moveTo>
                  <a:pt x="38" y="94"/>
                </a:moveTo>
                <a:cubicBezTo>
                  <a:pt x="38" y="93"/>
                  <a:pt x="38" y="91"/>
                  <a:pt x="37" y="90"/>
                </a:cubicBezTo>
                <a:cubicBezTo>
                  <a:pt x="36" y="91"/>
                  <a:pt x="36" y="93"/>
                  <a:pt x="37" y="94"/>
                </a:cubicBezTo>
                <a:cubicBezTo>
                  <a:pt x="37" y="94"/>
                  <a:pt x="38" y="94"/>
                  <a:pt x="38" y="94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6" y="39"/>
                </a:cubicBezTo>
                <a:cubicBezTo>
                  <a:pt x="85" y="40"/>
                  <a:pt x="84" y="41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2"/>
                  <a:pt x="86" y="41"/>
                  <a:pt x="88" y="39"/>
                </a:cubicBezTo>
                <a:close/>
                <a:moveTo>
                  <a:pt x="64" y="118"/>
                </a:moveTo>
                <a:cubicBezTo>
                  <a:pt x="64" y="116"/>
                  <a:pt x="64" y="114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63" y="114"/>
                  <a:pt x="63" y="116"/>
                  <a:pt x="62" y="117"/>
                </a:cubicBezTo>
                <a:cubicBezTo>
                  <a:pt x="62" y="118"/>
                  <a:pt x="63" y="118"/>
                  <a:pt x="63" y="118"/>
                </a:cubicBezTo>
                <a:cubicBezTo>
                  <a:pt x="63" y="118"/>
                  <a:pt x="63" y="118"/>
                  <a:pt x="64" y="118"/>
                </a:cubicBezTo>
                <a:close/>
                <a:moveTo>
                  <a:pt x="173" y="80"/>
                </a:moveTo>
                <a:cubicBezTo>
                  <a:pt x="174" y="78"/>
                  <a:pt x="174" y="75"/>
                  <a:pt x="173" y="73"/>
                </a:cubicBezTo>
                <a:cubicBezTo>
                  <a:pt x="173" y="73"/>
                  <a:pt x="172" y="73"/>
                  <a:pt x="172" y="74"/>
                </a:cubicBezTo>
                <a:cubicBezTo>
                  <a:pt x="172" y="76"/>
                  <a:pt x="173" y="77"/>
                  <a:pt x="173" y="79"/>
                </a:cubicBezTo>
                <a:cubicBezTo>
                  <a:pt x="173" y="79"/>
                  <a:pt x="173" y="79"/>
                  <a:pt x="173" y="80"/>
                </a:cubicBezTo>
                <a:close/>
                <a:moveTo>
                  <a:pt x="171" y="67"/>
                </a:moveTo>
                <a:cubicBezTo>
                  <a:pt x="172" y="68"/>
                  <a:pt x="172" y="69"/>
                  <a:pt x="172" y="70"/>
                </a:cubicBezTo>
                <a:cubicBezTo>
                  <a:pt x="173" y="70"/>
                  <a:pt x="173" y="70"/>
                  <a:pt x="173" y="69"/>
                </a:cubicBezTo>
                <a:cubicBezTo>
                  <a:pt x="173" y="68"/>
                  <a:pt x="173" y="67"/>
                  <a:pt x="173" y="66"/>
                </a:cubicBezTo>
                <a:cubicBezTo>
                  <a:pt x="172" y="66"/>
                  <a:pt x="172" y="67"/>
                  <a:pt x="171" y="67"/>
                </a:cubicBezTo>
                <a:close/>
                <a:moveTo>
                  <a:pt x="54" y="96"/>
                </a:moveTo>
                <a:cubicBezTo>
                  <a:pt x="53" y="95"/>
                  <a:pt x="53" y="95"/>
                  <a:pt x="53" y="94"/>
                </a:cubicBezTo>
                <a:cubicBezTo>
                  <a:pt x="50" y="95"/>
                  <a:pt x="50" y="95"/>
                  <a:pt x="49" y="96"/>
                </a:cubicBezTo>
                <a:cubicBezTo>
                  <a:pt x="51" y="96"/>
                  <a:pt x="52" y="96"/>
                  <a:pt x="54" y="96"/>
                </a:cubicBezTo>
                <a:close/>
                <a:moveTo>
                  <a:pt x="77" y="33"/>
                </a:moveTo>
                <a:cubicBezTo>
                  <a:pt x="77" y="33"/>
                  <a:pt x="77" y="33"/>
                  <a:pt x="76" y="33"/>
                </a:cubicBezTo>
                <a:cubicBezTo>
                  <a:pt x="76" y="33"/>
                  <a:pt x="76" y="33"/>
                  <a:pt x="75" y="33"/>
                </a:cubicBezTo>
                <a:cubicBezTo>
                  <a:pt x="74" y="34"/>
                  <a:pt x="73" y="35"/>
                  <a:pt x="72" y="36"/>
                </a:cubicBezTo>
                <a:cubicBezTo>
                  <a:pt x="72" y="37"/>
                  <a:pt x="72" y="37"/>
                  <a:pt x="72" y="38"/>
                </a:cubicBezTo>
                <a:cubicBezTo>
                  <a:pt x="74" y="36"/>
                  <a:pt x="75" y="35"/>
                  <a:pt x="77" y="33"/>
                </a:cubicBezTo>
                <a:close/>
                <a:moveTo>
                  <a:pt x="107" y="9"/>
                </a:moveTo>
                <a:cubicBezTo>
                  <a:pt x="107" y="8"/>
                  <a:pt x="108" y="7"/>
                  <a:pt x="108" y="6"/>
                </a:cubicBezTo>
                <a:cubicBezTo>
                  <a:pt x="107" y="6"/>
                  <a:pt x="107" y="6"/>
                  <a:pt x="106" y="6"/>
                </a:cubicBezTo>
                <a:cubicBezTo>
                  <a:pt x="106" y="7"/>
                  <a:pt x="105" y="8"/>
                  <a:pt x="105" y="9"/>
                </a:cubicBezTo>
                <a:cubicBezTo>
                  <a:pt x="105" y="9"/>
                  <a:pt x="106" y="9"/>
                  <a:pt x="107" y="9"/>
                </a:cubicBezTo>
                <a:close/>
                <a:moveTo>
                  <a:pt x="134" y="156"/>
                </a:moveTo>
                <a:cubicBezTo>
                  <a:pt x="134" y="156"/>
                  <a:pt x="134" y="156"/>
                  <a:pt x="134" y="156"/>
                </a:cubicBezTo>
                <a:cubicBezTo>
                  <a:pt x="135" y="154"/>
                  <a:pt x="136" y="152"/>
                  <a:pt x="137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1"/>
                  <a:pt x="135" y="151"/>
                  <a:pt x="134" y="152"/>
                </a:cubicBezTo>
                <a:cubicBezTo>
                  <a:pt x="134" y="152"/>
                  <a:pt x="134" y="153"/>
                  <a:pt x="134" y="153"/>
                </a:cubicBezTo>
                <a:cubicBezTo>
                  <a:pt x="134" y="154"/>
                  <a:pt x="134" y="155"/>
                  <a:pt x="134" y="156"/>
                </a:cubicBezTo>
                <a:close/>
                <a:moveTo>
                  <a:pt x="28" y="183"/>
                </a:moveTo>
                <a:cubicBezTo>
                  <a:pt x="28" y="184"/>
                  <a:pt x="28" y="185"/>
                  <a:pt x="28" y="186"/>
                </a:cubicBezTo>
                <a:cubicBezTo>
                  <a:pt x="29" y="185"/>
                  <a:pt x="30" y="185"/>
                  <a:pt x="32" y="185"/>
                </a:cubicBezTo>
                <a:cubicBezTo>
                  <a:pt x="30" y="184"/>
                  <a:pt x="29" y="184"/>
                  <a:pt x="28" y="183"/>
                </a:cubicBezTo>
                <a:close/>
                <a:moveTo>
                  <a:pt x="35" y="182"/>
                </a:moveTo>
                <a:cubicBezTo>
                  <a:pt x="36" y="182"/>
                  <a:pt x="37" y="182"/>
                  <a:pt x="39" y="182"/>
                </a:cubicBezTo>
                <a:cubicBezTo>
                  <a:pt x="39" y="181"/>
                  <a:pt x="39" y="180"/>
                  <a:pt x="39" y="180"/>
                </a:cubicBezTo>
                <a:cubicBezTo>
                  <a:pt x="36" y="180"/>
                  <a:pt x="35" y="181"/>
                  <a:pt x="35" y="182"/>
                </a:cubicBezTo>
                <a:close/>
                <a:moveTo>
                  <a:pt x="143" y="106"/>
                </a:moveTo>
                <a:cubicBezTo>
                  <a:pt x="141" y="107"/>
                  <a:pt x="140" y="107"/>
                  <a:pt x="139" y="108"/>
                </a:cubicBezTo>
                <a:cubicBezTo>
                  <a:pt x="138" y="108"/>
                  <a:pt x="138" y="108"/>
                  <a:pt x="138" y="110"/>
                </a:cubicBezTo>
                <a:cubicBezTo>
                  <a:pt x="140" y="109"/>
                  <a:pt x="142" y="107"/>
                  <a:pt x="143" y="106"/>
                </a:cubicBezTo>
                <a:close/>
                <a:moveTo>
                  <a:pt x="159" y="94"/>
                </a:moveTo>
                <a:cubicBezTo>
                  <a:pt x="160" y="94"/>
                  <a:pt x="160" y="94"/>
                  <a:pt x="160" y="94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0"/>
                  <a:pt x="159" y="92"/>
                  <a:pt x="159" y="94"/>
                </a:cubicBezTo>
                <a:close/>
                <a:moveTo>
                  <a:pt x="127" y="43"/>
                </a:moveTo>
                <a:cubicBezTo>
                  <a:pt x="127" y="42"/>
                  <a:pt x="127" y="42"/>
                  <a:pt x="127" y="41"/>
                </a:cubicBezTo>
                <a:cubicBezTo>
                  <a:pt x="125" y="42"/>
                  <a:pt x="124" y="43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44"/>
                  <a:pt x="125" y="44"/>
                  <a:pt x="127" y="43"/>
                </a:cubicBezTo>
                <a:close/>
                <a:moveTo>
                  <a:pt x="101" y="13"/>
                </a:moveTo>
                <a:cubicBezTo>
                  <a:pt x="102" y="13"/>
                  <a:pt x="104" y="13"/>
                  <a:pt x="105" y="13"/>
                </a:cubicBezTo>
                <a:cubicBezTo>
                  <a:pt x="105" y="12"/>
                  <a:pt x="106" y="12"/>
                  <a:pt x="106" y="11"/>
                </a:cubicBezTo>
                <a:cubicBezTo>
                  <a:pt x="105" y="11"/>
                  <a:pt x="104" y="11"/>
                  <a:pt x="103" y="11"/>
                </a:cubicBezTo>
                <a:cubicBezTo>
                  <a:pt x="102" y="11"/>
                  <a:pt x="101" y="12"/>
                  <a:pt x="101" y="13"/>
                </a:cubicBezTo>
                <a:close/>
                <a:moveTo>
                  <a:pt x="69" y="173"/>
                </a:moveTo>
                <a:cubicBezTo>
                  <a:pt x="69" y="173"/>
                  <a:pt x="69" y="172"/>
                  <a:pt x="69" y="172"/>
                </a:cubicBezTo>
                <a:cubicBezTo>
                  <a:pt x="67" y="172"/>
                  <a:pt x="65" y="173"/>
                  <a:pt x="63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3"/>
                  <a:pt x="67" y="173"/>
                  <a:pt x="69" y="173"/>
                </a:cubicBezTo>
                <a:close/>
                <a:moveTo>
                  <a:pt x="112" y="36"/>
                </a:moveTo>
                <a:cubicBezTo>
                  <a:pt x="110" y="38"/>
                  <a:pt x="111" y="39"/>
                  <a:pt x="111" y="41"/>
                </a:cubicBezTo>
                <a:cubicBezTo>
                  <a:pt x="112" y="40"/>
                  <a:pt x="112" y="40"/>
                  <a:pt x="113" y="40"/>
                </a:cubicBezTo>
                <a:cubicBezTo>
                  <a:pt x="113" y="39"/>
                  <a:pt x="112" y="38"/>
                  <a:pt x="112" y="36"/>
                </a:cubicBezTo>
                <a:close/>
                <a:moveTo>
                  <a:pt x="152" y="148"/>
                </a:moveTo>
                <a:cubicBezTo>
                  <a:pt x="155" y="148"/>
                  <a:pt x="155" y="148"/>
                  <a:pt x="156" y="144"/>
                </a:cubicBezTo>
                <a:cubicBezTo>
                  <a:pt x="154" y="146"/>
                  <a:pt x="153" y="147"/>
                  <a:pt x="152" y="148"/>
                </a:cubicBezTo>
                <a:close/>
                <a:moveTo>
                  <a:pt x="116" y="23"/>
                </a:moveTo>
                <a:cubicBezTo>
                  <a:pt x="115" y="23"/>
                  <a:pt x="110" y="25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25"/>
                  <a:pt x="114" y="24"/>
                  <a:pt x="116" y="23"/>
                </a:cubicBezTo>
                <a:close/>
                <a:moveTo>
                  <a:pt x="133" y="174"/>
                </a:moveTo>
                <a:cubicBezTo>
                  <a:pt x="135" y="174"/>
                  <a:pt x="136" y="174"/>
                  <a:pt x="137" y="171"/>
                </a:cubicBezTo>
                <a:cubicBezTo>
                  <a:pt x="135" y="171"/>
                  <a:pt x="134" y="173"/>
                  <a:pt x="133" y="174"/>
                </a:cubicBezTo>
                <a:close/>
                <a:moveTo>
                  <a:pt x="56" y="169"/>
                </a:moveTo>
                <a:cubicBezTo>
                  <a:pt x="56" y="170"/>
                  <a:pt x="56" y="171"/>
                  <a:pt x="56" y="171"/>
                </a:cubicBezTo>
                <a:cubicBezTo>
                  <a:pt x="56" y="171"/>
                  <a:pt x="57" y="171"/>
                  <a:pt x="58" y="171"/>
                </a:cubicBezTo>
                <a:cubicBezTo>
                  <a:pt x="58" y="171"/>
                  <a:pt x="59" y="171"/>
                  <a:pt x="58" y="169"/>
                </a:cubicBezTo>
                <a:cubicBezTo>
                  <a:pt x="58" y="169"/>
                  <a:pt x="57" y="169"/>
                  <a:pt x="56" y="169"/>
                </a:cubicBezTo>
                <a:close/>
                <a:moveTo>
                  <a:pt x="84" y="51"/>
                </a:moveTo>
                <a:cubicBezTo>
                  <a:pt x="84" y="52"/>
                  <a:pt x="85" y="53"/>
                  <a:pt x="85" y="54"/>
                </a:cubicBezTo>
                <a:cubicBezTo>
                  <a:pt x="86" y="53"/>
                  <a:pt x="87" y="52"/>
                  <a:pt x="87" y="51"/>
                </a:cubicBezTo>
                <a:cubicBezTo>
                  <a:pt x="86" y="51"/>
                  <a:pt x="85" y="51"/>
                  <a:pt x="84" y="51"/>
                </a:cubicBezTo>
                <a:close/>
                <a:moveTo>
                  <a:pt x="95" y="8"/>
                </a:moveTo>
                <a:cubicBezTo>
                  <a:pt x="97" y="9"/>
                  <a:pt x="100" y="9"/>
                  <a:pt x="101" y="7"/>
                </a:cubicBezTo>
                <a:cubicBezTo>
                  <a:pt x="99" y="7"/>
                  <a:pt x="97" y="8"/>
                  <a:pt x="95" y="8"/>
                </a:cubicBezTo>
                <a:close/>
                <a:moveTo>
                  <a:pt x="188" y="54"/>
                </a:moveTo>
                <a:cubicBezTo>
                  <a:pt x="188" y="56"/>
                  <a:pt x="188" y="57"/>
                  <a:pt x="188" y="58"/>
                </a:cubicBezTo>
                <a:cubicBezTo>
                  <a:pt x="189" y="58"/>
                  <a:pt x="189" y="58"/>
                  <a:pt x="189" y="57"/>
                </a:cubicBezTo>
                <a:cubicBezTo>
                  <a:pt x="189" y="56"/>
                  <a:pt x="189" y="55"/>
                  <a:pt x="189" y="55"/>
                </a:cubicBezTo>
                <a:cubicBezTo>
                  <a:pt x="189" y="55"/>
                  <a:pt x="189" y="54"/>
                  <a:pt x="188" y="54"/>
                </a:cubicBezTo>
                <a:close/>
                <a:moveTo>
                  <a:pt x="108" y="46"/>
                </a:moveTo>
                <a:cubicBezTo>
                  <a:pt x="108" y="46"/>
                  <a:pt x="108" y="46"/>
                  <a:pt x="108" y="46"/>
                </a:cubicBezTo>
                <a:cubicBezTo>
                  <a:pt x="106" y="47"/>
                  <a:pt x="104" y="48"/>
                  <a:pt x="103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6" y="48"/>
                  <a:pt x="107" y="47"/>
                  <a:pt x="108" y="46"/>
                </a:cubicBezTo>
                <a:close/>
                <a:moveTo>
                  <a:pt x="108" y="13"/>
                </a:moveTo>
                <a:cubicBezTo>
                  <a:pt x="111" y="13"/>
                  <a:pt x="111" y="13"/>
                  <a:pt x="112" y="12"/>
                </a:cubicBezTo>
                <a:cubicBezTo>
                  <a:pt x="112" y="12"/>
                  <a:pt x="111" y="12"/>
                  <a:pt x="110" y="12"/>
                </a:cubicBezTo>
                <a:cubicBezTo>
                  <a:pt x="110" y="12"/>
                  <a:pt x="109" y="11"/>
                  <a:pt x="109" y="11"/>
                </a:cubicBezTo>
                <a:cubicBezTo>
                  <a:pt x="108" y="12"/>
                  <a:pt x="108" y="12"/>
                  <a:pt x="108" y="13"/>
                </a:cubicBezTo>
                <a:close/>
                <a:moveTo>
                  <a:pt x="197" y="61"/>
                </a:moveTo>
                <a:cubicBezTo>
                  <a:pt x="197" y="61"/>
                  <a:pt x="197" y="61"/>
                  <a:pt x="197" y="61"/>
                </a:cubicBezTo>
                <a:cubicBezTo>
                  <a:pt x="196" y="63"/>
                  <a:pt x="196" y="68"/>
                  <a:pt x="197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197" y="66"/>
                  <a:pt x="197" y="64"/>
                  <a:pt x="197" y="61"/>
                </a:cubicBezTo>
                <a:close/>
                <a:moveTo>
                  <a:pt x="85" y="177"/>
                </a:moveTo>
                <a:cubicBezTo>
                  <a:pt x="85" y="177"/>
                  <a:pt x="85" y="177"/>
                  <a:pt x="85" y="178"/>
                </a:cubicBezTo>
                <a:cubicBezTo>
                  <a:pt x="87" y="178"/>
                  <a:pt x="88" y="178"/>
                  <a:pt x="90" y="178"/>
                </a:cubicBezTo>
                <a:cubicBezTo>
                  <a:pt x="90" y="177"/>
                  <a:pt x="90" y="177"/>
                  <a:pt x="90" y="176"/>
                </a:cubicBezTo>
                <a:cubicBezTo>
                  <a:pt x="88" y="176"/>
                  <a:pt x="87" y="177"/>
                  <a:pt x="85" y="177"/>
                </a:cubicBezTo>
                <a:close/>
                <a:moveTo>
                  <a:pt x="57" y="96"/>
                </a:moveTo>
                <a:cubicBezTo>
                  <a:pt x="59" y="96"/>
                  <a:pt x="60" y="94"/>
                  <a:pt x="60" y="93"/>
                </a:cubicBezTo>
                <a:cubicBezTo>
                  <a:pt x="59" y="93"/>
                  <a:pt x="58" y="93"/>
                  <a:pt x="58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43" y="140"/>
                </a:moveTo>
                <a:cubicBezTo>
                  <a:pt x="43" y="140"/>
                  <a:pt x="43" y="141"/>
                  <a:pt x="43" y="141"/>
                </a:cubicBezTo>
                <a:cubicBezTo>
                  <a:pt x="45" y="139"/>
                  <a:pt x="46" y="137"/>
                  <a:pt x="47" y="136"/>
                </a:cubicBezTo>
                <a:cubicBezTo>
                  <a:pt x="48" y="135"/>
                  <a:pt x="48" y="135"/>
                  <a:pt x="47" y="134"/>
                </a:cubicBezTo>
                <a:cubicBezTo>
                  <a:pt x="46" y="136"/>
                  <a:pt x="44" y="138"/>
                  <a:pt x="43" y="140"/>
                </a:cubicBezTo>
                <a:close/>
                <a:moveTo>
                  <a:pt x="73" y="132"/>
                </a:moveTo>
                <a:cubicBezTo>
                  <a:pt x="74" y="131"/>
                  <a:pt x="74" y="130"/>
                  <a:pt x="74" y="129"/>
                </a:cubicBezTo>
                <a:cubicBezTo>
                  <a:pt x="73" y="130"/>
                  <a:pt x="72" y="131"/>
                  <a:pt x="71" y="132"/>
                </a:cubicBezTo>
                <a:cubicBezTo>
                  <a:pt x="72" y="132"/>
                  <a:pt x="73" y="132"/>
                  <a:pt x="73" y="132"/>
                </a:cubicBezTo>
                <a:close/>
                <a:moveTo>
                  <a:pt x="180" y="65"/>
                </a:moveTo>
                <a:cubicBezTo>
                  <a:pt x="181" y="65"/>
                  <a:pt x="182" y="64"/>
                  <a:pt x="183" y="64"/>
                </a:cubicBezTo>
                <a:cubicBezTo>
                  <a:pt x="183" y="63"/>
                  <a:pt x="184" y="63"/>
                  <a:pt x="183" y="63"/>
                </a:cubicBezTo>
                <a:cubicBezTo>
                  <a:pt x="182" y="63"/>
                  <a:pt x="181" y="63"/>
                  <a:pt x="180" y="64"/>
                </a:cubicBezTo>
                <a:cubicBezTo>
                  <a:pt x="180" y="64"/>
                  <a:pt x="180" y="65"/>
                  <a:pt x="180" y="65"/>
                </a:cubicBezTo>
                <a:close/>
                <a:moveTo>
                  <a:pt x="89" y="75"/>
                </a:moveTo>
                <a:cubicBezTo>
                  <a:pt x="91" y="75"/>
                  <a:pt x="91" y="73"/>
                  <a:pt x="91" y="71"/>
                </a:cubicBezTo>
                <a:cubicBezTo>
                  <a:pt x="90" y="73"/>
                  <a:pt x="88" y="73"/>
                  <a:pt x="89" y="75"/>
                </a:cubicBezTo>
                <a:close/>
                <a:moveTo>
                  <a:pt x="95" y="43"/>
                </a:move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6" y="41"/>
                  <a:pt x="96" y="40"/>
                </a:cubicBezTo>
                <a:cubicBezTo>
                  <a:pt x="96" y="38"/>
                  <a:pt x="95" y="37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8"/>
                  <a:pt x="95" y="41"/>
                  <a:pt x="95" y="43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28"/>
                  <a:pt x="187" y="27"/>
                  <a:pt x="188" y="26"/>
                </a:cubicBezTo>
                <a:cubicBezTo>
                  <a:pt x="188" y="25"/>
                  <a:pt x="188" y="24"/>
                  <a:pt x="188" y="23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7" y="26"/>
                  <a:pt x="187" y="27"/>
                  <a:pt x="187" y="29"/>
                </a:cubicBezTo>
                <a:close/>
                <a:moveTo>
                  <a:pt x="125" y="150"/>
                </a:moveTo>
                <a:cubicBezTo>
                  <a:pt x="125" y="150"/>
                  <a:pt x="125" y="150"/>
                  <a:pt x="125" y="150"/>
                </a:cubicBezTo>
                <a:cubicBezTo>
                  <a:pt x="127" y="149"/>
                  <a:pt x="128" y="148"/>
                  <a:pt x="130" y="147"/>
                </a:cubicBezTo>
                <a:cubicBezTo>
                  <a:pt x="131" y="147"/>
                  <a:pt x="131" y="146"/>
                  <a:pt x="131" y="146"/>
                </a:cubicBezTo>
                <a:cubicBezTo>
                  <a:pt x="129" y="147"/>
                  <a:pt x="127" y="148"/>
                  <a:pt x="125" y="150"/>
                </a:cubicBezTo>
                <a:close/>
                <a:moveTo>
                  <a:pt x="191" y="88"/>
                </a:moveTo>
                <a:cubicBezTo>
                  <a:pt x="192" y="88"/>
                  <a:pt x="192" y="88"/>
                  <a:pt x="192" y="88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3" y="86"/>
                  <a:pt x="193" y="86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1" y="86"/>
                  <a:pt x="191" y="86"/>
                  <a:pt x="191" y="88"/>
                </a:cubicBezTo>
                <a:close/>
                <a:moveTo>
                  <a:pt x="64" y="72"/>
                </a:moveTo>
                <a:cubicBezTo>
                  <a:pt x="64" y="71"/>
                  <a:pt x="64" y="70"/>
                  <a:pt x="64" y="69"/>
                </a:cubicBezTo>
                <a:cubicBezTo>
                  <a:pt x="63" y="70"/>
                  <a:pt x="62" y="71"/>
                  <a:pt x="61" y="72"/>
                </a:cubicBezTo>
                <a:cubicBezTo>
                  <a:pt x="63" y="72"/>
                  <a:pt x="63" y="72"/>
                  <a:pt x="64" y="72"/>
                </a:cubicBezTo>
                <a:close/>
                <a:moveTo>
                  <a:pt x="176" y="81"/>
                </a:moveTo>
                <a:cubicBezTo>
                  <a:pt x="176" y="82"/>
                  <a:pt x="176" y="83"/>
                  <a:pt x="176" y="83"/>
                </a:cubicBezTo>
                <a:cubicBezTo>
                  <a:pt x="179" y="83"/>
                  <a:pt x="179" y="82"/>
                  <a:pt x="178" y="80"/>
                </a:cubicBezTo>
                <a:cubicBezTo>
                  <a:pt x="178" y="81"/>
                  <a:pt x="177" y="81"/>
                  <a:pt x="176" y="81"/>
                </a:cubicBezTo>
                <a:close/>
                <a:moveTo>
                  <a:pt x="95" y="108"/>
                </a:move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6" y="108"/>
                  <a:pt x="97" y="108"/>
                </a:cubicBezTo>
                <a:cubicBezTo>
                  <a:pt x="98" y="108"/>
                  <a:pt x="99" y="107"/>
                  <a:pt x="99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98" y="106"/>
                  <a:pt x="97" y="107"/>
                  <a:pt x="95" y="108"/>
                </a:cubicBezTo>
                <a:close/>
                <a:moveTo>
                  <a:pt x="144" y="167"/>
                </a:moveTo>
                <a:cubicBezTo>
                  <a:pt x="144" y="167"/>
                  <a:pt x="145" y="167"/>
                  <a:pt x="146" y="167"/>
                </a:cubicBezTo>
                <a:cubicBezTo>
                  <a:pt x="148" y="166"/>
                  <a:pt x="149" y="165"/>
                  <a:pt x="151" y="164"/>
                </a:cubicBezTo>
                <a:cubicBezTo>
                  <a:pt x="150" y="163"/>
                  <a:pt x="150" y="163"/>
                  <a:pt x="150" y="164"/>
                </a:cubicBezTo>
                <a:cubicBezTo>
                  <a:pt x="148" y="165"/>
                  <a:pt x="146" y="166"/>
                  <a:pt x="145" y="166"/>
                </a:cubicBezTo>
                <a:cubicBezTo>
                  <a:pt x="144" y="166"/>
                  <a:pt x="144" y="167"/>
                  <a:pt x="144" y="167"/>
                </a:cubicBezTo>
                <a:close/>
                <a:moveTo>
                  <a:pt x="164" y="40"/>
                </a:moveTo>
                <a:cubicBezTo>
                  <a:pt x="165" y="40"/>
                  <a:pt x="165" y="40"/>
                  <a:pt x="166" y="39"/>
                </a:cubicBezTo>
                <a:cubicBezTo>
                  <a:pt x="166" y="38"/>
                  <a:pt x="165" y="36"/>
                  <a:pt x="165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5" y="37"/>
                  <a:pt x="164" y="38"/>
                  <a:pt x="164" y="40"/>
                </a:cubicBezTo>
                <a:close/>
                <a:moveTo>
                  <a:pt x="188" y="168"/>
                </a:moveTo>
                <a:cubicBezTo>
                  <a:pt x="187" y="169"/>
                  <a:pt x="186" y="170"/>
                  <a:pt x="185" y="171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86" y="171"/>
                  <a:pt x="188" y="170"/>
                  <a:pt x="189" y="169"/>
                </a:cubicBezTo>
                <a:cubicBezTo>
                  <a:pt x="188" y="169"/>
                  <a:pt x="188" y="168"/>
                  <a:pt x="188" y="168"/>
                </a:cubicBezTo>
                <a:close/>
                <a:moveTo>
                  <a:pt x="28" y="189"/>
                </a:moveTo>
                <a:cubicBezTo>
                  <a:pt x="29" y="189"/>
                  <a:pt x="31" y="189"/>
                  <a:pt x="32" y="189"/>
                </a:cubicBezTo>
                <a:cubicBezTo>
                  <a:pt x="32" y="188"/>
                  <a:pt x="32" y="188"/>
                  <a:pt x="32" y="187"/>
                </a:cubicBezTo>
                <a:cubicBezTo>
                  <a:pt x="31" y="188"/>
                  <a:pt x="29" y="188"/>
                  <a:pt x="28" y="189"/>
                </a:cubicBezTo>
                <a:close/>
                <a:moveTo>
                  <a:pt x="164" y="159"/>
                </a:moveTo>
                <a:cubicBezTo>
                  <a:pt x="163" y="161"/>
                  <a:pt x="161" y="162"/>
                  <a:pt x="160" y="163"/>
                </a:cubicBezTo>
                <a:cubicBezTo>
                  <a:pt x="163" y="162"/>
                  <a:pt x="164" y="162"/>
                  <a:pt x="164" y="159"/>
                </a:cubicBezTo>
                <a:close/>
                <a:moveTo>
                  <a:pt x="125" y="138"/>
                </a:moveTo>
                <a:cubicBezTo>
                  <a:pt x="125" y="138"/>
                  <a:pt x="125" y="138"/>
                  <a:pt x="125" y="138"/>
                </a:cubicBezTo>
                <a:cubicBezTo>
                  <a:pt x="123" y="139"/>
                  <a:pt x="122" y="141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2" y="142"/>
                  <a:pt x="123" y="141"/>
                  <a:pt x="124" y="140"/>
                </a:cubicBezTo>
                <a:cubicBezTo>
                  <a:pt x="125" y="139"/>
                  <a:pt x="125" y="139"/>
                  <a:pt x="125" y="138"/>
                </a:cubicBezTo>
                <a:close/>
                <a:moveTo>
                  <a:pt x="70" y="15"/>
                </a:moveTo>
                <a:cubicBezTo>
                  <a:pt x="68" y="15"/>
                  <a:pt x="66" y="15"/>
                  <a:pt x="64" y="15"/>
                </a:cubicBezTo>
                <a:cubicBezTo>
                  <a:pt x="65" y="15"/>
                  <a:pt x="67" y="15"/>
                  <a:pt x="69" y="16"/>
                </a:cubicBezTo>
                <a:cubicBezTo>
                  <a:pt x="70" y="16"/>
                  <a:pt x="70" y="16"/>
                  <a:pt x="70" y="15"/>
                </a:cubicBezTo>
                <a:close/>
                <a:moveTo>
                  <a:pt x="172" y="175"/>
                </a:moveTo>
                <a:cubicBezTo>
                  <a:pt x="170" y="175"/>
                  <a:pt x="169" y="176"/>
                  <a:pt x="168" y="177"/>
                </a:cubicBezTo>
                <a:cubicBezTo>
                  <a:pt x="169" y="177"/>
                  <a:pt x="170" y="177"/>
                  <a:pt x="172" y="177"/>
                </a:cubicBezTo>
                <a:cubicBezTo>
                  <a:pt x="172" y="176"/>
                  <a:pt x="172" y="176"/>
                  <a:pt x="172" y="175"/>
                </a:cubicBezTo>
                <a:close/>
                <a:moveTo>
                  <a:pt x="71" y="75"/>
                </a:moveTo>
                <a:cubicBezTo>
                  <a:pt x="71" y="77"/>
                  <a:pt x="71" y="77"/>
                  <a:pt x="71" y="79"/>
                </a:cubicBezTo>
                <a:cubicBezTo>
                  <a:pt x="72" y="78"/>
                  <a:pt x="73" y="77"/>
                  <a:pt x="74" y="76"/>
                </a:cubicBezTo>
                <a:cubicBezTo>
                  <a:pt x="73" y="76"/>
                  <a:pt x="72" y="76"/>
                  <a:pt x="71" y="75"/>
                </a:cubicBezTo>
                <a:close/>
                <a:moveTo>
                  <a:pt x="38" y="143"/>
                </a:moveTo>
                <a:cubicBezTo>
                  <a:pt x="38" y="142"/>
                  <a:pt x="37" y="141"/>
                  <a:pt x="37" y="140"/>
                </a:cubicBezTo>
                <a:cubicBezTo>
                  <a:pt x="37" y="141"/>
                  <a:pt x="37" y="141"/>
                  <a:pt x="37" y="142"/>
                </a:cubicBezTo>
                <a:cubicBezTo>
                  <a:pt x="37" y="143"/>
                  <a:pt x="36" y="144"/>
                  <a:pt x="37" y="145"/>
                </a:cubicBezTo>
                <a:cubicBezTo>
                  <a:pt x="37" y="144"/>
                  <a:pt x="38" y="143"/>
                  <a:pt x="38" y="143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9" y="82"/>
                </a:cubicBezTo>
                <a:cubicBezTo>
                  <a:pt x="69" y="80"/>
                  <a:pt x="69" y="77"/>
                  <a:pt x="69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8" y="78"/>
                  <a:pt x="68" y="80"/>
                  <a:pt x="68" y="82"/>
                </a:cubicBezTo>
                <a:close/>
                <a:moveTo>
                  <a:pt x="73" y="28"/>
                </a:moveTo>
                <a:cubicBezTo>
                  <a:pt x="74" y="28"/>
                  <a:pt x="75" y="28"/>
                  <a:pt x="76" y="28"/>
                </a:cubicBezTo>
                <a:cubicBezTo>
                  <a:pt x="76" y="27"/>
                  <a:pt x="76" y="26"/>
                  <a:pt x="73" y="27"/>
                </a:cubicBezTo>
                <a:cubicBezTo>
                  <a:pt x="73" y="27"/>
                  <a:pt x="73" y="27"/>
                  <a:pt x="73" y="28"/>
                </a:cubicBezTo>
                <a:close/>
                <a:moveTo>
                  <a:pt x="202" y="155"/>
                </a:moveTo>
                <a:cubicBezTo>
                  <a:pt x="203" y="155"/>
                  <a:pt x="203" y="155"/>
                  <a:pt x="202" y="152"/>
                </a:cubicBezTo>
                <a:cubicBezTo>
                  <a:pt x="202" y="151"/>
                  <a:pt x="202" y="150"/>
                  <a:pt x="202" y="149"/>
                </a:cubicBezTo>
                <a:cubicBezTo>
                  <a:pt x="202" y="149"/>
                  <a:pt x="202" y="149"/>
                  <a:pt x="201" y="149"/>
                </a:cubicBezTo>
                <a:cubicBezTo>
                  <a:pt x="202" y="151"/>
                  <a:pt x="202" y="153"/>
                  <a:pt x="202" y="155"/>
                </a:cubicBezTo>
                <a:close/>
                <a:moveTo>
                  <a:pt x="107" y="120"/>
                </a:moveTo>
                <a:cubicBezTo>
                  <a:pt x="107" y="120"/>
                  <a:pt x="107" y="120"/>
                  <a:pt x="107" y="120"/>
                </a:cubicBezTo>
                <a:cubicBezTo>
                  <a:pt x="108" y="120"/>
                  <a:pt x="109" y="119"/>
                  <a:pt x="111" y="119"/>
                </a:cubicBezTo>
                <a:cubicBezTo>
                  <a:pt x="111" y="118"/>
                  <a:pt x="111" y="118"/>
                  <a:pt x="110" y="117"/>
                </a:cubicBezTo>
                <a:cubicBezTo>
                  <a:pt x="109" y="118"/>
                  <a:pt x="108" y="119"/>
                  <a:pt x="107" y="120"/>
                </a:cubicBezTo>
                <a:close/>
                <a:moveTo>
                  <a:pt x="132" y="132"/>
                </a:moveTo>
                <a:cubicBezTo>
                  <a:pt x="130" y="132"/>
                  <a:pt x="130" y="133"/>
                  <a:pt x="130" y="135"/>
                </a:cubicBezTo>
                <a:cubicBezTo>
                  <a:pt x="131" y="134"/>
                  <a:pt x="132" y="134"/>
                  <a:pt x="132" y="132"/>
                </a:cubicBezTo>
                <a:close/>
                <a:moveTo>
                  <a:pt x="26" y="32"/>
                </a:moveTo>
                <a:cubicBezTo>
                  <a:pt x="25" y="34"/>
                  <a:pt x="25" y="34"/>
                  <a:pt x="26" y="36"/>
                </a:cubicBezTo>
                <a:cubicBezTo>
                  <a:pt x="27" y="35"/>
                  <a:pt x="27" y="35"/>
                  <a:pt x="26" y="32"/>
                </a:cubicBezTo>
                <a:close/>
                <a:moveTo>
                  <a:pt x="90" y="53"/>
                </a:moveTo>
                <a:cubicBezTo>
                  <a:pt x="91" y="53"/>
                  <a:pt x="91" y="53"/>
                  <a:pt x="92" y="53"/>
                </a:cubicBezTo>
                <a:cubicBezTo>
                  <a:pt x="92" y="52"/>
                  <a:pt x="92" y="52"/>
                  <a:pt x="92" y="51"/>
                </a:cubicBezTo>
                <a:cubicBezTo>
                  <a:pt x="91" y="51"/>
                  <a:pt x="91" y="51"/>
                  <a:pt x="90" y="53"/>
                </a:cubicBezTo>
                <a:close/>
                <a:moveTo>
                  <a:pt x="152" y="121"/>
                </a:moveTo>
                <a:cubicBezTo>
                  <a:pt x="152" y="120"/>
                  <a:pt x="152" y="118"/>
                  <a:pt x="152" y="117"/>
                </a:cubicBezTo>
                <a:cubicBezTo>
                  <a:pt x="152" y="118"/>
                  <a:pt x="151" y="119"/>
                  <a:pt x="151" y="120"/>
                </a:cubicBezTo>
                <a:cubicBezTo>
                  <a:pt x="151" y="121"/>
                  <a:pt x="151" y="121"/>
                  <a:pt x="152" y="121"/>
                </a:cubicBezTo>
                <a:close/>
                <a:moveTo>
                  <a:pt x="101" y="38"/>
                </a:moveTo>
                <a:cubicBezTo>
                  <a:pt x="100" y="38"/>
                  <a:pt x="99" y="38"/>
                  <a:pt x="98" y="38"/>
                </a:cubicBezTo>
                <a:cubicBezTo>
                  <a:pt x="98" y="38"/>
                  <a:pt x="98" y="39"/>
                  <a:pt x="98" y="40"/>
                </a:cubicBezTo>
                <a:cubicBezTo>
                  <a:pt x="99" y="39"/>
                  <a:pt x="100" y="38"/>
                  <a:pt x="101" y="38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5"/>
                </a:cubicBezTo>
                <a:cubicBezTo>
                  <a:pt x="106" y="44"/>
                  <a:pt x="106" y="43"/>
                  <a:pt x="107" y="43"/>
                </a:cubicBezTo>
                <a:cubicBezTo>
                  <a:pt x="108" y="42"/>
                  <a:pt x="108" y="42"/>
                  <a:pt x="108" y="41"/>
                </a:cubicBezTo>
                <a:cubicBezTo>
                  <a:pt x="107" y="42"/>
                  <a:pt x="106" y="43"/>
                  <a:pt x="105" y="44"/>
                </a:cubicBezTo>
                <a:close/>
                <a:moveTo>
                  <a:pt x="130" y="58"/>
                </a:moveTo>
                <a:cubicBezTo>
                  <a:pt x="131" y="58"/>
                  <a:pt x="132" y="57"/>
                  <a:pt x="133" y="56"/>
                </a:cubicBezTo>
                <a:cubicBezTo>
                  <a:pt x="133" y="56"/>
                  <a:pt x="133" y="55"/>
                  <a:pt x="133" y="55"/>
                </a:cubicBezTo>
                <a:cubicBezTo>
                  <a:pt x="132" y="56"/>
                  <a:pt x="130" y="57"/>
                  <a:pt x="130" y="58"/>
                </a:cubicBezTo>
                <a:close/>
                <a:moveTo>
                  <a:pt x="37" y="186"/>
                </a:moveTo>
                <a:cubicBezTo>
                  <a:pt x="36" y="187"/>
                  <a:pt x="36" y="187"/>
                  <a:pt x="35" y="187"/>
                </a:cubicBezTo>
                <a:cubicBezTo>
                  <a:pt x="35" y="187"/>
                  <a:pt x="35" y="188"/>
                  <a:pt x="35" y="189"/>
                </a:cubicBezTo>
                <a:cubicBezTo>
                  <a:pt x="36" y="189"/>
                  <a:pt x="36" y="189"/>
                  <a:pt x="37" y="186"/>
                </a:cubicBezTo>
                <a:close/>
                <a:moveTo>
                  <a:pt x="76" y="38"/>
                </a:moveTo>
                <a:cubicBezTo>
                  <a:pt x="76" y="38"/>
                  <a:pt x="76" y="38"/>
                  <a:pt x="76" y="38"/>
                </a:cubicBezTo>
                <a:cubicBezTo>
                  <a:pt x="77" y="38"/>
                  <a:pt x="78" y="38"/>
                  <a:pt x="79" y="38"/>
                </a:cubicBezTo>
                <a:cubicBezTo>
                  <a:pt x="79" y="37"/>
                  <a:pt x="78" y="36"/>
                  <a:pt x="78" y="36"/>
                </a:cubicBezTo>
                <a:cubicBezTo>
                  <a:pt x="77" y="37"/>
                  <a:pt x="77" y="37"/>
                  <a:pt x="76" y="38"/>
                </a:cubicBezTo>
                <a:close/>
                <a:moveTo>
                  <a:pt x="88" y="157"/>
                </a:moveTo>
                <a:cubicBezTo>
                  <a:pt x="89" y="157"/>
                  <a:pt x="89" y="157"/>
                  <a:pt x="90" y="157"/>
                </a:cubicBezTo>
                <a:cubicBezTo>
                  <a:pt x="90" y="156"/>
                  <a:pt x="90" y="156"/>
                  <a:pt x="90" y="155"/>
                </a:cubicBezTo>
                <a:cubicBezTo>
                  <a:pt x="89" y="156"/>
                  <a:pt x="88" y="156"/>
                  <a:pt x="88" y="157"/>
                </a:cubicBezTo>
                <a:close/>
                <a:moveTo>
                  <a:pt x="178" y="18"/>
                </a:moveTo>
                <a:cubicBezTo>
                  <a:pt x="178" y="18"/>
                  <a:pt x="177" y="18"/>
                  <a:pt x="177" y="18"/>
                </a:cubicBezTo>
                <a:cubicBezTo>
                  <a:pt x="177" y="19"/>
                  <a:pt x="177" y="20"/>
                  <a:pt x="177" y="21"/>
                </a:cubicBezTo>
                <a:cubicBezTo>
                  <a:pt x="178" y="21"/>
                  <a:pt x="179" y="21"/>
                  <a:pt x="179" y="20"/>
                </a:cubicBezTo>
                <a:cubicBezTo>
                  <a:pt x="179" y="19"/>
                  <a:pt x="178" y="19"/>
                  <a:pt x="178" y="18"/>
                </a:cubicBezTo>
                <a:close/>
                <a:moveTo>
                  <a:pt x="40" y="164"/>
                </a:moveTo>
                <a:cubicBezTo>
                  <a:pt x="40" y="164"/>
                  <a:pt x="40" y="164"/>
                  <a:pt x="40" y="164"/>
                </a:cubicBezTo>
                <a:cubicBezTo>
                  <a:pt x="39" y="164"/>
                  <a:pt x="37" y="164"/>
                  <a:pt x="36" y="163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7" y="164"/>
                  <a:pt x="39" y="164"/>
                  <a:pt x="40" y="164"/>
                </a:cubicBezTo>
                <a:close/>
                <a:moveTo>
                  <a:pt x="78" y="48"/>
                </a:moveTo>
                <a:cubicBezTo>
                  <a:pt x="79" y="48"/>
                  <a:pt x="79" y="48"/>
                  <a:pt x="80" y="47"/>
                </a:cubicBezTo>
                <a:cubicBezTo>
                  <a:pt x="81" y="46"/>
                  <a:pt x="81" y="46"/>
                  <a:pt x="80" y="45"/>
                </a:cubicBezTo>
                <a:cubicBezTo>
                  <a:pt x="79" y="46"/>
                  <a:pt x="79" y="47"/>
                  <a:pt x="78" y="48"/>
                </a:cubicBezTo>
                <a:close/>
                <a:moveTo>
                  <a:pt x="33" y="109"/>
                </a:moveTo>
                <a:cubicBezTo>
                  <a:pt x="35" y="108"/>
                  <a:pt x="35" y="107"/>
                  <a:pt x="34" y="105"/>
                </a:cubicBezTo>
                <a:cubicBezTo>
                  <a:pt x="33" y="106"/>
                  <a:pt x="33" y="108"/>
                  <a:pt x="33" y="109"/>
                </a:cubicBezTo>
                <a:close/>
                <a:moveTo>
                  <a:pt x="41" y="28"/>
                </a:moveTo>
                <a:cubicBezTo>
                  <a:pt x="41" y="27"/>
                  <a:pt x="41" y="26"/>
                  <a:pt x="41" y="26"/>
                </a:cubicBezTo>
                <a:cubicBezTo>
                  <a:pt x="40" y="26"/>
                  <a:pt x="39" y="27"/>
                  <a:pt x="38" y="28"/>
                </a:cubicBezTo>
                <a:cubicBezTo>
                  <a:pt x="39" y="28"/>
                  <a:pt x="40" y="28"/>
                  <a:pt x="41" y="28"/>
                </a:cubicBezTo>
                <a:close/>
                <a:moveTo>
                  <a:pt x="65" y="28"/>
                </a:moveTo>
                <a:cubicBezTo>
                  <a:pt x="67" y="28"/>
                  <a:pt x="68" y="29"/>
                  <a:pt x="69" y="28"/>
                </a:cubicBezTo>
                <a:cubicBezTo>
                  <a:pt x="67" y="27"/>
                  <a:pt x="67" y="27"/>
                  <a:pt x="65" y="28"/>
                </a:cubicBezTo>
                <a:close/>
                <a:moveTo>
                  <a:pt x="118" y="50"/>
                </a:moveTo>
                <a:cubicBezTo>
                  <a:pt x="118" y="50"/>
                  <a:pt x="118" y="50"/>
                  <a:pt x="118" y="50"/>
                </a:cubicBezTo>
                <a:cubicBezTo>
                  <a:pt x="119" y="50"/>
                  <a:pt x="120" y="49"/>
                  <a:pt x="122" y="48"/>
                </a:cubicBezTo>
                <a:cubicBezTo>
                  <a:pt x="120" y="48"/>
                  <a:pt x="118" y="49"/>
                  <a:pt x="118" y="49"/>
                </a:cubicBezTo>
                <a:cubicBezTo>
                  <a:pt x="118" y="50"/>
                  <a:pt x="118" y="50"/>
                  <a:pt x="118" y="50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8" y="43"/>
                  <a:pt x="57" y="44"/>
                  <a:pt x="57" y="44"/>
                </a:cubicBezTo>
                <a:cubicBezTo>
                  <a:pt x="57" y="44"/>
                  <a:pt x="57" y="45"/>
                  <a:pt x="57" y="46"/>
                </a:cubicBezTo>
                <a:close/>
                <a:moveTo>
                  <a:pt x="89" y="6"/>
                </a:moveTo>
                <a:cubicBezTo>
                  <a:pt x="90" y="7"/>
                  <a:pt x="92" y="6"/>
                  <a:pt x="94" y="6"/>
                </a:cubicBezTo>
                <a:cubicBezTo>
                  <a:pt x="92" y="6"/>
                  <a:pt x="90" y="6"/>
                  <a:pt x="89" y="6"/>
                </a:cubicBezTo>
                <a:close/>
                <a:moveTo>
                  <a:pt x="29" y="56"/>
                </a:moveTo>
                <a:cubicBezTo>
                  <a:pt x="30" y="55"/>
                  <a:pt x="30" y="54"/>
                  <a:pt x="29" y="52"/>
                </a:cubicBezTo>
                <a:cubicBezTo>
                  <a:pt x="28" y="53"/>
                  <a:pt x="29" y="55"/>
                  <a:pt x="29" y="56"/>
                </a:cubicBezTo>
                <a:close/>
                <a:moveTo>
                  <a:pt x="151" y="56"/>
                </a:moveTo>
                <a:cubicBezTo>
                  <a:pt x="150" y="57"/>
                  <a:pt x="149" y="57"/>
                  <a:pt x="149" y="57"/>
                </a:cubicBezTo>
                <a:cubicBezTo>
                  <a:pt x="150" y="58"/>
                  <a:pt x="150" y="58"/>
                  <a:pt x="151" y="58"/>
                </a:cubicBezTo>
                <a:cubicBezTo>
                  <a:pt x="151" y="57"/>
                  <a:pt x="151" y="57"/>
                  <a:pt x="151" y="56"/>
                </a:cubicBezTo>
                <a:close/>
                <a:moveTo>
                  <a:pt x="29" y="114"/>
                </a:moveTo>
                <a:cubicBezTo>
                  <a:pt x="30" y="113"/>
                  <a:pt x="31" y="113"/>
                  <a:pt x="30" y="111"/>
                </a:cubicBezTo>
                <a:cubicBezTo>
                  <a:pt x="29" y="112"/>
                  <a:pt x="28" y="113"/>
                  <a:pt x="29" y="114"/>
                </a:cubicBezTo>
                <a:close/>
                <a:moveTo>
                  <a:pt x="111" y="19"/>
                </a:moveTo>
                <a:cubicBezTo>
                  <a:pt x="112" y="20"/>
                  <a:pt x="114" y="20"/>
                  <a:pt x="115" y="19"/>
                </a:cubicBezTo>
                <a:cubicBezTo>
                  <a:pt x="112" y="19"/>
                  <a:pt x="112" y="19"/>
                  <a:pt x="111" y="19"/>
                </a:cubicBezTo>
                <a:close/>
                <a:moveTo>
                  <a:pt x="97" y="49"/>
                </a:moveTo>
                <a:cubicBezTo>
                  <a:pt x="97" y="48"/>
                  <a:pt x="97" y="47"/>
                  <a:pt x="96" y="46"/>
                </a:cubicBezTo>
                <a:cubicBezTo>
                  <a:pt x="95" y="47"/>
                  <a:pt x="95" y="47"/>
                  <a:pt x="95" y="49"/>
                </a:cubicBezTo>
                <a:cubicBezTo>
                  <a:pt x="96" y="49"/>
                  <a:pt x="96" y="49"/>
                  <a:pt x="97" y="49"/>
                </a:cubicBezTo>
                <a:close/>
                <a:moveTo>
                  <a:pt x="46" y="109"/>
                </a:moveTo>
                <a:cubicBezTo>
                  <a:pt x="46" y="109"/>
                  <a:pt x="46" y="109"/>
                  <a:pt x="46" y="109"/>
                </a:cubicBezTo>
                <a:cubicBezTo>
                  <a:pt x="46" y="110"/>
                  <a:pt x="45" y="112"/>
                  <a:pt x="45" y="113"/>
                </a:cubicBezTo>
                <a:cubicBezTo>
                  <a:pt x="46" y="113"/>
                  <a:pt x="46" y="113"/>
                  <a:pt x="46" y="112"/>
                </a:cubicBezTo>
                <a:cubicBezTo>
                  <a:pt x="46" y="111"/>
                  <a:pt x="46" y="110"/>
                  <a:pt x="46" y="109"/>
                </a:cubicBezTo>
                <a:close/>
                <a:moveTo>
                  <a:pt x="189" y="63"/>
                </a:moveTo>
                <a:cubicBezTo>
                  <a:pt x="189" y="63"/>
                  <a:pt x="189" y="63"/>
                  <a:pt x="189" y="63"/>
                </a:cubicBezTo>
                <a:cubicBezTo>
                  <a:pt x="189" y="64"/>
                  <a:pt x="188" y="64"/>
                  <a:pt x="188" y="64"/>
                </a:cubicBezTo>
                <a:cubicBezTo>
                  <a:pt x="188" y="65"/>
                  <a:pt x="188" y="66"/>
                  <a:pt x="189" y="67"/>
                </a:cubicBezTo>
                <a:cubicBezTo>
                  <a:pt x="189" y="66"/>
                  <a:pt x="189" y="65"/>
                  <a:pt x="189" y="63"/>
                </a:cubicBezTo>
                <a:close/>
                <a:moveTo>
                  <a:pt x="8" y="21"/>
                </a:moveTo>
                <a:cubicBezTo>
                  <a:pt x="8" y="21"/>
                  <a:pt x="8" y="22"/>
                  <a:pt x="8" y="22"/>
                </a:cubicBezTo>
                <a:cubicBezTo>
                  <a:pt x="9" y="21"/>
                  <a:pt x="9" y="20"/>
                  <a:pt x="10" y="20"/>
                </a:cubicBezTo>
                <a:cubicBezTo>
                  <a:pt x="10" y="19"/>
                  <a:pt x="10" y="19"/>
                  <a:pt x="10" y="18"/>
                </a:cubicBezTo>
                <a:cubicBezTo>
                  <a:pt x="9" y="19"/>
                  <a:pt x="8" y="20"/>
                  <a:pt x="8" y="21"/>
                </a:cubicBezTo>
                <a:close/>
                <a:moveTo>
                  <a:pt x="188" y="134"/>
                </a:moveTo>
                <a:cubicBezTo>
                  <a:pt x="189" y="133"/>
                  <a:pt x="189" y="132"/>
                  <a:pt x="188" y="130"/>
                </a:cubicBezTo>
                <a:cubicBezTo>
                  <a:pt x="188" y="132"/>
                  <a:pt x="188" y="133"/>
                  <a:pt x="188" y="134"/>
                </a:cubicBezTo>
                <a:close/>
                <a:moveTo>
                  <a:pt x="51" y="223"/>
                </a:moveTo>
                <a:cubicBezTo>
                  <a:pt x="50" y="222"/>
                  <a:pt x="50" y="222"/>
                  <a:pt x="49" y="222"/>
                </a:cubicBezTo>
                <a:cubicBezTo>
                  <a:pt x="49" y="223"/>
                  <a:pt x="49" y="224"/>
                  <a:pt x="50" y="224"/>
                </a:cubicBezTo>
                <a:cubicBezTo>
                  <a:pt x="51" y="224"/>
                  <a:pt x="51" y="223"/>
                  <a:pt x="51" y="223"/>
                </a:cubicBezTo>
                <a:close/>
                <a:moveTo>
                  <a:pt x="89" y="90"/>
                </a:moveTo>
                <a:cubicBezTo>
                  <a:pt x="88" y="91"/>
                  <a:pt x="87" y="91"/>
                  <a:pt x="87" y="93"/>
                </a:cubicBezTo>
                <a:cubicBezTo>
                  <a:pt x="88" y="92"/>
                  <a:pt x="90" y="91"/>
                  <a:pt x="89" y="90"/>
                </a:cubicBezTo>
                <a:close/>
                <a:moveTo>
                  <a:pt x="69" y="45"/>
                </a:moveTo>
                <a:cubicBezTo>
                  <a:pt x="68" y="46"/>
                  <a:pt x="67" y="47"/>
                  <a:pt x="67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7"/>
                  <a:pt x="69" y="46"/>
                  <a:pt x="69" y="45"/>
                </a:cubicBezTo>
                <a:close/>
                <a:moveTo>
                  <a:pt x="151" y="167"/>
                </a:moveTo>
                <a:cubicBezTo>
                  <a:pt x="151" y="167"/>
                  <a:pt x="151" y="167"/>
                  <a:pt x="151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3" y="167"/>
                  <a:pt x="153" y="167"/>
                  <a:pt x="154" y="167"/>
                </a:cubicBezTo>
                <a:cubicBezTo>
                  <a:pt x="154" y="166"/>
                  <a:pt x="154" y="166"/>
                  <a:pt x="153" y="165"/>
                </a:cubicBezTo>
                <a:cubicBezTo>
                  <a:pt x="153" y="166"/>
                  <a:pt x="152" y="166"/>
                  <a:pt x="151" y="167"/>
                </a:cubicBezTo>
                <a:close/>
                <a:moveTo>
                  <a:pt x="188" y="50"/>
                </a:moveTo>
                <a:cubicBezTo>
                  <a:pt x="189" y="50"/>
                  <a:pt x="189" y="50"/>
                  <a:pt x="189" y="50"/>
                </a:cubicBezTo>
                <a:cubicBezTo>
                  <a:pt x="189" y="49"/>
                  <a:pt x="189" y="49"/>
                  <a:pt x="189" y="48"/>
                </a:cubicBezTo>
                <a:cubicBezTo>
                  <a:pt x="188" y="49"/>
                  <a:pt x="188" y="49"/>
                  <a:pt x="188" y="50"/>
                </a:cubicBezTo>
                <a:close/>
                <a:moveTo>
                  <a:pt x="166" y="166"/>
                </a:moveTo>
                <a:cubicBezTo>
                  <a:pt x="167" y="165"/>
                  <a:pt x="168" y="165"/>
                  <a:pt x="167" y="164"/>
                </a:cubicBezTo>
                <a:cubicBezTo>
                  <a:pt x="166" y="164"/>
                  <a:pt x="166" y="164"/>
                  <a:pt x="166" y="166"/>
                </a:cubicBezTo>
                <a:close/>
                <a:moveTo>
                  <a:pt x="76" y="199"/>
                </a:moveTo>
                <a:cubicBezTo>
                  <a:pt x="76" y="199"/>
                  <a:pt x="76" y="199"/>
                  <a:pt x="76" y="199"/>
                </a:cubicBezTo>
                <a:cubicBezTo>
                  <a:pt x="78" y="199"/>
                  <a:pt x="79" y="199"/>
                  <a:pt x="81" y="199"/>
                </a:cubicBezTo>
                <a:cubicBezTo>
                  <a:pt x="81" y="198"/>
                  <a:pt x="81" y="198"/>
                  <a:pt x="80" y="198"/>
                </a:cubicBezTo>
                <a:cubicBezTo>
                  <a:pt x="79" y="198"/>
                  <a:pt x="78" y="198"/>
                  <a:pt x="76" y="199"/>
                </a:cubicBezTo>
                <a:close/>
                <a:moveTo>
                  <a:pt x="111" y="53"/>
                </a:moveTo>
                <a:cubicBezTo>
                  <a:pt x="111" y="53"/>
                  <a:pt x="111" y="53"/>
                  <a:pt x="111" y="53"/>
                </a:cubicBezTo>
                <a:cubicBezTo>
                  <a:pt x="111" y="52"/>
                  <a:pt x="112" y="52"/>
                  <a:pt x="113" y="51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2" y="51"/>
                  <a:pt x="111" y="51"/>
                  <a:pt x="111" y="51"/>
                </a:cubicBezTo>
                <a:cubicBezTo>
                  <a:pt x="111" y="52"/>
                  <a:pt x="111" y="52"/>
                  <a:pt x="111" y="53"/>
                </a:cubicBezTo>
                <a:close/>
                <a:moveTo>
                  <a:pt x="139" y="129"/>
                </a:moveTo>
                <a:cubicBezTo>
                  <a:pt x="138" y="129"/>
                  <a:pt x="138" y="129"/>
                  <a:pt x="138" y="128"/>
                </a:cubicBezTo>
                <a:cubicBezTo>
                  <a:pt x="137" y="129"/>
                  <a:pt x="135" y="129"/>
                  <a:pt x="135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6" y="130"/>
                  <a:pt x="137" y="130"/>
                  <a:pt x="139" y="129"/>
                </a:cubicBezTo>
                <a:close/>
                <a:moveTo>
                  <a:pt x="27" y="75"/>
                </a:move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6" y="79"/>
                  <a:pt x="26" y="79"/>
                </a:cubicBezTo>
                <a:cubicBezTo>
                  <a:pt x="26" y="78"/>
                  <a:pt x="28" y="77"/>
                  <a:pt x="27" y="75"/>
                </a:cubicBezTo>
                <a:close/>
                <a:moveTo>
                  <a:pt x="193" y="113"/>
                </a:moveTo>
                <a:cubicBezTo>
                  <a:pt x="194" y="113"/>
                  <a:pt x="194" y="113"/>
                  <a:pt x="194" y="113"/>
                </a:cubicBezTo>
                <a:cubicBezTo>
                  <a:pt x="194" y="112"/>
                  <a:pt x="194" y="111"/>
                  <a:pt x="194" y="110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11"/>
                  <a:pt x="193" y="112"/>
                  <a:pt x="193" y="113"/>
                </a:cubicBezTo>
                <a:close/>
                <a:moveTo>
                  <a:pt x="61" y="170"/>
                </a:moveTo>
                <a:cubicBezTo>
                  <a:pt x="63" y="170"/>
                  <a:pt x="64" y="169"/>
                  <a:pt x="66" y="169"/>
                </a:cubicBezTo>
                <a:cubicBezTo>
                  <a:pt x="63" y="169"/>
                  <a:pt x="62" y="169"/>
                  <a:pt x="61" y="170"/>
                </a:cubicBezTo>
                <a:close/>
                <a:moveTo>
                  <a:pt x="216" y="32"/>
                </a:moveTo>
                <a:cubicBezTo>
                  <a:pt x="216" y="31"/>
                  <a:pt x="217" y="31"/>
                  <a:pt x="217" y="31"/>
                </a:cubicBezTo>
                <a:cubicBezTo>
                  <a:pt x="216" y="30"/>
                  <a:pt x="216" y="30"/>
                  <a:pt x="215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5" y="30"/>
                  <a:pt x="216" y="31"/>
                  <a:pt x="216" y="32"/>
                </a:cubicBezTo>
                <a:close/>
                <a:moveTo>
                  <a:pt x="116" y="114"/>
                </a:moveTo>
                <a:cubicBezTo>
                  <a:pt x="116" y="114"/>
                  <a:pt x="116" y="113"/>
                  <a:pt x="115" y="113"/>
                </a:cubicBezTo>
                <a:cubicBezTo>
                  <a:pt x="115" y="114"/>
                  <a:pt x="114" y="115"/>
                  <a:pt x="114" y="116"/>
                </a:cubicBezTo>
                <a:cubicBezTo>
                  <a:pt x="116" y="116"/>
                  <a:pt x="115" y="115"/>
                  <a:pt x="116" y="114"/>
                </a:cubicBezTo>
                <a:close/>
                <a:moveTo>
                  <a:pt x="177" y="65"/>
                </a:moveTo>
                <a:cubicBezTo>
                  <a:pt x="176" y="65"/>
                  <a:pt x="176" y="66"/>
                  <a:pt x="176" y="68"/>
                </a:cubicBezTo>
                <a:cubicBezTo>
                  <a:pt x="177" y="67"/>
                  <a:pt x="177" y="67"/>
                  <a:pt x="177" y="65"/>
                </a:cubicBezTo>
                <a:close/>
                <a:moveTo>
                  <a:pt x="139" y="50"/>
                </a:moveTo>
                <a:cubicBezTo>
                  <a:pt x="136" y="52"/>
                  <a:pt x="136" y="52"/>
                  <a:pt x="135" y="53"/>
                </a:cubicBezTo>
                <a:cubicBezTo>
                  <a:pt x="137" y="52"/>
                  <a:pt x="138" y="51"/>
                  <a:pt x="139" y="50"/>
                </a:cubicBezTo>
                <a:close/>
                <a:moveTo>
                  <a:pt x="153" y="154"/>
                </a:moveTo>
                <a:cubicBezTo>
                  <a:pt x="151" y="155"/>
                  <a:pt x="151" y="155"/>
                  <a:pt x="151" y="157"/>
                </a:cubicBezTo>
                <a:cubicBezTo>
                  <a:pt x="152" y="156"/>
                  <a:pt x="152" y="155"/>
                  <a:pt x="153" y="154"/>
                </a:cubicBezTo>
                <a:close/>
                <a:moveTo>
                  <a:pt x="46" y="71"/>
                </a:moveTo>
                <a:cubicBezTo>
                  <a:pt x="47" y="71"/>
                  <a:pt x="48" y="71"/>
                  <a:pt x="48" y="71"/>
                </a:cubicBezTo>
                <a:cubicBezTo>
                  <a:pt x="48" y="70"/>
                  <a:pt x="48" y="70"/>
                  <a:pt x="48" y="69"/>
                </a:cubicBezTo>
                <a:cubicBezTo>
                  <a:pt x="47" y="69"/>
                  <a:pt x="47" y="70"/>
                  <a:pt x="46" y="71"/>
                </a:cubicBezTo>
                <a:close/>
                <a:moveTo>
                  <a:pt x="121" y="137"/>
                </a:moveTo>
                <a:cubicBezTo>
                  <a:pt x="119" y="138"/>
                  <a:pt x="119" y="138"/>
                  <a:pt x="119" y="139"/>
                </a:cubicBezTo>
                <a:cubicBezTo>
                  <a:pt x="120" y="138"/>
                  <a:pt x="121" y="138"/>
                  <a:pt x="121" y="137"/>
                </a:cubicBezTo>
                <a:close/>
                <a:moveTo>
                  <a:pt x="129" y="172"/>
                </a:moveTo>
                <a:cubicBezTo>
                  <a:pt x="128" y="173"/>
                  <a:pt x="127" y="173"/>
                  <a:pt x="126" y="173"/>
                </a:cubicBezTo>
                <a:cubicBezTo>
                  <a:pt x="126" y="173"/>
                  <a:pt x="126" y="173"/>
                  <a:pt x="126" y="173"/>
                </a:cubicBezTo>
                <a:cubicBezTo>
                  <a:pt x="127" y="173"/>
                  <a:pt x="128" y="173"/>
                  <a:pt x="129" y="174"/>
                </a:cubicBezTo>
                <a:cubicBezTo>
                  <a:pt x="129" y="173"/>
                  <a:pt x="129" y="173"/>
                  <a:pt x="129" y="172"/>
                </a:cubicBezTo>
                <a:close/>
                <a:moveTo>
                  <a:pt x="98" y="92"/>
                </a:moveTo>
                <a:cubicBezTo>
                  <a:pt x="98" y="92"/>
                  <a:pt x="98" y="92"/>
                  <a:pt x="97" y="92"/>
                </a:cubicBezTo>
                <a:cubicBezTo>
                  <a:pt x="97" y="92"/>
                  <a:pt x="96" y="92"/>
                  <a:pt x="96" y="93"/>
                </a:cubicBezTo>
                <a:cubicBezTo>
                  <a:pt x="95" y="93"/>
                  <a:pt x="95" y="94"/>
                  <a:pt x="96" y="94"/>
                </a:cubicBezTo>
                <a:cubicBezTo>
                  <a:pt x="96" y="93"/>
                  <a:pt x="97" y="93"/>
                  <a:pt x="98" y="92"/>
                </a:cubicBezTo>
                <a:close/>
                <a:moveTo>
                  <a:pt x="57" y="23"/>
                </a:moveTo>
                <a:cubicBezTo>
                  <a:pt x="57" y="22"/>
                  <a:pt x="57" y="21"/>
                  <a:pt x="57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2"/>
                  <a:pt x="57" y="23"/>
                  <a:pt x="56" y="23"/>
                </a:cubicBezTo>
                <a:cubicBezTo>
                  <a:pt x="56" y="23"/>
                  <a:pt x="57" y="24"/>
                  <a:pt x="57" y="23"/>
                </a:cubicBezTo>
                <a:close/>
                <a:moveTo>
                  <a:pt x="20" y="28"/>
                </a:moveTo>
                <a:cubicBezTo>
                  <a:pt x="19" y="29"/>
                  <a:pt x="19" y="30"/>
                  <a:pt x="18" y="31"/>
                </a:cubicBezTo>
                <a:cubicBezTo>
                  <a:pt x="19" y="30"/>
                  <a:pt x="20" y="29"/>
                  <a:pt x="20" y="28"/>
                </a:cubicBezTo>
                <a:close/>
                <a:moveTo>
                  <a:pt x="119" y="40"/>
                </a:moveTo>
                <a:cubicBezTo>
                  <a:pt x="118" y="40"/>
                  <a:pt x="117" y="41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7" y="41"/>
                  <a:pt x="118" y="40"/>
                  <a:pt x="119" y="40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0"/>
                  <a:pt x="187" y="112"/>
                  <a:pt x="187" y="11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7" y="110"/>
                  <a:pt x="187" y="108"/>
                </a:cubicBezTo>
                <a:close/>
                <a:moveTo>
                  <a:pt x="24" y="68"/>
                </a:moveTo>
                <a:cubicBezTo>
                  <a:pt x="24" y="67"/>
                  <a:pt x="24" y="66"/>
                  <a:pt x="24" y="65"/>
                </a:cubicBezTo>
                <a:cubicBezTo>
                  <a:pt x="23" y="66"/>
                  <a:pt x="23" y="66"/>
                  <a:pt x="24" y="68"/>
                </a:cubicBezTo>
                <a:close/>
                <a:moveTo>
                  <a:pt x="44" y="67"/>
                </a:moveTo>
                <a:cubicBezTo>
                  <a:pt x="44" y="67"/>
                  <a:pt x="44" y="68"/>
                  <a:pt x="44" y="69"/>
                </a:cubicBezTo>
                <a:cubicBezTo>
                  <a:pt x="45" y="68"/>
                  <a:pt x="46" y="67"/>
                  <a:pt x="46" y="67"/>
                </a:cubicBezTo>
                <a:cubicBezTo>
                  <a:pt x="46" y="67"/>
                  <a:pt x="46" y="66"/>
                  <a:pt x="46" y="66"/>
                </a:cubicBezTo>
                <a:cubicBezTo>
                  <a:pt x="45" y="67"/>
                  <a:pt x="45" y="67"/>
                  <a:pt x="44" y="67"/>
                </a:cubicBezTo>
                <a:close/>
                <a:moveTo>
                  <a:pt x="235" y="69"/>
                </a:moveTo>
                <a:cubicBezTo>
                  <a:pt x="235" y="69"/>
                  <a:pt x="235" y="69"/>
                  <a:pt x="235" y="69"/>
                </a:cubicBezTo>
                <a:cubicBezTo>
                  <a:pt x="235" y="71"/>
                  <a:pt x="235" y="73"/>
                  <a:pt x="235" y="75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5" y="73"/>
                  <a:pt x="235" y="71"/>
                  <a:pt x="235" y="69"/>
                </a:cubicBezTo>
                <a:close/>
                <a:moveTo>
                  <a:pt x="38" y="161"/>
                </a:moveTo>
                <a:cubicBezTo>
                  <a:pt x="41" y="161"/>
                  <a:pt x="41" y="161"/>
                  <a:pt x="42" y="160"/>
                </a:cubicBezTo>
                <a:cubicBezTo>
                  <a:pt x="41" y="160"/>
                  <a:pt x="39" y="161"/>
                  <a:pt x="38" y="161"/>
                </a:cubicBezTo>
                <a:close/>
                <a:moveTo>
                  <a:pt x="131" y="189"/>
                </a:moveTo>
                <a:cubicBezTo>
                  <a:pt x="129" y="189"/>
                  <a:pt x="128" y="189"/>
                  <a:pt x="126" y="189"/>
                </a:cubicBezTo>
                <a:cubicBezTo>
                  <a:pt x="126" y="189"/>
                  <a:pt x="126" y="189"/>
                  <a:pt x="126" y="190"/>
                </a:cubicBezTo>
                <a:cubicBezTo>
                  <a:pt x="128" y="189"/>
                  <a:pt x="129" y="189"/>
                  <a:pt x="131" y="189"/>
                </a:cubicBezTo>
                <a:close/>
                <a:moveTo>
                  <a:pt x="180" y="24"/>
                </a:moveTo>
                <a:cubicBezTo>
                  <a:pt x="180" y="23"/>
                  <a:pt x="180" y="23"/>
                  <a:pt x="180" y="23"/>
                </a:cubicBezTo>
                <a:cubicBezTo>
                  <a:pt x="178" y="23"/>
                  <a:pt x="178" y="23"/>
                  <a:pt x="178" y="25"/>
                </a:cubicBezTo>
                <a:cubicBezTo>
                  <a:pt x="179" y="24"/>
                  <a:pt x="179" y="24"/>
                  <a:pt x="180" y="24"/>
                </a:cubicBezTo>
                <a:close/>
                <a:moveTo>
                  <a:pt x="77" y="122"/>
                </a:moveTo>
                <a:cubicBezTo>
                  <a:pt x="75" y="122"/>
                  <a:pt x="75" y="122"/>
                  <a:pt x="75" y="123"/>
                </a:cubicBezTo>
                <a:cubicBezTo>
                  <a:pt x="76" y="123"/>
                  <a:pt x="76" y="123"/>
                  <a:pt x="77" y="122"/>
                </a:cubicBezTo>
                <a:close/>
                <a:moveTo>
                  <a:pt x="187" y="101"/>
                </a:moveTo>
                <a:cubicBezTo>
                  <a:pt x="187" y="101"/>
                  <a:pt x="186" y="101"/>
                  <a:pt x="186" y="101"/>
                </a:cubicBezTo>
                <a:cubicBezTo>
                  <a:pt x="186" y="102"/>
                  <a:pt x="186" y="104"/>
                  <a:pt x="186" y="106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7" y="104"/>
                  <a:pt x="187" y="102"/>
                  <a:pt x="187" y="101"/>
                </a:cubicBezTo>
                <a:close/>
                <a:moveTo>
                  <a:pt x="168" y="135"/>
                </a:moveTo>
                <a:cubicBezTo>
                  <a:pt x="167" y="136"/>
                  <a:pt x="167" y="136"/>
                  <a:pt x="167" y="138"/>
                </a:cubicBezTo>
                <a:cubicBezTo>
                  <a:pt x="167" y="137"/>
                  <a:pt x="168" y="136"/>
                  <a:pt x="168" y="135"/>
                </a:cubicBezTo>
                <a:close/>
                <a:moveTo>
                  <a:pt x="32" y="165"/>
                </a:moveTo>
                <a:cubicBezTo>
                  <a:pt x="33" y="165"/>
                  <a:pt x="33" y="164"/>
                  <a:pt x="33" y="163"/>
                </a:cubicBezTo>
                <a:cubicBezTo>
                  <a:pt x="32" y="164"/>
                  <a:pt x="32" y="165"/>
                  <a:pt x="32" y="165"/>
                </a:cubicBezTo>
                <a:close/>
                <a:moveTo>
                  <a:pt x="151" y="126"/>
                </a:moveTo>
                <a:cubicBezTo>
                  <a:pt x="150" y="126"/>
                  <a:pt x="150" y="127"/>
                  <a:pt x="149" y="128"/>
                </a:cubicBezTo>
                <a:cubicBezTo>
                  <a:pt x="151" y="128"/>
                  <a:pt x="151" y="128"/>
                  <a:pt x="151" y="126"/>
                </a:cubicBezTo>
                <a:close/>
                <a:moveTo>
                  <a:pt x="45" y="199"/>
                </a:moveTo>
                <a:cubicBezTo>
                  <a:pt x="45" y="200"/>
                  <a:pt x="46" y="200"/>
                  <a:pt x="48" y="199"/>
                </a:cubicBezTo>
                <a:cubicBezTo>
                  <a:pt x="47" y="199"/>
                  <a:pt x="46" y="199"/>
                  <a:pt x="45" y="199"/>
                </a:cubicBezTo>
                <a:close/>
                <a:moveTo>
                  <a:pt x="203" y="161"/>
                </a:moveTo>
                <a:cubicBezTo>
                  <a:pt x="203" y="159"/>
                  <a:pt x="203" y="158"/>
                  <a:pt x="203" y="157"/>
                </a:cubicBezTo>
                <a:cubicBezTo>
                  <a:pt x="202" y="159"/>
                  <a:pt x="203" y="160"/>
                  <a:pt x="203" y="161"/>
                </a:cubicBezTo>
                <a:close/>
                <a:moveTo>
                  <a:pt x="117" y="190"/>
                </a:moveTo>
                <a:cubicBezTo>
                  <a:pt x="118" y="190"/>
                  <a:pt x="120" y="191"/>
                  <a:pt x="121" y="190"/>
                </a:cubicBezTo>
                <a:cubicBezTo>
                  <a:pt x="120" y="190"/>
                  <a:pt x="118" y="190"/>
                  <a:pt x="117" y="190"/>
                </a:cubicBezTo>
                <a:close/>
                <a:moveTo>
                  <a:pt x="39" y="46"/>
                </a:moveTo>
                <a:cubicBezTo>
                  <a:pt x="38" y="46"/>
                  <a:pt x="37" y="46"/>
                  <a:pt x="37" y="46"/>
                </a:cubicBezTo>
                <a:cubicBezTo>
                  <a:pt x="37" y="46"/>
                  <a:pt x="36" y="46"/>
                  <a:pt x="36" y="47"/>
                </a:cubicBezTo>
                <a:cubicBezTo>
                  <a:pt x="37" y="47"/>
                  <a:pt x="38" y="47"/>
                  <a:pt x="39" y="46"/>
                </a:cubicBezTo>
                <a:close/>
                <a:moveTo>
                  <a:pt x="183" y="83"/>
                </a:moveTo>
                <a:cubicBezTo>
                  <a:pt x="183" y="83"/>
                  <a:pt x="183" y="83"/>
                  <a:pt x="183" y="83"/>
                </a:cubicBezTo>
                <a:cubicBezTo>
                  <a:pt x="183" y="84"/>
                  <a:pt x="183" y="85"/>
                  <a:pt x="183" y="86"/>
                </a:cubicBezTo>
                <a:cubicBezTo>
                  <a:pt x="183" y="85"/>
                  <a:pt x="183" y="84"/>
                  <a:pt x="183" y="83"/>
                </a:cubicBezTo>
                <a:close/>
                <a:moveTo>
                  <a:pt x="33" y="70"/>
                </a:moveTo>
                <a:cubicBezTo>
                  <a:pt x="33" y="70"/>
                  <a:pt x="33" y="69"/>
                  <a:pt x="33" y="69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3" y="70"/>
                </a:cubicBezTo>
                <a:close/>
                <a:moveTo>
                  <a:pt x="97" y="57"/>
                </a:moveTo>
                <a:cubicBezTo>
                  <a:pt x="96" y="57"/>
                  <a:pt x="96" y="57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58"/>
                  <a:pt x="96" y="58"/>
                  <a:pt x="97" y="57"/>
                </a:cubicBezTo>
                <a:close/>
                <a:moveTo>
                  <a:pt x="28" y="95"/>
                </a:moveTo>
                <a:cubicBezTo>
                  <a:pt x="28" y="95"/>
                  <a:pt x="28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4"/>
                  <a:pt x="27" y="95"/>
                  <a:pt x="27" y="95"/>
                </a:cubicBezTo>
                <a:cubicBezTo>
                  <a:pt x="28" y="95"/>
                  <a:pt x="28" y="95"/>
                  <a:pt x="28" y="95"/>
                </a:cubicBezTo>
                <a:close/>
                <a:moveTo>
                  <a:pt x="195" y="10"/>
                </a:moveTo>
                <a:cubicBezTo>
                  <a:pt x="194" y="10"/>
                  <a:pt x="194" y="10"/>
                  <a:pt x="193" y="11"/>
                </a:cubicBezTo>
                <a:cubicBezTo>
                  <a:pt x="194" y="11"/>
                  <a:pt x="194" y="11"/>
                  <a:pt x="195" y="12"/>
                </a:cubicBezTo>
                <a:cubicBezTo>
                  <a:pt x="195" y="11"/>
                  <a:pt x="195" y="10"/>
                  <a:pt x="195" y="10"/>
                </a:cubicBezTo>
                <a:close/>
                <a:moveTo>
                  <a:pt x="175" y="25"/>
                </a:moveTo>
                <a:cubicBezTo>
                  <a:pt x="174" y="25"/>
                  <a:pt x="174" y="26"/>
                  <a:pt x="174" y="27"/>
                </a:cubicBezTo>
                <a:cubicBezTo>
                  <a:pt x="175" y="26"/>
                  <a:pt x="175" y="26"/>
                  <a:pt x="175" y="25"/>
                </a:cubicBezTo>
                <a:close/>
                <a:moveTo>
                  <a:pt x="152" y="175"/>
                </a:moveTo>
                <a:cubicBezTo>
                  <a:pt x="154" y="176"/>
                  <a:pt x="154" y="176"/>
                  <a:pt x="154" y="175"/>
                </a:cubicBezTo>
                <a:cubicBezTo>
                  <a:pt x="153" y="175"/>
                  <a:pt x="153" y="175"/>
                  <a:pt x="152" y="175"/>
                </a:cubicBezTo>
                <a:close/>
                <a:moveTo>
                  <a:pt x="173" y="118"/>
                </a:moveTo>
                <a:cubicBezTo>
                  <a:pt x="173" y="118"/>
                  <a:pt x="173" y="119"/>
                  <a:pt x="173" y="120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4" y="119"/>
                  <a:pt x="174" y="119"/>
                  <a:pt x="173" y="118"/>
                </a:cubicBezTo>
                <a:close/>
                <a:moveTo>
                  <a:pt x="182" y="80"/>
                </a:moveTo>
                <a:cubicBezTo>
                  <a:pt x="183" y="80"/>
                  <a:pt x="184" y="79"/>
                  <a:pt x="183" y="79"/>
                </a:cubicBezTo>
                <a:cubicBezTo>
                  <a:pt x="182" y="79"/>
                  <a:pt x="182" y="79"/>
                  <a:pt x="182" y="80"/>
                </a:cubicBezTo>
                <a:close/>
                <a:moveTo>
                  <a:pt x="69" y="24"/>
                </a:moveTo>
                <a:cubicBezTo>
                  <a:pt x="70" y="24"/>
                  <a:pt x="70" y="24"/>
                  <a:pt x="71" y="24"/>
                </a:cubicBezTo>
                <a:cubicBezTo>
                  <a:pt x="71" y="23"/>
                  <a:pt x="71" y="23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3"/>
                  <a:pt x="70" y="23"/>
                  <a:pt x="69" y="24"/>
                </a:cubicBezTo>
                <a:close/>
                <a:moveTo>
                  <a:pt x="111" y="71"/>
                </a:moveTo>
                <a:cubicBezTo>
                  <a:pt x="111" y="70"/>
                  <a:pt x="112" y="70"/>
                  <a:pt x="112" y="69"/>
                </a:cubicBezTo>
                <a:cubicBezTo>
                  <a:pt x="111" y="69"/>
                  <a:pt x="110" y="69"/>
                  <a:pt x="111" y="71"/>
                </a:cubicBezTo>
                <a:close/>
                <a:moveTo>
                  <a:pt x="161" y="170"/>
                </a:moveTo>
                <a:cubicBezTo>
                  <a:pt x="162" y="170"/>
                  <a:pt x="162" y="170"/>
                  <a:pt x="163" y="170"/>
                </a:cubicBezTo>
                <a:cubicBezTo>
                  <a:pt x="162" y="170"/>
                  <a:pt x="161" y="169"/>
                  <a:pt x="161" y="170"/>
                </a:cubicBezTo>
                <a:close/>
                <a:moveTo>
                  <a:pt x="89" y="56"/>
                </a:moveTo>
                <a:cubicBezTo>
                  <a:pt x="87" y="56"/>
                  <a:pt x="87" y="56"/>
                  <a:pt x="86" y="57"/>
                </a:cubicBezTo>
                <a:cubicBezTo>
                  <a:pt x="87" y="56"/>
                  <a:pt x="88" y="56"/>
                  <a:pt x="89" y="56"/>
                </a:cubicBezTo>
                <a:close/>
                <a:moveTo>
                  <a:pt x="183" y="141"/>
                </a:moveTo>
                <a:cubicBezTo>
                  <a:pt x="183" y="140"/>
                  <a:pt x="184" y="140"/>
                  <a:pt x="184" y="139"/>
                </a:cubicBezTo>
                <a:cubicBezTo>
                  <a:pt x="183" y="139"/>
                  <a:pt x="183" y="139"/>
                  <a:pt x="183" y="141"/>
                </a:cubicBezTo>
                <a:close/>
                <a:moveTo>
                  <a:pt x="107" y="100"/>
                </a:moveTo>
                <a:cubicBezTo>
                  <a:pt x="107" y="99"/>
                  <a:pt x="107" y="98"/>
                  <a:pt x="107" y="97"/>
                </a:cubicBezTo>
                <a:cubicBezTo>
                  <a:pt x="106" y="98"/>
                  <a:pt x="107" y="99"/>
                  <a:pt x="107" y="100"/>
                </a:cubicBezTo>
                <a:close/>
                <a:moveTo>
                  <a:pt x="73" y="24"/>
                </a:moveTo>
                <a:cubicBezTo>
                  <a:pt x="74" y="24"/>
                  <a:pt x="74" y="24"/>
                  <a:pt x="75" y="24"/>
                </a:cubicBezTo>
                <a:cubicBezTo>
                  <a:pt x="74" y="23"/>
                  <a:pt x="74" y="23"/>
                  <a:pt x="74" y="22"/>
                </a:cubicBezTo>
                <a:cubicBezTo>
                  <a:pt x="74" y="23"/>
                  <a:pt x="74" y="23"/>
                  <a:pt x="73" y="24"/>
                </a:cubicBezTo>
                <a:close/>
                <a:moveTo>
                  <a:pt x="147" y="39"/>
                </a:moveTo>
                <a:cubicBezTo>
                  <a:pt x="147" y="39"/>
                  <a:pt x="148" y="39"/>
                  <a:pt x="148" y="38"/>
                </a:cubicBezTo>
                <a:cubicBezTo>
                  <a:pt x="147" y="38"/>
                  <a:pt x="147" y="38"/>
                  <a:pt x="147" y="39"/>
                </a:cubicBezTo>
                <a:close/>
                <a:moveTo>
                  <a:pt x="63" y="27"/>
                </a:move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1" y="27"/>
                  <a:pt x="61" y="28"/>
                </a:cubicBezTo>
                <a:cubicBezTo>
                  <a:pt x="61" y="28"/>
                  <a:pt x="61" y="28"/>
                  <a:pt x="61" y="29"/>
                </a:cubicBezTo>
                <a:cubicBezTo>
                  <a:pt x="62" y="28"/>
                  <a:pt x="62" y="28"/>
                  <a:pt x="63" y="27"/>
                </a:cubicBezTo>
                <a:close/>
                <a:moveTo>
                  <a:pt x="112" y="46"/>
                </a:moveTo>
                <a:cubicBezTo>
                  <a:pt x="113" y="45"/>
                  <a:pt x="113" y="45"/>
                  <a:pt x="114" y="44"/>
                </a:cubicBezTo>
                <a:cubicBezTo>
                  <a:pt x="113" y="45"/>
                  <a:pt x="112" y="45"/>
                  <a:pt x="112" y="46"/>
                </a:cubicBezTo>
                <a:close/>
                <a:moveTo>
                  <a:pt x="25" y="27"/>
                </a:move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8"/>
                  <a:pt x="25" y="27"/>
                </a:cubicBezTo>
                <a:close/>
                <a:moveTo>
                  <a:pt x="171" y="21"/>
                </a:moveTo>
                <a:cubicBezTo>
                  <a:pt x="170" y="22"/>
                  <a:pt x="170" y="22"/>
                  <a:pt x="169" y="23"/>
                </a:cubicBezTo>
                <a:cubicBezTo>
                  <a:pt x="170" y="22"/>
                  <a:pt x="171" y="23"/>
                  <a:pt x="171" y="21"/>
                </a:cubicBezTo>
                <a:close/>
                <a:moveTo>
                  <a:pt x="161" y="33"/>
                </a:moveTo>
                <a:cubicBezTo>
                  <a:pt x="161" y="33"/>
                  <a:pt x="161" y="34"/>
                  <a:pt x="161" y="34"/>
                </a:cubicBezTo>
                <a:cubicBezTo>
                  <a:pt x="162" y="33"/>
                  <a:pt x="163" y="33"/>
                  <a:pt x="163" y="32"/>
                </a:cubicBezTo>
                <a:cubicBezTo>
                  <a:pt x="162" y="32"/>
                  <a:pt x="161" y="33"/>
                  <a:pt x="161" y="33"/>
                </a:cubicBezTo>
                <a:close/>
                <a:moveTo>
                  <a:pt x="58" y="32"/>
                </a:moveTo>
                <a:cubicBezTo>
                  <a:pt x="57" y="32"/>
                  <a:pt x="57" y="32"/>
                  <a:pt x="56" y="32"/>
                </a:cubicBezTo>
                <a:cubicBezTo>
                  <a:pt x="57" y="33"/>
                  <a:pt x="57" y="33"/>
                  <a:pt x="57" y="34"/>
                </a:cubicBezTo>
                <a:cubicBezTo>
                  <a:pt x="57" y="33"/>
                  <a:pt x="57" y="33"/>
                  <a:pt x="58" y="32"/>
                </a:cubicBezTo>
                <a:close/>
                <a:moveTo>
                  <a:pt x="86" y="60"/>
                </a:moveTo>
                <a:cubicBezTo>
                  <a:pt x="86" y="60"/>
                  <a:pt x="86" y="60"/>
                  <a:pt x="86" y="61"/>
                </a:cubicBezTo>
                <a:cubicBezTo>
                  <a:pt x="87" y="60"/>
                  <a:pt x="87" y="60"/>
                  <a:pt x="87" y="59"/>
                </a:cubicBezTo>
                <a:cubicBezTo>
                  <a:pt x="87" y="59"/>
                  <a:pt x="86" y="59"/>
                  <a:pt x="86" y="60"/>
                </a:cubicBezTo>
                <a:close/>
                <a:moveTo>
                  <a:pt x="46" y="26"/>
                </a:moveTo>
                <a:cubicBezTo>
                  <a:pt x="45" y="26"/>
                  <a:pt x="45" y="26"/>
                  <a:pt x="44" y="26"/>
                </a:cubicBezTo>
                <a:cubicBezTo>
                  <a:pt x="44" y="26"/>
                  <a:pt x="44" y="26"/>
                  <a:pt x="45" y="27"/>
                </a:cubicBezTo>
                <a:cubicBezTo>
                  <a:pt x="45" y="26"/>
                  <a:pt x="45" y="26"/>
                  <a:pt x="46" y="26"/>
                </a:cubicBezTo>
                <a:close/>
                <a:moveTo>
                  <a:pt x="33" y="156"/>
                </a:moveTo>
                <a:cubicBezTo>
                  <a:pt x="33" y="158"/>
                  <a:pt x="33" y="158"/>
                  <a:pt x="33" y="159"/>
                </a:cubicBezTo>
                <a:cubicBezTo>
                  <a:pt x="33" y="158"/>
                  <a:pt x="33" y="157"/>
                  <a:pt x="33" y="156"/>
                </a:cubicBezTo>
                <a:close/>
                <a:moveTo>
                  <a:pt x="46" y="120"/>
                </a:moveTo>
                <a:cubicBezTo>
                  <a:pt x="45" y="120"/>
                  <a:pt x="45" y="120"/>
                  <a:pt x="45" y="120"/>
                </a:cubicBez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1"/>
                  <a:pt x="45" y="121"/>
                  <a:pt x="46" y="120"/>
                </a:cubicBezTo>
                <a:close/>
                <a:moveTo>
                  <a:pt x="192" y="146"/>
                </a:moveTo>
                <a:cubicBezTo>
                  <a:pt x="192" y="146"/>
                  <a:pt x="191" y="146"/>
                  <a:pt x="191" y="146"/>
                </a:cubicBezTo>
                <a:cubicBezTo>
                  <a:pt x="191" y="147"/>
                  <a:pt x="191" y="148"/>
                  <a:pt x="191" y="149"/>
                </a:cubicBezTo>
                <a:cubicBezTo>
                  <a:pt x="191" y="149"/>
                  <a:pt x="192" y="149"/>
                  <a:pt x="192" y="149"/>
                </a:cubicBezTo>
                <a:cubicBezTo>
                  <a:pt x="192" y="148"/>
                  <a:pt x="192" y="147"/>
                  <a:pt x="192" y="146"/>
                </a:cubicBezTo>
                <a:close/>
                <a:moveTo>
                  <a:pt x="118" y="79"/>
                </a:moveTo>
                <a:cubicBezTo>
                  <a:pt x="120" y="79"/>
                  <a:pt x="120" y="79"/>
                  <a:pt x="120" y="78"/>
                </a:cubicBezTo>
                <a:cubicBezTo>
                  <a:pt x="120" y="79"/>
                  <a:pt x="119" y="79"/>
                  <a:pt x="118" y="79"/>
                </a:cubicBezTo>
                <a:close/>
                <a:moveTo>
                  <a:pt x="187" y="162"/>
                </a:moveTo>
                <a:cubicBezTo>
                  <a:pt x="187" y="163"/>
                  <a:pt x="187" y="163"/>
                  <a:pt x="187" y="164"/>
                </a:cubicBezTo>
                <a:cubicBezTo>
                  <a:pt x="188" y="164"/>
                  <a:pt x="188" y="163"/>
                  <a:pt x="187" y="162"/>
                </a:cubicBezTo>
                <a:close/>
                <a:moveTo>
                  <a:pt x="174" y="82"/>
                </a:moveTo>
                <a:cubicBezTo>
                  <a:pt x="174" y="82"/>
                  <a:pt x="173" y="82"/>
                  <a:pt x="173" y="82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4"/>
                  <a:pt x="174" y="84"/>
                  <a:pt x="174" y="85"/>
                </a:cubicBezTo>
                <a:cubicBezTo>
                  <a:pt x="174" y="84"/>
                  <a:pt x="174" y="83"/>
                  <a:pt x="174" y="82"/>
                </a:cubicBezTo>
                <a:close/>
                <a:moveTo>
                  <a:pt x="98" y="71"/>
                </a:moveTo>
                <a:cubicBezTo>
                  <a:pt x="100" y="71"/>
                  <a:pt x="100" y="71"/>
                  <a:pt x="99" y="70"/>
                </a:cubicBezTo>
                <a:cubicBezTo>
                  <a:pt x="99" y="70"/>
                  <a:pt x="98" y="71"/>
                  <a:pt x="98" y="71"/>
                </a:cubicBezTo>
                <a:close/>
                <a:moveTo>
                  <a:pt x="66" y="129"/>
                </a:moveTo>
                <a:cubicBezTo>
                  <a:pt x="65" y="129"/>
                  <a:pt x="65" y="129"/>
                  <a:pt x="65" y="130"/>
                </a:cubicBezTo>
                <a:cubicBezTo>
                  <a:pt x="66" y="130"/>
                  <a:pt x="66" y="129"/>
                  <a:pt x="66" y="129"/>
                </a:cubicBezTo>
                <a:close/>
                <a:moveTo>
                  <a:pt x="88" y="103"/>
                </a:moveTo>
                <a:cubicBezTo>
                  <a:pt x="87" y="103"/>
                  <a:pt x="87" y="103"/>
                  <a:pt x="87" y="104"/>
                </a:cubicBezTo>
                <a:cubicBezTo>
                  <a:pt x="87" y="103"/>
                  <a:pt x="88" y="103"/>
                  <a:pt x="88" y="103"/>
                </a:cubicBezTo>
                <a:close/>
                <a:moveTo>
                  <a:pt x="112" y="74"/>
                </a:moveTo>
                <a:cubicBezTo>
                  <a:pt x="112" y="74"/>
                  <a:pt x="112" y="74"/>
                  <a:pt x="112" y="73"/>
                </a:cubicBezTo>
                <a:cubicBezTo>
                  <a:pt x="111" y="74"/>
                  <a:pt x="110" y="74"/>
                  <a:pt x="111" y="75"/>
                </a:cubicBezTo>
                <a:cubicBezTo>
                  <a:pt x="111" y="75"/>
                  <a:pt x="112" y="74"/>
                  <a:pt x="112" y="74"/>
                </a:cubicBezTo>
                <a:close/>
                <a:moveTo>
                  <a:pt x="224" y="203"/>
                </a:moveTo>
                <a:cubicBezTo>
                  <a:pt x="224" y="203"/>
                  <a:pt x="223" y="203"/>
                  <a:pt x="223" y="202"/>
                </a:cubicBezTo>
                <a:cubicBezTo>
                  <a:pt x="223" y="202"/>
                  <a:pt x="222" y="202"/>
                  <a:pt x="222" y="202"/>
                </a:cubicBezTo>
                <a:cubicBezTo>
                  <a:pt x="223" y="203"/>
                  <a:pt x="223" y="203"/>
                  <a:pt x="224" y="203"/>
                </a:cubicBezTo>
                <a:close/>
                <a:moveTo>
                  <a:pt x="115" y="30"/>
                </a:move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30"/>
                  <a:pt x="113" y="30"/>
                </a:cubicBezTo>
                <a:cubicBezTo>
                  <a:pt x="114" y="30"/>
                  <a:pt x="114" y="30"/>
                  <a:pt x="115" y="30"/>
                </a:cubicBezTo>
                <a:close/>
                <a:moveTo>
                  <a:pt x="34" y="99"/>
                </a:moveTo>
                <a:cubicBezTo>
                  <a:pt x="34" y="100"/>
                  <a:pt x="34" y="100"/>
                  <a:pt x="34" y="101"/>
                </a:cubicBezTo>
                <a:cubicBezTo>
                  <a:pt x="34" y="100"/>
                  <a:pt x="34" y="100"/>
                  <a:pt x="34" y="99"/>
                </a:cubicBezTo>
                <a:close/>
                <a:moveTo>
                  <a:pt x="100" y="54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3"/>
                  <a:pt x="100" y="52"/>
                  <a:pt x="100" y="52"/>
                </a:cubicBezTo>
                <a:cubicBezTo>
                  <a:pt x="100" y="53"/>
                  <a:pt x="100" y="53"/>
                  <a:pt x="100" y="54"/>
                </a:cubicBezTo>
                <a:close/>
                <a:moveTo>
                  <a:pt x="71" y="128"/>
                </a:moveTo>
                <a:cubicBezTo>
                  <a:pt x="71" y="128"/>
                  <a:pt x="71" y="128"/>
                  <a:pt x="71" y="128"/>
                </a:cubicBezTo>
                <a:cubicBezTo>
                  <a:pt x="70" y="128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1" y="128"/>
                  <a:pt x="71" y="128"/>
                </a:cubicBezTo>
                <a:close/>
                <a:moveTo>
                  <a:pt x="111" y="121"/>
                </a:moveTo>
                <a:cubicBezTo>
                  <a:pt x="112" y="122"/>
                  <a:pt x="112" y="122"/>
                  <a:pt x="113" y="121"/>
                </a:cubicBezTo>
                <a:cubicBezTo>
                  <a:pt x="112" y="121"/>
                  <a:pt x="112" y="121"/>
                  <a:pt x="111" y="121"/>
                </a:cubicBezTo>
                <a:close/>
                <a:moveTo>
                  <a:pt x="55" y="177"/>
                </a:moveTo>
                <a:cubicBezTo>
                  <a:pt x="55" y="178"/>
                  <a:pt x="55" y="179"/>
                  <a:pt x="55" y="179"/>
                </a:cubicBezTo>
                <a:cubicBezTo>
                  <a:pt x="56" y="178"/>
                  <a:pt x="56" y="178"/>
                  <a:pt x="55" y="177"/>
                </a:cubicBezTo>
                <a:close/>
                <a:moveTo>
                  <a:pt x="119" y="112"/>
                </a:moveTo>
                <a:cubicBezTo>
                  <a:pt x="119" y="112"/>
                  <a:pt x="119" y="112"/>
                  <a:pt x="119" y="112"/>
                </a:cubicBezTo>
                <a:cubicBezTo>
                  <a:pt x="119" y="113"/>
                  <a:pt x="119" y="113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2"/>
                </a:cubicBezTo>
                <a:close/>
                <a:moveTo>
                  <a:pt x="164" y="44"/>
                </a:moveTo>
                <a:cubicBezTo>
                  <a:pt x="164" y="44"/>
                  <a:pt x="165" y="44"/>
                  <a:pt x="165" y="43"/>
                </a:cubicBezTo>
                <a:cubicBezTo>
                  <a:pt x="164" y="43"/>
                  <a:pt x="164" y="44"/>
                  <a:pt x="164" y="44"/>
                </a:cubicBezTo>
                <a:close/>
                <a:moveTo>
                  <a:pt x="4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4" y="46"/>
                  <a:pt x="44" y="47"/>
                  <a:pt x="44" y="47"/>
                </a:cubicBezTo>
                <a:close/>
                <a:moveTo>
                  <a:pt x="197" y="55"/>
                </a:moveTo>
                <a:cubicBezTo>
                  <a:pt x="197" y="55"/>
                  <a:pt x="197" y="55"/>
                  <a:pt x="197" y="55"/>
                </a:cubicBezTo>
                <a:cubicBezTo>
                  <a:pt x="197" y="56"/>
                  <a:pt x="197" y="56"/>
                  <a:pt x="197" y="57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6"/>
                  <a:pt x="197" y="56"/>
                  <a:pt x="197" y="55"/>
                </a:cubicBezTo>
                <a:close/>
                <a:moveTo>
                  <a:pt x="131" y="79"/>
                </a:moveTo>
                <a:cubicBezTo>
                  <a:pt x="131" y="80"/>
                  <a:pt x="130" y="80"/>
                  <a:pt x="130" y="81"/>
                </a:cubicBezTo>
                <a:cubicBezTo>
                  <a:pt x="130" y="80"/>
                  <a:pt x="131" y="80"/>
                  <a:pt x="131" y="79"/>
                </a:cubicBezTo>
                <a:close/>
                <a:moveTo>
                  <a:pt x="24" y="8"/>
                </a:moveTo>
                <a:cubicBezTo>
                  <a:pt x="23" y="8"/>
                  <a:pt x="23" y="9"/>
                  <a:pt x="23" y="9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lose/>
                <a:moveTo>
                  <a:pt x="21" y="193"/>
                </a:moveTo>
                <a:cubicBezTo>
                  <a:pt x="22" y="192"/>
                  <a:pt x="22" y="192"/>
                  <a:pt x="21" y="192"/>
                </a:cubicBezTo>
                <a:cubicBezTo>
                  <a:pt x="21" y="192"/>
                  <a:pt x="21" y="192"/>
                  <a:pt x="21" y="193"/>
                </a:cubicBezTo>
                <a:close/>
                <a:moveTo>
                  <a:pt x="202" y="144"/>
                </a:moveTo>
                <a:cubicBezTo>
                  <a:pt x="202" y="144"/>
                  <a:pt x="201" y="144"/>
                  <a:pt x="201" y="144"/>
                </a:cubicBezTo>
                <a:cubicBezTo>
                  <a:pt x="201" y="145"/>
                  <a:pt x="201" y="145"/>
                  <a:pt x="201" y="146"/>
                </a:cubicBezTo>
                <a:cubicBezTo>
                  <a:pt x="201" y="146"/>
                  <a:pt x="202" y="146"/>
                  <a:pt x="202" y="146"/>
                </a:cubicBezTo>
                <a:cubicBezTo>
                  <a:pt x="202" y="145"/>
                  <a:pt x="202" y="145"/>
                  <a:pt x="202" y="144"/>
                </a:cubicBezTo>
                <a:close/>
                <a:moveTo>
                  <a:pt x="170" y="120"/>
                </a:moveTo>
                <a:cubicBezTo>
                  <a:pt x="170" y="120"/>
                  <a:pt x="170" y="120"/>
                  <a:pt x="170" y="120"/>
                </a:cubicBezTo>
                <a:cubicBezTo>
                  <a:pt x="170" y="120"/>
                  <a:pt x="170" y="121"/>
                  <a:pt x="170" y="121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21"/>
                  <a:pt x="170" y="120"/>
                  <a:pt x="170" y="120"/>
                </a:cubicBezTo>
                <a:close/>
                <a:moveTo>
                  <a:pt x="176" y="60"/>
                </a:moveTo>
                <a:cubicBezTo>
                  <a:pt x="176" y="60"/>
                  <a:pt x="176" y="60"/>
                  <a:pt x="176" y="60"/>
                </a:cubicBezTo>
                <a:cubicBezTo>
                  <a:pt x="176" y="61"/>
                  <a:pt x="176" y="61"/>
                  <a:pt x="176" y="62"/>
                </a:cubicBezTo>
                <a:cubicBezTo>
                  <a:pt x="176" y="61"/>
                  <a:pt x="176" y="61"/>
                  <a:pt x="176" y="60"/>
                </a:cubicBezTo>
                <a:close/>
                <a:moveTo>
                  <a:pt x="130" y="40"/>
                </a:moveTo>
                <a:cubicBezTo>
                  <a:pt x="130" y="41"/>
                  <a:pt x="130" y="41"/>
                  <a:pt x="129" y="41"/>
                </a:cubicBezTo>
                <a:cubicBezTo>
                  <a:pt x="130" y="41"/>
                  <a:pt x="129" y="42"/>
                  <a:pt x="130" y="42"/>
                </a:cubicBezTo>
                <a:cubicBezTo>
                  <a:pt x="130" y="41"/>
                  <a:pt x="130" y="41"/>
                  <a:pt x="130" y="40"/>
                </a:cubicBezTo>
                <a:close/>
                <a:moveTo>
                  <a:pt x="96" y="53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6" y="53"/>
                </a:cubicBezTo>
                <a:close/>
                <a:moveTo>
                  <a:pt x="30" y="32"/>
                </a:moveTo>
                <a:cubicBezTo>
                  <a:pt x="29" y="32"/>
                  <a:pt x="29" y="32"/>
                  <a:pt x="29" y="33"/>
                </a:cubicBezTo>
                <a:cubicBezTo>
                  <a:pt x="30" y="33"/>
                  <a:pt x="30" y="32"/>
                  <a:pt x="30" y="32"/>
                </a:cubicBezTo>
                <a:close/>
                <a:moveTo>
                  <a:pt x="190" y="30"/>
                </a:moveTo>
                <a:cubicBezTo>
                  <a:pt x="190" y="30"/>
                  <a:pt x="190" y="31"/>
                  <a:pt x="190" y="31"/>
                </a:cubicBezTo>
                <a:cubicBezTo>
                  <a:pt x="190" y="30"/>
                  <a:pt x="190" y="30"/>
                  <a:pt x="190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30"/>
                  <a:pt x="190" y="30"/>
                  <a:pt x="190" y="30"/>
                </a:cubicBezTo>
                <a:close/>
                <a:moveTo>
                  <a:pt x="50" y="26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50" y="26"/>
                </a:cubicBezTo>
                <a:close/>
                <a:moveTo>
                  <a:pt x="189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9" y="141"/>
                  <a:pt x="189" y="141"/>
                  <a:pt x="189" y="140"/>
                </a:cubicBezTo>
                <a:cubicBezTo>
                  <a:pt x="189" y="140"/>
                  <a:pt x="188" y="140"/>
                  <a:pt x="188" y="140"/>
                </a:cubicBezTo>
                <a:cubicBezTo>
                  <a:pt x="188" y="141"/>
                  <a:pt x="188" y="141"/>
                  <a:pt x="189" y="142"/>
                </a:cubicBezTo>
                <a:close/>
                <a:moveTo>
                  <a:pt x="81" y="137"/>
                </a:moveTo>
                <a:cubicBezTo>
                  <a:pt x="81" y="137"/>
                  <a:pt x="81" y="137"/>
                  <a:pt x="81" y="136"/>
                </a:cubicBezTo>
                <a:cubicBezTo>
                  <a:pt x="81" y="137"/>
                  <a:pt x="81" y="137"/>
                  <a:pt x="81" y="137"/>
                </a:cubicBezTo>
                <a:close/>
                <a:moveTo>
                  <a:pt x="176" y="157"/>
                </a:moveTo>
                <a:cubicBezTo>
                  <a:pt x="176" y="157"/>
                  <a:pt x="176" y="157"/>
                  <a:pt x="176" y="157"/>
                </a:cubicBezTo>
                <a:cubicBezTo>
                  <a:pt x="176" y="156"/>
                  <a:pt x="176" y="156"/>
                  <a:pt x="17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56"/>
                  <a:pt x="176" y="157"/>
                  <a:pt x="176" y="157"/>
                </a:cubicBezTo>
                <a:close/>
                <a:moveTo>
                  <a:pt x="33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8"/>
                  <a:pt x="33" y="88"/>
                </a:cubicBezTo>
                <a:close/>
                <a:moveTo>
                  <a:pt x="9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2" y="88"/>
                  <a:pt x="93" y="88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2" y="87"/>
                  <a:pt x="92" y="88"/>
                  <a:pt x="92" y="88"/>
                </a:cubicBezTo>
                <a:close/>
                <a:moveTo>
                  <a:pt x="183" y="136"/>
                </a:moveTo>
                <a:cubicBezTo>
                  <a:pt x="183" y="136"/>
                  <a:pt x="183" y="136"/>
                  <a:pt x="184" y="136"/>
                </a:cubicBezTo>
                <a:cubicBezTo>
                  <a:pt x="184" y="136"/>
                  <a:pt x="183" y="135"/>
                  <a:pt x="183" y="135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3" y="135"/>
                  <a:pt x="183" y="136"/>
                  <a:pt x="183" y="136"/>
                </a:cubicBezTo>
                <a:close/>
                <a:moveTo>
                  <a:pt x="191" y="91"/>
                </a:move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2" y="91"/>
                  <a:pt x="192" y="91"/>
                </a:cubicBezTo>
                <a:cubicBezTo>
                  <a:pt x="192" y="91"/>
                  <a:pt x="192" y="90"/>
                  <a:pt x="192" y="90"/>
                </a:cubicBezTo>
                <a:cubicBezTo>
                  <a:pt x="192" y="91"/>
                  <a:pt x="191" y="91"/>
                  <a:pt x="191" y="91"/>
                </a:cubicBezTo>
                <a:close/>
                <a:moveTo>
                  <a:pt x="152" y="71"/>
                </a:moveTo>
                <a:cubicBezTo>
                  <a:pt x="153" y="71"/>
                  <a:pt x="153" y="71"/>
                  <a:pt x="153" y="70"/>
                </a:cubicBezTo>
                <a:cubicBezTo>
                  <a:pt x="153" y="71"/>
                  <a:pt x="153" y="71"/>
                  <a:pt x="152" y="71"/>
                </a:cubicBezTo>
                <a:close/>
                <a:moveTo>
                  <a:pt x="65" y="23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5" y="23"/>
                </a:cubicBezTo>
                <a:close/>
                <a:moveTo>
                  <a:pt x="39" y="134"/>
                </a:moveTo>
                <a:cubicBezTo>
                  <a:pt x="39" y="134"/>
                  <a:pt x="40" y="134"/>
                  <a:pt x="39" y="133"/>
                </a:cubicBezTo>
                <a:cubicBezTo>
                  <a:pt x="39" y="134"/>
                  <a:pt x="39" y="134"/>
                  <a:pt x="39" y="134"/>
                </a:cubicBezTo>
                <a:close/>
                <a:moveTo>
                  <a:pt x="198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lose/>
                <a:moveTo>
                  <a:pt x="147" y="131"/>
                </a:moveTo>
                <a:cubicBezTo>
                  <a:pt x="147" y="131"/>
                  <a:pt x="147" y="131"/>
                  <a:pt x="147" y="131"/>
                </a:cubicBezTo>
                <a:cubicBezTo>
                  <a:pt x="147" y="131"/>
                  <a:pt x="147" y="130"/>
                  <a:pt x="148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1"/>
                </a:cubicBezTo>
                <a:close/>
                <a:moveTo>
                  <a:pt x="174" y="7"/>
                </a:moveTo>
                <a:cubicBezTo>
                  <a:pt x="174" y="7"/>
                  <a:pt x="174" y="7"/>
                  <a:pt x="174" y="7"/>
                </a:cubicBezTo>
                <a:cubicBezTo>
                  <a:pt x="174" y="7"/>
                  <a:pt x="174" y="7"/>
                  <a:pt x="173" y="7"/>
                </a:cubicBezTo>
                <a:cubicBezTo>
                  <a:pt x="173" y="7"/>
                  <a:pt x="173" y="7"/>
                  <a:pt x="173" y="7"/>
                </a:cubicBezTo>
                <a:cubicBezTo>
                  <a:pt x="174" y="7"/>
                  <a:pt x="174" y="7"/>
                  <a:pt x="174" y="7"/>
                </a:cubicBezTo>
                <a:close/>
                <a:moveTo>
                  <a:pt x="32" y="73"/>
                </a:move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2" y="73"/>
                </a:cubicBezTo>
                <a:close/>
                <a:moveTo>
                  <a:pt x="117" y="26"/>
                </a:move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5"/>
                </a:cubicBezTo>
                <a:cubicBezTo>
                  <a:pt x="118" y="26"/>
                  <a:pt x="118" y="26"/>
                  <a:pt x="117" y="26"/>
                </a:cubicBezTo>
                <a:close/>
                <a:moveTo>
                  <a:pt x="232" y="53"/>
                </a:moveTo>
                <a:cubicBezTo>
                  <a:pt x="232" y="53"/>
                  <a:pt x="233" y="53"/>
                  <a:pt x="233" y="53"/>
                </a:cubicBezTo>
                <a:cubicBezTo>
                  <a:pt x="233" y="53"/>
                  <a:pt x="233" y="52"/>
                  <a:pt x="233" y="52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232" y="52"/>
                  <a:pt x="232" y="53"/>
                  <a:pt x="232" y="53"/>
                </a:cubicBezTo>
                <a:close/>
                <a:moveTo>
                  <a:pt x="98" y="124"/>
                </a:moveTo>
                <a:cubicBezTo>
                  <a:pt x="98" y="124"/>
                  <a:pt x="98" y="124"/>
                  <a:pt x="98" y="123"/>
                </a:cubicBezTo>
                <a:cubicBezTo>
                  <a:pt x="98" y="124"/>
                  <a:pt x="98" y="124"/>
                  <a:pt x="97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4"/>
                  <a:pt x="98" y="124"/>
                  <a:pt x="98" y="124"/>
                </a:cubicBezTo>
                <a:close/>
                <a:moveTo>
                  <a:pt x="54" y="29"/>
                </a:moveTo>
                <a:cubicBezTo>
                  <a:pt x="54" y="29"/>
                  <a:pt x="54" y="28"/>
                  <a:pt x="54" y="28"/>
                </a:cubicBezTo>
                <a:cubicBezTo>
                  <a:pt x="53" y="28"/>
                  <a:pt x="53" y="28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53" y="29"/>
                  <a:pt x="53" y="29"/>
                  <a:pt x="54" y="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0" grpId="0"/>
      <p:bldP spid="71" grpId="0"/>
      <p:bldP spid="79" grpId="0"/>
      <p:bldP spid="10" grpId="0"/>
      <p:bldP spid="80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9013785" y="1328823"/>
            <a:ext cx="2243907" cy="4014880"/>
            <a:chOff x="4974047" y="1777893"/>
            <a:chExt cx="2243907" cy="4014880"/>
          </a:xfrm>
          <a:solidFill>
            <a:srgbClr val="5F7797"/>
          </a:solidFill>
        </p:grpSpPr>
        <p:grpSp>
          <p:nvGrpSpPr>
            <p:cNvPr id="33" name="组合 32"/>
            <p:cNvGrpSpPr/>
            <p:nvPr/>
          </p:nvGrpSpPr>
          <p:grpSpPr>
            <a:xfrm rot="20700000">
              <a:off x="5380965" y="4734197"/>
              <a:ext cx="1251133" cy="1058576"/>
              <a:chOff x="5307614" y="4252313"/>
              <a:chExt cx="2011362" cy="1701801"/>
            </a:xfrm>
            <a:grpFill/>
          </p:grpSpPr>
          <p:sp>
            <p:nvSpPr>
              <p:cNvPr id="115" name="Freeform 81"/>
              <p:cNvSpPr>
                <a:spLocks noEditPoints="1"/>
              </p:cNvSpPr>
              <p:nvPr/>
            </p:nvSpPr>
            <p:spPr bwMode="auto">
              <a:xfrm>
                <a:off x="5463189" y="4252313"/>
                <a:ext cx="541337" cy="1128713"/>
              </a:xfrm>
              <a:custGeom>
                <a:avLst/>
                <a:gdLst>
                  <a:gd name="T0" fmla="*/ 41 w 166"/>
                  <a:gd name="T1" fmla="*/ 287 h 346"/>
                  <a:gd name="T2" fmla="*/ 64 w 166"/>
                  <a:gd name="T3" fmla="*/ 242 h 346"/>
                  <a:gd name="T4" fmla="*/ 68 w 166"/>
                  <a:gd name="T5" fmla="*/ 231 h 346"/>
                  <a:gd name="T6" fmla="*/ 60 w 166"/>
                  <a:gd name="T7" fmla="*/ 254 h 346"/>
                  <a:gd name="T8" fmla="*/ 99 w 166"/>
                  <a:gd name="T9" fmla="*/ 167 h 346"/>
                  <a:gd name="T10" fmla="*/ 114 w 166"/>
                  <a:gd name="T11" fmla="*/ 110 h 346"/>
                  <a:gd name="T12" fmla="*/ 122 w 166"/>
                  <a:gd name="T13" fmla="*/ 67 h 346"/>
                  <a:gd name="T14" fmla="*/ 124 w 166"/>
                  <a:gd name="T15" fmla="*/ 51 h 346"/>
                  <a:gd name="T16" fmla="*/ 117 w 166"/>
                  <a:gd name="T17" fmla="*/ 50 h 346"/>
                  <a:gd name="T18" fmla="*/ 113 w 166"/>
                  <a:gd name="T19" fmla="*/ 48 h 346"/>
                  <a:gd name="T20" fmla="*/ 151 w 166"/>
                  <a:gd name="T21" fmla="*/ 38 h 346"/>
                  <a:gd name="T22" fmla="*/ 162 w 166"/>
                  <a:gd name="T23" fmla="*/ 34 h 346"/>
                  <a:gd name="T24" fmla="*/ 154 w 166"/>
                  <a:gd name="T25" fmla="*/ 24 h 346"/>
                  <a:gd name="T26" fmla="*/ 147 w 166"/>
                  <a:gd name="T27" fmla="*/ 29 h 346"/>
                  <a:gd name="T28" fmla="*/ 145 w 166"/>
                  <a:gd name="T29" fmla="*/ 26 h 346"/>
                  <a:gd name="T30" fmla="*/ 138 w 166"/>
                  <a:gd name="T31" fmla="*/ 25 h 346"/>
                  <a:gd name="T32" fmla="*/ 129 w 166"/>
                  <a:gd name="T33" fmla="*/ 24 h 346"/>
                  <a:gd name="T34" fmla="*/ 149 w 166"/>
                  <a:gd name="T35" fmla="*/ 14 h 346"/>
                  <a:gd name="T36" fmla="*/ 140 w 166"/>
                  <a:gd name="T37" fmla="*/ 14 h 346"/>
                  <a:gd name="T38" fmla="*/ 109 w 166"/>
                  <a:gd name="T39" fmla="*/ 16 h 346"/>
                  <a:gd name="T40" fmla="*/ 97 w 166"/>
                  <a:gd name="T41" fmla="*/ 4 h 346"/>
                  <a:gd name="T42" fmla="*/ 93 w 166"/>
                  <a:gd name="T43" fmla="*/ 9 h 346"/>
                  <a:gd name="T44" fmla="*/ 100 w 166"/>
                  <a:gd name="T45" fmla="*/ 21 h 346"/>
                  <a:gd name="T46" fmla="*/ 102 w 166"/>
                  <a:gd name="T47" fmla="*/ 28 h 346"/>
                  <a:gd name="T48" fmla="*/ 91 w 166"/>
                  <a:gd name="T49" fmla="*/ 31 h 346"/>
                  <a:gd name="T50" fmla="*/ 106 w 166"/>
                  <a:gd name="T51" fmla="*/ 47 h 346"/>
                  <a:gd name="T52" fmla="*/ 87 w 166"/>
                  <a:gd name="T53" fmla="*/ 109 h 346"/>
                  <a:gd name="T54" fmla="*/ 50 w 166"/>
                  <a:gd name="T55" fmla="*/ 223 h 346"/>
                  <a:gd name="T56" fmla="*/ 23 w 166"/>
                  <a:gd name="T57" fmla="*/ 284 h 346"/>
                  <a:gd name="T58" fmla="*/ 9 w 166"/>
                  <a:gd name="T59" fmla="*/ 317 h 346"/>
                  <a:gd name="T60" fmla="*/ 8 w 166"/>
                  <a:gd name="T61" fmla="*/ 320 h 346"/>
                  <a:gd name="T62" fmla="*/ 1 w 166"/>
                  <a:gd name="T63" fmla="*/ 338 h 346"/>
                  <a:gd name="T64" fmla="*/ 10 w 166"/>
                  <a:gd name="T65" fmla="*/ 343 h 346"/>
                  <a:gd name="T66" fmla="*/ 109 w 166"/>
                  <a:gd name="T67" fmla="*/ 88 h 346"/>
                  <a:gd name="T68" fmla="*/ 104 w 166"/>
                  <a:gd name="T69" fmla="*/ 106 h 346"/>
                  <a:gd name="T70" fmla="*/ 110 w 166"/>
                  <a:gd name="T71" fmla="*/ 75 h 346"/>
                  <a:gd name="T72" fmla="*/ 91 w 166"/>
                  <a:gd name="T73" fmla="*/ 120 h 346"/>
                  <a:gd name="T74" fmla="*/ 79 w 166"/>
                  <a:gd name="T75" fmla="*/ 153 h 346"/>
                  <a:gd name="T76" fmla="*/ 99 w 166"/>
                  <a:gd name="T77" fmla="*/ 139 h 346"/>
                  <a:gd name="T78" fmla="*/ 103 w 166"/>
                  <a:gd name="T79" fmla="*/ 1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346">
                    <a:moveTo>
                      <a:pt x="10" y="343"/>
                    </a:moveTo>
                    <a:cubicBezTo>
                      <a:pt x="22" y="325"/>
                      <a:pt x="32" y="306"/>
                      <a:pt x="41" y="287"/>
                    </a:cubicBezTo>
                    <a:cubicBezTo>
                      <a:pt x="42" y="287"/>
                      <a:pt x="43" y="286"/>
                      <a:pt x="43" y="285"/>
                    </a:cubicBezTo>
                    <a:cubicBezTo>
                      <a:pt x="52" y="272"/>
                      <a:pt x="58" y="257"/>
                      <a:pt x="64" y="242"/>
                    </a:cubicBezTo>
                    <a:cubicBezTo>
                      <a:pt x="65" y="239"/>
                      <a:pt x="66" y="236"/>
                      <a:pt x="67" y="233"/>
                    </a:cubicBezTo>
                    <a:cubicBezTo>
                      <a:pt x="67" y="232"/>
                      <a:pt x="67" y="231"/>
                      <a:pt x="68" y="231"/>
                    </a:cubicBezTo>
                    <a:cubicBezTo>
                      <a:pt x="68" y="231"/>
                      <a:pt x="69" y="231"/>
                      <a:pt x="70" y="231"/>
                    </a:cubicBezTo>
                    <a:cubicBezTo>
                      <a:pt x="67" y="239"/>
                      <a:pt x="63" y="247"/>
                      <a:pt x="60" y="254"/>
                    </a:cubicBezTo>
                    <a:cubicBezTo>
                      <a:pt x="58" y="259"/>
                      <a:pt x="64" y="262"/>
                      <a:pt x="66" y="258"/>
                    </a:cubicBezTo>
                    <a:cubicBezTo>
                      <a:pt x="79" y="228"/>
                      <a:pt x="90" y="198"/>
                      <a:pt x="99" y="167"/>
                    </a:cubicBezTo>
                    <a:cubicBezTo>
                      <a:pt x="103" y="155"/>
                      <a:pt x="106" y="144"/>
                      <a:pt x="109" y="132"/>
                    </a:cubicBezTo>
                    <a:cubicBezTo>
                      <a:pt x="111" y="125"/>
                      <a:pt x="113" y="117"/>
                      <a:pt x="114" y="110"/>
                    </a:cubicBezTo>
                    <a:cubicBezTo>
                      <a:pt x="114" y="105"/>
                      <a:pt x="115" y="100"/>
                      <a:pt x="115" y="95"/>
                    </a:cubicBezTo>
                    <a:cubicBezTo>
                      <a:pt x="117" y="85"/>
                      <a:pt x="119" y="76"/>
                      <a:pt x="122" y="67"/>
                    </a:cubicBezTo>
                    <a:cubicBezTo>
                      <a:pt x="122" y="65"/>
                      <a:pt x="121" y="64"/>
                      <a:pt x="120" y="63"/>
                    </a:cubicBezTo>
                    <a:cubicBezTo>
                      <a:pt x="121" y="59"/>
                      <a:pt x="122" y="55"/>
                      <a:pt x="124" y="51"/>
                    </a:cubicBezTo>
                    <a:cubicBezTo>
                      <a:pt x="126" y="47"/>
                      <a:pt x="120" y="44"/>
                      <a:pt x="118" y="48"/>
                    </a:cubicBezTo>
                    <a:cubicBezTo>
                      <a:pt x="118" y="49"/>
                      <a:pt x="117" y="49"/>
                      <a:pt x="117" y="50"/>
                    </a:cubicBezTo>
                    <a:cubicBezTo>
                      <a:pt x="116" y="48"/>
                      <a:pt x="114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4" y="45"/>
                      <a:pt x="115" y="43"/>
                      <a:pt x="117" y="41"/>
                    </a:cubicBezTo>
                    <a:cubicBezTo>
                      <a:pt x="131" y="44"/>
                      <a:pt x="145" y="45"/>
                      <a:pt x="151" y="38"/>
                    </a:cubicBezTo>
                    <a:cubicBezTo>
                      <a:pt x="154" y="39"/>
                      <a:pt x="156" y="40"/>
                      <a:pt x="158" y="41"/>
                    </a:cubicBezTo>
                    <a:cubicBezTo>
                      <a:pt x="162" y="43"/>
                      <a:pt x="166" y="36"/>
                      <a:pt x="162" y="34"/>
                    </a:cubicBezTo>
                    <a:cubicBezTo>
                      <a:pt x="159" y="33"/>
                      <a:pt x="157" y="32"/>
                      <a:pt x="154" y="31"/>
                    </a:cubicBezTo>
                    <a:cubicBezTo>
                      <a:pt x="154" y="29"/>
                      <a:pt x="154" y="27"/>
                      <a:pt x="154" y="24"/>
                    </a:cubicBezTo>
                    <a:cubicBezTo>
                      <a:pt x="153" y="20"/>
                      <a:pt x="146" y="22"/>
                      <a:pt x="147" y="26"/>
                    </a:cubicBezTo>
                    <a:cubicBezTo>
                      <a:pt x="147" y="27"/>
                      <a:pt x="147" y="28"/>
                      <a:pt x="147" y="29"/>
                    </a:cubicBezTo>
                    <a:cubicBezTo>
                      <a:pt x="146" y="29"/>
                      <a:pt x="145" y="28"/>
                      <a:pt x="145" y="28"/>
                    </a:cubicBezTo>
                    <a:cubicBezTo>
                      <a:pt x="145" y="28"/>
                      <a:pt x="145" y="27"/>
                      <a:pt x="145" y="26"/>
                    </a:cubicBezTo>
                    <a:cubicBezTo>
                      <a:pt x="145" y="23"/>
                      <a:pt x="140" y="22"/>
                      <a:pt x="139" y="24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5"/>
                      <a:pt x="137" y="25"/>
                      <a:pt x="136" y="26"/>
                    </a:cubicBezTo>
                    <a:cubicBezTo>
                      <a:pt x="134" y="25"/>
                      <a:pt x="131" y="25"/>
                      <a:pt x="129" y="24"/>
                    </a:cubicBezTo>
                    <a:cubicBezTo>
                      <a:pt x="136" y="23"/>
                      <a:pt x="142" y="22"/>
                      <a:pt x="148" y="19"/>
                    </a:cubicBezTo>
                    <a:cubicBezTo>
                      <a:pt x="149" y="18"/>
                      <a:pt x="150" y="16"/>
                      <a:pt x="149" y="14"/>
                    </a:cubicBezTo>
                    <a:cubicBezTo>
                      <a:pt x="147" y="11"/>
                      <a:pt x="147" y="11"/>
                      <a:pt x="145" y="9"/>
                    </a:cubicBezTo>
                    <a:cubicBezTo>
                      <a:pt x="142" y="6"/>
                      <a:pt x="137" y="11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31" y="18"/>
                      <a:pt x="120" y="18"/>
                      <a:pt x="109" y="16"/>
                    </a:cubicBezTo>
                    <a:cubicBezTo>
                      <a:pt x="106" y="12"/>
                      <a:pt x="104" y="8"/>
                      <a:pt x="104" y="4"/>
                    </a:cubicBezTo>
                    <a:cubicBezTo>
                      <a:pt x="104" y="0"/>
                      <a:pt x="97" y="0"/>
                      <a:pt x="97" y="4"/>
                    </a:cubicBezTo>
                    <a:cubicBezTo>
                      <a:pt x="97" y="7"/>
                      <a:pt x="98" y="10"/>
                      <a:pt x="99" y="12"/>
                    </a:cubicBezTo>
                    <a:cubicBezTo>
                      <a:pt x="97" y="11"/>
                      <a:pt x="95" y="10"/>
                      <a:pt x="93" y="9"/>
                    </a:cubicBezTo>
                    <a:cubicBezTo>
                      <a:pt x="90" y="6"/>
                      <a:pt x="85" y="11"/>
                      <a:pt x="88" y="14"/>
                    </a:cubicBezTo>
                    <a:cubicBezTo>
                      <a:pt x="92" y="17"/>
                      <a:pt x="96" y="19"/>
                      <a:pt x="100" y="21"/>
                    </a:cubicBezTo>
                    <a:cubicBezTo>
                      <a:pt x="98" y="22"/>
                      <a:pt x="98" y="24"/>
                      <a:pt x="99" y="26"/>
                    </a:cubicBezTo>
                    <a:cubicBezTo>
                      <a:pt x="100" y="27"/>
                      <a:pt x="101" y="27"/>
                      <a:pt x="102" y="28"/>
                    </a:cubicBezTo>
                    <a:cubicBezTo>
                      <a:pt x="99" y="27"/>
                      <a:pt x="96" y="26"/>
                      <a:pt x="94" y="25"/>
                    </a:cubicBezTo>
                    <a:cubicBezTo>
                      <a:pt x="90" y="23"/>
                      <a:pt x="87" y="29"/>
                      <a:pt x="91" y="31"/>
                    </a:cubicBezTo>
                    <a:cubicBezTo>
                      <a:pt x="94" y="33"/>
                      <a:pt x="100" y="35"/>
                      <a:pt x="107" y="38"/>
                    </a:cubicBezTo>
                    <a:cubicBezTo>
                      <a:pt x="106" y="41"/>
                      <a:pt x="106" y="44"/>
                      <a:pt x="106" y="47"/>
                    </a:cubicBezTo>
                    <a:cubicBezTo>
                      <a:pt x="105" y="51"/>
                      <a:pt x="104" y="55"/>
                      <a:pt x="103" y="58"/>
                    </a:cubicBezTo>
                    <a:cubicBezTo>
                      <a:pt x="98" y="76"/>
                      <a:pt x="94" y="92"/>
                      <a:pt x="87" y="109"/>
                    </a:cubicBezTo>
                    <a:cubicBezTo>
                      <a:pt x="74" y="144"/>
                      <a:pt x="62" y="178"/>
                      <a:pt x="54" y="213"/>
                    </a:cubicBezTo>
                    <a:cubicBezTo>
                      <a:pt x="53" y="216"/>
                      <a:pt x="52" y="220"/>
                      <a:pt x="50" y="223"/>
                    </a:cubicBezTo>
                    <a:cubicBezTo>
                      <a:pt x="41" y="242"/>
                      <a:pt x="31" y="261"/>
                      <a:pt x="22" y="281"/>
                    </a:cubicBezTo>
                    <a:cubicBezTo>
                      <a:pt x="22" y="282"/>
                      <a:pt x="22" y="283"/>
                      <a:pt x="23" y="284"/>
                    </a:cubicBezTo>
                    <a:cubicBezTo>
                      <a:pt x="19" y="290"/>
                      <a:pt x="16" y="296"/>
                      <a:pt x="14" y="303"/>
                    </a:cubicBezTo>
                    <a:cubicBezTo>
                      <a:pt x="11" y="308"/>
                      <a:pt x="10" y="313"/>
                      <a:pt x="9" y="317"/>
                    </a:cubicBezTo>
                    <a:cubicBezTo>
                      <a:pt x="9" y="318"/>
                      <a:pt x="8" y="318"/>
                      <a:pt x="8" y="319"/>
                    </a:cubicBezTo>
                    <a:cubicBezTo>
                      <a:pt x="8" y="319"/>
                      <a:pt x="8" y="320"/>
                      <a:pt x="8" y="320"/>
                    </a:cubicBezTo>
                    <a:cubicBezTo>
                      <a:pt x="8" y="321"/>
                      <a:pt x="8" y="321"/>
                      <a:pt x="8" y="322"/>
                    </a:cubicBezTo>
                    <a:cubicBezTo>
                      <a:pt x="5" y="326"/>
                      <a:pt x="0" y="333"/>
                      <a:pt x="1" y="338"/>
                    </a:cubicBezTo>
                    <a:cubicBezTo>
                      <a:pt x="2" y="340"/>
                      <a:pt x="3" y="341"/>
                      <a:pt x="4" y="341"/>
                    </a:cubicBezTo>
                    <a:cubicBezTo>
                      <a:pt x="3" y="344"/>
                      <a:pt x="8" y="346"/>
                      <a:pt x="10" y="343"/>
                    </a:cubicBezTo>
                    <a:close/>
                    <a:moveTo>
                      <a:pt x="110" y="75"/>
                    </a:moveTo>
                    <a:cubicBezTo>
                      <a:pt x="110" y="79"/>
                      <a:pt x="109" y="84"/>
                      <a:pt x="109" y="88"/>
                    </a:cubicBezTo>
                    <a:cubicBezTo>
                      <a:pt x="107" y="94"/>
                      <a:pt x="106" y="99"/>
                      <a:pt x="105" y="105"/>
                    </a:cubicBezTo>
                    <a:cubicBezTo>
                      <a:pt x="105" y="105"/>
                      <a:pt x="104" y="105"/>
                      <a:pt x="104" y="106"/>
                    </a:cubicBezTo>
                    <a:cubicBezTo>
                      <a:pt x="103" y="107"/>
                      <a:pt x="102" y="108"/>
                      <a:pt x="102" y="109"/>
                    </a:cubicBezTo>
                    <a:cubicBezTo>
                      <a:pt x="105" y="97"/>
                      <a:pt x="107" y="86"/>
                      <a:pt x="110" y="75"/>
                    </a:cubicBezTo>
                    <a:close/>
                    <a:moveTo>
                      <a:pt x="79" y="153"/>
                    </a:moveTo>
                    <a:cubicBezTo>
                      <a:pt x="83" y="142"/>
                      <a:pt x="87" y="131"/>
                      <a:pt x="91" y="120"/>
                    </a:cubicBezTo>
                    <a:cubicBezTo>
                      <a:pt x="87" y="131"/>
                      <a:pt x="84" y="142"/>
                      <a:pt x="80" y="153"/>
                    </a:cubicBezTo>
                    <a:cubicBezTo>
                      <a:pt x="80" y="153"/>
                      <a:pt x="79" y="153"/>
                      <a:pt x="79" y="153"/>
                    </a:cubicBezTo>
                    <a:close/>
                    <a:moveTo>
                      <a:pt x="103" y="121"/>
                    </a:moveTo>
                    <a:cubicBezTo>
                      <a:pt x="102" y="127"/>
                      <a:pt x="101" y="133"/>
                      <a:pt x="99" y="139"/>
                    </a:cubicBezTo>
                    <a:cubicBezTo>
                      <a:pt x="98" y="142"/>
                      <a:pt x="97" y="147"/>
                      <a:pt x="95" y="152"/>
                    </a:cubicBezTo>
                    <a:cubicBezTo>
                      <a:pt x="96" y="141"/>
                      <a:pt x="99" y="130"/>
                      <a:pt x="103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6" name="Freeform 82"/>
              <p:cNvSpPr/>
              <p:nvPr/>
            </p:nvSpPr>
            <p:spPr bwMode="auto">
              <a:xfrm>
                <a:off x="5307614" y="5308001"/>
                <a:ext cx="303212" cy="244475"/>
              </a:xfrm>
              <a:custGeom>
                <a:avLst/>
                <a:gdLst>
                  <a:gd name="T0" fmla="*/ 89 w 93"/>
                  <a:gd name="T1" fmla="*/ 67 h 75"/>
                  <a:gd name="T2" fmla="*/ 79 w 93"/>
                  <a:gd name="T3" fmla="*/ 64 h 75"/>
                  <a:gd name="T4" fmla="*/ 76 w 93"/>
                  <a:gd name="T5" fmla="*/ 63 h 75"/>
                  <a:gd name="T6" fmla="*/ 44 w 93"/>
                  <a:gd name="T7" fmla="*/ 45 h 75"/>
                  <a:gd name="T8" fmla="*/ 43 w 93"/>
                  <a:gd name="T9" fmla="*/ 44 h 75"/>
                  <a:gd name="T10" fmla="*/ 49 w 93"/>
                  <a:gd name="T11" fmla="*/ 45 h 75"/>
                  <a:gd name="T12" fmla="*/ 50 w 93"/>
                  <a:gd name="T13" fmla="*/ 45 h 75"/>
                  <a:gd name="T14" fmla="*/ 51 w 93"/>
                  <a:gd name="T15" fmla="*/ 46 h 75"/>
                  <a:gd name="T16" fmla="*/ 56 w 93"/>
                  <a:gd name="T17" fmla="*/ 41 h 75"/>
                  <a:gd name="T18" fmla="*/ 65 w 93"/>
                  <a:gd name="T19" fmla="*/ 44 h 75"/>
                  <a:gd name="T20" fmla="*/ 67 w 93"/>
                  <a:gd name="T21" fmla="*/ 38 h 75"/>
                  <a:gd name="T22" fmla="*/ 64 w 93"/>
                  <a:gd name="T23" fmla="*/ 36 h 75"/>
                  <a:gd name="T24" fmla="*/ 61 w 93"/>
                  <a:gd name="T25" fmla="*/ 36 h 75"/>
                  <a:gd name="T26" fmla="*/ 48 w 93"/>
                  <a:gd name="T27" fmla="*/ 30 h 75"/>
                  <a:gd name="T28" fmla="*/ 47 w 93"/>
                  <a:gd name="T29" fmla="*/ 29 h 75"/>
                  <a:gd name="T30" fmla="*/ 44 w 93"/>
                  <a:gd name="T31" fmla="*/ 28 h 75"/>
                  <a:gd name="T32" fmla="*/ 21 w 93"/>
                  <a:gd name="T33" fmla="*/ 12 h 75"/>
                  <a:gd name="T34" fmla="*/ 17 w 93"/>
                  <a:gd name="T35" fmla="*/ 4 h 75"/>
                  <a:gd name="T36" fmla="*/ 10 w 93"/>
                  <a:gd name="T37" fmla="*/ 6 h 75"/>
                  <a:gd name="T38" fmla="*/ 12 w 93"/>
                  <a:gd name="T39" fmla="*/ 11 h 75"/>
                  <a:gd name="T40" fmla="*/ 13 w 93"/>
                  <a:gd name="T41" fmla="*/ 14 h 75"/>
                  <a:gd name="T42" fmla="*/ 16 w 93"/>
                  <a:gd name="T43" fmla="*/ 17 h 75"/>
                  <a:gd name="T44" fmla="*/ 21 w 93"/>
                  <a:gd name="T45" fmla="*/ 24 h 75"/>
                  <a:gd name="T46" fmla="*/ 20 w 93"/>
                  <a:gd name="T47" fmla="*/ 26 h 75"/>
                  <a:gd name="T48" fmla="*/ 9 w 93"/>
                  <a:gd name="T49" fmla="*/ 17 h 75"/>
                  <a:gd name="T50" fmla="*/ 4 w 93"/>
                  <a:gd name="T51" fmla="*/ 22 h 75"/>
                  <a:gd name="T52" fmla="*/ 31 w 93"/>
                  <a:gd name="T53" fmla="*/ 44 h 75"/>
                  <a:gd name="T54" fmla="*/ 33 w 93"/>
                  <a:gd name="T55" fmla="*/ 48 h 75"/>
                  <a:gd name="T56" fmla="*/ 46 w 93"/>
                  <a:gd name="T57" fmla="*/ 57 h 75"/>
                  <a:gd name="T58" fmla="*/ 57 w 93"/>
                  <a:gd name="T59" fmla="*/ 64 h 75"/>
                  <a:gd name="T60" fmla="*/ 77 w 93"/>
                  <a:gd name="T61" fmla="*/ 71 h 75"/>
                  <a:gd name="T62" fmla="*/ 87 w 93"/>
                  <a:gd name="T63" fmla="*/ 74 h 75"/>
                  <a:gd name="T64" fmla="*/ 89 w 93"/>
                  <a:gd name="T65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75">
                    <a:moveTo>
                      <a:pt x="89" y="67"/>
                    </a:moveTo>
                    <a:cubicBezTo>
                      <a:pt x="86" y="66"/>
                      <a:pt x="82" y="65"/>
                      <a:pt x="79" y="64"/>
                    </a:cubicBezTo>
                    <a:cubicBezTo>
                      <a:pt x="79" y="63"/>
                      <a:pt x="77" y="63"/>
                      <a:pt x="76" y="63"/>
                    </a:cubicBezTo>
                    <a:cubicBezTo>
                      <a:pt x="64" y="59"/>
                      <a:pt x="54" y="52"/>
                      <a:pt x="44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5" y="44"/>
                      <a:pt x="47" y="45"/>
                      <a:pt x="49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4" y="47"/>
                      <a:pt x="57" y="44"/>
                      <a:pt x="56" y="41"/>
                    </a:cubicBezTo>
                    <a:cubicBezTo>
                      <a:pt x="59" y="42"/>
                      <a:pt x="62" y="43"/>
                      <a:pt x="65" y="44"/>
                    </a:cubicBezTo>
                    <a:cubicBezTo>
                      <a:pt x="69" y="45"/>
                      <a:pt x="71" y="40"/>
                      <a:pt x="67" y="38"/>
                    </a:cubicBezTo>
                    <a:cubicBezTo>
                      <a:pt x="66" y="37"/>
                      <a:pt x="65" y="36"/>
                      <a:pt x="64" y="36"/>
                    </a:cubicBezTo>
                    <a:cubicBezTo>
                      <a:pt x="63" y="35"/>
                      <a:pt x="62" y="35"/>
                      <a:pt x="61" y="36"/>
                    </a:cubicBezTo>
                    <a:cubicBezTo>
                      <a:pt x="57" y="34"/>
                      <a:pt x="52" y="32"/>
                      <a:pt x="48" y="30"/>
                    </a:cubicBezTo>
                    <a:cubicBezTo>
                      <a:pt x="48" y="30"/>
                      <a:pt x="48" y="30"/>
                      <a:pt x="47" y="29"/>
                    </a:cubicBezTo>
                    <a:cubicBezTo>
                      <a:pt x="46" y="28"/>
                      <a:pt x="45" y="28"/>
                      <a:pt x="44" y="28"/>
                    </a:cubicBezTo>
                    <a:cubicBezTo>
                      <a:pt x="36" y="24"/>
                      <a:pt x="28" y="19"/>
                      <a:pt x="21" y="12"/>
                    </a:cubicBezTo>
                    <a:cubicBezTo>
                      <a:pt x="19" y="10"/>
                      <a:pt x="18" y="7"/>
                      <a:pt x="17" y="4"/>
                    </a:cubicBezTo>
                    <a:cubicBezTo>
                      <a:pt x="15" y="0"/>
                      <a:pt x="8" y="2"/>
                      <a:pt x="10" y="6"/>
                    </a:cubicBezTo>
                    <a:cubicBezTo>
                      <a:pt x="10" y="8"/>
                      <a:pt x="11" y="9"/>
                      <a:pt x="12" y="11"/>
                    </a:cubicBezTo>
                    <a:cubicBezTo>
                      <a:pt x="11" y="12"/>
                      <a:pt x="11" y="13"/>
                      <a:pt x="13" y="14"/>
                    </a:cubicBez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20"/>
                      <a:pt x="19" y="22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16" y="23"/>
                      <a:pt x="12" y="20"/>
                      <a:pt x="9" y="17"/>
                    </a:cubicBezTo>
                    <a:cubicBezTo>
                      <a:pt x="5" y="14"/>
                      <a:pt x="0" y="19"/>
                      <a:pt x="4" y="22"/>
                    </a:cubicBezTo>
                    <a:cubicBezTo>
                      <a:pt x="13" y="30"/>
                      <a:pt x="22" y="37"/>
                      <a:pt x="31" y="44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7" y="51"/>
                      <a:pt x="42" y="54"/>
                      <a:pt x="46" y="57"/>
                    </a:cubicBezTo>
                    <a:cubicBezTo>
                      <a:pt x="50" y="60"/>
                      <a:pt x="53" y="63"/>
                      <a:pt x="57" y="64"/>
                    </a:cubicBezTo>
                    <a:cubicBezTo>
                      <a:pt x="62" y="67"/>
                      <a:pt x="71" y="73"/>
                      <a:pt x="77" y="71"/>
                    </a:cubicBezTo>
                    <a:cubicBezTo>
                      <a:pt x="80" y="72"/>
                      <a:pt x="83" y="73"/>
                      <a:pt x="87" y="74"/>
                    </a:cubicBezTo>
                    <a:cubicBezTo>
                      <a:pt x="92" y="75"/>
                      <a:pt x="93" y="68"/>
                      <a:pt x="89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7" name="Freeform 83"/>
              <p:cNvSpPr>
                <a:spLocks noEditPoints="1"/>
              </p:cNvSpPr>
              <p:nvPr/>
            </p:nvSpPr>
            <p:spPr bwMode="auto">
              <a:xfrm>
                <a:off x="5710839" y="4398363"/>
                <a:ext cx="628650" cy="1168400"/>
              </a:xfrm>
              <a:custGeom>
                <a:avLst/>
                <a:gdLst>
                  <a:gd name="T0" fmla="*/ 160 w 193"/>
                  <a:gd name="T1" fmla="*/ 228 h 358"/>
                  <a:gd name="T2" fmla="*/ 193 w 193"/>
                  <a:gd name="T3" fmla="*/ 89 h 358"/>
                  <a:gd name="T4" fmla="*/ 185 w 193"/>
                  <a:gd name="T5" fmla="*/ 39 h 358"/>
                  <a:gd name="T6" fmla="*/ 163 w 193"/>
                  <a:gd name="T7" fmla="*/ 17 h 358"/>
                  <a:gd name="T8" fmla="*/ 124 w 193"/>
                  <a:gd name="T9" fmla="*/ 7 h 358"/>
                  <a:gd name="T10" fmla="*/ 96 w 193"/>
                  <a:gd name="T11" fmla="*/ 58 h 358"/>
                  <a:gd name="T12" fmla="*/ 23 w 193"/>
                  <a:gd name="T13" fmla="*/ 238 h 358"/>
                  <a:gd name="T14" fmla="*/ 7 w 193"/>
                  <a:gd name="T15" fmla="*/ 298 h 358"/>
                  <a:gd name="T16" fmla="*/ 7 w 193"/>
                  <a:gd name="T17" fmla="*/ 320 h 358"/>
                  <a:gd name="T18" fmla="*/ 55 w 193"/>
                  <a:gd name="T19" fmla="*/ 308 h 358"/>
                  <a:gd name="T20" fmla="*/ 37 w 193"/>
                  <a:gd name="T21" fmla="*/ 329 h 358"/>
                  <a:gd name="T22" fmla="*/ 37 w 193"/>
                  <a:gd name="T23" fmla="*/ 341 h 358"/>
                  <a:gd name="T24" fmla="*/ 10 w 193"/>
                  <a:gd name="T25" fmla="*/ 340 h 358"/>
                  <a:gd name="T26" fmla="*/ 2 w 193"/>
                  <a:gd name="T27" fmla="*/ 344 h 358"/>
                  <a:gd name="T28" fmla="*/ 112 w 193"/>
                  <a:gd name="T29" fmla="*/ 306 h 358"/>
                  <a:gd name="T30" fmla="*/ 145 w 193"/>
                  <a:gd name="T31" fmla="*/ 174 h 358"/>
                  <a:gd name="T32" fmla="*/ 165 w 193"/>
                  <a:gd name="T33" fmla="*/ 131 h 358"/>
                  <a:gd name="T34" fmla="*/ 148 w 193"/>
                  <a:gd name="T35" fmla="*/ 196 h 358"/>
                  <a:gd name="T36" fmla="*/ 62 w 193"/>
                  <a:gd name="T37" fmla="*/ 159 h 358"/>
                  <a:gd name="T38" fmla="*/ 23 w 193"/>
                  <a:gd name="T39" fmla="*/ 283 h 358"/>
                  <a:gd name="T40" fmla="*/ 17 w 193"/>
                  <a:gd name="T41" fmla="*/ 313 h 358"/>
                  <a:gd name="T42" fmla="*/ 26 w 193"/>
                  <a:gd name="T43" fmla="*/ 295 h 358"/>
                  <a:gd name="T44" fmla="*/ 38 w 193"/>
                  <a:gd name="T45" fmla="*/ 269 h 358"/>
                  <a:gd name="T46" fmla="*/ 41 w 193"/>
                  <a:gd name="T47" fmla="*/ 258 h 358"/>
                  <a:gd name="T48" fmla="*/ 26 w 193"/>
                  <a:gd name="T49" fmla="*/ 308 h 358"/>
                  <a:gd name="T50" fmla="*/ 33 w 193"/>
                  <a:gd name="T51" fmla="*/ 310 h 358"/>
                  <a:gd name="T52" fmla="*/ 90 w 193"/>
                  <a:gd name="T53" fmla="*/ 126 h 358"/>
                  <a:gd name="T54" fmla="*/ 96 w 193"/>
                  <a:gd name="T55" fmla="*/ 103 h 358"/>
                  <a:gd name="T56" fmla="*/ 107 w 193"/>
                  <a:gd name="T57" fmla="*/ 77 h 358"/>
                  <a:gd name="T58" fmla="*/ 113 w 193"/>
                  <a:gd name="T59" fmla="*/ 33 h 358"/>
                  <a:gd name="T60" fmla="*/ 121 w 193"/>
                  <a:gd name="T61" fmla="*/ 12 h 358"/>
                  <a:gd name="T62" fmla="*/ 172 w 193"/>
                  <a:gd name="T63" fmla="*/ 50 h 358"/>
                  <a:gd name="T64" fmla="*/ 175 w 193"/>
                  <a:gd name="T65" fmla="*/ 58 h 358"/>
                  <a:gd name="T66" fmla="*/ 174 w 193"/>
                  <a:gd name="T67" fmla="*/ 67 h 358"/>
                  <a:gd name="T68" fmla="*/ 167 w 193"/>
                  <a:gd name="T69" fmla="*/ 114 h 358"/>
                  <a:gd name="T70" fmla="*/ 120 w 193"/>
                  <a:gd name="T71" fmla="*/ 20 h 358"/>
                  <a:gd name="T72" fmla="*/ 136 w 193"/>
                  <a:gd name="T73" fmla="*/ 27 h 358"/>
                  <a:gd name="T74" fmla="*/ 33 w 193"/>
                  <a:gd name="T75" fmla="*/ 310 h 358"/>
                  <a:gd name="T76" fmla="*/ 156 w 193"/>
                  <a:gd name="T77" fmla="*/ 36 h 358"/>
                  <a:gd name="T78" fmla="*/ 87 w 193"/>
                  <a:gd name="T79" fmla="*/ 279 h 358"/>
                  <a:gd name="T80" fmla="*/ 38 w 193"/>
                  <a:gd name="T81" fmla="*/ 328 h 358"/>
                  <a:gd name="T82" fmla="*/ 79 w 193"/>
                  <a:gd name="T83" fmla="*/ 301 h 358"/>
                  <a:gd name="T84" fmla="*/ 87 w 193"/>
                  <a:gd name="T85" fmla="*/ 298 h 358"/>
                  <a:gd name="T86" fmla="*/ 69 w 193"/>
                  <a:gd name="T87" fmla="*/ 332 h 358"/>
                  <a:gd name="T88" fmla="*/ 99 w 193"/>
                  <a:gd name="T89" fmla="*/ 30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" h="358">
                    <a:moveTo>
                      <a:pt x="112" y="306"/>
                    </a:moveTo>
                    <a:cubicBezTo>
                      <a:pt x="116" y="302"/>
                      <a:pt x="119" y="297"/>
                      <a:pt x="123" y="292"/>
                    </a:cubicBezTo>
                    <a:cubicBezTo>
                      <a:pt x="136" y="271"/>
                      <a:pt x="149" y="251"/>
                      <a:pt x="160" y="228"/>
                    </a:cubicBezTo>
                    <a:cubicBezTo>
                      <a:pt x="175" y="196"/>
                      <a:pt x="186" y="162"/>
                      <a:pt x="188" y="127"/>
                    </a:cubicBezTo>
                    <a:cubicBezTo>
                      <a:pt x="188" y="125"/>
                      <a:pt x="189" y="123"/>
                      <a:pt x="189" y="120"/>
                    </a:cubicBezTo>
                    <a:cubicBezTo>
                      <a:pt x="191" y="110"/>
                      <a:pt x="192" y="99"/>
                      <a:pt x="193" y="89"/>
                    </a:cubicBezTo>
                    <a:cubicBezTo>
                      <a:pt x="193" y="85"/>
                      <a:pt x="193" y="77"/>
                      <a:pt x="191" y="70"/>
                    </a:cubicBezTo>
                    <a:cubicBezTo>
                      <a:pt x="191" y="60"/>
                      <a:pt x="190" y="50"/>
                      <a:pt x="192" y="41"/>
                    </a:cubicBezTo>
                    <a:cubicBezTo>
                      <a:pt x="192" y="37"/>
                      <a:pt x="185" y="35"/>
                      <a:pt x="185" y="39"/>
                    </a:cubicBezTo>
                    <a:cubicBezTo>
                      <a:pt x="184" y="45"/>
                      <a:pt x="184" y="50"/>
                      <a:pt x="184" y="56"/>
                    </a:cubicBezTo>
                    <a:cubicBezTo>
                      <a:pt x="184" y="55"/>
                      <a:pt x="184" y="54"/>
                      <a:pt x="183" y="53"/>
                    </a:cubicBezTo>
                    <a:cubicBezTo>
                      <a:pt x="180" y="40"/>
                      <a:pt x="173" y="26"/>
                      <a:pt x="163" y="17"/>
                    </a:cubicBezTo>
                    <a:cubicBezTo>
                      <a:pt x="160" y="14"/>
                      <a:pt x="157" y="11"/>
                      <a:pt x="154" y="8"/>
                    </a:cubicBezTo>
                    <a:cubicBezTo>
                      <a:pt x="152" y="7"/>
                      <a:pt x="151" y="7"/>
                      <a:pt x="149" y="8"/>
                    </a:cubicBezTo>
                    <a:cubicBezTo>
                      <a:pt x="141" y="4"/>
                      <a:pt x="133" y="3"/>
                      <a:pt x="124" y="7"/>
                    </a:cubicBezTo>
                    <a:cubicBezTo>
                      <a:pt x="124" y="3"/>
                      <a:pt x="119" y="0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02" y="23"/>
                      <a:pt x="100" y="43"/>
                      <a:pt x="96" y="58"/>
                    </a:cubicBezTo>
                    <a:cubicBezTo>
                      <a:pt x="93" y="66"/>
                      <a:pt x="90" y="74"/>
                      <a:pt x="87" y="82"/>
                    </a:cubicBezTo>
                    <a:cubicBezTo>
                      <a:pt x="77" y="109"/>
                      <a:pt x="64" y="135"/>
                      <a:pt x="53" y="162"/>
                    </a:cubicBezTo>
                    <a:cubicBezTo>
                      <a:pt x="42" y="187"/>
                      <a:pt x="32" y="212"/>
                      <a:pt x="23" y="238"/>
                    </a:cubicBezTo>
                    <a:cubicBezTo>
                      <a:pt x="17" y="255"/>
                      <a:pt x="14" y="274"/>
                      <a:pt x="9" y="291"/>
                    </a:cubicBezTo>
                    <a:cubicBezTo>
                      <a:pt x="8" y="292"/>
                      <a:pt x="8" y="292"/>
                      <a:pt x="7" y="294"/>
                    </a:cubicBezTo>
                    <a:cubicBezTo>
                      <a:pt x="7" y="295"/>
                      <a:pt x="7" y="296"/>
                      <a:pt x="7" y="298"/>
                    </a:cubicBezTo>
                    <a:cubicBezTo>
                      <a:pt x="5" y="294"/>
                      <a:pt x="0" y="295"/>
                      <a:pt x="0" y="299"/>
                    </a:cubicBezTo>
                    <a:cubicBezTo>
                      <a:pt x="0" y="306"/>
                      <a:pt x="0" y="311"/>
                      <a:pt x="3" y="317"/>
                    </a:cubicBezTo>
                    <a:cubicBezTo>
                      <a:pt x="4" y="320"/>
                      <a:pt x="6" y="320"/>
                      <a:pt x="7" y="320"/>
                    </a:cubicBezTo>
                    <a:cubicBezTo>
                      <a:pt x="8" y="322"/>
                      <a:pt x="11" y="322"/>
                      <a:pt x="13" y="320"/>
                    </a:cubicBezTo>
                    <a:cubicBezTo>
                      <a:pt x="23" y="324"/>
                      <a:pt x="37" y="318"/>
                      <a:pt x="52" y="308"/>
                    </a:cubicBezTo>
                    <a:cubicBezTo>
                      <a:pt x="53" y="308"/>
                      <a:pt x="54" y="309"/>
                      <a:pt x="55" y="308"/>
                    </a:cubicBezTo>
                    <a:cubicBezTo>
                      <a:pt x="56" y="308"/>
                      <a:pt x="57" y="308"/>
                      <a:pt x="57" y="308"/>
                    </a:cubicBezTo>
                    <a:cubicBezTo>
                      <a:pt x="50" y="313"/>
                      <a:pt x="42" y="318"/>
                      <a:pt x="33" y="323"/>
                    </a:cubicBezTo>
                    <a:cubicBezTo>
                      <a:pt x="29" y="325"/>
                      <a:pt x="33" y="331"/>
                      <a:pt x="37" y="329"/>
                    </a:cubicBezTo>
                    <a:cubicBezTo>
                      <a:pt x="35" y="331"/>
                      <a:pt x="37" y="335"/>
                      <a:pt x="40" y="335"/>
                    </a:cubicBezTo>
                    <a:cubicBezTo>
                      <a:pt x="50" y="333"/>
                      <a:pt x="58" y="330"/>
                      <a:pt x="66" y="326"/>
                    </a:cubicBezTo>
                    <a:cubicBezTo>
                      <a:pt x="57" y="337"/>
                      <a:pt x="46" y="346"/>
                      <a:pt x="37" y="341"/>
                    </a:cubicBezTo>
                    <a:cubicBezTo>
                      <a:pt x="33" y="339"/>
                      <a:pt x="30" y="345"/>
                      <a:pt x="34" y="347"/>
                    </a:cubicBezTo>
                    <a:cubicBezTo>
                      <a:pt x="34" y="347"/>
                      <a:pt x="35" y="347"/>
                      <a:pt x="35" y="348"/>
                    </a:cubicBezTo>
                    <a:cubicBezTo>
                      <a:pt x="26" y="349"/>
                      <a:pt x="18" y="344"/>
                      <a:pt x="10" y="340"/>
                    </a:cubicBezTo>
                    <a:cubicBezTo>
                      <a:pt x="12" y="336"/>
                      <a:pt x="7" y="332"/>
                      <a:pt x="4" y="335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0"/>
                      <a:pt x="0" y="343"/>
                      <a:pt x="2" y="344"/>
                    </a:cubicBezTo>
                    <a:cubicBezTo>
                      <a:pt x="18" y="352"/>
                      <a:pt x="29" y="358"/>
                      <a:pt x="47" y="351"/>
                    </a:cubicBezTo>
                    <a:cubicBezTo>
                      <a:pt x="55" y="347"/>
                      <a:pt x="62" y="344"/>
                      <a:pt x="69" y="340"/>
                    </a:cubicBezTo>
                    <a:cubicBezTo>
                      <a:pt x="88" y="339"/>
                      <a:pt x="101" y="322"/>
                      <a:pt x="112" y="306"/>
                    </a:cubicBezTo>
                    <a:close/>
                    <a:moveTo>
                      <a:pt x="158" y="141"/>
                    </a:moveTo>
                    <a:cubicBezTo>
                      <a:pt x="154" y="167"/>
                      <a:pt x="144" y="193"/>
                      <a:pt x="130" y="217"/>
                    </a:cubicBezTo>
                    <a:cubicBezTo>
                      <a:pt x="136" y="203"/>
                      <a:pt x="141" y="188"/>
                      <a:pt x="145" y="174"/>
                    </a:cubicBezTo>
                    <a:cubicBezTo>
                      <a:pt x="150" y="158"/>
                      <a:pt x="156" y="140"/>
                      <a:pt x="160" y="121"/>
                    </a:cubicBezTo>
                    <a:cubicBezTo>
                      <a:pt x="159" y="127"/>
                      <a:pt x="159" y="134"/>
                      <a:pt x="158" y="141"/>
                    </a:cubicBezTo>
                    <a:close/>
                    <a:moveTo>
                      <a:pt x="165" y="131"/>
                    </a:moveTo>
                    <a:cubicBezTo>
                      <a:pt x="165" y="142"/>
                      <a:pt x="163" y="153"/>
                      <a:pt x="161" y="164"/>
                    </a:cubicBezTo>
                    <a:cubicBezTo>
                      <a:pt x="157" y="174"/>
                      <a:pt x="153" y="184"/>
                      <a:pt x="149" y="193"/>
                    </a:cubicBezTo>
                    <a:cubicBezTo>
                      <a:pt x="149" y="194"/>
                      <a:pt x="148" y="195"/>
                      <a:pt x="148" y="196"/>
                    </a:cubicBezTo>
                    <a:cubicBezTo>
                      <a:pt x="156" y="175"/>
                      <a:pt x="162" y="153"/>
                      <a:pt x="165" y="131"/>
                    </a:cubicBezTo>
                    <a:close/>
                    <a:moveTo>
                      <a:pt x="28" y="246"/>
                    </a:moveTo>
                    <a:cubicBezTo>
                      <a:pt x="36" y="216"/>
                      <a:pt x="50" y="187"/>
                      <a:pt x="62" y="159"/>
                    </a:cubicBezTo>
                    <a:cubicBezTo>
                      <a:pt x="64" y="155"/>
                      <a:pt x="66" y="150"/>
                      <a:pt x="68" y="146"/>
                    </a:cubicBezTo>
                    <a:cubicBezTo>
                      <a:pt x="55" y="181"/>
                      <a:pt x="39" y="217"/>
                      <a:pt x="33" y="254"/>
                    </a:cubicBezTo>
                    <a:cubicBezTo>
                      <a:pt x="30" y="264"/>
                      <a:pt x="27" y="273"/>
                      <a:pt x="23" y="283"/>
                    </a:cubicBezTo>
                    <a:cubicBezTo>
                      <a:pt x="20" y="289"/>
                      <a:pt x="18" y="298"/>
                      <a:pt x="14" y="303"/>
                    </a:cubicBezTo>
                    <a:cubicBezTo>
                      <a:pt x="19" y="284"/>
                      <a:pt x="22" y="265"/>
                      <a:pt x="28" y="246"/>
                    </a:cubicBezTo>
                    <a:close/>
                    <a:moveTo>
                      <a:pt x="17" y="313"/>
                    </a:moveTo>
                    <a:cubicBezTo>
                      <a:pt x="19" y="309"/>
                      <a:pt x="21" y="305"/>
                      <a:pt x="23" y="301"/>
                    </a:cubicBezTo>
                    <a:cubicBezTo>
                      <a:pt x="24" y="300"/>
                      <a:pt x="25" y="298"/>
                      <a:pt x="26" y="296"/>
                    </a:cubicBezTo>
                    <a:cubicBezTo>
                      <a:pt x="26" y="296"/>
                      <a:pt x="26" y="296"/>
                      <a:pt x="26" y="295"/>
                    </a:cubicBezTo>
                    <a:cubicBezTo>
                      <a:pt x="26" y="295"/>
                      <a:pt x="27" y="294"/>
                      <a:pt x="27" y="294"/>
                    </a:cubicBezTo>
                    <a:cubicBezTo>
                      <a:pt x="30" y="286"/>
                      <a:pt x="33" y="278"/>
                      <a:pt x="36" y="271"/>
                    </a:cubicBezTo>
                    <a:cubicBezTo>
                      <a:pt x="37" y="271"/>
                      <a:pt x="38" y="270"/>
                      <a:pt x="38" y="269"/>
                    </a:cubicBezTo>
                    <a:cubicBezTo>
                      <a:pt x="40" y="266"/>
                      <a:pt x="40" y="266"/>
                      <a:pt x="40" y="262"/>
                    </a:cubicBezTo>
                    <a:cubicBezTo>
                      <a:pt x="40" y="262"/>
                      <a:pt x="40" y="261"/>
                      <a:pt x="40" y="261"/>
                    </a:cubicBezTo>
                    <a:cubicBezTo>
                      <a:pt x="40" y="260"/>
                      <a:pt x="40" y="259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9"/>
                      <a:pt x="42" y="259"/>
                      <a:pt x="43" y="259"/>
                    </a:cubicBezTo>
                    <a:cubicBezTo>
                      <a:pt x="38" y="276"/>
                      <a:pt x="34" y="294"/>
                      <a:pt x="26" y="308"/>
                    </a:cubicBezTo>
                    <a:cubicBezTo>
                      <a:pt x="25" y="310"/>
                      <a:pt x="25" y="312"/>
                      <a:pt x="26" y="312"/>
                    </a:cubicBezTo>
                    <a:cubicBezTo>
                      <a:pt x="23" y="313"/>
                      <a:pt x="20" y="314"/>
                      <a:pt x="17" y="313"/>
                    </a:cubicBezTo>
                    <a:close/>
                    <a:moveTo>
                      <a:pt x="33" y="310"/>
                    </a:moveTo>
                    <a:cubicBezTo>
                      <a:pt x="42" y="294"/>
                      <a:pt x="45" y="273"/>
                      <a:pt x="51" y="255"/>
                    </a:cubicBezTo>
                    <a:cubicBezTo>
                      <a:pt x="59" y="229"/>
                      <a:pt x="68" y="204"/>
                      <a:pt x="75" y="178"/>
                    </a:cubicBezTo>
                    <a:cubicBezTo>
                      <a:pt x="81" y="161"/>
                      <a:pt x="86" y="143"/>
                      <a:pt x="90" y="126"/>
                    </a:cubicBezTo>
                    <a:cubicBezTo>
                      <a:pt x="95" y="117"/>
                      <a:pt x="100" y="109"/>
                      <a:pt x="107" y="101"/>
                    </a:cubicBezTo>
                    <a:cubicBezTo>
                      <a:pt x="109" y="98"/>
                      <a:pt x="104" y="93"/>
                      <a:pt x="101" y="96"/>
                    </a:cubicBezTo>
                    <a:cubicBezTo>
                      <a:pt x="100" y="99"/>
                      <a:pt x="98" y="101"/>
                      <a:pt x="96" y="103"/>
                    </a:cubicBezTo>
                    <a:cubicBezTo>
                      <a:pt x="97" y="103"/>
                      <a:pt x="97" y="102"/>
                      <a:pt x="97" y="102"/>
                    </a:cubicBezTo>
                    <a:cubicBezTo>
                      <a:pt x="98" y="97"/>
                      <a:pt x="99" y="92"/>
                      <a:pt x="100" y="87"/>
                    </a:cubicBezTo>
                    <a:cubicBezTo>
                      <a:pt x="102" y="84"/>
                      <a:pt x="104" y="80"/>
                      <a:pt x="107" y="77"/>
                    </a:cubicBezTo>
                    <a:cubicBezTo>
                      <a:pt x="109" y="74"/>
                      <a:pt x="106" y="70"/>
                      <a:pt x="103" y="71"/>
                    </a:cubicBezTo>
                    <a:cubicBezTo>
                      <a:pt x="106" y="60"/>
                      <a:pt x="110" y="48"/>
                      <a:pt x="115" y="38"/>
                    </a:cubicBezTo>
                    <a:cubicBezTo>
                      <a:pt x="117" y="36"/>
                      <a:pt x="115" y="34"/>
                      <a:pt x="113" y="33"/>
                    </a:cubicBezTo>
                    <a:cubicBezTo>
                      <a:pt x="115" y="28"/>
                      <a:pt x="117" y="22"/>
                      <a:pt x="119" y="17"/>
                    </a:cubicBezTo>
                    <a:cubicBezTo>
                      <a:pt x="120" y="16"/>
                      <a:pt x="120" y="16"/>
                      <a:pt x="120" y="15"/>
                    </a:cubicBezTo>
                    <a:cubicBezTo>
                      <a:pt x="120" y="14"/>
                      <a:pt x="121" y="13"/>
                      <a:pt x="121" y="12"/>
                    </a:cubicBezTo>
                    <a:cubicBezTo>
                      <a:pt x="122" y="13"/>
                      <a:pt x="123" y="14"/>
                      <a:pt x="125" y="13"/>
                    </a:cubicBezTo>
                    <a:cubicBezTo>
                      <a:pt x="136" y="9"/>
                      <a:pt x="145" y="11"/>
                      <a:pt x="153" y="17"/>
                    </a:cubicBezTo>
                    <a:cubicBezTo>
                      <a:pt x="162" y="25"/>
                      <a:pt x="168" y="37"/>
                      <a:pt x="172" y="50"/>
                    </a:cubicBezTo>
                    <a:cubicBezTo>
                      <a:pt x="172" y="50"/>
                      <a:pt x="172" y="51"/>
                      <a:pt x="173" y="52"/>
                    </a:cubicBezTo>
                    <a:cubicBezTo>
                      <a:pt x="173" y="52"/>
                      <a:pt x="173" y="53"/>
                      <a:pt x="173" y="54"/>
                    </a:cubicBezTo>
                    <a:cubicBezTo>
                      <a:pt x="174" y="55"/>
                      <a:pt x="174" y="57"/>
                      <a:pt x="175" y="58"/>
                    </a:cubicBezTo>
                    <a:cubicBezTo>
                      <a:pt x="174" y="59"/>
                      <a:pt x="174" y="60"/>
                      <a:pt x="174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1" y="64"/>
                      <a:pt x="172" y="66"/>
                      <a:pt x="174" y="67"/>
                    </a:cubicBezTo>
                    <a:cubicBezTo>
                      <a:pt x="177" y="86"/>
                      <a:pt x="176" y="106"/>
                      <a:pt x="172" y="125"/>
                    </a:cubicBezTo>
                    <a:cubicBezTo>
                      <a:pt x="172" y="122"/>
                      <a:pt x="172" y="120"/>
                      <a:pt x="172" y="117"/>
                    </a:cubicBezTo>
                    <a:cubicBezTo>
                      <a:pt x="171" y="114"/>
                      <a:pt x="169" y="113"/>
                      <a:pt x="167" y="114"/>
                    </a:cubicBezTo>
                    <a:cubicBezTo>
                      <a:pt x="168" y="103"/>
                      <a:pt x="169" y="93"/>
                      <a:pt x="169" y="82"/>
                    </a:cubicBezTo>
                    <a:cubicBezTo>
                      <a:pt x="169" y="61"/>
                      <a:pt x="171" y="38"/>
                      <a:pt x="154" y="22"/>
                    </a:cubicBezTo>
                    <a:cubicBezTo>
                      <a:pt x="144" y="14"/>
                      <a:pt x="129" y="9"/>
                      <a:pt x="120" y="20"/>
                    </a:cubicBezTo>
                    <a:cubicBezTo>
                      <a:pt x="117" y="23"/>
                      <a:pt x="122" y="28"/>
                      <a:pt x="125" y="25"/>
                    </a:cubicBezTo>
                    <a:cubicBezTo>
                      <a:pt x="129" y="20"/>
                      <a:pt x="133" y="20"/>
                      <a:pt x="138" y="21"/>
                    </a:cubicBezTo>
                    <a:cubicBezTo>
                      <a:pt x="135" y="22"/>
                      <a:pt x="134" y="25"/>
                      <a:pt x="136" y="27"/>
                    </a:cubicBezTo>
                    <a:cubicBezTo>
                      <a:pt x="177" y="63"/>
                      <a:pt x="151" y="129"/>
                      <a:pt x="138" y="172"/>
                    </a:cubicBezTo>
                    <a:cubicBezTo>
                      <a:pt x="131" y="198"/>
                      <a:pt x="121" y="224"/>
                      <a:pt x="108" y="248"/>
                    </a:cubicBezTo>
                    <a:cubicBezTo>
                      <a:pt x="98" y="259"/>
                      <a:pt x="59" y="298"/>
                      <a:pt x="33" y="310"/>
                    </a:cubicBezTo>
                    <a:close/>
                    <a:moveTo>
                      <a:pt x="162" y="57"/>
                    </a:moveTo>
                    <a:cubicBezTo>
                      <a:pt x="159" y="44"/>
                      <a:pt x="152" y="32"/>
                      <a:pt x="142" y="23"/>
                    </a:cubicBezTo>
                    <a:cubicBezTo>
                      <a:pt x="148" y="26"/>
                      <a:pt x="153" y="32"/>
                      <a:pt x="156" y="36"/>
                    </a:cubicBezTo>
                    <a:cubicBezTo>
                      <a:pt x="160" y="42"/>
                      <a:pt x="162" y="49"/>
                      <a:pt x="162" y="57"/>
                    </a:cubicBezTo>
                    <a:close/>
                    <a:moveTo>
                      <a:pt x="66" y="298"/>
                    </a:moveTo>
                    <a:cubicBezTo>
                      <a:pt x="73" y="292"/>
                      <a:pt x="80" y="285"/>
                      <a:pt x="87" y="279"/>
                    </a:cubicBezTo>
                    <a:cubicBezTo>
                      <a:pt x="83" y="284"/>
                      <a:pt x="79" y="289"/>
                      <a:pt x="74" y="293"/>
                    </a:cubicBezTo>
                    <a:cubicBezTo>
                      <a:pt x="72" y="295"/>
                      <a:pt x="69" y="296"/>
                      <a:pt x="66" y="298"/>
                    </a:cubicBezTo>
                    <a:close/>
                    <a:moveTo>
                      <a:pt x="38" y="328"/>
                    </a:moveTo>
                    <a:cubicBezTo>
                      <a:pt x="38" y="328"/>
                      <a:pt x="38" y="328"/>
                      <a:pt x="38" y="328"/>
                    </a:cubicBezTo>
                    <a:cubicBezTo>
                      <a:pt x="52" y="321"/>
                      <a:pt x="65" y="312"/>
                      <a:pt x="76" y="302"/>
                    </a:cubicBezTo>
                    <a:cubicBezTo>
                      <a:pt x="77" y="302"/>
                      <a:pt x="78" y="302"/>
                      <a:pt x="79" y="301"/>
                    </a:cubicBezTo>
                    <a:cubicBezTo>
                      <a:pt x="81" y="299"/>
                      <a:pt x="82" y="297"/>
                      <a:pt x="83" y="296"/>
                    </a:cubicBezTo>
                    <a:cubicBezTo>
                      <a:pt x="90" y="291"/>
                      <a:pt x="95" y="286"/>
                      <a:pt x="101" y="280"/>
                    </a:cubicBezTo>
                    <a:cubicBezTo>
                      <a:pt x="96" y="286"/>
                      <a:pt x="91" y="292"/>
                      <a:pt x="87" y="298"/>
                    </a:cubicBezTo>
                    <a:cubicBezTo>
                      <a:pt x="85" y="301"/>
                      <a:pt x="82" y="306"/>
                      <a:pt x="78" y="311"/>
                    </a:cubicBezTo>
                    <a:cubicBezTo>
                      <a:pt x="67" y="319"/>
                      <a:pt x="54" y="325"/>
                      <a:pt x="38" y="328"/>
                    </a:cubicBezTo>
                    <a:close/>
                    <a:moveTo>
                      <a:pt x="69" y="332"/>
                    </a:moveTo>
                    <a:cubicBezTo>
                      <a:pt x="72" y="329"/>
                      <a:pt x="74" y="327"/>
                      <a:pt x="76" y="325"/>
                    </a:cubicBezTo>
                    <a:cubicBezTo>
                      <a:pt x="78" y="322"/>
                      <a:pt x="80" y="319"/>
                      <a:pt x="82" y="316"/>
                    </a:cubicBezTo>
                    <a:cubicBezTo>
                      <a:pt x="88" y="312"/>
                      <a:pt x="94" y="307"/>
                      <a:pt x="99" y="301"/>
                    </a:cubicBezTo>
                    <a:cubicBezTo>
                      <a:pt x="91" y="313"/>
                      <a:pt x="81" y="324"/>
                      <a:pt x="69" y="332"/>
                    </a:cubicBezTo>
                    <a:close/>
                  </a:path>
                </a:pathLst>
              </a:custGeom>
              <a:solidFill>
                <a:srgbClr val="F2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8" name="Freeform 84"/>
              <p:cNvSpPr>
                <a:spLocks noEditPoints="1"/>
              </p:cNvSpPr>
              <p:nvPr/>
            </p:nvSpPr>
            <p:spPr bwMode="auto">
              <a:xfrm>
                <a:off x="6261701" y="4565051"/>
                <a:ext cx="719137" cy="1184275"/>
              </a:xfrm>
              <a:custGeom>
                <a:avLst/>
                <a:gdLst>
                  <a:gd name="T0" fmla="*/ 71 w 221"/>
                  <a:gd name="T1" fmla="*/ 354 h 363"/>
                  <a:gd name="T2" fmla="*/ 78 w 221"/>
                  <a:gd name="T3" fmla="*/ 349 h 363"/>
                  <a:gd name="T4" fmla="*/ 94 w 221"/>
                  <a:gd name="T5" fmla="*/ 340 h 363"/>
                  <a:gd name="T6" fmla="*/ 74 w 221"/>
                  <a:gd name="T7" fmla="*/ 336 h 363"/>
                  <a:gd name="T8" fmla="*/ 61 w 221"/>
                  <a:gd name="T9" fmla="*/ 336 h 363"/>
                  <a:gd name="T10" fmla="*/ 43 w 221"/>
                  <a:gd name="T11" fmla="*/ 328 h 363"/>
                  <a:gd name="T12" fmla="*/ 28 w 221"/>
                  <a:gd name="T13" fmla="*/ 305 h 363"/>
                  <a:gd name="T14" fmla="*/ 34 w 221"/>
                  <a:gd name="T15" fmla="*/ 274 h 363"/>
                  <a:gd name="T16" fmla="*/ 58 w 221"/>
                  <a:gd name="T17" fmla="*/ 225 h 363"/>
                  <a:gd name="T18" fmla="*/ 86 w 221"/>
                  <a:gd name="T19" fmla="*/ 175 h 363"/>
                  <a:gd name="T20" fmla="*/ 88 w 221"/>
                  <a:gd name="T21" fmla="*/ 190 h 363"/>
                  <a:gd name="T22" fmla="*/ 129 w 221"/>
                  <a:gd name="T23" fmla="*/ 185 h 363"/>
                  <a:gd name="T24" fmla="*/ 125 w 221"/>
                  <a:gd name="T25" fmla="*/ 193 h 363"/>
                  <a:gd name="T26" fmla="*/ 116 w 221"/>
                  <a:gd name="T27" fmla="*/ 229 h 363"/>
                  <a:gd name="T28" fmla="*/ 150 w 221"/>
                  <a:gd name="T29" fmla="*/ 172 h 363"/>
                  <a:gd name="T30" fmla="*/ 161 w 221"/>
                  <a:gd name="T31" fmla="*/ 127 h 363"/>
                  <a:gd name="T32" fmla="*/ 149 w 221"/>
                  <a:gd name="T33" fmla="*/ 141 h 363"/>
                  <a:gd name="T34" fmla="*/ 128 w 221"/>
                  <a:gd name="T35" fmla="*/ 175 h 363"/>
                  <a:gd name="T36" fmla="*/ 109 w 221"/>
                  <a:gd name="T37" fmla="*/ 131 h 363"/>
                  <a:gd name="T38" fmla="*/ 143 w 221"/>
                  <a:gd name="T39" fmla="*/ 24 h 363"/>
                  <a:gd name="T40" fmla="*/ 195 w 221"/>
                  <a:gd name="T41" fmla="*/ 32 h 363"/>
                  <a:gd name="T42" fmla="*/ 191 w 221"/>
                  <a:gd name="T43" fmla="*/ 55 h 363"/>
                  <a:gd name="T44" fmla="*/ 193 w 221"/>
                  <a:gd name="T45" fmla="*/ 62 h 363"/>
                  <a:gd name="T46" fmla="*/ 214 w 221"/>
                  <a:gd name="T47" fmla="*/ 36 h 363"/>
                  <a:gd name="T48" fmla="*/ 215 w 221"/>
                  <a:gd name="T49" fmla="*/ 27 h 363"/>
                  <a:gd name="T50" fmla="*/ 213 w 221"/>
                  <a:gd name="T51" fmla="*/ 18 h 363"/>
                  <a:gd name="T52" fmla="*/ 194 w 221"/>
                  <a:gd name="T53" fmla="*/ 19 h 363"/>
                  <a:gd name="T54" fmla="*/ 142 w 221"/>
                  <a:gd name="T55" fmla="*/ 9 h 363"/>
                  <a:gd name="T56" fmla="*/ 123 w 221"/>
                  <a:gd name="T57" fmla="*/ 3 h 363"/>
                  <a:gd name="T58" fmla="*/ 113 w 221"/>
                  <a:gd name="T59" fmla="*/ 15 h 363"/>
                  <a:gd name="T60" fmla="*/ 109 w 221"/>
                  <a:gd name="T61" fmla="*/ 32 h 363"/>
                  <a:gd name="T62" fmla="*/ 76 w 221"/>
                  <a:gd name="T63" fmla="*/ 116 h 363"/>
                  <a:gd name="T64" fmla="*/ 42 w 221"/>
                  <a:gd name="T65" fmla="*/ 221 h 363"/>
                  <a:gd name="T66" fmla="*/ 22 w 221"/>
                  <a:gd name="T67" fmla="*/ 272 h 363"/>
                  <a:gd name="T68" fmla="*/ 17 w 221"/>
                  <a:gd name="T69" fmla="*/ 283 h 363"/>
                  <a:gd name="T70" fmla="*/ 10 w 221"/>
                  <a:gd name="T71" fmla="*/ 299 h 363"/>
                  <a:gd name="T72" fmla="*/ 5 w 221"/>
                  <a:gd name="T73" fmla="*/ 314 h 363"/>
                  <a:gd name="T74" fmla="*/ 15 w 221"/>
                  <a:gd name="T75" fmla="*/ 318 h 363"/>
                  <a:gd name="T76" fmla="*/ 15 w 221"/>
                  <a:gd name="T77" fmla="*/ 321 h 363"/>
                  <a:gd name="T78" fmla="*/ 11 w 221"/>
                  <a:gd name="T79" fmla="*/ 328 h 363"/>
                  <a:gd name="T80" fmla="*/ 84 w 221"/>
                  <a:gd name="T81" fmla="*/ 355 h 363"/>
                  <a:gd name="T82" fmla="*/ 93 w 221"/>
                  <a:gd name="T83" fmla="*/ 178 h 363"/>
                  <a:gd name="T84" fmla="*/ 112 w 221"/>
                  <a:gd name="T85" fmla="*/ 54 h 363"/>
                  <a:gd name="T86" fmla="*/ 128 w 221"/>
                  <a:gd name="T87" fmla="*/ 20 h 363"/>
                  <a:gd name="T88" fmla="*/ 138 w 221"/>
                  <a:gd name="T89" fmla="*/ 23 h 363"/>
                  <a:gd name="T90" fmla="*/ 132 w 221"/>
                  <a:gd name="T91" fmla="*/ 31 h 363"/>
                  <a:gd name="T92" fmla="*/ 89 w 221"/>
                  <a:gd name="T93" fmla="*/ 136 h 363"/>
                  <a:gd name="T94" fmla="*/ 116 w 221"/>
                  <a:gd name="T95" fmla="*/ 78 h 363"/>
                  <a:gd name="T96" fmla="*/ 84 w 221"/>
                  <a:gd name="T97" fmla="*/ 16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1" h="363">
                    <a:moveTo>
                      <a:pt x="84" y="355"/>
                    </a:moveTo>
                    <a:cubicBezTo>
                      <a:pt x="80" y="355"/>
                      <a:pt x="77" y="354"/>
                      <a:pt x="73" y="353"/>
                    </a:cubicBezTo>
                    <a:cubicBezTo>
                      <a:pt x="72" y="353"/>
                      <a:pt x="72" y="353"/>
                      <a:pt x="71" y="354"/>
                    </a:cubicBezTo>
                    <a:cubicBezTo>
                      <a:pt x="69" y="354"/>
                      <a:pt x="67" y="353"/>
                      <a:pt x="66" y="353"/>
                    </a:cubicBezTo>
                    <a:cubicBezTo>
                      <a:pt x="66" y="352"/>
                      <a:pt x="66" y="351"/>
                      <a:pt x="65" y="350"/>
                    </a:cubicBezTo>
                    <a:cubicBezTo>
                      <a:pt x="69" y="350"/>
                      <a:pt x="74" y="350"/>
                      <a:pt x="78" y="349"/>
                    </a:cubicBezTo>
                    <a:cubicBezTo>
                      <a:pt x="79" y="349"/>
                      <a:pt x="79" y="349"/>
                      <a:pt x="80" y="349"/>
                    </a:cubicBezTo>
                    <a:cubicBezTo>
                      <a:pt x="85" y="349"/>
                      <a:pt x="91" y="349"/>
                      <a:pt x="96" y="347"/>
                    </a:cubicBezTo>
                    <a:cubicBezTo>
                      <a:pt x="100" y="345"/>
                      <a:pt x="98" y="338"/>
                      <a:pt x="94" y="340"/>
                    </a:cubicBezTo>
                    <a:cubicBezTo>
                      <a:pt x="90" y="342"/>
                      <a:pt x="86" y="342"/>
                      <a:pt x="81" y="342"/>
                    </a:cubicBezTo>
                    <a:cubicBezTo>
                      <a:pt x="82" y="340"/>
                      <a:pt x="81" y="337"/>
                      <a:pt x="79" y="337"/>
                    </a:cubicBezTo>
                    <a:cubicBezTo>
                      <a:pt x="77" y="336"/>
                      <a:pt x="76" y="336"/>
                      <a:pt x="74" y="336"/>
                    </a:cubicBezTo>
                    <a:cubicBezTo>
                      <a:pt x="73" y="336"/>
                      <a:pt x="73" y="336"/>
                      <a:pt x="72" y="337"/>
                    </a:cubicBezTo>
                    <a:cubicBezTo>
                      <a:pt x="68" y="336"/>
                      <a:pt x="64" y="336"/>
                      <a:pt x="61" y="336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7" y="332"/>
                      <a:pt x="54" y="330"/>
                      <a:pt x="49" y="327"/>
                    </a:cubicBezTo>
                    <a:cubicBezTo>
                      <a:pt x="47" y="326"/>
                      <a:pt x="45" y="327"/>
                      <a:pt x="44" y="329"/>
                    </a:cubicBezTo>
                    <a:cubicBezTo>
                      <a:pt x="44" y="329"/>
                      <a:pt x="43" y="329"/>
                      <a:pt x="43" y="328"/>
                    </a:cubicBezTo>
                    <a:cubicBezTo>
                      <a:pt x="41" y="328"/>
                      <a:pt x="40" y="329"/>
                      <a:pt x="39" y="330"/>
                    </a:cubicBezTo>
                    <a:cubicBezTo>
                      <a:pt x="34" y="328"/>
                      <a:pt x="28" y="326"/>
                      <a:pt x="23" y="324"/>
                    </a:cubicBezTo>
                    <a:cubicBezTo>
                      <a:pt x="26" y="317"/>
                      <a:pt x="27" y="309"/>
                      <a:pt x="28" y="305"/>
                    </a:cubicBezTo>
                    <a:cubicBezTo>
                      <a:pt x="30" y="298"/>
                      <a:pt x="31" y="289"/>
                      <a:pt x="33" y="281"/>
                    </a:cubicBezTo>
                    <a:cubicBezTo>
                      <a:pt x="33" y="280"/>
                      <a:pt x="34" y="279"/>
                      <a:pt x="34" y="278"/>
                    </a:cubicBezTo>
                    <a:cubicBezTo>
                      <a:pt x="35" y="276"/>
                      <a:pt x="34" y="275"/>
                      <a:pt x="34" y="274"/>
                    </a:cubicBezTo>
                    <a:cubicBezTo>
                      <a:pt x="34" y="273"/>
                      <a:pt x="34" y="271"/>
                      <a:pt x="35" y="270"/>
                    </a:cubicBezTo>
                    <a:cubicBezTo>
                      <a:pt x="37" y="268"/>
                      <a:pt x="39" y="265"/>
                      <a:pt x="40" y="262"/>
                    </a:cubicBezTo>
                    <a:cubicBezTo>
                      <a:pt x="49" y="253"/>
                      <a:pt x="54" y="236"/>
                      <a:pt x="58" y="225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66" y="208"/>
                      <a:pt x="73" y="191"/>
                      <a:pt x="81" y="174"/>
                    </a:cubicBezTo>
                    <a:cubicBezTo>
                      <a:pt x="83" y="174"/>
                      <a:pt x="84" y="175"/>
                      <a:pt x="86" y="175"/>
                    </a:cubicBezTo>
                    <a:cubicBezTo>
                      <a:pt x="80" y="194"/>
                      <a:pt x="70" y="213"/>
                      <a:pt x="65" y="233"/>
                    </a:cubicBezTo>
                    <a:cubicBezTo>
                      <a:pt x="64" y="237"/>
                      <a:pt x="71" y="239"/>
                      <a:pt x="72" y="234"/>
                    </a:cubicBezTo>
                    <a:cubicBezTo>
                      <a:pt x="76" y="219"/>
                      <a:pt x="83" y="205"/>
                      <a:pt x="88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101" y="189"/>
                      <a:pt x="112" y="187"/>
                      <a:pt x="122" y="184"/>
                    </a:cubicBezTo>
                    <a:cubicBezTo>
                      <a:pt x="125" y="184"/>
                      <a:pt x="127" y="184"/>
                      <a:pt x="129" y="185"/>
                    </a:cubicBezTo>
                    <a:cubicBezTo>
                      <a:pt x="129" y="185"/>
                      <a:pt x="128" y="186"/>
                      <a:pt x="128" y="187"/>
                    </a:cubicBezTo>
                    <a:cubicBezTo>
                      <a:pt x="128" y="188"/>
                      <a:pt x="127" y="188"/>
                      <a:pt x="127" y="188"/>
                    </a:cubicBezTo>
                    <a:cubicBezTo>
                      <a:pt x="127" y="190"/>
                      <a:pt x="126" y="191"/>
                      <a:pt x="125" y="193"/>
                    </a:cubicBezTo>
                    <a:cubicBezTo>
                      <a:pt x="125" y="194"/>
                      <a:pt x="125" y="194"/>
                      <a:pt x="125" y="195"/>
                    </a:cubicBezTo>
                    <a:cubicBezTo>
                      <a:pt x="120" y="205"/>
                      <a:pt x="115" y="215"/>
                      <a:pt x="110" y="225"/>
                    </a:cubicBezTo>
                    <a:cubicBezTo>
                      <a:pt x="107" y="229"/>
                      <a:pt x="114" y="233"/>
                      <a:pt x="116" y="229"/>
                    </a:cubicBezTo>
                    <a:cubicBezTo>
                      <a:pt x="121" y="219"/>
                      <a:pt x="126" y="209"/>
                      <a:pt x="131" y="200"/>
                    </a:cubicBezTo>
                    <a:cubicBezTo>
                      <a:pt x="132" y="201"/>
                      <a:pt x="134" y="202"/>
                      <a:pt x="136" y="200"/>
                    </a:cubicBezTo>
                    <a:cubicBezTo>
                      <a:pt x="143" y="192"/>
                      <a:pt x="147" y="182"/>
                      <a:pt x="150" y="172"/>
                    </a:cubicBezTo>
                    <a:cubicBezTo>
                      <a:pt x="152" y="168"/>
                      <a:pt x="153" y="165"/>
                      <a:pt x="155" y="161"/>
                    </a:cubicBezTo>
                    <a:cubicBezTo>
                      <a:pt x="155" y="160"/>
                      <a:pt x="155" y="158"/>
                      <a:pt x="154" y="157"/>
                    </a:cubicBezTo>
                    <a:cubicBezTo>
                      <a:pt x="157" y="147"/>
                      <a:pt x="158" y="137"/>
                      <a:pt x="161" y="127"/>
                    </a:cubicBezTo>
                    <a:cubicBezTo>
                      <a:pt x="162" y="122"/>
                      <a:pt x="155" y="121"/>
                      <a:pt x="154" y="125"/>
                    </a:cubicBezTo>
                    <a:cubicBezTo>
                      <a:pt x="153" y="130"/>
                      <a:pt x="152" y="134"/>
                      <a:pt x="151" y="139"/>
                    </a:cubicBezTo>
                    <a:cubicBezTo>
                      <a:pt x="150" y="139"/>
                      <a:pt x="149" y="140"/>
                      <a:pt x="149" y="141"/>
                    </a:cubicBezTo>
                    <a:cubicBezTo>
                      <a:pt x="144" y="154"/>
                      <a:pt x="139" y="165"/>
                      <a:pt x="133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2" y="175"/>
                      <a:pt x="131" y="174"/>
                      <a:pt x="128" y="175"/>
                    </a:cubicBezTo>
                    <a:cubicBezTo>
                      <a:pt x="126" y="175"/>
                      <a:pt x="124" y="176"/>
                      <a:pt x="122" y="177"/>
                    </a:cubicBezTo>
                    <a:cubicBezTo>
                      <a:pt x="113" y="176"/>
                      <a:pt x="104" y="174"/>
                      <a:pt x="95" y="171"/>
                    </a:cubicBezTo>
                    <a:cubicBezTo>
                      <a:pt x="100" y="158"/>
                      <a:pt x="105" y="144"/>
                      <a:pt x="109" y="131"/>
                    </a:cubicBezTo>
                    <a:cubicBezTo>
                      <a:pt x="114" y="114"/>
                      <a:pt x="120" y="97"/>
                      <a:pt x="124" y="80"/>
                    </a:cubicBezTo>
                    <a:cubicBezTo>
                      <a:pt x="128" y="62"/>
                      <a:pt x="130" y="43"/>
                      <a:pt x="142" y="29"/>
                    </a:cubicBezTo>
                    <a:cubicBezTo>
                      <a:pt x="144" y="27"/>
                      <a:pt x="143" y="26"/>
                      <a:pt x="143" y="24"/>
                    </a:cubicBezTo>
                    <a:cubicBezTo>
                      <a:pt x="146" y="25"/>
                      <a:pt x="150" y="26"/>
                      <a:pt x="154" y="27"/>
                    </a:cubicBezTo>
                    <a:cubicBezTo>
                      <a:pt x="165" y="30"/>
                      <a:pt x="177" y="30"/>
                      <a:pt x="189" y="31"/>
                    </a:cubicBezTo>
                    <a:cubicBezTo>
                      <a:pt x="189" y="34"/>
                      <a:pt x="193" y="35"/>
                      <a:pt x="195" y="32"/>
                    </a:cubicBezTo>
                    <a:cubicBezTo>
                      <a:pt x="196" y="33"/>
                      <a:pt x="197" y="33"/>
                      <a:pt x="198" y="33"/>
                    </a:cubicBezTo>
                    <a:cubicBezTo>
                      <a:pt x="196" y="39"/>
                      <a:pt x="195" y="44"/>
                      <a:pt x="193" y="50"/>
                    </a:cubicBezTo>
                    <a:cubicBezTo>
                      <a:pt x="192" y="52"/>
                      <a:pt x="192" y="53"/>
                      <a:pt x="191" y="55"/>
                    </a:cubicBezTo>
                    <a:cubicBezTo>
                      <a:pt x="191" y="56"/>
                      <a:pt x="191" y="57"/>
                      <a:pt x="191" y="58"/>
                    </a:cubicBezTo>
                    <a:cubicBezTo>
                      <a:pt x="191" y="58"/>
                      <a:pt x="191" y="58"/>
                      <a:pt x="191" y="59"/>
                    </a:cubicBezTo>
                    <a:cubicBezTo>
                      <a:pt x="190" y="61"/>
                      <a:pt x="192" y="62"/>
                      <a:pt x="193" y="62"/>
                    </a:cubicBezTo>
                    <a:cubicBezTo>
                      <a:pt x="192" y="67"/>
                      <a:pt x="191" y="72"/>
                      <a:pt x="191" y="76"/>
                    </a:cubicBezTo>
                    <a:cubicBezTo>
                      <a:pt x="191" y="81"/>
                      <a:pt x="198" y="81"/>
                      <a:pt x="198" y="76"/>
                    </a:cubicBezTo>
                    <a:cubicBezTo>
                      <a:pt x="198" y="62"/>
                      <a:pt x="206" y="48"/>
                      <a:pt x="214" y="36"/>
                    </a:cubicBezTo>
                    <a:cubicBezTo>
                      <a:pt x="215" y="36"/>
                      <a:pt x="217" y="35"/>
                      <a:pt x="217" y="33"/>
                    </a:cubicBezTo>
                    <a:cubicBezTo>
                      <a:pt x="217" y="33"/>
                      <a:pt x="217" y="32"/>
                      <a:pt x="217" y="32"/>
                    </a:cubicBezTo>
                    <a:cubicBezTo>
                      <a:pt x="218" y="30"/>
                      <a:pt x="217" y="28"/>
                      <a:pt x="215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5" y="26"/>
                      <a:pt x="216" y="25"/>
                      <a:pt x="217" y="25"/>
                    </a:cubicBezTo>
                    <a:cubicBezTo>
                      <a:pt x="221" y="22"/>
                      <a:pt x="217" y="16"/>
                      <a:pt x="213" y="18"/>
                    </a:cubicBezTo>
                    <a:cubicBezTo>
                      <a:pt x="210" y="21"/>
                      <a:pt x="207" y="24"/>
                      <a:pt x="204" y="28"/>
                    </a:cubicBezTo>
                    <a:cubicBezTo>
                      <a:pt x="202" y="26"/>
                      <a:pt x="199" y="25"/>
                      <a:pt x="196" y="24"/>
                    </a:cubicBezTo>
                    <a:cubicBezTo>
                      <a:pt x="197" y="22"/>
                      <a:pt x="196" y="20"/>
                      <a:pt x="194" y="19"/>
                    </a:cubicBezTo>
                    <a:cubicBezTo>
                      <a:pt x="188" y="17"/>
                      <a:pt x="183" y="16"/>
                      <a:pt x="177" y="14"/>
                    </a:cubicBezTo>
                    <a:cubicBezTo>
                      <a:pt x="167" y="9"/>
                      <a:pt x="157" y="5"/>
                      <a:pt x="145" y="4"/>
                    </a:cubicBezTo>
                    <a:cubicBezTo>
                      <a:pt x="142" y="4"/>
                      <a:pt x="141" y="7"/>
                      <a:pt x="142" y="9"/>
                    </a:cubicBezTo>
                    <a:cubicBezTo>
                      <a:pt x="137" y="8"/>
                      <a:pt x="132" y="9"/>
                      <a:pt x="127" y="9"/>
                    </a:cubicBezTo>
                    <a:cubicBezTo>
                      <a:pt x="127" y="9"/>
                      <a:pt x="127" y="8"/>
                      <a:pt x="128" y="8"/>
                    </a:cubicBezTo>
                    <a:cubicBezTo>
                      <a:pt x="131" y="5"/>
                      <a:pt x="126" y="0"/>
                      <a:pt x="123" y="3"/>
                    </a:cubicBezTo>
                    <a:cubicBezTo>
                      <a:pt x="120" y="5"/>
                      <a:pt x="119" y="8"/>
                      <a:pt x="118" y="11"/>
                    </a:cubicBezTo>
                    <a:cubicBezTo>
                      <a:pt x="117" y="11"/>
                      <a:pt x="116" y="11"/>
                      <a:pt x="116" y="11"/>
                    </a:cubicBezTo>
                    <a:cubicBezTo>
                      <a:pt x="114" y="12"/>
                      <a:pt x="113" y="14"/>
                      <a:pt x="113" y="15"/>
                    </a:cubicBezTo>
                    <a:cubicBezTo>
                      <a:pt x="113" y="16"/>
                      <a:pt x="112" y="16"/>
                      <a:pt x="111" y="17"/>
                    </a:cubicBezTo>
                    <a:cubicBezTo>
                      <a:pt x="109" y="18"/>
                      <a:pt x="110" y="20"/>
                      <a:pt x="111" y="22"/>
                    </a:cubicBezTo>
                    <a:cubicBezTo>
                      <a:pt x="110" y="25"/>
                      <a:pt x="109" y="28"/>
                      <a:pt x="109" y="32"/>
                    </a:cubicBezTo>
                    <a:cubicBezTo>
                      <a:pt x="107" y="32"/>
                      <a:pt x="107" y="33"/>
                      <a:pt x="106" y="34"/>
                    </a:cubicBezTo>
                    <a:cubicBezTo>
                      <a:pt x="102" y="62"/>
                      <a:pt x="92" y="89"/>
                      <a:pt x="82" y="115"/>
                    </a:cubicBezTo>
                    <a:cubicBezTo>
                      <a:pt x="81" y="114"/>
                      <a:pt x="78" y="114"/>
                      <a:pt x="76" y="116"/>
                    </a:cubicBezTo>
                    <a:cubicBezTo>
                      <a:pt x="70" y="127"/>
                      <a:pt x="68" y="140"/>
                      <a:pt x="65" y="152"/>
                    </a:cubicBezTo>
                    <a:cubicBezTo>
                      <a:pt x="60" y="167"/>
                      <a:pt x="55" y="183"/>
                      <a:pt x="51" y="198"/>
                    </a:cubicBezTo>
                    <a:cubicBezTo>
                      <a:pt x="48" y="206"/>
                      <a:pt x="45" y="214"/>
                      <a:pt x="42" y="221"/>
                    </a:cubicBezTo>
                    <a:cubicBezTo>
                      <a:pt x="40" y="227"/>
                      <a:pt x="38" y="234"/>
                      <a:pt x="36" y="241"/>
                    </a:cubicBezTo>
                    <a:cubicBezTo>
                      <a:pt x="34" y="243"/>
                      <a:pt x="33" y="246"/>
                      <a:pt x="32" y="249"/>
                    </a:cubicBezTo>
                    <a:cubicBezTo>
                      <a:pt x="29" y="257"/>
                      <a:pt x="25" y="264"/>
                      <a:pt x="22" y="272"/>
                    </a:cubicBezTo>
                    <a:cubicBezTo>
                      <a:pt x="22" y="272"/>
                      <a:pt x="22" y="272"/>
                      <a:pt x="22" y="272"/>
                    </a:cubicBezTo>
                    <a:cubicBezTo>
                      <a:pt x="21" y="268"/>
                      <a:pt x="14" y="269"/>
                      <a:pt x="15" y="273"/>
                    </a:cubicBezTo>
                    <a:cubicBezTo>
                      <a:pt x="15" y="277"/>
                      <a:pt x="16" y="280"/>
                      <a:pt x="17" y="283"/>
                    </a:cubicBezTo>
                    <a:cubicBezTo>
                      <a:pt x="16" y="285"/>
                      <a:pt x="15" y="288"/>
                      <a:pt x="13" y="290"/>
                    </a:cubicBezTo>
                    <a:cubicBezTo>
                      <a:pt x="12" y="291"/>
                      <a:pt x="11" y="291"/>
                      <a:pt x="11" y="293"/>
                    </a:cubicBezTo>
                    <a:cubicBezTo>
                      <a:pt x="11" y="295"/>
                      <a:pt x="10" y="297"/>
                      <a:pt x="10" y="299"/>
                    </a:cubicBezTo>
                    <a:cubicBezTo>
                      <a:pt x="9" y="300"/>
                      <a:pt x="10" y="302"/>
                      <a:pt x="11" y="302"/>
                    </a:cubicBezTo>
                    <a:cubicBezTo>
                      <a:pt x="9" y="306"/>
                      <a:pt x="7" y="308"/>
                      <a:pt x="6" y="308"/>
                    </a:cubicBezTo>
                    <a:cubicBezTo>
                      <a:pt x="2" y="307"/>
                      <a:pt x="0" y="314"/>
                      <a:pt x="5" y="314"/>
                    </a:cubicBezTo>
                    <a:cubicBezTo>
                      <a:pt x="6" y="315"/>
                      <a:pt x="7" y="315"/>
                      <a:pt x="9" y="314"/>
                    </a:cubicBezTo>
                    <a:cubicBezTo>
                      <a:pt x="9" y="314"/>
                      <a:pt x="8" y="315"/>
                      <a:pt x="8" y="315"/>
                    </a:cubicBezTo>
                    <a:cubicBezTo>
                      <a:pt x="6" y="319"/>
                      <a:pt x="13" y="322"/>
                      <a:pt x="15" y="318"/>
                    </a:cubicBezTo>
                    <a:cubicBezTo>
                      <a:pt x="17" y="312"/>
                      <a:pt x="20" y="306"/>
                      <a:pt x="23" y="300"/>
                    </a:cubicBezTo>
                    <a:cubicBezTo>
                      <a:pt x="22" y="308"/>
                      <a:pt x="19" y="315"/>
                      <a:pt x="17" y="321"/>
                    </a:cubicBezTo>
                    <a:cubicBezTo>
                      <a:pt x="16" y="321"/>
                      <a:pt x="16" y="321"/>
                      <a:pt x="15" y="321"/>
                    </a:cubicBezTo>
                    <a:cubicBezTo>
                      <a:pt x="12" y="319"/>
                      <a:pt x="7" y="324"/>
                      <a:pt x="11" y="327"/>
                    </a:cubicBezTo>
                    <a:cubicBezTo>
                      <a:pt x="11" y="327"/>
                      <a:pt x="12" y="327"/>
                      <a:pt x="12" y="328"/>
                    </a:cubicBezTo>
                    <a:cubicBezTo>
                      <a:pt x="12" y="328"/>
                      <a:pt x="11" y="328"/>
                      <a:pt x="11" y="328"/>
                    </a:cubicBezTo>
                    <a:cubicBezTo>
                      <a:pt x="8" y="325"/>
                      <a:pt x="3" y="328"/>
                      <a:pt x="5" y="332"/>
                    </a:cubicBezTo>
                    <a:cubicBezTo>
                      <a:pt x="20" y="356"/>
                      <a:pt x="57" y="359"/>
                      <a:pt x="82" y="362"/>
                    </a:cubicBezTo>
                    <a:cubicBezTo>
                      <a:pt x="87" y="363"/>
                      <a:pt x="88" y="356"/>
                      <a:pt x="84" y="355"/>
                    </a:cubicBezTo>
                    <a:close/>
                    <a:moveTo>
                      <a:pt x="105" y="181"/>
                    </a:moveTo>
                    <a:cubicBezTo>
                      <a:pt x="101" y="182"/>
                      <a:pt x="96" y="183"/>
                      <a:pt x="91" y="183"/>
                    </a:cubicBezTo>
                    <a:cubicBezTo>
                      <a:pt x="92" y="181"/>
                      <a:pt x="92" y="179"/>
                      <a:pt x="93" y="178"/>
                    </a:cubicBezTo>
                    <a:cubicBezTo>
                      <a:pt x="97" y="179"/>
                      <a:pt x="101" y="180"/>
                      <a:pt x="105" y="181"/>
                    </a:cubicBezTo>
                    <a:close/>
                    <a:moveTo>
                      <a:pt x="101" y="96"/>
                    </a:moveTo>
                    <a:cubicBezTo>
                      <a:pt x="105" y="82"/>
                      <a:pt x="109" y="68"/>
                      <a:pt x="112" y="54"/>
                    </a:cubicBezTo>
                    <a:cubicBezTo>
                      <a:pt x="115" y="45"/>
                      <a:pt x="117" y="31"/>
                      <a:pt x="121" y="20"/>
                    </a:cubicBezTo>
                    <a:cubicBezTo>
                      <a:pt x="123" y="19"/>
                      <a:pt x="125" y="19"/>
                      <a:pt x="127" y="19"/>
                    </a:cubicBezTo>
                    <a:cubicBezTo>
                      <a:pt x="128" y="19"/>
                      <a:pt x="128" y="20"/>
                      <a:pt x="128" y="20"/>
                    </a:cubicBezTo>
                    <a:cubicBezTo>
                      <a:pt x="127" y="23"/>
                      <a:pt x="129" y="26"/>
                      <a:pt x="132" y="25"/>
                    </a:cubicBezTo>
                    <a:cubicBezTo>
                      <a:pt x="133" y="24"/>
                      <a:pt x="135" y="24"/>
                      <a:pt x="137" y="23"/>
                    </a:cubicBezTo>
                    <a:cubicBezTo>
                      <a:pt x="137" y="23"/>
                      <a:pt x="138" y="23"/>
                      <a:pt x="138" y="23"/>
                    </a:cubicBezTo>
                    <a:cubicBezTo>
                      <a:pt x="138" y="24"/>
                      <a:pt x="137" y="24"/>
                      <a:pt x="137" y="24"/>
                    </a:cubicBezTo>
                    <a:cubicBezTo>
                      <a:pt x="135" y="27"/>
                      <a:pt x="133" y="30"/>
                      <a:pt x="131" y="33"/>
                    </a:cubicBezTo>
                    <a:cubicBezTo>
                      <a:pt x="131" y="32"/>
                      <a:pt x="131" y="31"/>
                      <a:pt x="132" y="31"/>
                    </a:cubicBezTo>
                    <a:cubicBezTo>
                      <a:pt x="133" y="27"/>
                      <a:pt x="127" y="23"/>
                      <a:pt x="125" y="28"/>
                    </a:cubicBezTo>
                    <a:cubicBezTo>
                      <a:pt x="113" y="59"/>
                      <a:pt x="105" y="92"/>
                      <a:pt x="93" y="124"/>
                    </a:cubicBezTo>
                    <a:cubicBezTo>
                      <a:pt x="92" y="128"/>
                      <a:pt x="90" y="132"/>
                      <a:pt x="89" y="136"/>
                    </a:cubicBezTo>
                    <a:cubicBezTo>
                      <a:pt x="93" y="123"/>
                      <a:pt x="97" y="109"/>
                      <a:pt x="101" y="96"/>
                    </a:cubicBezTo>
                    <a:close/>
                    <a:moveTo>
                      <a:pt x="100" y="127"/>
                    </a:moveTo>
                    <a:cubicBezTo>
                      <a:pt x="106" y="111"/>
                      <a:pt x="111" y="95"/>
                      <a:pt x="116" y="78"/>
                    </a:cubicBezTo>
                    <a:cubicBezTo>
                      <a:pt x="113" y="89"/>
                      <a:pt x="111" y="100"/>
                      <a:pt x="108" y="110"/>
                    </a:cubicBezTo>
                    <a:cubicBezTo>
                      <a:pt x="102" y="130"/>
                      <a:pt x="96" y="149"/>
                      <a:pt x="89" y="169"/>
                    </a:cubicBezTo>
                    <a:cubicBezTo>
                      <a:pt x="87" y="168"/>
                      <a:pt x="85" y="168"/>
                      <a:pt x="84" y="167"/>
                    </a:cubicBezTo>
                    <a:cubicBezTo>
                      <a:pt x="89" y="154"/>
                      <a:pt x="94" y="141"/>
                      <a:pt x="100" y="127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9" name="Freeform 85"/>
              <p:cNvSpPr>
                <a:spLocks noEditPoints="1"/>
              </p:cNvSpPr>
              <p:nvPr/>
            </p:nvSpPr>
            <p:spPr bwMode="auto">
              <a:xfrm>
                <a:off x="6612539" y="4663476"/>
                <a:ext cx="706437" cy="1290638"/>
              </a:xfrm>
              <a:custGeom>
                <a:avLst/>
                <a:gdLst>
                  <a:gd name="T0" fmla="*/ 128 w 217"/>
                  <a:gd name="T1" fmla="*/ 385 h 396"/>
                  <a:gd name="T2" fmla="*/ 136 w 217"/>
                  <a:gd name="T3" fmla="*/ 376 h 396"/>
                  <a:gd name="T4" fmla="*/ 144 w 217"/>
                  <a:gd name="T5" fmla="*/ 361 h 396"/>
                  <a:gd name="T6" fmla="*/ 166 w 217"/>
                  <a:gd name="T7" fmla="*/ 265 h 396"/>
                  <a:gd name="T8" fmla="*/ 206 w 217"/>
                  <a:gd name="T9" fmla="*/ 107 h 396"/>
                  <a:gd name="T10" fmla="*/ 203 w 217"/>
                  <a:gd name="T11" fmla="*/ 97 h 396"/>
                  <a:gd name="T12" fmla="*/ 214 w 217"/>
                  <a:gd name="T13" fmla="*/ 43 h 396"/>
                  <a:gd name="T14" fmla="*/ 215 w 217"/>
                  <a:gd name="T15" fmla="*/ 29 h 396"/>
                  <a:gd name="T16" fmla="*/ 207 w 217"/>
                  <a:gd name="T17" fmla="*/ 38 h 396"/>
                  <a:gd name="T18" fmla="*/ 194 w 217"/>
                  <a:gd name="T19" fmla="*/ 52 h 396"/>
                  <a:gd name="T20" fmla="*/ 187 w 217"/>
                  <a:gd name="T21" fmla="*/ 105 h 396"/>
                  <a:gd name="T22" fmla="*/ 192 w 217"/>
                  <a:gd name="T23" fmla="*/ 69 h 396"/>
                  <a:gd name="T24" fmla="*/ 205 w 217"/>
                  <a:gd name="T25" fmla="*/ 11 h 396"/>
                  <a:gd name="T26" fmla="*/ 179 w 217"/>
                  <a:gd name="T27" fmla="*/ 35 h 396"/>
                  <a:gd name="T28" fmla="*/ 153 w 217"/>
                  <a:gd name="T29" fmla="*/ 75 h 396"/>
                  <a:gd name="T30" fmla="*/ 99 w 217"/>
                  <a:gd name="T31" fmla="*/ 152 h 396"/>
                  <a:gd name="T32" fmla="*/ 100 w 217"/>
                  <a:gd name="T33" fmla="*/ 171 h 396"/>
                  <a:gd name="T34" fmla="*/ 79 w 217"/>
                  <a:gd name="T35" fmla="*/ 208 h 396"/>
                  <a:gd name="T36" fmla="*/ 2 w 217"/>
                  <a:gd name="T37" fmla="*/ 319 h 396"/>
                  <a:gd name="T38" fmla="*/ 16 w 217"/>
                  <a:gd name="T39" fmla="*/ 307 h 396"/>
                  <a:gd name="T40" fmla="*/ 25 w 217"/>
                  <a:gd name="T41" fmla="*/ 319 h 396"/>
                  <a:gd name="T42" fmla="*/ 23 w 217"/>
                  <a:gd name="T43" fmla="*/ 324 h 396"/>
                  <a:gd name="T44" fmla="*/ 15 w 217"/>
                  <a:gd name="T45" fmla="*/ 352 h 396"/>
                  <a:gd name="T46" fmla="*/ 22 w 217"/>
                  <a:gd name="T47" fmla="*/ 351 h 396"/>
                  <a:gd name="T48" fmla="*/ 31 w 217"/>
                  <a:gd name="T49" fmla="*/ 336 h 396"/>
                  <a:gd name="T50" fmla="*/ 37 w 217"/>
                  <a:gd name="T51" fmla="*/ 340 h 396"/>
                  <a:gd name="T52" fmla="*/ 31 w 217"/>
                  <a:gd name="T53" fmla="*/ 349 h 396"/>
                  <a:gd name="T54" fmla="*/ 72 w 217"/>
                  <a:gd name="T55" fmla="*/ 276 h 396"/>
                  <a:gd name="T56" fmla="*/ 131 w 217"/>
                  <a:gd name="T57" fmla="*/ 245 h 396"/>
                  <a:gd name="T58" fmla="*/ 137 w 217"/>
                  <a:gd name="T59" fmla="*/ 250 h 396"/>
                  <a:gd name="T60" fmla="*/ 142 w 217"/>
                  <a:gd name="T61" fmla="*/ 263 h 396"/>
                  <a:gd name="T62" fmla="*/ 125 w 217"/>
                  <a:gd name="T63" fmla="*/ 320 h 396"/>
                  <a:gd name="T64" fmla="*/ 125 w 217"/>
                  <a:gd name="T65" fmla="*/ 332 h 396"/>
                  <a:gd name="T66" fmla="*/ 117 w 217"/>
                  <a:gd name="T67" fmla="*/ 355 h 396"/>
                  <a:gd name="T68" fmla="*/ 128 w 217"/>
                  <a:gd name="T69" fmla="*/ 347 h 396"/>
                  <a:gd name="T70" fmla="*/ 118 w 217"/>
                  <a:gd name="T71" fmla="*/ 388 h 396"/>
                  <a:gd name="T72" fmla="*/ 123 w 217"/>
                  <a:gd name="T73" fmla="*/ 394 h 396"/>
                  <a:gd name="T74" fmla="*/ 186 w 217"/>
                  <a:gd name="T75" fmla="*/ 53 h 396"/>
                  <a:gd name="T76" fmla="*/ 174 w 217"/>
                  <a:gd name="T77" fmla="*/ 59 h 396"/>
                  <a:gd name="T78" fmla="*/ 174 w 217"/>
                  <a:gd name="T79" fmla="*/ 90 h 396"/>
                  <a:gd name="T80" fmla="*/ 175 w 217"/>
                  <a:gd name="T81" fmla="*/ 71 h 396"/>
                  <a:gd name="T82" fmla="*/ 174 w 217"/>
                  <a:gd name="T83" fmla="*/ 59 h 396"/>
                  <a:gd name="T84" fmla="*/ 151 w 217"/>
                  <a:gd name="T85" fmla="*/ 103 h 396"/>
                  <a:gd name="T86" fmla="*/ 162 w 217"/>
                  <a:gd name="T87" fmla="*/ 99 h 396"/>
                  <a:gd name="T88" fmla="*/ 106 w 217"/>
                  <a:gd name="T89" fmla="*/ 218 h 396"/>
                  <a:gd name="T90" fmla="*/ 119 w 217"/>
                  <a:gd name="T91" fmla="*/ 212 h 396"/>
                  <a:gd name="T92" fmla="*/ 112 w 217"/>
                  <a:gd name="T93" fmla="*/ 220 h 396"/>
                  <a:gd name="T94" fmla="*/ 139 w 217"/>
                  <a:gd name="T95" fmla="*/ 145 h 396"/>
                  <a:gd name="T96" fmla="*/ 140 w 217"/>
                  <a:gd name="T97" fmla="*/ 140 h 396"/>
                  <a:gd name="T98" fmla="*/ 150 w 217"/>
                  <a:gd name="T99" fmla="*/ 114 h 396"/>
                  <a:gd name="T100" fmla="*/ 161 w 217"/>
                  <a:gd name="T101" fmla="*/ 113 h 396"/>
                  <a:gd name="T102" fmla="*/ 135 w 217"/>
                  <a:gd name="T103" fmla="*/ 211 h 396"/>
                  <a:gd name="T104" fmla="*/ 148 w 217"/>
                  <a:gd name="T105" fmla="*/ 214 h 396"/>
                  <a:gd name="T106" fmla="*/ 153 w 217"/>
                  <a:gd name="T107" fmla="*/ 193 h 396"/>
                  <a:gd name="T108" fmla="*/ 141 w 217"/>
                  <a:gd name="T109" fmla="*/ 244 h 396"/>
                  <a:gd name="T110" fmla="*/ 141 w 217"/>
                  <a:gd name="T111" fmla="*/ 239 h 396"/>
                  <a:gd name="T112" fmla="*/ 141 w 217"/>
                  <a:gd name="T113" fmla="*/ 244 h 396"/>
                  <a:gd name="T114" fmla="*/ 149 w 217"/>
                  <a:gd name="T115" fmla="*/ 30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396">
                    <a:moveTo>
                      <a:pt x="123" y="394"/>
                    </a:moveTo>
                    <a:cubicBezTo>
                      <a:pt x="124" y="392"/>
                      <a:pt x="125" y="389"/>
                      <a:pt x="127" y="387"/>
                    </a:cubicBezTo>
                    <a:cubicBezTo>
                      <a:pt x="127" y="387"/>
                      <a:pt x="128" y="386"/>
                      <a:pt x="128" y="385"/>
                    </a:cubicBezTo>
                    <a:cubicBezTo>
                      <a:pt x="128" y="384"/>
                      <a:pt x="129" y="384"/>
                      <a:pt x="129" y="383"/>
                    </a:cubicBezTo>
                    <a:cubicBezTo>
                      <a:pt x="130" y="381"/>
                      <a:pt x="131" y="379"/>
                      <a:pt x="132" y="377"/>
                    </a:cubicBezTo>
                    <a:cubicBezTo>
                      <a:pt x="133" y="378"/>
                      <a:pt x="135" y="377"/>
                      <a:pt x="136" y="376"/>
                    </a:cubicBezTo>
                    <a:cubicBezTo>
                      <a:pt x="136" y="375"/>
                      <a:pt x="136" y="375"/>
                      <a:pt x="136" y="374"/>
                    </a:cubicBezTo>
                    <a:cubicBezTo>
                      <a:pt x="138" y="375"/>
                      <a:pt x="140" y="374"/>
                      <a:pt x="140" y="373"/>
                    </a:cubicBezTo>
                    <a:cubicBezTo>
                      <a:pt x="142" y="367"/>
                      <a:pt x="142" y="367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50" y="338"/>
                      <a:pt x="157" y="315"/>
                      <a:pt x="162" y="291"/>
                    </a:cubicBezTo>
                    <a:cubicBezTo>
                      <a:pt x="164" y="283"/>
                      <a:pt x="165" y="274"/>
                      <a:pt x="166" y="265"/>
                    </a:cubicBezTo>
                    <a:cubicBezTo>
                      <a:pt x="171" y="242"/>
                      <a:pt x="175" y="219"/>
                      <a:pt x="180" y="197"/>
                    </a:cubicBezTo>
                    <a:cubicBezTo>
                      <a:pt x="183" y="184"/>
                      <a:pt x="186" y="172"/>
                      <a:pt x="188" y="160"/>
                    </a:cubicBezTo>
                    <a:cubicBezTo>
                      <a:pt x="193" y="141"/>
                      <a:pt x="198" y="123"/>
                      <a:pt x="206" y="107"/>
                    </a:cubicBezTo>
                    <a:cubicBezTo>
                      <a:pt x="208" y="108"/>
                      <a:pt x="211" y="107"/>
                      <a:pt x="211" y="104"/>
                    </a:cubicBezTo>
                    <a:cubicBezTo>
                      <a:pt x="211" y="100"/>
                      <a:pt x="211" y="100"/>
                      <a:pt x="209" y="97"/>
                    </a:cubicBezTo>
                    <a:cubicBezTo>
                      <a:pt x="208" y="94"/>
                      <a:pt x="204" y="94"/>
                      <a:pt x="203" y="97"/>
                    </a:cubicBezTo>
                    <a:cubicBezTo>
                      <a:pt x="201" y="100"/>
                      <a:pt x="199" y="104"/>
                      <a:pt x="197" y="108"/>
                    </a:cubicBezTo>
                    <a:cubicBezTo>
                      <a:pt x="199" y="102"/>
                      <a:pt x="200" y="96"/>
                      <a:pt x="201" y="91"/>
                    </a:cubicBezTo>
                    <a:cubicBezTo>
                      <a:pt x="206" y="75"/>
                      <a:pt x="211" y="59"/>
                      <a:pt x="214" y="43"/>
                    </a:cubicBezTo>
                    <a:cubicBezTo>
                      <a:pt x="215" y="43"/>
                      <a:pt x="215" y="42"/>
                      <a:pt x="216" y="41"/>
                    </a:cubicBezTo>
                    <a:cubicBezTo>
                      <a:pt x="216" y="37"/>
                      <a:pt x="216" y="36"/>
                      <a:pt x="217" y="32"/>
                    </a:cubicBezTo>
                    <a:cubicBezTo>
                      <a:pt x="217" y="31"/>
                      <a:pt x="216" y="30"/>
                      <a:pt x="215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216" y="24"/>
                      <a:pt x="209" y="25"/>
                      <a:pt x="208" y="29"/>
                    </a:cubicBezTo>
                    <a:cubicBezTo>
                      <a:pt x="208" y="32"/>
                      <a:pt x="208" y="35"/>
                      <a:pt x="207" y="38"/>
                    </a:cubicBezTo>
                    <a:cubicBezTo>
                      <a:pt x="205" y="46"/>
                      <a:pt x="202" y="55"/>
                      <a:pt x="200" y="63"/>
                    </a:cubicBezTo>
                    <a:cubicBezTo>
                      <a:pt x="200" y="60"/>
                      <a:pt x="201" y="57"/>
                      <a:pt x="201" y="54"/>
                    </a:cubicBezTo>
                    <a:cubicBezTo>
                      <a:pt x="202" y="49"/>
                      <a:pt x="195" y="48"/>
                      <a:pt x="194" y="52"/>
                    </a:cubicBezTo>
                    <a:cubicBezTo>
                      <a:pt x="192" y="72"/>
                      <a:pt x="190" y="93"/>
                      <a:pt x="188" y="113"/>
                    </a:cubicBezTo>
                    <a:cubicBezTo>
                      <a:pt x="186" y="120"/>
                      <a:pt x="185" y="126"/>
                      <a:pt x="183" y="132"/>
                    </a:cubicBezTo>
                    <a:cubicBezTo>
                      <a:pt x="184" y="123"/>
                      <a:pt x="186" y="114"/>
                      <a:pt x="187" y="105"/>
                    </a:cubicBezTo>
                    <a:cubicBezTo>
                      <a:pt x="187" y="103"/>
                      <a:pt x="188" y="100"/>
                      <a:pt x="188" y="98"/>
                    </a:cubicBezTo>
                    <a:cubicBezTo>
                      <a:pt x="189" y="97"/>
                      <a:pt x="188" y="97"/>
                      <a:pt x="188" y="96"/>
                    </a:cubicBezTo>
                    <a:cubicBezTo>
                      <a:pt x="189" y="87"/>
                      <a:pt x="191" y="78"/>
                      <a:pt x="192" y="69"/>
                    </a:cubicBezTo>
                    <a:cubicBezTo>
                      <a:pt x="192" y="67"/>
                      <a:pt x="191" y="66"/>
                      <a:pt x="190" y="65"/>
                    </a:cubicBezTo>
                    <a:cubicBezTo>
                      <a:pt x="195" y="49"/>
                      <a:pt x="200" y="32"/>
                      <a:pt x="206" y="16"/>
                    </a:cubicBezTo>
                    <a:cubicBezTo>
                      <a:pt x="207" y="13"/>
                      <a:pt x="206" y="12"/>
                      <a:pt x="205" y="11"/>
                    </a:cubicBezTo>
                    <a:cubicBezTo>
                      <a:pt x="205" y="10"/>
                      <a:pt x="206" y="9"/>
                      <a:pt x="207" y="9"/>
                    </a:cubicBezTo>
                    <a:cubicBezTo>
                      <a:pt x="210" y="6"/>
                      <a:pt x="207" y="0"/>
                      <a:pt x="203" y="3"/>
                    </a:cubicBezTo>
                    <a:cubicBezTo>
                      <a:pt x="192" y="11"/>
                      <a:pt x="185" y="24"/>
                      <a:pt x="179" y="35"/>
                    </a:cubicBezTo>
                    <a:cubicBezTo>
                      <a:pt x="177" y="35"/>
                      <a:pt x="176" y="36"/>
                      <a:pt x="176" y="37"/>
                    </a:cubicBezTo>
                    <a:cubicBezTo>
                      <a:pt x="173" y="43"/>
                      <a:pt x="170" y="48"/>
                      <a:pt x="167" y="54"/>
                    </a:cubicBezTo>
                    <a:cubicBezTo>
                      <a:pt x="162" y="61"/>
                      <a:pt x="158" y="68"/>
                      <a:pt x="153" y="75"/>
                    </a:cubicBezTo>
                    <a:cubicBezTo>
                      <a:pt x="140" y="95"/>
                      <a:pt x="128" y="116"/>
                      <a:pt x="117" y="137"/>
                    </a:cubicBezTo>
                    <a:cubicBezTo>
                      <a:pt x="113" y="143"/>
                      <a:pt x="110" y="149"/>
                      <a:pt x="105" y="155"/>
                    </a:cubicBezTo>
                    <a:cubicBezTo>
                      <a:pt x="107" y="151"/>
                      <a:pt x="101" y="148"/>
                      <a:pt x="99" y="152"/>
                    </a:cubicBezTo>
                    <a:cubicBezTo>
                      <a:pt x="97" y="157"/>
                      <a:pt x="95" y="162"/>
                      <a:pt x="93" y="168"/>
                    </a:cubicBezTo>
                    <a:cubicBezTo>
                      <a:pt x="92" y="171"/>
                      <a:pt x="96" y="173"/>
                      <a:pt x="99" y="172"/>
                    </a:cubicBezTo>
                    <a:cubicBezTo>
                      <a:pt x="99" y="171"/>
                      <a:pt x="99" y="171"/>
                      <a:pt x="100" y="171"/>
                    </a:cubicBezTo>
                    <a:cubicBezTo>
                      <a:pt x="99" y="172"/>
                      <a:pt x="99" y="173"/>
                      <a:pt x="98" y="174"/>
                    </a:cubicBezTo>
                    <a:cubicBezTo>
                      <a:pt x="94" y="180"/>
                      <a:pt x="86" y="199"/>
                      <a:pt x="77" y="201"/>
                    </a:cubicBezTo>
                    <a:cubicBezTo>
                      <a:pt x="73" y="202"/>
                      <a:pt x="75" y="209"/>
                      <a:pt x="79" y="208"/>
                    </a:cubicBezTo>
                    <a:cubicBezTo>
                      <a:pt x="80" y="208"/>
                      <a:pt x="80" y="207"/>
                      <a:pt x="81" y="207"/>
                    </a:cubicBezTo>
                    <a:cubicBezTo>
                      <a:pt x="75" y="214"/>
                      <a:pt x="69" y="220"/>
                      <a:pt x="63" y="227"/>
                    </a:cubicBezTo>
                    <a:cubicBezTo>
                      <a:pt x="39" y="255"/>
                      <a:pt x="19" y="287"/>
                      <a:pt x="2" y="319"/>
                    </a:cubicBezTo>
                    <a:cubicBezTo>
                      <a:pt x="0" y="323"/>
                      <a:pt x="6" y="326"/>
                      <a:pt x="8" y="322"/>
                    </a:cubicBezTo>
                    <a:cubicBezTo>
                      <a:pt x="10" y="319"/>
                      <a:pt x="12" y="315"/>
                      <a:pt x="14" y="312"/>
                    </a:cubicBezTo>
                    <a:cubicBezTo>
                      <a:pt x="16" y="311"/>
                      <a:pt x="17" y="309"/>
                      <a:pt x="16" y="307"/>
                    </a:cubicBezTo>
                    <a:cubicBezTo>
                      <a:pt x="31" y="282"/>
                      <a:pt x="47" y="258"/>
                      <a:pt x="66" y="235"/>
                    </a:cubicBezTo>
                    <a:cubicBezTo>
                      <a:pt x="51" y="262"/>
                      <a:pt x="38" y="290"/>
                      <a:pt x="19" y="314"/>
                    </a:cubicBezTo>
                    <a:cubicBezTo>
                      <a:pt x="17" y="318"/>
                      <a:pt x="22" y="323"/>
                      <a:pt x="25" y="319"/>
                    </a:cubicBezTo>
                    <a:cubicBezTo>
                      <a:pt x="28" y="315"/>
                      <a:pt x="31" y="310"/>
                      <a:pt x="34" y="305"/>
                    </a:cubicBezTo>
                    <a:cubicBezTo>
                      <a:pt x="31" y="311"/>
                      <a:pt x="28" y="316"/>
                      <a:pt x="25" y="322"/>
                    </a:cubicBezTo>
                    <a:cubicBezTo>
                      <a:pt x="24" y="323"/>
                      <a:pt x="24" y="323"/>
                      <a:pt x="23" y="324"/>
                    </a:cubicBezTo>
                    <a:cubicBezTo>
                      <a:pt x="23" y="325"/>
                      <a:pt x="22" y="326"/>
                      <a:pt x="23" y="327"/>
                    </a:cubicBezTo>
                    <a:cubicBezTo>
                      <a:pt x="20" y="333"/>
                      <a:pt x="17" y="340"/>
                      <a:pt x="16" y="346"/>
                    </a:cubicBezTo>
                    <a:cubicBezTo>
                      <a:pt x="14" y="347"/>
                      <a:pt x="13" y="350"/>
                      <a:pt x="15" y="352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7" y="354"/>
                      <a:pt x="18" y="354"/>
                      <a:pt x="19" y="354"/>
                    </a:cubicBezTo>
                    <a:cubicBezTo>
                      <a:pt x="21" y="354"/>
                      <a:pt x="22" y="353"/>
                      <a:pt x="22" y="351"/>
                    </a:cubicBezTo>
                    <a:cubicBezTo>
                      <a:pt x="23" y="348"/>
                      <a:pt x="23" y="345"/>
                      <a:pt x="24" y="342"/>
                    </a:cubicBezTo>
                    <a:cubicBezTo>
                      <a:pt x="26" y="343"/>
                      <a:pt x="28" y="343"/>
                      <a:pt x="29" y="340"/>
                    </a:cubicBezTo>
                    <a:cubicBezTo>
                      <a:pt x="30" y="339"/>
                      <a:pt x="30" y="338"/>
                      <a:pt x="31" y="336"/>
                    </a:cubicBezTo>
                    <a:cubicBezTo>
                      <a:pt x="31" y="336"/>
                      <a:pt x="31" y="336"/>
                      <a:pt x="32" y="336"/>
                    </a:cubicBezTo>
                    <a:cubicBezTo>
                      <a:pt x="39" y="328"/>
                      <a:pt x="44" y="320"/>
                      <a:pt x="49" y="311"/>
                    </a:cubicBezTo>
                    <a:cubicBezTo>
                      <a:pt x="47" y="317"/>
                      <a:pt x="41" y="333"/>
                      <a:pt x="37" y="340"/>
                    </a:cubicBezTo>
                    <a:cubicBezTo>
                      <a:pt x="37" y="340"/>
                      <a:pt x="37" y="340"/>
                      <a:pt x="37" y="339"/>
                    </a:cubicBezTo>
                    <a:cubicBezTo>
                      <a:pt x="36" y="335"/>
                      <a:pt x="29" y="337"/>
                      <a:pt x="30" y="341"/>
                    </a:cubicBezTo>
                    <a:cubicBezTo>
                      <a:pt x="30" y="344"/>
                      <a:pt x="31" y="346"/>
                      <a:pt x="31" y="349"/>
                    </a:cubicBezTo>
                    <a:cubicBezTo>
                      <a:pt x="31" y="351"/>
                      <a:pt x="34" y="352"/>
                      <a:pt x="36" y="351"/>
                    </a:cubicBezTo>
                    <a:cubicBezTo>
                      <a:pt x="43" y="349"/>
                      <a:pt x="46" y="334"/>
                      <a:pt x="49" y="328"/>
                    </a:cubicBezTo>
                    <a:cubicBezTo>
                      <a:pt x="57" y="311"/>
                      <a:pt x="65" y="293"/>
                      <a:pt x="72" y="276"/>
                    </a:cubicBezTo>
                    <a:cubicBezTo>
                      <a:pt x="79" y="261"/>
                      <a:pt x="85" y="247"/>
                      <a:pt x="92" y="232"/>
                    </a:cubicBezTo>
                    <a:cubicBezTo>
                      <a:pt x="97" y="232"/>
                      <a:pt x="102" y="232"/>
                      <a:pt x="107" y="233"/>
                    </a:cubicBezTo>
                    <a:cubicBezTo>
                      <a:pt x="115" y="236"/>
                      <a:pt x="124" y="240"/>
                      <a:pt x="131" y="245"/>
                    </a:cubicBezTo>
                    <a:cubicBezTo>
                      <a:pt x="129" y="251"/>
                      <a:pt x="127" y="254"/>
                      <a:pt x="126" y="254"/>
                    </a:cubicBezTo>
                    <a:cubicBezTo>
                      <a:pt x="121" y="254"/>
                      <a:pt x="120" y="261"/>
                      <a:pt x="124" y="261"/>
                    </a:cubicBezTo>
                    <a:cubicBezTo>
                      <a:pt x="129" y="262"/>
                      <a:pt x="133" y="257"/>
                      <a:pt x="137" y="250"/>
                    </a:cubicBezTo>
                    <a:cubicBezTo>
                      <a:pt x="138" y="251"/>
                      <a:pt x="140" y="253"/>
                      <a:pt x="142" y="255"/>
                    </a:cubicBezTo>
                    <a:cubicBezTo>
                      <a:pt x="142" y="256"/>
                      <a:pt x="143" y="256"/>
                      <a:pt x="143" y="256"/>
                    </a:cubicBezTo>
                    <a:cubicBezTo>
                      <a:pt x="143" y="258"/>
                      <a:pt x="142" y="261"/>
                      <a:pt x="142" y="263"/>
                    </a:cubicBezTo>
                    <a:cubicBezTo>
                      <a:pt x="140" y="271"/>
                      <a:pt x="138" y="280"/>
                      <a:pt x="136" y="288"/>
                    </a:cubicBezTo>
                    <a:cubicBezTo>
                      <a:pt x="136" y="289"/>
                      <a:pt x="136" y="291"/>
                      <a:pt x="135" y="292"/>
                    </a:cubicBezTo>
                    <a:cubicBezTo>
                      <a:pt x="132" y="302"/>
                      <a:pt x="129" y="311"/>
                      <a:pt x="125" y="320"/>
                    </a:cubicBezTo>
                    <a:cubicBezTo>
                      <a:pt x="123" y="317"/>
                      <a:pt x="117" y="317"/>
                      <a:pt x="118" y="322"/>
                    </a:cubicBezTo>
                    <a:cubicBezTo>
                      <a:pt x="119" y="327"/>
                      <a:pt x="119" y="327"/>
                      <a:pt x="122" y="331"/>
                    </a:cubicBezTo>
                    <a:cubicBezTo>
                      <a:pt x="123" y="332"/>
                      <a:pt x="124" y="332"/>
                      <a:pt x="125" y="332"/>
                    </a:cubicBezTo>
                    <a:cubicBezTo>
                      <a:pt x="123" y="336"/>
                      <a:pt x="122" y="340"/>
                      <a:pt x="120" y="343"/>
                    </a:cubicBezTo>
                    <a:cubicBezTo>
                      <a:pt x="118" y="342"/>
                      <a:pt x="115" y="343"/>
                      <a:pt x="115" y="346"/>
                    </a:cubicBezTo>
                    <a:cubicBezTo>
                      <a:pt x="115" y="351"/>
                      <a:pt x="115" y="351"/>
                      <a:pt x="117" y="355"/>
                    </a:cubicBezTo>
                    <a:cubicBezTo>
                      <a:pt x="118" y="358"/>
                      <a:pt x="122" y="359"/>
                      <a:pt x="123" y="356"/>
                    </a:cubicBezTo>
                    <a:cubicBezTo>
                      <a:pt x="124" y="355"/>
                      <a:pt x="124" y="353"/>
                      <a:pt x="125" y="352"/>
                    </a:cubicBezTo>
                    <a:cubicBezTo>
                      <a:pt x="126" y="350"/>
                      <a:pt x="127" y="349"/>
                      <a:pt x="128" y="347"/>
                    </a:cubicBezTo>
                    <a:cubicBezTo>
                      <a:pt x="128" y="348"/>
                      <a:pt x="129" y="349"/>
                      <a:pt x="130" y="349"/>
                    </a:cubicBezTo>
                    <a:cubicBezTo>
                      <a:pt x="128" y="360"/>
                      <a:pt x="125" y="370"/>
                      <a:pt x="122" y="380"/>
                    </a:cubicBezTo>
                    <a:cubicBezTo>
                      <a:pt x="121" y="383"/>
                      <a:pt x="119" y="385"/>
                      <a:pt x="118" y="388"/>
                    </a:cubicBezTo>
                    <a:cubicBezTo>
                      <a:pt x="114" y="387"/>
                      <a:pt x="111" y="393"/>
                      <a:pt x="115" y="395"/>
                    </a:cubicBezTo>
                    <a:cubicBezTo>
                      <a:pt x="116" y="395"/>
                      <a:pt x="117" y="395"/>
                      <a:pt x="118" y="396"/>
                    </a:cubicBezTo>
                    <a:cubicBezTo>
                      <a:pt x="120" y="396"/>
                      <a:pt x="122" y="396"/>
                      <a:pt x="123" y="394"/>
                    </a:cubicBezTo>
                    <a:close/>
                    <a:moveTo>
                      <a:pt x="184" y="38"/>
                    </a:moveTo>
                    <a:cubicBezTo>
                      <a:pt x="188" y="31"/>
                      <a:pt x="193" y="23"/>
                      <a:pt x="198" y="17"/>
                    </a:cubicBezTo>
                    <a:cubicBezTo>
                      <a:pt x="194" y="29"/>
                      <a:pt x="190" y="41"/>
                      <a:pt x="186" y="53"/>
                    </a:cubicBezTo>
                    <a:cubicBezTo>
                      <a:pt x="187" y="49"/>
                      <a:pt x="187" y="46"/>
                      <a:pt x="188" y="42"/>
                    </a:cubicBezTo>
                    <a:cubicBezTo>
                      <a:pt x="188" y="40"/>
                      <a:pt x="186" y="38"/>
                      <a:pt x="184" y="38"/>
                    </a:cubicBezTo>
                    <a:close/>
                    <a:moveTo>
                      <a:pt x="174" y="59"/>
                    </a:moveTo>
                    <a:cubicBezTo>
                      <a:pt x="175" y="57"/>
                      <a:pt x="176" y="54"/>
                      <a:pt x="177" y="52"/>
                    </a:cubicBezTo>
                    <a:cubicBezTo>
                      <a:pt x="178" y="51"/>
                      <a:pt x="179" y="50"/>
                      <a:pt x="180" y="50"/>
                    </a:cubicBezTo>
                    <a:cubicBezTo>
                      <a:pt x="178" y="63"/>
                      <a:pt x="176" y="77"/>
                      <a:pt x="174" y="90"/>
                    </a:cubicBezTo>
                    <a:cubicBezTo>
                      <a:pt x="174" y="89"/>
                      <a:pt x="174" y="88"/>
                      <a:pt x="173" y="88"/>
                    </a:cubicBezTo>
                    <a:cubicBezTo>
                      <a:pt x="174" y="83"/>
                      <a:pt x="175" y="78"/>
                      <a:pt x="176" y="73"/>
                    </a:cubicBezTo>
                    <a:cubicBezTo>
                      <a:pt x="176" y="72"/>
                      <a:pt x="176" y="71"/>
                      <a:pt x="175" y="71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7" y="67"/>
                      <a:pt x="177" y="65"/>
                      <a:pt x="177" y="64"/>
                    </a:cubicBezTo>
                    <a:cubicBezTo>
                      <a:pt x="177" y="61"/>
                      <a:pt x="176" y="59"/>
                      <a:pt x="174" y="59"/>
                    </a:cubicBezTo>
                    <a:close/>
                    <a:moveTo>
                      <a:pt x="162" y="99"/>
                    </a:moveTo>
                    <a:cubicBezTo>
                      <a:pt x="161" y="96"/>
                      <a:pt x="158" y="96"/>
                      <a:pt x="156" y="97"/>
                    </a:cubicBezTo>
                    <a:cubicBezTo>
                      <a:pt x="154" y="99"/>
                      <a:pt x="152" y="101"/>
                      <a:pt x="151" y="103"/>
                    </a:cubicBezTo>
                    <a:cubicBezTo>
                      <a:pt x="156" y="93"/>
                      <a:pt x="162" y="84"/>
                      <a:pt x="168" y="75"/>
                    </a:cubicBezTo>
                    <a:cubicBezTo>
                      <a:pt x="166" y="86"/>
                      <a:pt x="164" y="96"/>
                      <a:pt x="162" y="107"/>
                    </a:cubicBezTo>
                    <a:cubicBezTo>
                      <a:pt x="163" y="104"/>
                      <a:pt x="162" y="102"/>
                      <a:pt x="162" y="99"/>
                    </a:cubicBezTo>
                    <a:close/>
                    <a:moveTo>
                      <a:pt x="112" y="220"/>
                    </a:moveTo>
                    <a:cubicBezTo>
                      <a:pt x="111" y="219"/>
                      <a:pt x="110" y="218"/>
                      <a:pt x="109" y="218"/>
                    </a:cubicBezTo>
                    <a:cubicBezTo>
                      <a:pt x="108" y="217"/>
                      <a:pt x="107" y="217"/>
                      <a:pt x="106" y="218"/>
                    </a:cubicBezTo>
                    <a:cubicBezTo>
                      <a:pt x="104" y="217"/>
                      <a:pt x="102" y="216"/>
                      <a:pt x="100" y="216"/>
                    </a:cubicBezTo>
                    <a:cubicBezTo>
                      <a:pt x="102" y="213"/>
                      <a:pt x="103" y="210"/>
                      <a:pt x="105" y="207"/>
                    </a:cubicBezTo>
                    <a:cubicBezTo>
                      <a:pt x="110" y="209"/>
                      <a:pt x="114" y="210"/>
                      <a:pt x="119" y="212"/>
                    </a:cubicBezTo>
                    <a:cubicBezTo>
                      <a:pt x="119" y="212"/>
                      <a:pt x="118" y="212"/>
                      <a:pt x="118" y="212"/>
                    </a:cubicBezTo>
                    <a:cubicBezTo>
                      <a:pt x="114" y="212"/>
                      <a:pt x="113" y="216"/>
                      <a:pt x="114" y="218"/>
                    </a:cubicBezTo>
                    <a:cubicBezTo>
                      <a:pt x="113" y="218"/>
                      <a:pt x="113" y="219"/>
                      <a:pt x="112" y="220"/>
                    </a:cubicBezTo>
                    <a:close/>
                    <a:moveTo>
                      <a:pt x="108" y="201"/>
                    </a:moveTo>
                    <a:cubicBezTo>
                      <a:pt x="118" y="183"/>
                      <a:pt x="128" y="165"/>
                      <a:pt x="137" y="148"/>
                    </a:cubicBezTo>
                    <a:cubicBezTo>
                      <a:pt x="138" y="147"/>
                      <a:pt x="138" y="146"/>
                      <a:pt x="139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39" y="144"/>
                      <a:pt x="140" y="143"/>
                      <a:pt x="140" y="142"/>
                    </a:cubicBezTo>
                    <a:cubicBezTo>
                      <a:pt x="140" y="142"/>
                      <a:pt x="141" y="141"/>
                      <a:pt x="140" y="140"/>
                    </a:cubicBezTo>
                    <a:cubicBezTo>
                      <a:pt x="145" y="134"/>
                      <a:pt x="148" y="127"/>
                      <a:pt x="149" y="120"/>
                    </a:cubicBezTo>
                    <a:cubicBezTo>
                      <a:pt x="150" y="119"/>
                      <a:pt x="150" y="118"/>
                      <a:pt x="150" y="117"/>
                    </a:cubicBezTo>
                    <a:cubicBezTo>
                      <a:pt x="151" y="116"/>
                      <a:pt x="151" y="115"/>
                      <a:pt x="150" y="114"/>
                    </a:cubicBezTo>
                    <a:cubicBezTo>
                      <a:pt x="152" y="112"/>
                      <a:pt x="153" y="110"/>
                      <a:pt x="155" y="109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5"/>
                      <a:pt x="160" y="117"/>
                      <a:pt x="161" y="113"/>
                    </a:cubicBezTo>
                    <a:cubicBezTo>
                      <a:pt x="158" y="133"/>
                      <a:pt x="155" y="152"/>
                      <a:pt x="150" y="172"/>
                    </a:cubicBezTo>
                    <a:cubicBezTo>
                      <a:pt x="149" y="175"/>
                      <a:pt x="145" y="195"/>
                      <a:pt x="140" y="213"/>
                    </a:cubicBezTo>
                    <a:cubicBezTo>
                      <a:pt x="138" y="212"/>
                      <a:pt x="136" y="212"/>
                      <a:pt x="135" y="211"/>
                    </a:cubicBezTo>
                    <a:cubicBezTo>
                      <a:pt x="126" y="207"/>
                      <a:pt x="117" y="204"/>
                      <a:pt x="108" y="201"/>
                    </a:cubicBezTo>
                    <a:close/>
                    <a:moveTo>
                      <a:pt x="148" y="214"/>
                    </a:move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50" y="205"/>
                      <a:pt x="151" y="197"/>
                      <a:pt x="152" y="194"/>
                    </a:cubicBezTo>
                    <a:cubicBezTo>
                      <a:pt x="152" y="194"/>
                      <a:pt x="152" y="193"/>
                      <a:pt x="152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2" y="200"/>
                      <a:pt x="151" y="207"/>
                      <a:pt x="150" y="214"/>
                    </a:cubicBezTo>
                    <a:cubicBezTo>
                      <a:pt x="149" y="214"/>
                      <a:pt x="149" y="214"/>
                      <a:pt x="148" y="214"/>
                    </a:cubicBezTo>
                    <a:close/>
                    <a:moveTo>
                      <a:pt x="141" y="244"/>
                    </a:moveTo>
                    <a:cubicBezTo>
                      <a:pt x="143" y="243"/>
                      <a:pt x="143" y="241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2" y="240"/>
                      <a:pt x="144" y="240"/>
                      <a:pt x="145" y="241"/>
                    </a:cubicBezTo>
                    <a:cubicBezTo>
                      <a:pt x="145" y="243"/>
                      <a:pt x="145" y="245"/>
                      <a:pt x="144" y="248"/>
                    </a:cubicBezTo>
                    <a:cubicBezTo>
                      <a:pt x="143" y="246"/>
                      <a:pt x="142" y="245"/>
                      <a:pt x="141" y="244"/>
                    </a:cubicBezTo>
                    <a:close/>
                    <a:moveTo>
                      <a:pt x="146" y="300"/>
                    </a:moveTo>
                    <a:cubicBezTo>
                      <a:pt x="148" y="300"/>
                      <a:pt x="149" y="300"/>
                      <a:pt x="150" y="298"/>
                    </a:cubicBezTo>
                    <a:cubicBezTo>
                      <a:pt x="149" y="299"/>
                      <a:pt x="149" y="301"/>
                      <a:pt x="149" y="303"/>
                    </a:cubicBezTo>
                    <a:cubicBezTo>
                      <a:pt x="146" y="315"/>
                      <a:pt x="143" y="327"/>
                      <a:pt x="140" y="338"/>
                    </a:cubicBezTo>
                    <a:cubicBezTo>
                      <a:pt x="142" y="325"/>
                      <a:pt x="144" y="313"/>
                      <a:pt x="146" y="30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4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grpFill/>
          </p:grpSpPr>
          <p:sp>
            <p:nvSpPr>
              <p:cNvPr id="41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3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4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5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6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8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9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7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8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9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0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1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2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3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5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7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9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1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2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7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8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9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0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1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2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3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4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5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6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7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8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9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0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1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2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3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4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6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7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8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9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0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1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2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3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4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23389" y="1973742"/>
            <a:ext cx="731812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a</a:t>
            </a:r>
            <a:r>
              <a:rPr lang="en-US" sz="3000" dirty="0" smtClean="0"/>
              <a:t>.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/>
              <a:t>tia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vẽ</a:t>
            </a:r>
            <a:r>
              <a:rPr lang="en-US" sz="3000" dirty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: Ox; </a:t>
            </a:r>
            <a:r>
              <a:rPr lang="en-US" sz="3000" dirty="0" err="1" smtClean="0"/>
              <a:t>Oy</a:t>
            </a:r>
            <a:r>
              <a:rPr lang="en-US" sz="3000" dirty="0" smtClean="0"/>
              <a:t>; </a:t>
            </a:r>
            <a:r>
              <a:rPr lang="en-US" sz="3000" dirty="0"/>
              <a:t>Oz.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tia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nhau</a:t>
            </a:r>
            <a:r>
              <a:rPr lang="en-US" sz="3000" dirty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: Ox; </a:t>
            </a:r>
            <a:r>
              <a:rPr lang="en-US" sz="3000" dirty="0" err="1"/>
              <a:t>Oy</a:t>
            </a:r>
            <a:endParaRPr lang="en-US" sz="3000" dirty="0"/>
          </a:p>
          <a:p>
            <a:pPr algn="just">
              <a:lnSpc>
                <a:spcPct val="150000"/>
              </a:lnSpc>
            </a:pPr>
            <a:r>
              <a:rPr lang="en-US" sz="3000" dirty="0"/>
              <a:t>b</a:t>
            </a:r>
            <a:r>
              <a:rPr lang="en-US" sz="3000" dirty="0" smtClean="0"/>
              <a:t>.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/>
              <a:t>góc</a:t>
            </a:r>
            <a:r>
              <a:rPr lang="en-US" sz="3000" dirty="0"/>
              <a:t> </a:t>
            </a:r>
            <a:r>
              <a:rPr lang="en-US" sz="3000" dirty="0" err="1"/>
              <a:t>vuông</a:t>
            </a:r>
            <a:r>
              <a:rPr lang="en-US" sz="3000" dirty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: </a:t>
            </a:r>
            <a:r>
              <a:rPr lang="en-US" sz="3000" dirty="0"/>
              <a:t>∠ </a:t>
            </a:r>
            <a:r>
              <a:rPr lang="en-US" sz="3000" dirty="0" err="1" smtClean="0"/>
              <a:t>xOy</a:t>
            </a:r>
            <a:r>
              <a:rPr lang="en-US" sz="3000" dirty="0" smtClean="0"/>
              <a:t>; </a:t>
            </a:r>
            <a:r>
              <a:rPr lang="en-US" sz="3000" dirty="0"/>
              <a:t>∠  </a:t>
            </a:r>
            <a:r>
              <a:rPr lang="en-US" sz="3000" dirty="0" err="1"/>
              <a:t>zOy</a:t>
            </a:r>
            <a:r>
              <a:rPr lang="en-US" sz="3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/>
              <a:t>c</a:t>
            </a:r>
            <a:r>
              <a:rPr lang="en-US" sz="3000" dirty="0" smtClean="0"/>
              <a:t>. </a:t>
            </a:r>
            <a:r>
              <a:rPr lang="en-US" sz="3000" dirty="0" err="1" smtClean="0"/>
              <a:t>Nếu</a:t>
            </a:r>
            <a:r>
              <a:rPr lang="en-US" sz="3000" dirty="0" smtClean="0"/>
              <a:t> </a:t>
            </a:r>
            <a:r>
              <a:rPr lang="en-US" sz="3000" dirty="0"/>
              <a:t>B </a:t>
            </a:r>
            <a:r>
              <a:rPr lang="en-US" sz="3000" dirty="0" err="1"/>
              <a:t>nằm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góc</a:t>
            </a:r>
            <a:r>
              <a:rPr lang="en-US" sz="3000" dirty="0"/>
              <a:t> </a:t>
            </a:r>
            <a:r>
              <a:rPr lang="en-US" sz="3000" dirty="0" err="1"/>
              <a:t>yOz</a:t>
            </a:r>
            <a:r>
              <a:rPr lang="en-US" sz="3000" dirty="0"/>
              <a:t>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góc</a:t>
            </a:r>
            <a:r>
              <a:rPr lang="en-US" sz="3000" dirty="0"/>
              <a:t> </a:t>
            </a:r>
            <a:r>
              <a:rPr lang="en-US" sz="3000" dirty="0" err="1"/>
              <a:t>xOB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góc</a:t>
            </a:r>
            <a:r>
              <a:rPr lang="en-US" sz="3000" dirty="0"/>
              <a:t> </a:t>
            </a:r>
            <a:r>
              <a:rPr lang="en-US" sz="3000" dirty="0" err="1"/>
              <a:t>tù</a:t>
            </a:r>
            <a:r>
              <a:rPr lang="en-US" sz="3000" dirty="0"/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514901" y="712402"/>
            <a:ext cx="1719618" cy="853975"/>
          </a:xfrm>
          <a:prstGeom prst="wedgeRoundRectCallout">
            <a:avLst>
              <a:gd name="adj1" fmla="val -20046"/>
              <a:gd name="adj2" fmla="val 741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lời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8" y="764274"/>
            <a:ext cx="7083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Bài</a:t>
            </a:r>
            <a:r>
              <a:rPr lang="en-US" sz="2800" b="1" dirty="0" smtClean="0"/>
              <a:t> 8.54 (SBT - tr60):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Xem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8.32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điền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rằng</a:t>
            </a:r>
            <a:r>
              <a:rPr lang="en-US" sz="2800" dirty="0" smtClean="0"/>
              <a:t>: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a </a:t>
            </a:r>
            <a:r>
              <a:rPr lang="en-US" sz="2800" dirty="0" err="1" smtClean="0"/>
              <a:t>và</a:t>
            </a:r>
            <a:r>
              <a:rPr lang="en-US" sz="2800" dirty="0" smtClean="0"/>
              <a:t> b </a:t>
            </a:r>
            <a:r>
              <a:rPr lang="en-US" sz="2800" dirty="0" err="1" smtClean="0"/>
              <a:t>cắt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C;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 </a:t>
            </a:r>
            <a:r>
              <a:rPr lang="en-US" sz="2800" dirty="0" err="1" smtClean="0"/>
              <a:t>và</a:t>
            </a:r>
            <a:r>
              <a:rPr lang="en-US" sz="2800" dirty="0" smtClean="0"/>
              <a:t> c </a:t>
            </a:r>
            <a:r>
              <a:rPr lang="en-US" sz="2800" dirty="0" err="1" smtClean="0"/>
              <a:t>cắt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A;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a </a:t>
            </a:r>
            <a:r>
              <a:rPr lang="en-US" sz="2800" dirty="0" err="1" smtClean="0"/>
              <a:t>và</a:t>
            </a:r>
            <a:r>
              <a:rPr lang="en-US" sz="2800" dirty="0" smtClean="0"/>
              <a:t> c </a:t>
            </a:r>
            <a:r>
              <a:rPr lang="en-US" sz="2800" dirty="0" err="1" smtClean="0"/>
              <a:t>cắt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B.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202305" y="924340"/>
            <a:ext cx="2183641" cy="289703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84943" y="1187355"/>
            <a:ext cx="2647666" cy="19539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942996" y="2706847"/>
            <a:ext cx="3889613" cy="80062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2" y="5216295"/>
            <a:ext cx="1866662" cy="1641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3904" y="1187355"/>
            <a:ext cx="375312" cy="47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10634" y="578176"/>
            <a:ext cx="375312" cy="47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11204458" y="2568727"/>
            <a:ext cx="328251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8371520" y="3141343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9672159" y="1438573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86952" y="3029804"/>
            <a:ext cx="375312" cy="47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c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9024" y="3029803"/>
            <a:ext cx="375312" cy="47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a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1369" y="2283303"/>
            <a:ext cx="375312" cy="47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B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4557" y="3358527"/>
            <a:ext cx="375312" cy="47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C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89" y="873458"/>
            <a:ext cx="95534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Bài</a:t>
            </a:r>
            <a:r>
              <a:rPr lang="en-US" sz="2800" b="1" dirty="0" smtClean="0"/>
              <a:t> 8.57 (SBT - tr60):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Cho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 </a:t>
            </a:r>
            <a:r>
              <a:rPr lang="en-US" sz="2800" dirty="0" err="1" smtClean="0"/>
              <a:t>nằm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tia</a:t>
            </a:r>
            <a:r>
              <a:rPr lang="en-US" sz="2800" dirty="0" smtClean="0"/>
              <a:t> Ox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O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khoảng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 cm. </a:t>
            </a:r>
            <a:r>
              <a:rPr lang="en-US" sz="2800" dirty="0" err="1" smtClean="0"/>
              <a:t>Gọi</a:t>
            </a:r>
            <a:r>
              <a:rPr lang="en-US" sz="2800" dirty="0" smtClean="0"/>
              <a:t> B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thuộc</a:t>
            </a:r>
            <a:r>
              <a:rPr lang="en-US" sz="2800" dirty="0" smtClean="0"/>
              <a:t> </a:t>
            </a:r>
            <a:r>
              <a:rPr lang="en-US" sz="2800" dirty="0" err="1" smtClean="0"/>
              <a:t>tia</a:t>
            </a:r>
            <a:r>
              <a:rPr lang="en-US" sz="2800" dirty="0" smtClean="0"/>
              <a:t> OA.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OB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khoảng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AB,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i="1" dirty="0" smtClean="0"/>
              <a:t>AB = 6 cm;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i="1" dirty="0" smtClean="0"/>
              <a:t>AB = 3 cm.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grpSp>
        <p:nvGrpSpPr>
          <p:cNvPr id="5" name="组合 190"/>
          <p:cNvGrpSpPr/>
          <p:nvPr/>
        </p:nvGrpSpPr>
        <p:grpSpPr>
          <a:xfrm>
            <a:off x="8611738" y="4107976"/>
            <a:ext cx="2383598" cy="2750024"/>
            <a:chOff x="3837195" y="1726628"/>
            <a:chExt cx="4442795" cy="5131372"/>
          </a:xfrm>
        </p:grpSpPr>
        <p:sp>
          <p:nvSpPr>
            <p:cNvPr id="6" name="任意多边形 191"/>
            <p:cNvSpPr/>
            <p:nvPr/>
          </p:nvSpPr>
          <p:spPr bwMode="auto">
            <a:xfrm>
              <a:off x="6096000" y="3997130"/>
              <a:ext cx="2183990" cy="2860870"/>
            </a:xfrm>
            <a:custGeom>
              <a:avLst/>
              <a:gdLst>
                <a:gd name="connsiteX0" fmla="*/ 0 w 2183990"/>
                <a:gd name="connsiteY0" fmla="*/ 0 h 2860870"/>
                <a:gd name="connsiteX1" fmla="*/ 1842225 w 2183990"/>
                <a:gd name="connsiteY1" fmla="*/ 0 h 2860870"/>
                <a:gd name="connsiteX2" fmla="*/ 1821947 w 2183990"/>
                <a:gd name="connsiteY2" fmla="*/ 74215 h 2860870"/>
                <a:gd name="connsiteX3" fmla="*/ 1641907 w 2183990"/>
                <a:gd name="connsiteY3" fmla="*/ 400132 h 2860870"/>
                <a:gd name="connsiteX4" fmla="*/ 1466451 w 2183990"/>
                <a:gd name="connsiteY4" fmla="*/ 630499 h 2860870"/>
                <a:gd name="connsiteX5" fmla="*/ 1571201 w 2183990"/>
                <a:gd name="connsiteY5" fmla="*/ 1968198 h 2860870"/>
                <a:gd name="connsiteX6" fmla="*/ 2183990 w 2183990"/>
                <a:gd name="connsiteY6" fmla="*/ 2860870 h 2860870"/>
                <a:gd name="connsiteX7" fmla="*/ 158851 w 2183990"/>
                <a:gd name="connsiteY7" fmla="*/ 2860870 h 2860870"/>
                <a:gd name="connsiteX8" fmla="*/ 0 w 2183990"/>
                <a:gd name="connsiteY8" fmla="*/ 2860870 h 28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990" h="2860870">
                  <a:moveTo>
                    <a:pt x="0" y="0"/>
                  </a:moveTo>
                  <a:lnTo>
                    <a:pt x="1842225" y="0"/>
                  </a:lnTo>
                  <a:lnTo>
                    <a:pt x="1821947" y="74215"/>
                  </a:lnTo>
                  <a:cubicBezTo>
                    <a:pt x="1780047" y="192017"/>
                    <a:pt x="1720470" y="301965"/>
                    <a:pt x="1641907" y="400132"/>
                  </a:cubicBezTo>
                  <a:cubicBezTo>
                    <a:pt x="1573819" y="481284"/>
                    <a:pt x="1516207" y="557200"/>
                    <a:pt x="1466451" y="630499"/>
                  </a:cubicBezTo>
                  <a:cubicBezTo>
                    <a:pt x="1186243" y="1057201"/>
                    <a:pt x="1243856" y="1601705"/>
                    <a:pt x="1571201" y="1968198"/>
                  </a:cubicBezTo>
                  <a:cubicBezTo>
                    <a:pt x="1872358" y="2305895"/>
                    <a:pt x="2063527" y="2523173"/>
                    <a:pt x="2183990" y="2860870"/>
                  </a:cubicBezTo>
                  <a:cubicBezTo>
                    <a:pt x="2183990" y="2860870"/>
                    <a:pt x="2183990" y="2860870"/>
                    <a:pt x="158851" y="2860870"/>
                  </a:cubicBezTo>
                  <a:lnTo>
                    <a:pt x="0" y="286087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pic>
          <p:nvPicPr>
            <p:cNvPr id="7" name="图片 19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</a:blip>
            <a:srcRect l="8894" t="25646" r="17045" b="16918"/>
            <a:stretch>
              <a:fillRect/>
            </a:stretch>
          </p:blipFill>
          <p:spPr>
            <a:xfrm rot="19800000">
              <a:off x="3837195" y="2051728"/>
              <a:ext cx="2884910" cy="2285523"/>
            </a:xfrm>
            <a:custGeom>
              <a:avLst/>
              <a:gdLst>
                <a:gd name="connsiteX0" fmla="*/ 2884910 w 2884910"/>
                <a:gd name="connsiteY0" fmla="*/ 278969 h 2285523"/>
                <a:gd name="connsiteX1" fmla="*/ 1726425 w 2884910"/>
                <a:gd name="connsiteY1" fmla="*/ 2285523 h 2285523"/>
                <a:gd name="connsiteX2" fmla="*/ 0 w 2884910"/>
                <a:gd name="connsiteY2" fmla="*/ 1288771 h 2285523"/>
                <a:gd name="connsiteX3" fmla="*/ 412489 w 2884910"/>
                <a:gd name="connsiteY3" fmla="*/ 1003932 h 2285523"/>
                <a:gd name="connsiteX4" fmla="*/ 502462 w 2884910"/>
                <a:gd name="connsiteY4" fmla="*/ 853333 h 2285523"/>
                <a:gd name="connsiteX5" fmla="*/ 569399 w 2884910"/>
                <a:gd name="connsiteY5" fmla="*/ 695481 h 2285523"/>
                <a:gd name="connsiteX6" fmla="*/ 775078 w 2884910"/>
                <a:gd name="connsiteY6" fmla="*/ 533085 h 2285523"/>
                <a:gd name="connsiteX7" fmla="*/ 1788616 w 2884910"/>
                <a:gd name="connsiteY7" fmla="*/ 8790 h 2285523"/>
                <a:gd name="connsiteX8" fmla="*/ 2078750 w 2884910"/>
                <a:gd name="connsiteY8" fmla="*/ 3984 h 2285523"/>
                <a:gd name="connsiteX9" fmla="*/ 2884910 w 2884910"/>
                <a:gd name="connsiteY9" fmla="*/ 278969 h 228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4910" h="2285523">
                  <a:moveTo>
                    <a:pt x="2884910" y="278969"/>
                  </a:moveTo>
                  <a:cubicBezTo>
                    <a:pt x="2884910" y="278969"/>
                    <a:pt x="2884910" y="278969"/>
                    <a:pt x="1726425" y="2285523"/>
                  </a:cubicBezTo>
                  <a:cubicBezTo>
                    <a:pt x="1726425" y="2285523"/>
                    <a:pt x="1726425" y="2285523"/>
                    <a:pt x="0" y="1288771"/>
                  </a:cubicBezTo>
                  <a:cubicBezTo>
                    <a:pt x="141365" y="1201097"/>
                    <a:pt x="275313" y="1100071"/>
                    <a:pt x="412489" y="1003932"/>
                  </a:cubicBezTo>
                  <a:cubicBezTo>
                    <a:pt x="471478" y="959391"/>
                    <a:pt x="494691" y="924424"/>
                    <a:pt x="502462" y="853333"/>
                  </a:cubicBezTo>
                  <a:cubicBezTo>
                    <a:pt x="510144" y="803354"/>
                    <a:pt x="507703" y="765668"/>
                    <a:pt x="569399" y="695481"/>
                  </a:cubicBezTo>
                  <a:cubicBezTo>
                    <a:pt x="627169" y="632096"/>
                    <a:pt x="708583" y="585387"/>
                    <a:pt x="775078" y="533085"/>
                  </a:cubicBezTo>
                  <a:cubicBezTo>
                    <a:pt x="1116362" y="261552"/>
                    <a:pt x="1338797" y="54415"/>
                    <a:pt x="1788616" y="8790"/>
                  </a:cubicBezTo>
                  <a:cubicBezTo>
                    <a:pt x="1887742" y="-487"/>
                    <a:pt x="1982941" y="-2962"/>
                    <a:pt x="2078750" y="3984"/>
                  </a:cubicBezTo>
                  <a:cubicBezTo>
                    <a:pt x="2366089" y="45934"/>
                    <a:pt x="2638590" y="139778"/>
                    <a:pt x="2884910" y="278969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</p:pic>
        <p:sp>
          <p:nvSpPr>
            <p:cNvPr id="8" name="任意多边形 193"/>
            <p:cNvSpPr/>
            <p:nvPr/>
          </p:nvSpPr>
          <p:spPr>
            <a:xfrm rot="16200000">
              <a:off x="3603550" y="4365550"/>
              <a:ext cx="2860870" cy="2124030"/>
            </a:xfrm>
            <a:custGeom>
              <a:avLst/>
              <a:gdLst>
                <a:gd name="connsiteX0" fmla="*/ 2860870 w 2860870"/>
                <a:gd name="connsiteY0" fmla="*/ 131570 h 2124030"/>
                <a:gd name="connsiteX1" fmla="*/ 2860870 w 2860870"/>
                <a:gd name="connsiteY1" fmla="*/ 2124030 h 2124030"/>
                <a:gd name="connsiteX2" fmla="*/ 2708853 w 2860870"/>
                <a:gd name="connsiteY2" fmla="*/ 2124030 h 2124030"/>
                <a:gd name="connsiteX3" fmla="*/ 0 w 2860870"/>
                <a:gd name="connsiteY3" fmla="*/ 2124030 h 2124030"/>
                <a:gd name="connsiteX4" fmla="*/ 0 w 2860870"/>
                <a:gd name="connsiteY4" fmla="*/ 1587171 h 2124030"/>
                <a:gd name="connsiteX5" fmla="*/ 356009 w 2860870"/>
                <a:gd name="connsiteY5" fmla="*/ 1684068 h 2124030"/>
                <a:gd name="connsiteX6" fmla="*/ 866463 w 2860870"/>
                <a:gd name="connsiteY6" fmla="*/ 1464086 h 2124030"/>
                <a:gd name="connsiteX7" fmla="*/ 1041850 w 2860870"/>
                <a:gd name="connsiteY7" fmla="*/ 1414329 h 2124030"/>
                <a:gd name="connsiteX8" fmla="*/ 1227708 w 2860870"/>
                <a:gd name="connsiteY8" fmla="*/ 1139352 h 2124030"/>
                <a:gd name="connsiteX9" fmla="*/ 1243414 w 2860870"/>
                <a:gd name="connsiteY9" fmla="*/ 560592 h 2124030"/>
                <a:gd name="connsiteX10" fmla="*/ 1526128 w 2860870"/>
                <a:gd name="connsiteY10" fmla="*/ 361562 h 2124030"/>
                <a:gd name="connsiteX11" fmla="*/ 1680573 w 2860870"/>
                <a:gd name="connsiteY11" fmla="*/ 392987 h 2124030"/>
                <a:gd name="connsiteX12" fmla="*/ 1769575 w 2860870"/>
                <a:gd name="connsiteY12" fmla="*/ 353705 h 2124030"/>
                <a:gd name="connsiteX13" fmla="*/ 1929256 w 2860870"/>
                <a:gd name="connsiteY13" fmla="*/ 306566 h 2124030"/>
                <a:gd name="connsiteX14" fmla="*/ 1976375 w 2860870"/>
                <a:gd name="connsiteY14" fmla="*/ 366799 h 2124030"/>
                <a:gd name="connsiteX15" fmla="*/ 2002552 w 2860870"/>
                <a:gd name="connsiteY15" fmla="*/ 293472 h 2124030"/>
                <a:gd name="connsiteX16" fmla="*/ 2112496 w 2860870"/>
                <a:gd name="connsiteY16" fmla="*/ 228002 h 2124030"/>
                <a:gd name="connsiteX17" fmla="*/ 2191027 w 2860870"/>
                <a:gd name="connsiteY17" fmla="*/ 267284 h 2124030"/>
                <a:gd name="connsiteX18" fmla="*/ 2416151 w 2860870"/>
                <a:gd name="connsiteY18" fmla="*/ 230620 h 2124030"/>
                <a:gd name="connsiteX19" fmla="*/ 2450181 w 2860870"/>
                <a:gd name="connsiteY19" fmla="*/ 89204 h 2124030"/>
                <a:gd name="connsiteX20" fmla="*/ 2599391 w 2860870"/>
                <a:gd name="connsiteY20" fmla="*/ 164 h 2124030"/>
                <a:gd name="connsiteX21" fmla="*/ 2717188 w 2860870"/>
                <a:gd name="connsiteY21" fmla="*/ 49921 h 21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60870" h="2124030">
                  <a:moveTo>
                    <a:pt x="2860870" y="131570"/>
                  </a:moveTo>
                  <a:lnTo>
                    <a:pt x="2860870" y="2124030"/>
                  </a:lnTo>
                  <a:lnTo>
                    <a:pt x="2708853" y="2124030"/>
                  </a:lnTo>
                  <a:cubicBezTo>
                    <a:pt x="2017537" y="2124030"/>
                    <a:pt x="1132652" y="2124030"/>
                    <a:pt x="0" y="2124030"/>
                  </a:cubicBezTo>
                  <a:cubicBezTo>
                    <a:pt x="0" y="2124030"/>
                    <a:pt x="0" y="2124030"/>
                    <a:pt x="0" y="1587171"/>
                  </a:cubicBezTo>
                  <a:cubicBezTo>
                    <a:pt x="128268" y="1725969"/>
                    <a:pt x="248683" y="1725969"/>
                    <a:pt x="356009" y="1684068"/>
                  </a:cubicBezTo>
                  <a:cubicBezTo>
                    <a:pt x="547102" y="1610740"/>
                    <a:pt x="649193" y="1508606"/>
                    <a:pt x="866463" y="1464086"/>
                  </a:cubicBezTo>
                  <a:cubicBezTo>
                    <a:pt x="926671" y="1450992"/>
                    <a:pt x="984261" y="1437898"/>
                    <a:pt x="1041850" y="1414329"/>
                  </a:cubicBezTo>
                  <a:cubicBezTo>
                    <a:pt x="1172736" y="1359333"/>
                    <a:pt x="1217237" y="1262437"/>
                    <a:pt x="1227708" y="1139352"/>
                  </a:cubicBezTo>
                  <a:cubicBezTo>
                    <a:pt x="1238179" y="969129"/>
                    <a:pt x="1201531" y="722959"/>
                    <a:pt x="1243414" y="560592"/>
                  </a:cubicBezTo>
                  <a:cubicBezTo>
                    <a:pt x="1277445" y="432270"/>
                    <a:pt x="1397860" y="364180"/>
                    <a:pt x="1526128" y="361562"/>
                  </a:cubicBezTo>
                  <a:cubicBezTo>
                    <a:pt x="1575864" y="361562"/>
                    <a:pt x="1628219" y="369418"/>
                    <a:pt x="1680573" y="392987"/>
                  </a:cubicBezTo>
                  <a:cubicBezTo>
                    <a:pt x="1725074" y="413938"/>
                    <a:pt x="1746016" y="390369"/>
                    <a:pt x="1769575" y="353705"/>
                  </a:cubicBezTo>
                  <a:cubicBezTo>
                    <a:pt x="1806223" y="296091"/>
                    <a:pt x="1866431" y="243714"/>
                    <a:pt x="1929256" y="306566"/>
                  </a:cubicBezTo>
                  <a:cubicBezTo>
                    <a:pt x="1944962" y="319660"/>
                    <a:pt x="1960668" y="340611"/>
                    <a:pt x="1976375" y="366799"/>
                  </a:cubicBezTo>
                  <a:cubicBezTo>
                    <a:pt x="1984228" y="337992"/>
                    <a:pt x="1992081" y="311804"/>
                    <a:pt x="2002552" y="293472"/>
                  </a:cubicBezTo>
                  <a:cubicBezTo>
                    <a:pt x="2028729" y="233239"/>
                    <a:pt x="2067995" y="220145"/>
                    <a:pt x="2112496" y="228002"/>
                  </a:cubicBezTo>
                  <a:cubicBezTo>
                    <a:pt x="2136055" y="230620"/>
                    <a:pt x="2162232" y="248952"/>
                    <a:pt x="2191027" y="267284"/>
                  </a:cubicBezTo>
                  <a:cubicBezTo>
                    <a:pt x="2269559" y="322279"/>
                    <a:pt x="2363796" y="337992"/>
                    <a:pt x="2416151" y="230620"/>
                  </a:cubicBezTo>
                  <a:cubicBezTo>
                    <a:pt x="2439710" y="183482"/>
                    <a:pt x="2434475" y="133724"/>
                    <a:pt x="2450181" y="89204"/>
                  </a:cubicBezTo>
                  <a:cubicBezTo>
                    <a:pt x="2473740" y="26352"/>
                    <a:pt x="2536566" y="-2455"/>
                    <a:pt x="2599391" y="164"/>
                  </a:cubicBezTo>
                  <a:cubicBezTo>
                    <a:pt x="2643892" y="2783"/>
                    <a:pt x="2685775" y="28971"/>
                    <a:pt x="2717188" y="4992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9" name="任意多边形 194"/>
            <p:cNvSpPr/>
            <p:nvPr/>
          </p:nvSpPr>
          <p:spPr>
            <a:xfrm rot="1656024">
              <a:off x="4623505" y="1726628"/>
              <a:ext cx="3577868" cy="2644812"/>
            </a:xfrm>
            <a:custGeom>
              <a:avLst/>
              <a:gdLst>
                <a:gd name="connsiteX0" fmla="*/ 0 w 3577868"/>
                <a:gd name="connsiteY0" fmla="*/ 2490895 h 2644812"/>
                <a:gd name="connsiteX1" fmla="*/ 22642 w 3577868"/>
                <a:gd name="connsiteY1" fmla="*/ 2526343 h 2644812"/>
                <a:gd name="connsiteX2" fmla="*/ 75929 w 3577868"/>
                <a:gd name="connsiteY2" fmla="*/ 2575970 h 2644812"/>
                <a:gd name="connsiteX3" fmla="*/ 134259 w 3577868"/>
                <a:gd name="connsiteY3" fmla="*/ 2643724 h 2644812"/>
                <a:gd name="connsiteX4" fmla="*/ 134635 w 3577868"/>
                <a:gd name="connsiteY4" fmla="*/ 2644812 h 2644812"/>
                <a:gd name="connsiteX5" fmla="*/ 112067 w 3577868"/>
                <a:gd name="connsiteY5" fmla="*/ 2611130 h 2644812"/>
                <a:gd name="connsiteX6" fmla="*/ 77012 w 3577868"/>
                <a:gd name="connsiteY6" fmla="*/ 2578170 h 2644812"/>
                <a:gd name="connsiteX7" fmla="*/ 521 w 3577868"/>
                <a:gd name="connsiteY7" fmla="*/ 2492272 h 2644812"/>
                <a:gd name="connsiteX8" fmla="*/ 869543 w 3577868"/>
                <a:gd name="connsiteY8" fmla="*/ 260469 h 2644812"/>
                <a:gd name="connsiteX9" fmla="*/ 1036202 w 3577868"/>
                <a:gd name="connsiteY9" fmla="*/ 176262 h 2644812"/>
                <a:gd name="connsiteX10" fmla="*/ 2022056 w 3577868"/>
                <a:gd name="connsiteY10" fmla="*/ 7269 h 2644812"/>
                <a:gd name="connsiteX11" fmla="*/ 3483678 w 3577868"/>
                <a:gd name="connsiteY11" fmla="*/ 1169439 h 2644812"/>
                <a:gd name="connsiteX12" fmla="*/ 3577868 w 3577868"/>
                <a:gd name="connsiteY12" fmla="*/ 1457003 h 2644812"/>
                <a:gd name="connsiteX13" fmla="*/ 1955497 w 3577868"/>
                <a:gd name="connsiteY13" fmla="*/ 2305173 h 2644812"/>
                <a:gd name="connsiteX14" fmla="*/ 1942154 w 3577868"/>
                <a:gd name="connsiteY14" fmla="*/ 2312148 h 2644812"/>
                <a:gd name="connsiteX15" fmla="*/ 871537 w 3577868"/>
                <a:gd name="connsiteY15" fmla="*/ 264282 h 26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7868" h="2644812">
                  <a:moveTo>
                    <a:pt x="0" y="2490895"/>
                  </a:moveTo>
                  <a:lnTo>
                    <a:pt x="22642" y="2526343"/>
                  </a:lnTo>
                  <a:cubicBezTo>
                    <a:pt x="39005" y="2546336"/>
                    <a:pt x="56844" y="2559254"/>
                    <a:pt x="75929" y="2575970"/>
                  </a:cubicBezTo>
                  <a:cubicBezTo>
                    <a:pt x="103920" y="2598412"/>
                    <a:pt x="122206" y="2619254"/>
                    <a:pt x="134259" y="2643724"/>
                  </a:cubicBezTo>
                  <a:lnTo>
                    <a:pt x="134635" y="2644812"/>
                  </a:lnTo>
                  <a:lnTo>
                    <a:pt x="112067" y="2611130"/>
                  </a:lnTo>
                  <a:cubicBezTo>
                    <a:pt x="102516" y="2600105"/>
                    <a:pt x="90976" y="2589335"/>
                    <a:pt x="77012" y="2578170"/>
                  </a:cubicBezTo>
                  <a:cubicBezTo>
                    <a:pt x="48451" y="2553216"/>
                    <a:pt x="22680" y="2536777"/>
                    <a:pt x="521" y="2492272"/>
                  </a:cubicBezTo>
                  <a:close/>
                  <a:moveTo>
                    <a:pt x="869543" y="260469"/>
                  </a:moveTo>
                  <a:lnTo>
                    <a:pt x="1036202" y="176262"/>
                  </a:lnTo>
                  <a:cubicBezTo>
                    <a:pt x="1349712" y="39688"/>
                    <a:pt x="1688866" y="-22397"/>
                    <a:pt x="2022056" y="7269"/>
                  </a:cubicBezTo>
                  <a:cubicBezTo>
                    <a:pt x="2631418" y="87548"/>
                    <a:pt x="3240705" y="619895"/>
                    <a:pt x="3483678" y="1169439"/>
                  </a:cubicBezTo>
                  <a:cubicBezTo>
                    <a:pt x="3526344" y="1262357"/>
                    <a:pt x="3556193" y="1359021"/>
                    <a:pt x="3577868" y="1457003"/>
                  </a:cubicBezTo>
                  <a:cubicBezTo>
                    <a:pt x="3577868" y="1457003"/>
                    <a:pt x="3577868" y="1457003"/>
                    <a:pt x="1955497" y="2305173"/>
                  </a:cubicBezTo>
                  <a:lnTo>
                    <a:pt x="1942154" y="2312148"/>
                  </a:lnTo>
                  <a:cubicBezTo>
                    <a:pt x="1066505" y="637217"/>
                    <a:pt x="902321" y="323167"/>
                    <a:pt x="871537" y="26428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39" y="3730030"/>
            <a:ext cx="1132407" cy="116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75344" y="1141459"/>
            <a:ext cx="7097759" cy="167362"/>
            <a:chOff x="2557231" y="2931459"/>
            <a:chExt cx="7097759" cy="167362"/>
          </a:xfrm>
        </p:grpSpPr>
        <p:grpSp>
          <p:nvGrpSpPr>
            <p:cNvPr id="30" name="组合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3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5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185117" y="493732"/>
            <a:ext cx="343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Trả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lời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086" y="1517900"/>
            <a:ext cx="136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3707321" y="1979564"/>
            <a:ext cx="5168547" cy="1250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3549819" y="1748732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5164500" y="1748213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7144079" y="1760163"/>
            <a:ext cx="2633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30024" y="1439649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O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69260" y="1433794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14010" y="1433793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671782" y="1516981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x</a:t>
            </a:r>
            <a:endParaRPr lang="en-US" sz="2400" i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07321" y="2323117"/>
            <a:ext cx="15168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5320008" y="2323117"/>
            <a:ext cx="1955728" cy="2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5473" y="2322598"/>
            <a:ext cx="119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5 cm</a:t>
            </a:r>
            <a:endParaRPr lang="en-US" sz="2400" i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855388" y="2313844"/>
            <a:ext cx="119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6</a:t>
            </a:r>
            <a:r>
              <a:rPr lang="en-US" sz="2400" i="1" dirty="0" smtClean="0"/>
              <a:t> cm</a:t>
            </a:r>
            <a:endParaRPr lang="en-US" sz="2400" i="1" dirty="0"/>
          </a:p>
        </p:txBody>
      </p:sp>
      <p:sp>
        <p:nvSpPr>
          <p:cNvPr id="20" name="Rectangle 19"/>
          <p:cNvSpPr/>
          <p:nvPr/>
        </p:nvSpPr>
        <p:spPr>
          <a:xfrm>
            <a:off x="2379379" y="2839143"/>
            <a:ext cx="5055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OB = OA + AB = 5 + 6 = 11 cm</a:t>
            </a:r>
            <a:endParaRPr lang="en-US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465517" y="3438663"/>
            <a:ext cx="136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3683401" y="3945215"/>
            <a:ext cx="5168547" cy="1250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3525899" y="3714383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5140580" y="3713864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6101358" y="3727689"/>
            <a:ext cx="2633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06104" y="3405300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O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169194" y="3388560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90090" y="3399444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647862" y="3482632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x</a:t>
            </a:r>
            <a:endParaRPr lang="en-US" sz="2400" i="1" dirty="0">
              <a:solidFill>
                <a:srgbClr val="0070C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3683401" y="4288768"/>
            <a:ext cx="15168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296088" y="4291046"/>
            <a:ext cx="946420" cy="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713502" y="5541772"/>
            <a:ext cx="5168547" cy="1250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3556000" y="5310940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5170681" y="5310421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4201853" y="5319231"/>
            <a:ext cx="2633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36205" y="5001857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O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252094" y="4996000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20191" y="4996001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677963" y="5079189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x</a:t>
            </a:r>
            <a:endParaRPr lang="en-US" sz="2400" i="1" dirty="0">
              <a:solidFill>
                <a:srgbClr val="0070C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3767543" y="6253815"/>
            <a:ext cx="15168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25835" y="3552742"/>
            <a:ext cx="109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TH1: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57350" y="5169409"/>
            <a:ext cx="109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TH2: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008377" y="4315775"/>
            <a:ext cx="119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5 cm</a:t>
            </a:r>
            <a:endParaRPr lang="en-US" sz="2400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321083" y="4316674"/>
            <a:ext cx="119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3 cm</a:t>
            </a:r>
            <a:endParaRPr lang="en-US" sz="2400" i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369405" y="5819590"/>
            <a:ext cx="9266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394840" y="5777713"/>
            <a:ext cx="119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3 cm</a:t>
            </a:r>
            <a:endParaRPr lang="en-US" sz="2400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4117954" y="6239378"/>
            <a:ext cx="119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5 cm</a:t>
            </a:r>
            <a:endParaRPr lang="en-US" sz="2400" i="1" dirty="0"/>
          </a:p>
        </p:txBody>
      </p:sp>
      <p:sp>
        <p:nvSpPr>
          <p:cNvPr id="134" name="Rectangle 133"/>
          <p:cNvSpPr/>
          <p:nvPr/>
        </p:nvSpPr>
        <p:spPr>
          <a:xfrm>
            <a:off x="6799067" y="4301441"/>
            <a:ext cx="5055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OB = OA + AB = 5 + </a:t>
            </a:r>
            <a:r>
              <a:rPr lang="de-DE" sz="2800" dirty="0" smtClean="0"/>
              <a:t>3 </a:t>
            </a:r>
            <a:r>
              <a:rPr lang="de-DE" sz="2800" dirty="0"/>
              <a:t>= </a:t>
            </a:r>
            <a:r>
              <a:rPr lang="de-DE" sz="2800" dirty="0" smtClean="0"/>
              <a:t>8 </a:t>
            </a:r>
            <a:r>
              <a:rPr lang="de-DE" sz="2800" dirty="0"/>
              <a:t>cm</a:t>
            </a:r>
            <a:endParaRPr lang="en-US" sz="2800" dirty="0"/>
          </a:p>
        </p:txBody>
      </p:sp>
      <p:sp>
        <p:nvSpPr>
          <p:cNvPr id="135" name="Rectangle 134"/>
          <p:cNvSpPr/>
          <p:nvPr/>
        </p:nvSpPr>
        <p:spPr>
          <a:xfrm>
            <a:off x="6824287" y="5825915"/>
            <a:ext cx="4702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OB = OA </a:t>
            </a:r>
            <a:r>
              <a:rPr lang="de-DE" sz="2800" dirty="0" smtClean="0"/>
              <a:t>- </a:t>
            </a:r>
            <a:r>
              <a:rPr lang="de-DE" sz="2800" dirty="0"/>
              <a:t>AB = 5 </a:t>
            </a:r>
            <a:r>
              <a:rPr lang="de-DE" sz="2800" dirty="0" smtClean="0"/>
              <a:t>- 3 </a:t>
            </a:r>
            <a:r>
              <a:rPr lang="de-DE" sz="2800" dirty="0"/>
              <a:t>= 2</a:t>
            </a:r>
            <a:r>
              <a:rPr lang="de-DE" sz="2800" dirty="0" smtClean="0"/>
              <a:t> </a:t>
            </a:r>
            <a:r>
              <a:rPr lang="de-DE" sz="2800" dirty="0"/>
              <a:t>cm</a:t>
            </a:r>
            <a:endParaRPr lang="en-US" sz="2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7" grpId="0" animBg="1"/>
      <p:bldP spid="98" grpId="0" animBg="1"/>
      <p:bldP spid="99" grpId="0" animBg="1"/>
      <p:bldP spid="100" grpId="0"/>
      <p:bldP spid="101" grpId="0"/>
      <p:bldP spid="102" grpId="0"/>
      <p:bldP spid="104" grpId="0"/>
      <p:bldP spid="19" grpId="0"/>
      <p:bldP spid="106" grpId="0"/>
      <p:bldP spid="20" grpId="0"/>
      <p:bldP spid="107" grpId="0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9" grpId="0" animBg="1"/>
      <p:bldP spid="120" grpId="0" animBg="1"/>
      <p:bldP spid="121" grpId="0" animBg="1"/>
      <p:bldP spid="122" grpId="0"/>
      <p:bldP spid="123" grpId="0"/>
      <p:bldP spid="124" grpId="0"/>
      <p:bldP spid="125" grpId="0"/>
      <p:bldP spid="21" grpId="0"/>
      <p:bldP spid="128" grpId="0"/>
      <p:bldP spid="129" grpId="0"/>
      <p:bldP spid="130" grpId="0"/>
      <p:bldP spid="132" grpId="0"/>
      <p:bldP spid="133" grpId="0"/>
      <p:bldP spid="134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083839" y="1861299"/>
            <a:ext cx="8042800" cy="4176732"/>
          </a:xfrm>
          <a:prstGeom prst="rect">
            <a:avLst/>
          </a:prstGeom>
          <a:noFill/>
          <a:ln>
            <a:solidFill>
              <a:srgbClr val="5F77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63004" y="2350238"/>
            <a:ext cx="213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ea typeface="+mj-ea"/>
              </a:rPr>
              <a:t>01</a:t>
            </a:r>
            <a:endParaRPr lang="en-US" altLang="zh-CN" sz="2800" b="1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63004" y="4333041"/>
            <a:ext cx="213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800" dirty="0" smtClean="0">
                <a:solidFill>
                  <a:srgbClr val="002060"/>
                </a:solidFill>
                <a:latin typeface="+mn-lt"/>
              </a:rPr>
              <a:t>02</a:t>
            </a:r>
            <a:endParaRPr lang="en-US" altLang="zh-CN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863003" y="2709814"/>
            <a:ext cx="417307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rgbClr val="002060"/>
                </a:solidFill>
              </a:rPr>
              <a:t>Hoàn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thành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các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bài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tập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còn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lại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trong</a:t>
            </a:r>
            <a:r>
              <a:rPr lang="en-US" altLang="zh-CN" sz="2800" dirty="0" smtClean="0">
                <a:solidFill>
                  <a:srgbClr val="002060"/>
                </a:solidFill>
              </a:rPr>
              <a:t> SBT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63003" y="4695757"/>
            <a:ext cx="5442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err="1" smtClean="0">
                <a:solidFill>
                  <a:srgbClr val="002060"/>
                </a:solidFill>
              </a:rPr>
              <a:t>Chuẩn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bị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bài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sau</a:t>
            </a:r>
            <a:r>
              <a:rPr lang="en-US" altLang="zh-CN" sz="2800" dirty="0" smtClean="0">
                <a:solidFill>
                  <a:srgbClr val="002060"/>
                </a:solidFill>
              </a:rPr>
              <a:t>: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38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Dữ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liệu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và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thu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thập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dữ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liệu</a:t>
            </a:r>
            <a:endParaRPr lang="en-US" altLang="zh-CN" sz="2800" b="1" dirty="0">
              <a:solidFill>
                <a:srgbClr val="002060"/>
              </a:solidFill>
            </a:endParaRPr>
          </a:p>
        </p:txBody>
      </p:sp>
      <p:sp>
        <p:nvSpPr>
          <p:cNvPr id="32" name="圆柱形 31"/>
          <p:cNvSpPr/>
          <p:nvPr/>
        </p:nvSpPr>
        <p:spPr>
          <a:xfrm>
            <a:off x="8557367" y="2384389"/>
            <a:ext cx="970586" cy="1282264"/>
          </a:xfrm>
          <a:prstGeom prst="can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3" name="立方体 32"/>
          <p:cNvSpPr/>
          <p:nvPr/>
        </p:nvSpPr>
        <p:spPr>
          <a:xfrm>
            <a:off x="8599739" y="4397305"/>
            <a:ext cx="970586" cy="970586"/>
          </a:xfrm>
          <a:prstGeom prst="cub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21592" y="591955"/>
            <a:ext cx="6054863" cy="981732"/>
            <a:chOff x="3221592" y="591955"/>
            <a:chExt cx="6054863" cy="981732"/>
          </a:xfrm>
        </p:grpSpPr>
        <p:sp>
          <p:nvSpPr>
            <p:cNvPr id="22" name="Freeform 544"/>
            <p:cNvSpPr>
              <a:spLocks noEditPoints="1"/>
            </p:cNvSpPr>
            <p:nvPr/>
          </p:nvSpPr>
          <p:spPr bwMode="auto">
            <a:xfrm>
              <a:off x="3932044" y="1489550"/>
              <a:ext cx="4666045" cy="84137"/>
            </a:xfrm>
            <a:custGeom>
              <a:avLst/>
              <a:gdLst>
                <a:gd name="T0" fmla="*/ 26 w 715"/>
                <a:gd name="T1" fmla="*/ 50 h 95"/>
                <a:gd name="T2" fmla="*/ 43 w 715"/>
                <a:gd name="T3" fmla="*/ 67 h 95"/>
                <a:gd name="T4" fmla="*/ 65 w 715"/>
                <a:gd name="T5" fmla="*/ 76 h 95"/>
                <a:gd name="T6" fmla="*/ 143 w 715"/>
                <a:gd name="T7" fmla="*/ 81 h 95"/>
                <a:gd name="T8" fmla="*/ 218 w 715"/>
                <a:gd name="T9" fmla="*/ 80 h 95"/>
                <a:gd name="T10" fmla="*/ 301 w 715"/>
                <a:gd name="T11" fmla="*/ 79 h 95"/>
                <a:gd name="T12" fmla="*/ 405 w 715"/>
                <a:gd name="T13" fmla="*/ 88 h 95"/>
                <a:gd name="T14" fmla="*/ 491 w 715"/>
                <a:gd name="T15" fmla="*/ 93 h 95"/>
                <a:gd name="T16" fmla="*/ 630 w 715"/>
                <a:gd name="T17" fmla="*/ 64 h 95"/>
                <a:gd name="T18" fmla="*/ 678 w 715"/>
                <a:gd name="T19" fmla="*/ 58 h 95"/>
                <a:gd name="T20" fmla="*/ 664 w 715"/>
                <a:gd name="T21" fmla="*/ 52 h 95"/>
                <a:gd name="T22" fmla="*/ 662 w 715"/>
                <a:gd name="T23" fmla="*/ 30 h 95"/>
                <a:gd name="T24" fmla="*/ 598 w 715"/>
                <a:gd name="T25" fmla="*/ 37 h 95"/>
                <a:gd name="T26" fmla="*/ 564 w 715"/>
                <a:gd name="T27" fmla="*/ 25 h 95"/>
                <a:gd name="T28" fmla="*/ 500 w 715"/>
                <a:gd name="T29" fmla="*/ 17 h 95"/>
                <a:gd name="T30" fmla="*/ 443 w 715"/>
                <a:gd name="T31" fmla="*/ 26 h 95"/>
                <a:gd name="T32" fmla="*/ 372 w 715"/>
                <a:gd name="T33" fmla="*/ 20 h 95"/>
                <a:gd name="T34" fmla="*/ 263 w 715"/>
                <a:gd name="T35" fmla="*/ 13 h 95"/>
                <a:gd name="T36" fmla="*/ 193 w 715"/>
                <a:gd name="T37" fmla="*/ 9 h 95"/>
                <a:gd name="T38" fmla="*/ 98 w 715"/>
                <a:gd name="T39" fmla="*/ 21 h 95"/>
                <a:gd name="T40" fmla="*/ 403 w 715"/>
                <a:gd name="T41" fmla="*/ 77 h 95"/>
                <a:gd name="T42" fmla="*/ 420 w 715"/>
                <a:gd name="T43" fmla="*/ 84 h 95"/>
                <a:gd name="T44" fmla="*/ 458 w 715"/>
                <a:gd name="T45" fmla="*/ 81 h 95"/>
                <a:gd name="T46" fmla="*/ 503 w 715"/>
                <a:gd name="T47" fmla="*/ 64 h 95"/>
                <a:gd name="T48" fmla="*/ 504 w 715"/>
                <a:gd name="T49" fmla="*/ 76 h 95"/>
                <a:gd name="T50" fmla="*/ 567 w 715"/>
                <a:gd name="T51" fmla="*/ 43 h 95"/>
                <a:gd name="T52" fmla="*/ 560 w 715"/>
                <a:gd name="T53" fmla="*/ 62 h 95"/>
                <a:gd name="T54" fmla="*/ 583 w 715"/>
                <a:gd name="T55" fmla="*/ 56 h 95"/>
                <a:gd name="T56" fmla="*/ 615 w 715"/>
                <a:gd name="T57" fmla="*/ 58 h 95"/>
                <a:gd name="T58" fmla="*/ 639 w 715"/>
                <a:gd name="T59" fmla="*/ 45 h 95"/>
                <a:gd name="T60" fmla="*/ 604 w 715"/>
                <a:gd name="T61" fmla="*/ 58 h 95"/>
                <a:gd name="T62" fmla="*/ 575 w 715"/>
                <a:gd name="T63" fmla="*/ 51 h 95"/>
                <a:gd name="T64" fmla="*/ 562 w 715"/>
                <a:gd name="T65" fmla="*/ 34 h 95"/>
                <a:gd name="T66" fmla="*/ 541 w 715"/>
                <a:gd name="T67" fmla="*/ 45 h 95"/>
                <a:gd name="T68" fmla="*/ 492 w 715"/>
                <a:gd name="T69" fmla="*/ 54 h 95"/>
                <a:gd name="T70" fmla="*/ 469 w 715"/>
                <a:gd name="T71" fmla="*/ 29 h 95"/>
                <a:gd name="T72" fmla="*/ 435 w 715"/>
                <a:gd name="T73" fmla="*/ 29 h 95"/>
                <a:gd name="T74" fmla="*/ 362 w 715"/>
                <a:gd name="T75" fmla="*/ 80 h 95"/>
                <a:gd name="T76" fmla="*/ 345 w 715"/>
                <a:gd name="T77" fmla="*/ 72 h 95"/>
                <a:gd name="T78" fmla="*/ 242 w 715"/>
                <a:gd name="T79" fmla="*/ 81 h 95"/>
                <a:gd name="T80" fmla="*/ 295 w 715"/>
                <a:gd name="T81" fmla="*/ 42 h 95"/>
                <a:gd name="T82" fmla="*/ 328 w 715"/>
                <a:gd name="T83" fmla="*/ 36 h 95"/>
                <a:gd name="T84" fmla="*/ 296 w 715"/>
                <a:gd name="T85" fmla="*/ 76 h 95"/>
                <a:gd name="T86" fmla="*/ 329 w 715"/>
                <a:gd name="T87" fmla="*/ 44 h 95"/>
                <a:gd name="T88" fmla="*/ 317 w 715"/>
                <a:gd name="T89" fmla="*/ 27 h 95"/>
                <a:gd name="T90" fmla="*/ 298 w 715"/>
                <a:gd name="T91" fmla="*/ 25 h 95"/>
                <a:gd name="T92" fmla="*/ 230 w 715"/>
                <a:gd name="T93" fmla="*/ 75 h 95"/>
                <a:gd name="T94" fmla="*/ 266 w 715"/>
                <a:gd name="T95" fmla="*/ 32 h 95"/>
                <a:gd name="T96" fmla="*/ 215 w 715"/>
                <a:gd name="T97" fmla="*/ 53 h 95"/>
                <a:gd name="T98" fmla="*/ 203 w 715"/>
                <a:gd name="T99" fmla="*/ 54 h 95"/>
                <a:gd name="T100" fmla="*/ 151 w 715"/>
                <a:gd name="T101" fmla="*/ 43 h 95"/>
                <a:gd name="T102" fmla="*/ 159 w 715"/>
                <a:gd name="T103" fmla="*/ 63 h 95"/>
                <a:gd name="T104" fmla="*/ 212 w 715"/>
                <a:gd name="T105" fmla="*/ 24 h 95"/>
                <a:gd name="T106" fmla="*/ 194 w 715"/>
                <a:gd name="T107" fmla="*/ 18 h 95"/>
                <a:gd name="T108" fmla="*/ 153 w 715"/>
                <a:gd name="T109" fmla="*/ 34 h 95"/>
                <a:gd name="T110" fmla="*/ 108 w 715"/>
                <a:gd name="T111" fmla="*/ 51 h 95"/>
                <a:gd name="T112" fmla="*/ 112 w 715"/>
                <a:gd name="T113" fmla="*/ 26 h 95"/>
                <a:gd name="T114" fmla="*/ 65 w 715"/>
                <a:gd name="T115" fmla="*/ 54 h 95"/>
                <a:gd name="T116" fmla="*/ 87 w 715"/>
                <a:gd name="T117" fmla="*/ 22 h 95"/>
                <a:gd name="T118" fmla="*/ 53 w 715"/>
                <a:gd name="T119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5" h="95">
                  <a:moveTo>
                    <a:pt x="19" y="17"/>
                  </a:moveTo>
                  <a:cubicBezTo>
                    <a:pt x="21" y="19"/>
                    <a:pt x="23" y="14"/>
                    <a:pt x="25" y="16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19" y="17"/>
                    <a:pt x="19" y="22"/>
                    <a:pt x="14" y="23"/>
                  </a:cubicBezTo>
                  <a:cubicBezTo>
                    <a:pt x="16" y="26"/>
                    <a:pt x="20" y="22"/>
                    <a:pt x="20" y="28"/>
                  </a:cubicBezTo>
                  <a:cubicBezTo>
                    <a:pt x="27" y="25"/>
                    <a:pt x="29" y="13"/>
                    <a:pt x="34" y="16"/>
                  </a:cubicBezTo>
                  <a:cubicBezTo>
                    <a:pt x="33" y="17"/>
                    <a:pt x="35" y="19"/>
                    <a:pt x="34" y="20"/>
                  </a:cubicBezTo>
                  <a:cubicBezTo>
                    <a:pt x="31" y="23"/>
                    <a:pt x="28" y="26"/>
                    <a:pt x="32" y="29"/>
                  </a:cubicBezTo>
                  <a:cubicBezTo>
                    <a:pt x="34" y="28"/>
                    <a:pt x="35" y="26"/>
                    <a:pt x="37" y="25"/>
                  </a:cubicBezTo>
                  <a:cubicBezTo>
                    <a:pt x="36" y="20"/>
                    <a:pt x="35" y="16"/>
                    <a:pt x="38" y="12"/>
                  </a:cubicBezTo>
                  <a:cubicBezTo>
                    <a:pt x="39" y="17"/>
                    <a:pt x="40" y="17"/>
                    <a:pt x="44" y="22"/>
                  </a:cubicBezTo>
                  <a:cubicBezTo>
                    <a:pt x="40" y="26"/>
                    <a:pt x="38" y="26"/>
                    <a:pt x="37" y="32"/>
                  </a:cubicBezTo>
                  <a:cubicBezTo>
                    <a:pt x="34" y="27"/>
                    <a:pt x="34" y="33"/>
                    <a:pt x="34" y="35"/>
                  </a:cubicBezTo>
                  <a:cubicBezTo>
                    <a:pt x="33" y="33"/>
                    <a:pt x="32" y="32"/>
                    <a:pt x="31" y="31"/>
                  </a:cubicBezTo>
                  <a:cubicBezTo>
                    <a:pt x="25" y="37"/>
                    <a:pt x="30" y="42"/>
                    <a:pt x="25" y="46"/>
                  </a:cubicBezTo>
                  <a:cubicBezTo>
                    <a:pt x="26" y="45"/>
                    <a:pt x="28" y="45"/>
                    <a:pt x="30" y="45"/>
                  </a:cubicBezTo>
                  <a:cubicBezTo>
                    <a:pt x="27" y="47"/>
                    <a:pt x="28" y="48"/>
                    <a:pt x="26" y="50"/>
                  </a:cubicBezTo>
                  <a:cubicBezTo>
                    <a:pt x="24" y="43"/>
                    <a:pt x="20" y="51"/>
                    <a:pt x="17" y="48"/>
                  </a:cubicBezTo>
                  <a:cubicBezTo>
                    <a:pt x="20" y="41"/>
                    <a:pt x="21" y="34"/>
                    <a:pt x="25" y="29"/>
                  </a:cubicBezTo>
                  <a:cubicBezTo>
                    <a:pt x="22" y="28"/>
                    <a:pt x="18" y="30"/>
                    <a:pt x="16" y="27"/>
                  </a:cubicBezTo>
                  <a:cubicBezTo>
                    <a:pt x="12" y="30"/>
                    <a:pt x="10" y="33"/>
                    <a:pt x="10" y="36"/>
                  </a:cubicBezTo>
                  <a:cubicBezTo>
                    <a:pt x="13" y="37"/>
                    <a:pt x="12" y="30"/>
                    <a:pt x="16" y="32"/>
                  </a:cubicBezTo>
                  <a:cubicBezTo>
                    <a:pt x="18" y="35"/>
                    <a:pt x="14" y="36"/>
                    <a:pt x="15" y="38"/>
                  </a:cubicBezTo>
                  <a:cubicBezTo>
                    <a:pt x="16" y="38"/>
                    <a:pt x="18" y="37"/>
                    <a:pt x="18" y="38"/>
                  </a:cubicBezTo>
                  <a:cubicBezTo>
                    <a:pt x="7" y="44"/>
                    <a:pt x="7" y="53"/>
                    <a:pt x="0" y="60"/>
                  </a:cubicBezTo>
                  <a:cubicBezTo>
                    <a:pt x="6" y="57"/>
                    <a:pt x="12" y="53"/>
                    <a:pt x="17" y="57"/>
                  </a:cubicBezTo>
                  <a:cubicBezTo>
                    <a:pt x="19" y="53"/>
                    <a:pt x="8" y="52"/>
                    <a:pt x="13" y="47"/>
                  </a:cubicBezTo>
                  <a:cubicBezTo>
                    <a:pt x="14" y="52"/>
                    <a:pt x="22" y="50"/>
                    <a:pt x="25" y="56"/>
                  </a:cubicBezTo>
                  <a:cubicBezTo>
                    <a:pt x="22" y="58"/>
                    <a:pt x="19" y="61"/>
                    <a:pt x="16" y="63"/>
                  </a:cubicBezTo>
                  <a:cubicBezTo>
                    <a:pt x="12" y="59"/>
                    <a:pt x="7" y="64"/>
                    <a:pt x="3" y="64"/>
                  </a:cubicBezTo>
                  <a:cubicBezTo>
                    <a:pt x="6" y="67"/>
                    <a:pt x="2" y="72"/>
                    <a:pt x="7" y="70"/>
                  </a:cubicBezTo>
                  <a:cubicBezTo>
                    <a:pt x="7" y="64"/>
                    <a:pt x="24" y="64"/>
                    <a:pt x="26" y="70"/>
                  </a:cubicBezTo>
                  <a:cubicBezTo>
                    <a:pt x="28" y="68"/>
                    <a:pt x="31" y="66"/>
                    <a:pt x="34" y="64"/>
                  </a:cubicBezTo>
                  <a:cubicBezTo>
                    <a:pt x="36" y="70"/>
                    <a:pt x="40" y="64"/>
                    <a:pt x="43" y="67"/>
                  </a:cubicBezTo>
                  <a:cubicBezTo>
                    <a:pt x="43" y="74"/>
                    <a:pt x="40" y="69"/>
                    <a:pt x="36" y="71"/>
                  </a:cubicBezTo>
                  <a:cubicBezTo>
                    <a:pt x="35" y="73"/>
                    <a:pt x="35" y="75"/>
                    <a:pt x="37" y="78"/>
                  </a:cubicBezTo>
                  <a:cubicBezTo>
                    <a:pt x="41" y="73"/>
                    <a:pt x="44" y="75"/>
                    <a:pt x="48" y="71"/>
                  </a:cubicBezTo>
                  <a:cubicBezTo>
                    <a:pt x="46" y="68"/>
                    <a:pt x="42" y="60"/>
                    <a:pt x="50" y="60"/>
                  </a:cubicBezTo>
                  <a:cubicBezTo>
                    <a:pt x="48" y="57"/>
                    <a:pt x="44" y="54"/>
                    <a:pt x="47" y="51"/>
                  </a:cubicBezTo>
                  <a:cubicBezTo>
                    <a:pt x="52" y="53"/>
                    <a:pt x="52" y="44"/>
                    <a:pt x="56" y="46"/>
                  </a:cubicBezTo>
                  <a:cubicBezTo>
                    <a:pt x="54" y="48"/>
                    <a:pt x="56" y="49"/>
                    <a:pt x="55" y="50"/>
                  </a:cubicBezTo>
                  <a:cubicBezTo>
                    <a:pt x="54" y="51"/>
                    <a:pt x="51" y="50"/>
                    <a:pt x="52" y="53"/>
                  </a:cubicBezTo>
                  <a:cubicBezTo>
                    <a:pt x="56" y="53"/>
                    <a:pt x="50" y="69"/>
                    <a:pt x="49" y="75"/>
                  </a:cubicBezTo>
                  <a:cubicBezTo>
                    <a:pt x="55" y="75"/>
                    <a:pt x="57" y="68"/>
                    <a:pt x="59" y="76"/>
                  </a:cubicBezTo>
                  <a:cubicBezTo>
                    <a:pt x="62" y="70"/>
                    <a:pt x="68" y="71"/>
                    <a:pt x="65" y="65"/>
                  </a:cubicBezTo>
                  <a:cubicBezTo>
                    <a:pt x="62" y="65"/>
                    <a:pt x="61" y="66"/>
                    <a:pt x="60" y="68"/>
                  </a:cubicBezTo>
                  <a:cubicBezTo>
                    <a:pt x="60" y="66"/>
                    <a:pt x="53" y="66"/>
                    <a:pt x="56" y="63"/>
                  </a:cubicBezTo>
                  <a:cubicBezTo>
                    <a:pt x="62" y="62"/>
                    <a:pt x="61" y="61"/>
                    <a:pt x="62" y="56"/>
                  </a:cubicBezTo>
                  <a:cubicBezTo>
                    <a:pt x="64" y="58"/>
                    <a:pt x="67" y="54"/>
                    <a:pt x="69" y="58"/>
                  </a:cubicBezTo>
                  <a:cubicBezTo>
                    <a:pt x="62" y="62"/>
                    <a:pt x="67" y="64"/>
                    <a:pt x="71" y="63"/>
                  </a:cubicBezTo>
                  <a:cubicBezTo>
                    <a:pt x="67" y="67"/>
                    <a:pt x="66" y="72"/>
                    <a:pt x="65" y="76"/>
                  </a:cubicBezTo>
                  <a:cubicBezTo>
                    <a:pt x="72" y="78"/>
                    <a:pt x="75" y="64"/>
                    <a:pt x="82" y="73"/>
                  </a:cubicBezTo>
                  <a:cubicBezTo>
                    <a:pt x="81" y="75"/>
                    <a:pt x="78" y="74"/>
                    <a:pt x="79" y="76"/>
                  </a:cubicBezTo>
                  <a:cubicBezTo>
                    <a:pt x="81" y="75"/>
                    <a:pt x="80" y="77"/>
                    <a:pt x="81" y="79"/>
                  </a:cubicBezTo>
                  <a:cubicBezTo>
                    <a:pt x="85" y="73"/>
                    <a:pt x="89" y="72"/>
                    <a:pt x="92" y="65"/>
                  </a:cubicBezTo>
                  <a:cubicBezTo>
                    <a:pt x="95" y="66"/>
                    <a:pt x="98" y="63"/>
                    <a:pt x="101" y="64"/>
                  </a:cubicBezTo>
                  <a:cubicBezTo>
                    <a:pt x="96" y="67"/>
                    <a:pt x="97" y="72"/>
                    <a:pt x="95" y="76"/>
                  </a:cubicBezTo>
                  <a:cubicBezTo>
                    <a:pt x="93" y="77"/>
                    <a:pt x="87" y="74"/>
                    <a:pt x="88" y="78"/>
                  </a:cubicBezTo>
                  <a:cubicBezTo>
                    <a:pt x="90" y="76"/>
                    <a:pt x="91" y="81"/>
                    <a:pt x="93" y="80"/>
                  </a:cubicBezTo>
                  <a:cubicBezTo>
                    <a:pt x="95" y="79"/>
                    <a:pt x="97" y="77"/>
                    <a:pt x="99" y="76"/>
                  </a:cubicBezTo>
                  <a:cubicBezTo>
                    <a:pt x="102" y="79"/>
                    <a:pt x="99" y="80"/>
                    <a:pt x="103" y="81"/>
                  </a:cubicBezTo>
                  <a:cubicBezTo>
                    <a:pt x="107" y="79"/>
                    <a:pt x="108" y="78"/>
                    <a:pt x="108" y="74"/>
                  </a:cubicBezTo>
                  <a:cubicBezTo>
                    <a:pt x="115" y="75"/>
                    <a:pt x="110" y="78"/>
                    <a:pt x="117" y="82"/>
                  </a:cubicBezTo>
                  <a:cubicBezTo>
                    <a:pt x="121" y="77"/>
                    <a:pt x="124" y="82"/>
                    <a:pt x="128" y="77"/>
                  </a:cubicBezTo>
                  <a:cubicBezTo>
                    <a:pt x="129" y="78"/>
                    <a:pt x="128" y="80"/>
                    <a:pt x="131" y="82"/>
                  </a:cubicBezTo>
                  <a:cubicBezTo>
                    <a:pt x="134" y="81"/>
                    <a:pt x="138" y="80"/>
                    <a:pt x="141" y="81"/>
                  </a:cubicBezTo>
                  <a:cubicBezTo>
                    <a:pt x="138" y="78"/>
                    <a:pt x="145" y="73"/>
                    <a:pt x="148" y="76"/>
                  </a:cubicBezTo>
                  <a:cubicBezTo>
                    <a:pt x="148" y="81"/>
                    <a:pt x="140" y="75"/>
                    <a:pt x="143" y="81"/>
                  </a:cubicBezTo>
                  <a:cubicBezTo>
                    <a:pt x="154" y="79"/>
                    <a:pt x="164" y="84"/>
                    <a:pt x="176" y="81"/>
                  </a:cubicBezTo>
                  <a:cubicBezTo>
                    <a:pt x="171" y="78"/>
                    <a:pt x="175" y="75"/>
                    <a:pt x="176" y="72"/>
                  </a:cubicBezTo>
                  <a:cubicBezTo>
                    <a:pt x="175" y="79"/>
                    <a:pt x="187" y="90"/>
                    <a:pt x="187" y="80"/>
                  </a:cubicBezTo>
                  <a:cubicBezTo>
                    <a:pt x="182" y="83"/>
                    <a:pt x="184" y="72"/>
                    <a:pt x="180" y="71"/>
                  </a:cubicBezTo>
                  <a:cubicBezTo>
                    <a:pt x="181" y="70"/>
                    <a:pt x="182" y="68"/>
                    <a:pt x="182" y="67"/>
                  </a:cubicBezTo>
                  <a:cubicBezTo>
                    <a:pt x="182" y="71"/>
                    <a:pt x="184" y="70"/>
                    <a:pt x="187" y="71"/>
                  </a:cubicBezTo>
                  <a:cubicBezTo>
                    <a:pt x="181" y="75"/>
                    <a:pt x="189" y="79"/>
                    <a:pt x="192" y="77"/>
                  </a:cubicBezTo>
                  <a:cubicBezTo>
                    <a:pt x="190" y="79"/>
                    <a:pt x="189" y="81"/>
                    <a:pt x="192" y="83"/>
                  </a:cubicBezTo>
                  <a:cubicBezTo>
                    <a:pt x="193" y="83"/>
                    <a:pt x="194" y="82"/>
                    <a:pt x="195" y="83"/>
                  </a:cubicBezTo>
                  <a:cubicBezTo>
                    <a:pt x="196" y="75"/>
                    <a:pt x="204" y="76"/>
                    <a:pt x="203" y="65"/>
                  </a:cubicBezTo>
                  <a:cubicBezTo>
                    <a:pt x="203" y="66"/>
                    <a:pt x="204" y="67"/>
                    <a:pt x="205" y="66"/>
                  </a:cubicBezTo>
                  <a:cubicBezTo>
                    <a:pt x="204" y="68"/>
                    <a:pt x="204" y="71"/>
                    <a:pt x="208" y="74"/>
                  </a:cubicBezTo>
                  <a:cubicBezTo>
                    <a:pt x="211" y="72"/>
                    <a:pt x="221" y="72"/>
                    <a:pt x="218" y="77"/>
                  </a:cubicBezTo>
                  <a:cubicBezTo>
                    <a:pt x="214" y="72"/>
                    <a:pt x="209" y="78"/>
                    <a:pt x="201" y="76"/>
                  </a:cubicBezTo>
                  <a:cubicBezTo>
                    <a:pt x="199" y="78"/>
                    <a:pt x="200" y="80"/>
                    <a:pt x="199" y="81"/>
                  </a:cubicBezTo>
                  <a:cubicBezTo>
                    <a:pt x="205" y="86"/>
                    <a:pt x="212" y="82"/>
                    <a:pt x="218" y="84"/>
                  </a:cubicBezTo>
                  <a:cubicBezTo>
                    <a:pt x="217" y="83"/>
                    <a:pt x="216" y="82"/>
                    <a:pt x="218" y="80"/>
                  </a:cubicBezTo>
                  <a:cubicBezTo>
                    <a:pt x="227" y="77"/>
                    <a:pt x="225" y="91"/>
                    <a:pt x="225" y="91"/>
                  </a:cubicBezTo>
                  <a:cubicBezTo>
                    <a:pt x="228" y="88"/>
                    <a:pt x="234" y="85"/>
                    <a:pt x="227" y="85"/>
                  </a:cubicBezTo>
                  <a:cubicBezTo>
                    <a:pt x="228" y="81"/>
                    <a:pt x="233" y="78"/>
                    <a:pt x="235" y="86"/>
                  </a:cubicBezTo>
                  <a:cubicBezTo>
                    <a:pt x="246" y="83"/>
                    <a:pt x="253" y="88"/>
                    <a:pt x="263" y="82"/>
                  </a:cubicBezTo>
                  <a:cubicBezTo>
                    <a:pt x="264" y="87"/>
                    <a:pt x="273" y="86"/>
                    <a:pt x="278" y="85"/>
                  </a:cubicBezTo>
                  <a:cubicBezTo>
                    <a:pt x="279" y="79"/>
                    <a:pt x="281" y="81"/>
                    <a:pt x="279" y="78"/>
                  </a:cubicBezTo>
                  <a:cubicBezTo>
                    <a:pt x="281" y="77"/>
                    <a:pt x="282" y="75"/>
                    <a:pt x="284" y="74"/>
                  </a:cubicBezTo>
                  <a:cubicBezTo>
                    <a:pt x="284" y="77"/>
                    <a:pt x="286" y="79"/>
                    <a:pt x="289" y="76"/>
                  </a:cubicBezTo>
                  <a:cubicBezTo>
                    <a:pt x="289" y="72"/>
                    <a:pt x="287" y="74"/>
                    <a:pt x="284" y="72"/>
                  </a:cubicBezTo>
                  <a:cubicBezTo>
                    <a:pt x="286" y="70"/>
                    <a:pt x="285" y="68"/>
                    <a:pt x="288" y="66"/>
                  </a:cubicBezTo>
                  <a:cubicBezTo>
                    <a:pt x="288" y="72"/>
                    <a:pt x="294" y="80"/>
                    <a:pt x="286" y="86"/>
                  </a:cubicBezTo>
                  <a:cubicBezTo>
                    <a:pt x="289" y="91"/>
                    <a:pt x="289" y="81"/>
                    <a:pt x="292" y="88"/>
                  </a:cubicBezTo>
                  <a:cubicBezTo>
                    <a:pt x="296" y="87"/>
                    <a:pt x="296" y="81"/>
                    <a:pt x="298" y="83"/>
                  </a:cubicBezTo>
                  <a:cubicBezTo>
                    <a:pt x="300" y="91"/>
                    <a:pt x="301" y="82"/>
                    <a:pt x="307" y="83"/>
                  </a:cubicBezTo>
                  <a:cubicBezTo>
                    <a:pt x="308" y="85"/>
                    <a:pt x="306" y="86"/>
                    <a:pt x="305" y="87"/>
                  </a:cubicBezTo>
                  <a:cubicBezTo>
                    <a:pt x="315" y="93"/>
                    <a:pt x="308" y="77"/>
                    <a:pt x="316" y="74"/>
                  </a:cubicBezTo>
                  <a:cubicBezTo>
                    <a:pt x="309" y="67"/>
                    <a:pt x="309" y="86"/>
                    <a:pt x="301" y="79"/>
                  </a:cubicBezTo>
                  <a:cubicBezTo>
                    <a:pt x="309" y="80"/>
                    <a:pt x="307" y="68"/>
                    <a:pt x="315" y="70"/>
                  </a:cubicBezTo>
                  <a:cubicBezTo>
                    <a:pt x="316" y="66"/>
                    <a:pt x="317" y="62"/>
                    <a:pt x="320" y="58"/>
                  </a:cubicBezTo>
                  <a:cubicBezTo>
                    <a:pt x="323" y="62"/>
                    <a:pt x="316" y="67"/>
                    <a:pt x="323" y="66"/>
                  </a:cubicBezTo>
                  <a:cubicBezTo>
                    <a:pt x="320" y="70"/>
                    <a:pt x="318" y="66"/>
                    <a:pt x="316" y="67"/>
                  </a:cubicBezTo>
                  <a:cubicBezTo>
                    <a:pt x="324" y="75"/>
                    <a:pt x="309" y="81"/>
                    <a:pt x="316" y="89"/>
                  </a:cubicBezTo>
                  <a:cubicBezTo>
                    <a:pt x="320" y="86"/>
                    <a:pt x="323" y="82"/>
                    <a:pt x="321" y="78"/>
                  </a:cubicBezTo>
                  <a:cubicBezTo>
                    <a:pt x="325" y="74"/>
                    <a:pt x="328" y="76"/>
                    <a:pt x="331" y="77"/>
                  </a:cubicBezTo>
                  <a:cubicBezTo>
                    <a:pt x="326" y="79"/>
                    <a:pt x="330" y="82"/>
                    <a:pt x="326" y="85"/>
                  </a:cubicBezTo>
                  <a:cubicBezTo>
                    <a:pt x="325" y="83"/>
                    <a:pt x="324" y="81"/>
                    <a:pt x="323" y="82"/>
                  </a:cubicBezTo>
                  <a:cubicBezTo>
                    <a:pt x="326" y="87"/>
                    <a:pt x="322" y="84"/>
                    <a:pt x="323" y="89"/>
                  </a:cubicBezTo>
                  <a:cubicBezTo>
                    <a:pt x="327" y="88"/>
                    <a:pt x="333" y="89"/>
                    <a:pt x="334" y="86"/>
                  </a:cubicBezTo>
                  <a:cubicBezTo>
                    <a:pt x="333" y="83"/>
                    <a:pt x="331" y="84"/>
                    <a:pt x="329" y="84"/>
                  </a:cubicBezTo>
                  <a:cubicBezTo>
                    <a:pt x="335" y="84"/>
                    <a:pt x="332" y="78"/>
                    <a:pt x="335" y="80"/>
                  </a:cubicBezTo>
                  <a:cubicBezTo>
                    <a:pt x="336" y="82"/>
                    <a:pt x="336" y="85"/>
                    <a:pt x="336" y="88"/>
                  </a:cubicBezTo>
                  <a:cubicBezTo>
                    <a:pt x="359" y="87"/>
                    <a:pt x="382" y="90"/>
                    <a:pt x="405" y="88"/>
                  </a:cubicBezTo>
                  <a:cubicBezTo>
                    <a:pt x="400" y="82"/>
                    <a:pt x="408" y="79"/>
                    <a:pt x="410" y="79"/>
                  </a:cubicBezTo>
                  <a:cubicBezTo>
                    <a:pt x="411" y="84"/>
                    <a:pt x="407" y="84"/>
                    <a:pt x="405" y="88"/>
                  </a:cubicBezTo>
                  <a:cubicBezTo>
                    <a:pt x="408" y="93"/>
                    <a:pt x="412" y="88"/>
                    <a:pt x="414" y="85"/>
                  </a:cubicBezTo>
                  <a:cubicBezTo>
                    <a:pt x="418" y="86"/>
                    <a:pt x="415" y="90"/>
                    <a:pt x="419" y="85"/>
                  </a:cubicBezTo>
                  <a:cubicBezTo>
                    <a:pt x="419" y="93"/>
                    <a:pt x="428" y="85"/>
                    <a:pt x="432" y="90"/>
                  </a:cubicBezTo>
                  <a:cubicBezTo>
                    <a:pt x="432" y="89"/>
                    <a:pt x="438" y="87"/>
                    <a:pt x="439" y="83"/>
                  </a:cubicBezTo>
                  <a:cubicBezTo>
                    <a:pt x="440" y="85"/>
                    <a:pt x="442" y="85"/>
                    <a:pt x="443" y="86"/>
                  </a:cubicBezTo>
                  <a:cubicBezTo>
                    <a:pt x="442" y="88"/>
                    <a:pt x="437" y="85"/>
                    <a:pt x="438" y="89"/>
                  </a:cubicBezTo>
                  <a:cubicBezTo>
                    <a:pt x="441" y="88"/>
                    <a:pt x="439" y="91"/>
                    <a:pt x="441" y="93"/>
                  </a:cubicBezTo>
                  <a:cubicBezTo>
                    <a:pt x="448" y="88"/>
                    <a:pt x="460" y="95"/>
                    <a:pt x="464" y="89"/>
                  </a:cubicBezTo>
                  <a:cubicBezTo>
                    <a:pt x="462" y="85"/>
                    <a:pt x="448" y="89"/>
                    <a:pt x="446" y="83"/>
                  </a:cubicBezTo>
                  <a:cubicBezTo>
                    <a:pt x="454" y="87"/>
                    <a:pt x="463" y="84"/>
                    <a:pt x="472" y="83"/>
                  </a:cubicBezTo>
                  <a:cubicBezTo>
                    <a:pt x="470" y="84"/>
                    <a:pt x="469" y="85"/>
                    <a:pt x="467" y="87"/>
                  </a:cubicBezTo>
                  <a:cubicBezTo>
                    <a:pt x="469" y="89"/>
                    <a:pt x="471" y="91"/>
                    <a:pt x="472" y="93"/>
                  </a:cubicBezTo>
                  <a:cubicBezTo>
                    <a:pt x="478" y="91"/>
                    <a:pt x="472" y="86"/>
                    <a:pt x="476" y="84"/>
                  </a:cubicBezTo>
                  <a:cubicBezTo>
                    <a:pt x="477" y="85"/>
                    <a:pt x="475" y="86"/>
                    <a:pt x="477" y="88"/>
                  </a:cubicBezTo>
                  <a:cubicBezTo>
                    <a:pt x="485" y="83"/>
                    <a:pt x="479" y="72"/>
                    <a:pt x="485" y="71"/>
                  </a:cubicBezTo>
                  <a:cubicBezTo>
                    <a:pt x="482" y="76"/>
                    <a:pt x="486" y="83"/>
                    <a:pt x="479" y="88"/>
                  </a:cubicBezTo>
                  <a:cubicBezTo>
                    <a:pt x="485" y="95"/>
                    <a:pt x="486" y="85"/>
                    <a:pt x="491" y="93"/>
                  </a:cubicBezTo>
                  <a:cubicBezTo>
                    <a:pt x="494" y="90"/>
                    <a:pt x="496" y="92"/>
                    <a:pt x="499" y="88"/>
                  </a:cubicBezTo>
                  <a:cubicBezTo>
                    <a:pt x="500" y="93"/>
                    <a:pt x="511" y="95"/>
                    <a:pt x="513" y="89"/>
                  </a:cubicBezTo>
                  <a:cubicBezTo>
                    <a:pt x="517" y="92"/>
                    <a:pt x="524" y="95"/>
                    <a:pt x="528" y="88"/>
                  </a:cubicBezTo>
                  <a:cubicBezTo>
                    <a:pt x="529" y="93"/>
                    <a:pt x="536" y="93"/>
                    <a:pt x="536" y="87"/>
                  </a:cubicBezTo>
                  <a:cubicBezTo>
                    <a:pt x="538" y="89"/>
                    <a:pt x="539" y="91"/>
                    <a:pt x="539" y="92"/>
                  </a:cubicBezTo>
                  <a:cubicBezTo>
                    <a:pt x="545" y="84"/>
                    <a:pt x="568" y="91"/>
                    <a:pt x="563" y="77"/>
                  </a:cubicBezTo>
                  <a:cubicBezTo>
                    <a:pt x="565" y="76"/>
                    <a:pt x="566" y="79"/>
                    <a:pt x="567" y="81"/>
                  </a:cubicBezTo>
                  <a:cubicBezTo>
                    <a:pt x="570" y="79"/>
                    <a:pt x="568" y="77"/>
                    <a:pt x="569" y="76"/>
                  </a:cubicBezTo>
                  <a:cubicBezTo>
                    <a:pt x="571" y="76"/>
                    <a:pt x="574" y="73"/>
                    <a:pt x="576" y="76"/>
                  </a:cubicBezTo>
                  <a:cubicBezTo>
                    <a:pt x="572" y="79"/>
                    <a:pt x="570" y="81"/>
                    <a:pt x="571" y="87"/>
                  </a:cubicBezTo>
                  <a:cubicBezTo>
                    <a:pt x="567" y="86"/>
                    <a:pt x="563" y="90"/>
                    <a:pt x="560" y="90"/>
                  </a:cubicBezTo>
                  <a:cubicBezTo>
                    <a:pt x="571" y="93"/>
                    <a:pt x="591" y="94"/>
                    <a:pt x="603" y="84"/>
                  </a:cubicBezTo>
                  <a:cubicBezTo>
                    <a:pt x="605" y="90"/>
                    <a:pt x="609" y="79"/>
                    <a:pt x="612" y="82"/>
                  </a:cubicBezTo>
                  <a:cubicBezTo>
                    <a:pt x="608" y="85"/>
                    <a:pt x="604" y="88"/>
                    <a:pt x="604" y="92"/>
                  </a:cubicBezTo>
                  <a:cubicBezTo>
                    <a:pt x="606" y="91"/>
                    <a:pt x="609" y="89"/>
                    <a:pt x="611" y="92"/>
                  </a:cubicBezTo>
                  <a:cubicBezTo>
                    <a:pt x="618" y="87"/>
                    <a:pt x="615" y="77"/>
                    <a:pt x="623" y="78"/>
                  </a:cubicBezTo>
                  <a:cubicBezTo>
                    <a:pt x="624" y="74"/>
                    <a:pt x="622" y="64"/>
                    <a:pt x="630" y="64"/>
                  </a:cubicBezTo>
                  <a:cubicBezTo>
                    <a:pt x="626" y="75"/>
                    <a:pt x="631" y="82"/>
                    <a:pt x="616" y="90"/>
                  </a:cubicBezTo>
                  <a:cubicBezTo>
                    <a:pt x="623" y="95"/>
                    <a:pt x="634" y="89"/>
                    <a:pt x="639" y="82"/>
                  </a:cubicBezTo>
                  <a:cubicBezTo>
                    <a:pt x="637" y="78"/>
                    <a:pt x="634" y="82"/>
                    <a:pt x="633" y="78"/>
                  </a:cubicBezTo>
                  <a:cubicBezTo>
                    <a:pt x="634" y="78"/>
                    <a:pt x="633" y="76"/>
                    <a:pt x="634" y="76"/>
                  </a:cubicBezTo>
                  <a:cubicBezTo>
                    <a:pt x="641" y="77"/>
                    <a:pt x="651" y="76"/>
                    <a:pt x="655" y="68"/>
                  </a:cubicBezTo>
                  <a:cubicBezTo>
                    <a:pt x="659" y="71"/>
                    <a:pt x="656" y="74"/>
                    <a:pt x="653" y="77"/>
                  </a:cubicBezTo>
                  <a:cubicBezTo>
                    <a:pt x="652" y="75"/>
                    <a:pt x="653" y="73"/>
                    <a:pt x="650" y="75"/>
                  </a:cubicBezTo>
                  <a:cubicBezTo>
                    <a:pt x="648" y="81"/>
                    <a:pt x="652" y="78"/>
                    <a:pt x="655" y="81"/>
                  </a:cubicBezTo>
                  <a:cubicBezTo>
                    <a:pt x="652" y="82"/>
                    <a:pt x="650" y="87"/>
                    <a:pt x="648" y="84"/>
                  </a:cubicBezTo>
                  <a:cubicBezTo>
                    <a:pt x="645" y="82"/>
                    <a:pt x="649" y="80"/>
                    <a:pt x="647" y="78"/>
                  </a:cubicBezTo>
                  <a:cubicBezTo>
                    <a:pt x="636" y="79"/>
                    <a:pt x="644" y="86"/>
                    <a:pt x="639" y="91"/>
                  </a:cubicBezTo>
                  <a:cubicBezTo>
                    <a:pt x="645" y="93"/>
                    <a:pt x="655" y="83"/>
                    <a:pt x="659" y="78"/>
                  </a:cubicBezTo>
                  <a:cubicBezTo>
                    <a:pt x="661" y="79"/>
                    <a:pt x="662" y="78"/>
                    <a:pt x="664" y="81"/>
                  </a:cubicBezTo>
                  <a:cubicBezTo>
                    <a:pt x="667" y="73"/>
                    <a:pt x="673" y="67"/>
                    <a:pt x="679" y="62"/>
                  </a:cubicBezTo>
                  <a:cubicBezTo>
                    <a:pt x="676" y="57"/>
                    <a:pt x="674" y="61"/>
                    <a:pt x="672" y="64"/>
                  </a:cubicBezTo>
                  <a:cubicBezTo>
                    <a:pt x="666" y="57"/>
                    <a:pt x="673" y="52"/>
                    <a:pt x="679" y="50"/>
                  </a:cubicBezTo>
                  <a:cubicBezTo>
                    <a:pt x="681" y="54"/>
                    <a:pt x="673" y="52"/>
                    <a:pt x="678" y="58"/>
                  </a:cubicBezTo>
                  <a:cubicBezTo>
                    <a:pt x="680" y="56"/>
                    <a:pt x="681" y="57"/>
                    <a:pt x="683" y="55"/>
                  </a:cubicBezTo>
                  <a:cubicBezTo>
                    <a:pt x="681" y="46"/>
                    <a:pt x="692" y="39"/>
                    <a:pt x="686" y="29"/>
                  </a:cubicBezTo>
                  <a:cubicBezTo>
                    <a:pt x="689" y="27"/>
                    <a:pt x="691" y="27"/>
                    <a:pt x="692" y="30"/>
                  </a:cubicBezTo>
                  <a:cubicBezTo>
                    <a:pt x="688" y="32"/>
                    <a:pt x="693" y="35"/>
                    <a:pt x="695" y="35"/>
                  </a:cubicBezTo>
                  <a:cubicBezTo>
                    <a:pt x="692" y="37"/>
                    <a:pt x="689" y="39"/>
                    <a:pt x="691" y="42"/>
                  </a:cubicBezTo>
                  <a:cubicBezTo>
                    <a:pt x="696" y="41"/>
                    <a:pt x="697" y="36"/>
                    <a:pt x="703" y="32"/>
                  </a:cubicBezTo>
                  <a:cubicBezTo>
                    <a:pt x="705" y="34"/>
                    <a:pt x="706" y="36"/>
                    <a:pt x="708" y="36"/>
                  </a:cubicBezTo>
                  <a:cubicBezTo>
                    <a:pt x="711" y="33"/>
                    <a:pt x="714" y="35"/>
                    <a:pt x="715" y="31"/>
                  </a:cubicBezTo>
                  <a:cubicBezTo>
                    <a:pt x="713" y="25"/>
                    <a:pt x="710" y="33"/>
                    <a:pt x="709" y="30"/>
                  </a:cubicBezTo>
                  <a:cubicBezTo>
                    <a:pt x="710" y="28"/>
                    <a:pt x="713" y="26"/>
                    <a:pt x="712" y="23"/>
                  </a:cubicBezTo>
                  <a:cubicBezTo>
                    <a:pt x="705" y="24"/>
                    <a:pt x="699" y="32"/>
                    <a:pt x="693" y="31"/>
                  </a:cubicBezTo>
                  <a:cubicBezTo>
                    <a:pt x="697" y="25"/>
                    <a:pt x="689" y="26"/>
                    <a:pt x="686" y="24"/>
                  </a:cubicBezTo>
                  <a:cubicBezTo>
                    <a:pt x="687" y="23"/>
                    <a:pt x="688" y="22"/>
                    <a:pt x="687" y="21"/>
                  </a:cubicBezTo>
                  <a:cubicBezTo>
                    <a:pt x="682" y="27"/>
                    <a:pt x="685" y="34"/>
                    <a:pt x="684" y="40"/>
                  </a:cubicBezTo>
                  <a:cubicBezTo>
                    <a:pt x="680" y="41"/>
                    <a:pt x="676" y="50"/>
                    <a:pt x="670" y="43"/>
                  </a:cubicBezTo>
                  <a:cubicBezTo>
                    <a:pt x="674" y="41"/>
                    <a:pt x="670" y="38"/>
                    <a:pt x="669" y="35"/>
                  </a:cubicBezTo>
                  <a:cubicBezTo>
                    <a:pt x="663" y="40"/>
                    <a:pt x="665" y="46"/>
                    <a:pt x="664" y="52"/>
                  </a:cubicBezTo>
                  <a:cubicBezTo>
                    <a:pt x="667" y="51"/>
                    <a:pt x="666" y="45"/>
                    <a:pt x="670" y="47"/>
                  </a:cubicBezTo>
                  <a:cubicBezTo>
                    <a:pt x="671" y="52"/>
                    <a:pt x="667" y="51"/>
                    <a:pt x="663" y="55"/>
                  </a:cubicBezTo>
                  <a:cubicBezTo>
                    <a:pt x="663" y="58"/>
                    <a:pt x="669" y="56"/>
                    <a:pt x="666" y="59"/>
                  </a:cubicBezTo>
                  <a:cubicBezTo>
                    <a:pt x="656" y="64"/>
                    <a:pt x="651" y="68"/>
                    <a:pt x="642" y="72"/>
                  </a:cubicBezTo>
                  <a:cubicBezTo>
                    <a:pt x="642" y="70"/>
                    <a:pt x="645" y="67"/>
                    <a:pt x="645" y="65"/>
                  </a:cubicBezTo>
                  <a:cubicBezTo>
                    <a:pt x="650" y="64"/>
                    <a:pt x="663" y="60"/>
                    <a:pt x="662" y="56"/>
                  </a:cubicBezTo>
                  <a:cubicBezTo>
                    <a:pt x="655" y="55"/>
                    <a:pt x="654" y="59"/>
                    <a:pt x="647" y="58"/>
                  </a:cubicBezTo>
                  <a:cubicBezTo>
                    <a:pt x="650" y="52"/>
                    <a:pt x="654" y="55"/>
                    <a:pt x="659" y="52"/>
                  </a:cubicBezTo>
                  <a:cubicBezTo>
                    <a:pt x="664" y="47"/>
                    <a:pt x="662" y="38"/>
                    <a:pt x="660" y="35"/>
                  </a:cubicBezTo>
                  <a:cubicBezTo>
                    <a:pt x="662" y="35"/>
                    <a:pt x="664" y="34"/>
                    <a:pt x="667" y="32"/>
                  </a:cubicBezTo>
                  <a:cubicBezTo>
                    <a:pt x="668" y="35"/>
                    <a:pt x="670" y="35"/>
                    <a:pt x="673" y="33"/>
                  </a:cubicBezTo>
                  <a:cubicBezTo>
                    <a:pt x="671" y="29"/>
                    <a:pt x="663" y="33"/>
                    <a:pt x="664" y="28"/>
                  </a:cubicBezTo>
                  <a:cubicBezTo>
                    <a:pt x="667" y="29"/>
                    <a:pt x="671" y="31"/>
                    <a:pt x="674" y="30"/>
                  </a:cubicBezTo>
                  <a:cubicBezTo>
                    <a:pt x="673" y="27"/>
                    <a:pt x="672" y="24"/>
                    <a:pt x="673" y="21"/>
                  </a:cubicBezTo>
                  <a:cubicBezTo>
                    <a:pt x="669" y="26"/>
                    <a:pt x="666" y="23"/>
                    <a:pt x="663" y="22"/>
                  </a:cubicBezTo>
                  <a:cubicBezTo>
                    <a:pt x="660" y="24"/>
                    <a:pt x="662" y="26"/>
                    <a:pt x="658" y="28"/>
                  </a:cubicBezTo>
                  <a:cubicBezTo>
                    <a:pt x="659" y="29"/>
                    <a:pt x="661" y="30"/>
                    <a:pt x="662" y="30"/>
                  </a:cubicBezTo>
                  <a:cubicBezTo>
                    <a:pt x="656" y="30"/>
                    <a:pt x="660" y="36"/>
                    <a:pt x="656" y="39"/>
                  </a:cubicBezTo>
                  <a:cubicBezTo>
                    <a:pt x="652" y="33"/>
                    <a:pt x="657" y="34"/>
                    <a:pt x="651" y="30"/>
                  </a:cubicBezTo>
                  <a:cubicBezTo>
                    <a:pt x="645" y="32"/>
                    <a:pt x="638" y="33"/>
                    <a:pt x="636" y="25"/>
                  </a:cubicBezTo>
                  <a:cubicBezTo>
                    <a:pt x="635" y="26"/>
                    <a:pt x="633" y="26"/>
                    <a:pt x="632" y="27"/>
                  </a:cubicBezTo>
                  <a:cubicBezTo>
                    <a:pt x="631" y="31"/>
                    <a:pt x="635" y="32"/>
                    <a:pt x="635" y="35"/>
                  </a:cubicBezTo>
                  <a:cubicBezTo>
                    <a:pt x="629" y="33"/>
                    <a:pt x="621" y="45"/>
                    <a:pt x="611" y="39"/>
                  </a:cubicBezTo>
                  <a:cubicBezTo>
                    <a:pt x="616" y="41"/>
                    <a:pt x="617" y="30"/>
                    <a:pt x="623" y="32"/>
                  </a:cubicBezTo>
                  <a:cubicBezTo>
                    <a:pt x="622" y="33"/>
                    <a:pt x="620" y="34"/>
                    <a:pt x="621" y="35"/>
                  </a:cubicBezTo>
                  <a:cubicBezTo>
                    <a:pt x="623" y="34"/>
                    <a:pt x="624" y="37"/>
                    <a:pt x="627" y="34"/>
                  </a:cubicBezTo>
                  <a:cubicBezTo>
                    <a:pt x="625" y="22"/>
                    <a:pt x="641" y="24"/>
                    <a:pt x="641" y="20"/>
                  </a:cubicBezTo>
                  <a:cubicBezTo>
                    <a:pt x="633" y="24"/>
                    <a:pt x="625" y="19"/>
                    <a:pt x="617" y="22"/>
                  </a:cubicBezTo>
                  <a:cubicBezTo>
                    <a:pt x="618" y="23"/>
                    <a:pt x="616" y="24"/>
                    <a:pt x="615" y="25"/>
                  </a:cubicBezTo>
                  <a:cubicBezTo>
                    <a:pt x="616" y="27"/>
                    <a:pt x="617" y="28"/>
                    <a:pt x="616" y="30"/>
                  </a:cubicBezTo>
                  <a:cubicBezTo>
                    <a:pt x="612" y="31"/>
                    <a:pt x="611" y="37"/>
                    <a:pt x="610" y="35"/>
                  </a:cubicBezTo>
                  <a:cubicBezTo>
                    <a:pt x="610" y="33"/>
                    <a:pt x="613" y="31"/>
                    <a:pt x="610" y="29"/>
                  </a:cubicBezTo>
                  <a:cubicBezTo>
                    <a:pt x="609" y="29"/>
                    <a:pt x="608" y="31"/>
                    <a:pt x="607" y="30"/>
                  </a:cubicBezTo>
                  <a:cubicBezTo>
                    <a:pt x="603" y="33"/>
                    <a:pt x="604" y="39"/>
                    <a:pt x="598" y="37"/>
                  </a:cubicBezTo>
                  <a:cubicBezTo>
                    <a:pt x="597" y="34"/>
                    <a:pt x="604" y="33"/>
                    <a:pt x="602" y="30"/>
                  </a:cubicBezTo>
                  <a:cubicBezTo>
                    <a:pt x="598" y="34"/>
                    <a:pt x="596" y="28"/>
                    <a:pt x="593" y="32"/>
                  </a:cubicBezTo>
                  <a:cubicBezTo>
                    <a:pt x="595" y="35"/>
                    <a:pt x="597" y="37"/>
                    <a:pt x="593" y="39"/>
                  </a:cubicBezTo>
                  <a:cubicBezTo>
                    <a:pt x="594" y="30"/>
                    <a:pt x="586" y="38"/>
                    <a:pt x="592" y="29"/>
                  </a:cubicBezTo>
                  <a:cubicBezTo>
                    <a:pt x="598" y="32"/>
                    <a:pt x="606" y="23"/>
                    <a:pt x="612" y="29"/>
                  </a:cubicBezTo>
                  <a:cubicBezTo>
                    <a:pt x="616" y="28"/>
                    <a:pt x="611" y="20"/>
                    <a:pt x="610" y="22"/>
                  </a:cubicBezTo>
                  <a:cubicBezTo>
                    <a:pt x="610" y="24"/>
                    <a:pt x="603" y="24"/>
                    <a:pt x="602" y="26"/>
                  </a:cubicBezTo>
                  <a:cubicBezTo>
                    <a:pt x="600" y="24"/>
                    <a:pt x="602" y="23"/>
                    <a:pt x="602" y="21"/>
                  </a:cubicBezTo>
                  <a:cubicBezTo>
                    <a:pt x="601" y="21"/>
                    <a:pt x="601" y="22"/>
                    <a:pt x="600" y="21"/>
                  </a:cubicBezTo>
                  <a:cubicBezTo>
                    <a:pt x="599" y="21"/>
                    <a:pt x="598" y="21"/>
                    <a:pt x="597" y="21"/>
                  </a:cubicBezTo>
                  <a:cubicBezTo>
                    <a:pt x="598" y="23"/>
                    <a:pt x="601" y="25"/>
                    <a:pt x="599" y="27"/>
                  </a:cubicBezTo>
                  <a:cubicBezTo>
                    <a:pt x="598" y="25"/>
                    <a:pt x="597" y="27"/>
                    <a:pt x="595" y="26"/>
                  </a:cubicBezTo>
                  <a:cubicBezTo>
                    <a:pt x="593" y="24"/>
                    <a:pt x="595" y="23"/>
                    <a:pt x="593" y="21"/>
                  </a:cubicBezTo>
                  <a:cubicBezTo>
                    <a:pt x="589" y="20"/>
                    <a:pt x="591" y="23"/>
                    <a:pt x="587" y="25"/>
                  </a:cubicBezTo>
                  <a:cubicBezTo>
                    <a:pt x="589" y="19"/>
                    <a:pt x="570" y="21"/>
                    <a:pt x="579" y="24"/>
                  </a:cubicBezTo>
                  <a:cubicBezTo>
                    <a:pt x="578" y="25"/>
                    <a:pt x="576" y="27"/>
                    <a:pt x="575" y="28"/>
                  </a:cubicBezTo>
                  <a:cubicBezTo>
                    <a:pt x="572" y="22"/>
                    <a:pt x="567" y="27"/>
                    <a:pt x="564" y="25"/>
                  </a:cubicBezTo>
                  <a:cubicBezTo>
                    <a:pt x="563" y="24"/>
                    <a:pt x="565" y="23"/>
                    <a:pt x="564" y="21"/>
                  </a:cubicBezTo>
                  <a:cubicBezTo>
                    <a:pt x="561" y="21"/>
                    <a:pt x="558" y="26"/>
                    <a:pt x="555" y="21"/>
                  </a:cubicBezTo>
                  <a:cubicBezTo>
                    <a:pt x="551" y="22"/>
                    <a:pt x="553" y="28"/>
                    <a:pt x="550" y="26"/>
                  </a:cubicBezTo>
                  <a:cubicBezTo>
                    <a:pt x="551" y="18"/>
                    <a:pt x="533" y="18"/>
                    <a:pt x="528" y="26"/>
                  </a:cubicBezTo>
                  <a:cubicBezTo>
                    <a:pt x="523" y="27"/>
                    <a:pt x="529" y="20"/>
                    <a:pt x="525" y="22"/>
                  </a:cubicBezTo>
                  <a:cubicBezTo>
                    <a:pt x="527" y="24"/>
                    <a:pt x="520" y="26"/>
                    <a:pt x="520" y="24"/>
                  </a:cubicBezTo>
                  <a:cubicBezTo>
                    <a:pt x="521" y="22"/>
                    <a:pt x="519" y="20"/>
                    <a:pt x="519" y="19"/>
                  </a:cubicBezTo>
                  <a:cubicBezTo>
                    <a:pt x="514" y="20"/>
                    <a:pt x="521" y="23"/>
                    <a:pt x="516" y="25"/>
                  </a:cubicBezTo>
                  <a:cubicBezTo>
                    <a:pt x="516" y="23"/>
                    <a:pt x="514" y="24"/>
                    <a:pt x="514" y="23"/>
                  </a:cubicBezTo>
                  <a:cubicBezTo>
                    <a:pt x="518" y="22"/>
                    <a:pt x="514" y="16"/>
                    <a:pt x="515" y="20"/>
                  </a:cubicBezTo>
                  <a:cubicBezTo>
                    <a:pt x="512" y="21"/>
                    <a:pt x="513" y="27"/>
                    <a:pt x="509" y="25"/>
                  </a:cubicBezTo>
                  <a:cubicBezTo>
                    <a:pt x="508" y="22"/>
                    <a:pt x="512" y="18"/>
                    <a:pt x="507" y="17"/>
                  </a:cubicBezTo>
                  <a:cubicBezTo>
                    <a:pt x="506" y="23"/>
                    <a:pt x="498" y="29"/>
                    <a:pt x="495" y="23"/>
                  </a:cubicBezTo>
                  <a:cubicBezTo>
                    <a:pt x="493" y="26"/>
                    <a:pt x="493" y="34"/>
                    <a:pt x="488" y="30"/>
                  </a:cubicBezTo>
                  <a:cubicBezTo>
                    <a:pt x="490" y="29"/>
                    <a:pt x="491" y="28"/>
                    <a:pt x="489" y="26"/>
                  </a:cubicBezTo>
                  <a:cubicBezTo>
                    <a:pt x="488" y="27"/>
                    <a:pt x="487" y="28"/>
                    <a:pt x="486" y="27"/>
                  </a:cubicBezTo>
                  <a:cubicBezTo>
                    <a:pt x="487" y="18"/>
                    <a:pt x="500" y="25"/>
                    <a:pt x="500" y="17"/>
                  </a:cubicBezTo>
                  <a:cubicBezTo>
                    <a:pt x="494" y="20"/>
                    <a:pt x="489" y="16"/>
                    <a:pt x="484" y="20"/>
                  </a:cubicBezTo>
                  <a:cubicBezTo>
                    <a:pt x="482" y="21"/>
                    <a:pt x="483" y="23"/>
                    <a:pt x="482" y="24"/>
                  </a:cubicBezTo>
                  <a:cubicBezTo>
                    <a:pt x="478" y="20"/>
                    <a:pt x="477" y="34"/>
                    <a:pt x="471" y="26"/>
                  </a:cubicBezTo>
                  <a:cubicBezTo>
                    <a:pt x="478" y="26"/>
                    <a:pt x="475" y="21"/>
                    <a:pt x="482" y="19"/>
                  </a:cubicBezTo>
                  <a:cubicBezTo>
                    <a:pt x="475" y="15"/>
                    <a:pt x="468" y="20"/>
                    <a:pt x="461" y="19"/>
                  </a:cubicBezTo>
                  <a:cubicBezTo>
                    <a:pt x="463" y="24"/>
                    <a:pt x="466" y="17"/>
                    <a:pt x="467" y="22"/>
                  </a:cubicBezTo>
                  <a:cubicBezTo>
                    <a:pt x="466" y="22"/>
                    <a:pt x="466" y="24"/>
                    <a:pt x="466" y="24"/>
                  </a:cubicBezTo>
                  <a:cubicBezTo>
                    <a:pt x="462" y="21"/>
                    <a:pt x="455" y="23"/>
                    <a:pt x="458" y="16"/>
                  </a:cubicBezTo>
                  <a:cubicBezTo>
                    <a:pt x="457" y="17"/>
                    <a:pt x="456" y="17"/>
                    <a:pt x="456" y="16"/>
                  </a:cubicBezTo>
                  <a:cubicBezTo>
                    <a:pt x="454" y="17"/>
                    <a:pt x="453" y="16"/>
                    <a:pt x="452" y="17"/>
                  </a:cubicBezTo>
                  <a:cubicBezTo>
                    <a:pt x="454" y="19"/>
                    <a:pt x="453" y="20"/>
                    <a:pt x="451" y="22"/>
                  </a:cubicBezTo>
                  <a:cubicBezTo>
                    <a:pt x="455" y="24"/>
                    <a:pt x="455" y="26"/>
                    <a:pt x="450" y="30"/>
                  </a:cubicBezTo>
                  <a:cubicBezTo>
                    <a:pt x="450" y="27"/>
                    <a:pt x="449" y="26"/>
                    <a:pt x="446" y="25"/>
                  </a:cubicBezTo>
                  <a:cubicBezTo>
                    <a:pt x="451" y="24"/>
                    <a:pt x="448" y="21"/>
                    <a:pt x="449" y="19"/>
                  </a:cubicBezTo>
                  <a:cubicBezTo>
                    <a:pt x="446" y="16"/>
                    <a:pt x="444" y="13"/>
                    <a:pt x="440" y="17"/>
                  </a:cubicBezTo>
                  <a:cubicBezTo>
                    <a:pt x="442" y="22"/>
                    <a:pt x="444" y="19"/>
                    <a:pt x="446" y="20"/>
                  </a:cubicBezTo>
                  <a:cubicBezTo>
                    <a:pt x="441" y="21"/>
                    <a:pt x="448" y="24"/>
                    <a:pt x="443" y="26"/>
                  </a:cubicBezTo>
                  <a:cubicBezTo>
                    <a:pt x="443" y="23"/>
                    <a:pt x="444" y="19"/>
                    <a:pt x="440" y="21"/>
                  </a:cubicBezTo>
                  <a:cubicBezTo>
                    <a:pt x="441" y="25"/>
                    <a:pt x="433" y="23"/>
                    <a:pt x="434" y="28"/>
                  </a:cubicBezTo>
                  <a:cubicBezTo>
                    <a:pt x="429" y="21"/>
                    <a:pt x="429" y="32"/>
                    <a:pt x="425" y="28"/>
                  </a:cubicBezTo>
                  <a:cubicBezTo>
                    <a:pt x="427" y="25"/>
                    <a:pt x="423" y="22"/>
                    <a:pt x="426" y="20"/>
                  </a:cubicBezTo>
                  <a:cubicBezTo>
                    <a:pt x="425" y="22"/>
                    <a:pt x="427" y="25"/>
                    <a:pt x="430" y="25"/>
                  </a:cubicBezTo>
                  <a:cubicBezTo>
                    <a:pt x="433" y="20"/>
                    <a:pt x="435" y="24"/>
                    <a:pt x="439" y="18"/>
                  </a:cubicBezTo>
                  <a:cubicBezTo>
                    <a:pt x="431" y="16"/>
                    <a:pt x="422" y="16"/>
                    <a:pt x="417" y="19"/>
                  </a:cubicBezTo>
                  <a:cubicBezTo>
                    <a:pt x="413" y="12"/>
                    <a:pt x="397" y="12"/>
                    <a:pt x="394" y="23"/>
                  </a:cubicBezTo>
                  <a:cubicBezTo>
                    <a:pt x="394" y="17"/>
                    <a:pt x="391" y="23"/>
                    <a:pt x="389" y="21"/>
                  </a:cubicBezTo>
                  <a:cubicBezTo>
                    <a:pt x="386" y="17"/>
                    <a:pt x="393" y="18"/>
                    <a:pt x="392" y="15"/>
                  </a:cubicBezTo>
                  <a:cubicBezTo>
                    <a:pt x="386" y="15"/>
                    <a:pt x="385" y="24"/>
                    <a:pt x="379" y="22"/>
                  </a:cubicBezTo>
                  <a:cubicBezTo>
                    <a:pt x="379" y="19"/>
                    <a:pt x="383" y="20"/>
                    <a:pt x="383" y="15"/>
                  </a:cubicBezTo>
                  <a:cubicBezTo>
                    <a:pt x="381" y="17"/>
                    <a:pt x="379" y="16"/>
                    <a:pt x="377" y="18"/>
                  </a:cubicBezTo>
                  <a:cubicBezTo>
                    <a:pt x="378" y="20"/>
                    <a:pt x="380" y="27"/>
                    <a:pt x="375" y="25"/>
                  </a:cubicBezTo>
                  <a:cubicBezTo>
                    <a:pt x="375" y="21"/>
                    <a:pt x="378" y="17"/>
                    <a:pt x="374" y="13"/>
                  </a:cubicBezTo>
                  <a:cubicBezTo>
                    <a:pt x="370" y="16"/>
                    <a:pt x="368" y="13"/>
                    <a:pt x="364" y="15"/>
                  </a:cubicBezTo>
                  <a:cubicBezTo>
                    <a:pt x="366" y="21"/>
                    <a:pt x="374" y="14"/>
                    <a:pt x="372" y="20"/>
                  </a:cubicBezTo>
                  <a:cubicBezTo>
                    <a:pt x="370" y="19"/>
                    <a:pt x="357" y="23"/>
                    <a:pt x="365" y="23"/>
                  </a:cubicBezTo>
                  <a:cubicBezTo>
                    <a:pt x="361" y="25"/>
                    <a:pt x="362" y="32"/>
                    <a:pt x="357" y="29"/>
                  </a:cubicBezTo>
                  <a:cubicBezTo>
                    <a:pt x="363" y="25"/>
                    <a:pt x="353" y="20"/>
                    <a:pt x="363" y="16"/>
                  </a:cubicBezTo>
                  <a:cubicBezTo>
                    <a:pt x="358" y="12"/>
                    <a:pt x="352" y="15"/>
                    <a:pt x="346" y="15"/>
                  </a:cubicBezTo>
                  <a:cubicBezTo>
                    <a:pt x="349" y="19"/>
                    <a:pt x="352" y="18"/>
                    <a:pt x="356" y="20"/>
                  </a:cubicBezTo>
                  <a:cubicBezTo>
                    <a:pt x="352" y="20"/>
                    <a:pt x="354" y="21"/>
                    <a:pt x="351" y="24"/>
                  </a:cubicBezTo>
                  <a:cubicBezTo>
                    <a:pt x="352" y="17"/>
                    <a:pt x="347" y="25"/>
                    <a:pt x="345" y="23"/>
                  </a:cubicBezTo>
                  <a:cubicBezTo>
                    <a:pt x="341" y="19"/>
                    <a:pt x="346" y="17"/>
                    <a:pt x="343" y="14"/>
                  </a:cubicBezTo>
                  <a:cubicBezTo>
                    <a:pt x="338" y="13"/>
                    <a:pt x="339" y="20"/>
                    <a:pt x="334" y="19"/>
                  </a:cubicBezTo>
                  <a:cubicBezTo>
                    <a:pt x="333" y="17"/>
                    <a:pt x="335" y="15"/>
                    <a:pt x="334" y="13"/>
                  </a:cubicBezTo>
                  <a:cubicBezTo>
                    <a:pt x="331" y="19"/>
                    <a:pt x="326" y="19"/>
                    <a:pt x="324" y="12"/>
                  </a:cubicBezTo>
                  <a:cubicBezTo>
                    <a:pt x="317" y="15"/>
                    <a:pt x="317" y="12"/>
                    <a:pt x="311" y="19"/>
                  </a:cubicBezTo>
                  <a:cubicBezTo>
                    <a:pt x="311" y="15"/>
                    <a:pt x="304" y="14"/>
                    <a:pt x="301" y="12"/>
                  </a:cubicBezTo>
                  <a:cubicBezTo>
                    <a:pt x="295" y="16"/>
                    <a:pt x="296" y="19"/>
                    <a:pt x="292" y="19"/>
                  </a:cubicBezTo>
                  <a:cubicBezTo>
                    <a:pt x="297" y="15"/>
                    <a:pt x="287" y="14"/>
                    <a:pt x="289" y="11"/>
                  </a:cubicBezTo>
                  <a:cubicBezTo>
                    <a:pt x="284" y="13"/>
                    <a:pt x="280" y="17"/>
                    <a:pt x="276" y="11"/>
                  </a:cubicBezTo>
                  <a:cubicBezTo>
                    <a:pt x="272" y="15"/>
                    <a:pt x="267" y="18"/>
                    <a:pt x="263" y="13"/>
                  </a:cubicBezTo>
                  <a:cubicBezTo>
                    <a:pt x="260" y="15"/>
                    <a:pt x="258" y="17"/>
                    <a:pt x="255" y="19"/>
                  </a:cubicBezTo>
                  <a:cubicBezTo>
                    <a:pt x="253" y="14"/>
                    <a:pt x="249" y="18"/>
                    <a:pt x="247" y="15"/>
                  </a:cubicBezTo>
                  <a:cubicBezTo>
                    <a:pt x="250" y="13"/>
                    <a:pt x="256" y="16"/>
                    <a:pt x="254" y="11"/>
                  </a:cubicBezTo>
                  <a:cubicBezTo>
                    <a:pt x="247" y="10"/>
                    <a:pt x="239" y="17"/>
                    <a:pt x="232" y="10"/>
                  </a:cubicBezTo>
                  <a:cubicBezTo>
                    <a:pt x="227" y="15"/>
                    <a:pt x="225" y="18"/>
                    <a:pt x="220" y="14"/>
                  </a:cubicBezTo>
                  <a:cubicBezTo>
                    <a:pt x="223" y="13"/>
                    <a:pt x="229" y="13"/>
                    <a:pt x="227" y="8"/>
                  </a:cubicBezTo>
                  <a:cubicBezTo>
                    <a:pt x="224" y="10"/>
                    <a:pt x="220" y="9"/>
                    <a:pt x="217" y="11"/>
                  </a:cubicBezTo>
                  <a:cubicBezTo>
                    <a:pt x="217" y="17"/>
                    <a:pt x="221" y="18"/>
                    <a:pt x="222" y="20"/>
                  </a:cubicBezTo>
                  <a:cubicBezTo>
                    <a:pt x="218" y="17"/>
                    <a:pt x="213" y="23"/>
                    <a:pt x="210" y="18"/>
                  </a:cubicBezTo>
                  <a:cubicBezTo>
                    <a:pt x="212" y="17"/>
                    <a:pt x="214" y="19"/>
                    <a:pt x="217" y="16"/>
                  </a:cubicBezTo>
                  <a:cubicBezTo>
                    <a:pt x="213" y="12"/>
                    <a:pt x="214" y="10"/>
                    <a:pt x="210" y="7"/>
                  </a:cubicBezTo>
                  <a:cubicBezTo>
                    <a:pt x="207" y="10"/>
                    <a:pt x="201" y="9"/>
                    <a:pt x="195" y="10"/>
                  </a:cubicBezTo>
                  <a:cubicBezTo>
                    <a:pt x="194" y="15"/>
                    <a:pt x="191" y="20"/>
                    <a:pt x="184" y="20"/>
                  </a:cubicBezTo>
                  <a:cubicBezTo>
                    <a:pt x="187" y="18"/>
                    <a:pt x="185" y="17"/>
                    <a:pt x="188" y="17"/>
                  </a:cubicBezTo>
                  <a:cubicBezTo>
                    <a:pt x="187" y="13"/>
                    <a:pt x="184" y="13"/>
                    <a:pt x="182" y="13"/>
                  </a:cubicBezTo>
                  <a:cubicBezTo>
                    <a:pt x="182" y="12"/>
                    <a:pt x="183" y="12"/>
                    <a:pt x="182" y="11"/>
                  </a:cubicBezTo>
                  <a:cubicBezTo>
                    <a:pt x="186" y="11"/>
                    <a:pt x="192" y="16"/>
                    <a:pt x="193" y="9"/>
                  </a:cubicBezTo>
                  <a:cubicBezTo>
                    <a:pt x="187" y="6"/>
                    <a:pt x="183" y="10"/>
                    <a:pt x="179" y="7"/>
                  </a:cubicBezTo>
                  <a:cubicBezTo>
                    <a:pt x="176" y="12"/>
                    <a:pt x="169" y="13"/>
                    <a:pt x="165" y="12"/>
                  </a:cubicBezTo>
                  <a:cubicBezTo>
                    <a:pt x="168" y="14"/>
                    <a:pt x="164" y="16"/>
                    <a:pt x="164" y="18"/>
                  </a:cubicBezTo>
                  <a:cubicBezTo>
                    <a:pt x="161" y="9"/>
                    <a:pt x="169" y="12"/>
                    <a:pt x="171" y="7"/>
                  </a:cubicBezTo>
                  <a:cubicBezTo>
                    <a:pt x="161" y="8"/>
                    <a:pt x="156" y="3"/>
                    <a:pt x="154" y="13"/>
                  </a:cubicBezTo>
                  <a:cubicBezTo>
                    <a:pt x="154" y="11"/>
                    <a:pt x="154" y="9"/>
                    <a:pt x="153" y="7"/>
                  </a:cubicBezTo>
                  <a:cubicBezTo>
                    <a:pt x="149" y="12"/>
                    <a:pt x="146" y="6"/>
                    <a:pt x="143" y="5"/>
                  </a:cubicBezTo>
                  <a:cubicBezTo>
                    <a:pt x="139" y="6"/>
                    <a:pt x="138" y="13"/>
                    <a:pt x="136" y="11"/>
                  </a:cubicBezTo>
                  <a:cubicBezTo>
                    <a:pt x="134" y="9"/>
                    <a:pt x="137" y="4"/>
                    <a:pt x="133" y="6"/>
                  </a:cubicBezTo>
                  <a:cubicBezTo>
                    <a:pt x="133" y="7"/>
                    <a:pt x="132" y="13"/>
                    <a:pt x="129" y="11"/>
                  </a:cubicBezTo>
                  <a:cubicBezTo>
                    <a:pt x="128" y="9"/>
                    <a:pt x="132" y="7"/>
                    <a:pt x="128" y="4"/>
                  </a:cubicBezTo>
                  <a:cubicBezTo>
                    <a:pt x="126" y="11"/>
                    <a:pt x="120" y="11"/>
                    <a:pt x="117" y="18"/>
                  </a:cubicBezTo>
                  <a:cubicBezTo>
                    <a:pt x="117" y="15"/>
                    <a:pt x="116" y="17"/>
                    <a:pt x="114" y="14"/>
                  </a:cubicBezTo>
                  <a:cubicBezTo>
                    <a:pt x="119" y="11"/>
                    <a:pt x="117" y="9"/>
                    <a:pt x="122" y="8"/>
                  </a:cubicBezTo>
                  <a:cubicBezTo>
                    <a:pt x="118" y="7"/>
                    <a:pt x="110" y="0"/>
                    <a:pt x="108" y="7"/>
                  </a:cubicBezTo>
                  <a:cubicBezTo>
                    <a:pt x="110" y="6"/>
                    <a:pt x="111" y="8"/>
                    <a:pt x="110" y="9"/>
                  </a:cubicBezTo>
                  <a:cubicBezTo>
                    <a:pt x="103" y="8"/>
                    <a:pt x="102" y="17"/>
                    <a:pt x="98" y="21"/>
                  </a:cubicBezTo>
                  <a:cubicBezTo>
                    <a:pt x="90" y="13"/>
                    <a:pt x="105" y="12"/>
                    <a:pt x="104" y="6"/>
                  </a:cubicBezTo>
                  <a:cubicBezTo>
                    <a:pt x="95" y="2"/>
                    <a:pt x="78" y="12"/>
                    <a:pt x="84" y="22"/>
                  </a:cubicBezTo>
                  <a:cubicBezTo>
                    <a:pt x="80" y="21"/>
                    <a:pt x="75" y="24"/>
                    <a:pt x="71" y="20"/>
                  </a:cubicBezTo>
                  <a:cubicBezTo>
                    <a:pt x="80" y="15"/>
                    <a:pt x="84" y="13"/>
                    <a:pt x="84" y="4"/>
                  </a:cubicBezTo>
                  <a:cubicBezTo>
                    <a:pt x="75" y="5"/>
                    <a:pt x="77" y="11"/>
                    <a:pt x="68" y="15"/>
                  </a:cubicBezTo>
                  <a:cubicBezTo>
                    <a:pt x="66" y="13"/>
                    <a:pt x="65" y="14"/>
                    <a:pt x="63" y="12"/>
                  </a:cubicBezTo>
                  <a:cubicBezTo>
                    <a:pt x="69" y="13"/>
                    <a:pt x="65" y="5"/>
                    <a:pt x="70" y="6"/>
                  </a:cubicBezTo>
                  <a:cubicBezTo>
                    <a:pt x="61" y="4"/>
                    <a:pt x="52" y="7"/>
                    <a:pt x="44" y="5"/>
                  </a:cubicBezTo>
                  <a:cubicBezTo>
                    <a:pt x="40" y="15"/>
                    <a:pt x="20" y="7"/>
                    <a:pt x="19" y="17"/>
                  </a:cubicBezTo>
                  <a:close/>
                  <a:moveTo>
                    <a:pt x="667" y="62"/>
                  </a:moveTo>
                  <a:cubicBezTo>
                    <a:pt x="667" y="64"/>
                    <a:pt x="667" y="65"/>
                    <a:pt x="669" y="67"/>
                  </a:cubicBezTo>
                  <a:cubicBezTo>
                    <a:pt x="667" y="67"/>
                    <a:pt x="666" y="68"/>
                    <a:pt x="665" y="69"/>
                  </a:cubicBezTo>
                  <a:cubicBezTo>
                    <a:pt x="664" y="68"/>
                    <a:pt x="663" y="67"/>
                    <a:pt x="662" y="68"/>
                  </a:cubicBezTo>
                  <a:cubicBezTo>
                    <a:pt x="660" y="66"/>
                    <a:pt x="666" y="64"/>
                    <a:pt x="667" y="62"/>
                  </a:cubicBezTo>
                  <a:close/>
                  <a:moveTo>
                    <a:pt x="394" y="88"/>
                  </a:moveTo>
                  <a:cubicBezTo>
                    <a:pt x="392" y="84"/>
                    <a:pt x="388" y="88"/>
                    <a:pt x="388" y="83"/>
                  </a:cubicBezTo>
                  <a:cubicBezTo>
                    <a:pt x="395" y="86"/>
                    <a:pt x="400" y="82"/>
                    <a:pt x="403" y="77"/>
                  </a:cubicBezTo>
                  <a:cubicBezTo>
                    <a:pt x="404" y="82"/>
                    <a:pt x="399" y="85"/>
                    <a:pt x="394" y="88"/>
                  </a:cubicBezTo>
                  <a:close/>
                  <a:moveTo>
                    <a:pt x="413" y="77"/>
                  </a:moveTo>
                  <a:cubicBezTo>
                    <a:pt x="412" y="73"/>
                    <a:pt x="419" y="70"/>
                    <a:pt x="421" y="74"/>
                  </a:cubicBezTo>
                  <a:cubicBezTo>
                    <a:pt x="422" y="73"/>
                    <a:pt x="421" y="72"/>
                    <a:pt x="420" y="71"/>
                  </a:cubicBezTo>
                  <a:cubicBezTo>
                    <a:pt x="423" y="67"/>
                    <a:pt x="424" y="71"/>
                    <a:pt x="427" y="69"/>
                  </a:cubicBezTo>
                  <a:cubicBezTo>
                    <a:pt x="426" y="72"/>
                    <a:pt x="422" y="73"/>
                    <a:pt x="419" y="78"/>
                  </a:cubicBezTo>
                  <a:cubicBezTo>
                    <a:pt x="417" y="77"/>
                    <a:pt x="415" y="74"/>
                    <a:pt x="413" y="77"/>
                  </a:cubicBezTo>
                  <a:close/>
                  <a:moveTo>
                    <a:pt x="426" y="66"/>
                  </a:moveTo>
                  <a:cubicBezTo>
                    <a:pt x="428" y="65"/>
                    <a:pt x="429" y="64"/>
                    <a:pt x="431" y="63"/>
                  </a:cubicBezTo>
                  <a:cubicBezTo>
                    <a:pt x="433" y="68"/>
                    <a:pt x="427" y="67"/>
                    <a:pt x="434" y="71"/>
                  </a:cubicBezTo>
                  <a:cubicBezTo>
                    <a:pt x="434" y="71"/>
                    <a:pt x="435" y="70"/>
                    <a:pt x="436" y="70"/>
                  </a:cubicBezTo>
                  <a:cubicBezTo>
                    <a:pt x="438" y="73"/>
                    <a:pt x="433" y="70"/>
                    <a:pt x="431" y="73"/>
                  </a:cubicBezTo>
                  <a:cubicBezTo>
                    <a:pt x="432" y="70"/>
                    <a:pt x="428" y="69"/>
                    <a:pt x="429" y="73"/>
                  </a:cubicBezTo>
                  <a:cubicBezTo>
                    <a:pt x="428" y="76"/>
                    <a:pt x="428" y="68"/>
                    <a:pt x="426" y="66"/>
                  </a:cubicBezTo>
                  <a:close/>
                  <a:moveTo>
                    <a:pt x="420" y="84"/>
                  </a:moveTo>
                  <a:cubicBezTo>
                    <a:pt x="418" y="81"/>
                    <a:pt x="422" y="78"/>
                    <a:pt x="425" y="78"/>
                  </a:cubicBezTo>
                  <a:cubicBezTo>
                    <a:pt x="427" y="81"/>
                    <a:pt x="422" y="84"/>
                    <a:pt x="420" y="84"/>
                  </a:cubicBezTo>
                  <a:close/>
                  <a:moveTo>
                    <a:pt x="434" y="82"/>
                  </a:moveTo>
                  <a:cubicBezTo>
                    <a:pt x="434" y="80"/>
                    <a:pt x="434" y="79"/>
                    <a:pt x="433" y="77"/>
                  </a:cubicBezTo>
                  <a:cubicBezTo>
                    <a:pt x="436" y="74"/>
                    <a:pt x="438" y="76"/>
                    <a:pt x="440" y="75"/>
                  </a:cubicBezTo>
                  <a:cubicBezTo>
                    <a:pt x="442" y="78"/>
                    <a:pt x="436" y="79"/>
                    <a:pt x="434" y="82"/>
                  </a:cubicBezTo>
                  <a:close/>
                  <a:moveTo>
                    <a:pt x="458" y="56"/>
                  </a:moveTo>
                  <a:cubicBezTo>
                    <a:pt x="456" y="52"/>
                    <a:pt x="462" y="54"/>
                    <a:pt x="463" y="54"/>
                  </a:cubicBezTo>
                  <a:cubicBezTo>
                    <a:pt x="463" y="56"/>
                    <a:pt x="462" y="58"/>
                    <a:pt x="463" y="61"/>
                  </a:cubicBezTo>
                  <a:cubicBezTo>
                    <a:pt x="462" y="67"/>
                    <a:pt x="462" y="50"/>
                    <a:pt x="458" y="56"/>
                  </a:cubicBezTo>
                  <a:close/>
                  <a:moveTo>
                    <a:pt x="470" y="46"/>
                  </a:moveTo>
                  <a:cubicBezTo>
                    <a:pt x="473" y="50"/>
                    <a:pt x="471" y="54"/>
                    <a:pt x="470" y="57"/>
                  </a:cubicBezTo>
                  <a:cubicBezTo>
                    <a:pt x="467" y="53"/>
                    <a:pt x="465" y="49"/>
                    <a:pt x="470" y="46"/>
                  </a:cubicBezTo>
                  <a:close/>
                  <a:moveTo>
                    <a:pt x="458" y="81"/>
                  </a:moveTo>
                  <a:cubicBezTo>
                    <a:pt x="457" y="80"/>
                    <a:pt x="461" y="76"/>
                    <a:pt x="456" y="79"/>
                  </a:cubicBezTo>
                  <a:cubicBezTo>
                    <a:pt x="456" y="73"/>
                    <a:pt x="450" y="78"/>
                    <a:pt x="453" y="73"/>
                  </a:cubicBezTo>
                  <a:cubicBezTo>
                    <a:pt x="462" y="72"/>
                    <a:pt x="460" y="74"/>
                    <a:pt x="467" y="72"/>
                  </a:cubicBezTo>
                  <a:cubicBezTo>
                    <a:pt x="469" y="71"/>
                    <a:pt x="467" y="75"/>
                    <a:pt x="470" y="74"/>
                  </a:cubicBezTo>
                  <a:cubicBezTo>
                    <a:pt x="469" y="80"/>
                    <a:pt x="459" y="72"/>
                    <a:pt x="458" y="81"/>
                  </a:cubicBezTo>
                  <a:close/>
                  <a:moveTo>
                    <a:pt x="473" y="62"/>
                  </a:moveTo>
                  <a:cubicBezTo>
                    <a:pt x="474" y="63"/>
                    <a:pt x="473" y="64"/>
                    <a:pt x="472" y="65"/>
                  </a:cubicBezTo>
                  <a:cubicBezTo>
                    <a:pt x="473" y="65"/>
                    <a:pt x="474" y="66"/>
                    <a:pt x="476" y="67"/>
                  </a:cubicBezTo>
                  <a:cubicBezTo>
                    <a:pt x="471" y="72"/>
                    <a:pt x="467" y="64"/>
                    <a:pt x="473" y="62"/>
                  </a:cubicBezTo>
                  <a:close/>
                  <a:moveTo>
                    <a:pt x="476" y="78"/>
                  </a:moveTo>
                  <a:cubicBezTo>
                    <a:pt x="475" y="79"/>
                    <a:pt x="472" y="78"/>
                    <a:pt x="473" y="80"/>
                  </a:cubicBezTo>
                  <a:cubicBezTo>
                    <a:pt x="469" y="83"/>
                    <a:pt x="471" y="74"/>
                    <a:pt x="473" y="78"/>
                  </a:cubicBezTo>
                  <a:cubicBezTo>
                    <a:pt x="473" y="76"/>
                    <a:pt x="473" y="67"/>
                    <a:pt x="478" y="73"/>
                  </a:cubicBezTo>
                  <a:cubicBezTo>
                    <a:pt x="477" y="74"/>
                    <a:pt x="477" y="73"/>
                    <a:pt x="476" y="72"/>
                  </a:cubicBezTo>
                  <a:cubicBezTo>
                    <a:pt x="476" y="74"/>
                    <a:pt x="476" y="76"/>
                    <a:pt x="476" y="78"/>
                  </a:cubicBezTo>
                  <a:close/>
                  <a:moveTo>
                    <a:pt x="486" y="69"/>
                  </a:moveTo>
                  <a:cubicBezTo>
                    <a:pt x="487" y="67"/>
                    <a:pt x="489" y="66"/>
                    <a:pt x="488" y="65"/>
                  </a:cubicBezTo>
                  <a:cubicBezTo>
                    <a:pt x="493" y="62"/>
                    <a:pt x="490" y="72"/>
                    <a:pt x="494" y="69"/>
                  </a:cubicBezTo>
                  <a:cubicBezTo>
                    <a:pt x="495" y="72"/>
                    <a:pt x="487" y="73"/>
                    <a:pt x="486" y="69"/>
                  </a:cubicBezTo>
                  <a:close/>
                  <a:moveTo>
                    <a:pt x="503" y="64"/>
                  </a:moveTo>
                  <a:cubicBezTo>
                    <a:pt x="501" y="61"/>
                    <a:pt x="500" y="58"/>
                    <a:pt x="503" y="56"/>
                  </a:cubicBezTo>
                  <a:cubicBezTo>
                    <a:pt x="506" y="59"/>
                    <a:pt x="508" y="62"/>
                    <a:pt x="503" y="64"/>
                  </a:cubicBezTo>
                  <a:close/>
                  <a:moveTo>
                    <a:pt x="528" y="44"/>
                  </a:moveTo>
                  <a:cubicBezTo>
                    <a:pt x="529" y="50"/>
                    <a:pt x="522" y="47"/>
                    <a:pt x="520" y="47"/>
                  </a:cubicBezTo>
                  <a:cubicBezTo>
                    <a:pt x="519" y="43"/>
                    <a:pt x="526" y="46"/>
                    <a:pt x="528" y="44"/>
                  </a:cubicBezTo>
                  <a:close/>
                  <a:moveTo>
                    <a:pt x="516" y="54"/>
                  </a:moveTo>
                  <a:cubicBezTo>
                    <a:pt x="517" y="51"/>
                    <a:pt x="523" y="52"/>
                    <a:pt x="527" y="49"/>
                  </a:cubicBezTo>
                  <a:cubicBezTo>
                    <a:pt x="529" y="54"/>
                    <a:pt x="523" y="52"/>
                    <a:pt x="520" y="56"/>
                  </a:cubicBezTo>
                  <a:cubicBezTo>
                    <a:pt x="518" y="55"/>
                    <a:pt x="517" y="53"/>
                    <a:pt x="516" y="54"/>
                  </a:cubicBezTo>
                  <a:close/>
                  <a:moveTo>
                    <a:pt x="517" y="71"/>
                  </a:moveTo>
                  <a:cubicBezTo>
                    <a:pt x="513" y="71"/>
                    <a:pt x="515" y="73"/>
                    <a:pt x="512" y="75"/>
                  </a:cubicBezTo>
                  <a:cubicBezTo>
                    <a:pt x="511" y="74"/>
                    <a:pt x="511" y="73"/>
                    <a:pt x="510" y="71"/>
                  </a:cubicBezTo>
                  <a:cubicBezTo>
                    <a:pt x="515" y="72"/>
                    <a:pt x="510" y="67"/>
                    <a:pt x="515" y="65"/>
                  </a:cubicBezTo>
                  <a:cubicBezTo>
                    <a:pt x="514" y="65"/>
                    <a:pt x="512" y="63"/>
                    <a:pt x="511" y="61"/>
                  </a:cubicBezTo>
                  <a:cubicBezTo>
                    <a:pt x="512" y="61"/>
                    <a:pt x="514" y="61"/>
                    <a:pt x="513" y="60"/>
                  </a:cubicBezTo>
                  <a:cubicBezTo>
                    <a:pt x="515" y="59"/>
                    <a:pt x="516" y="61"/>
                    <a:pt x="517" y="60"/>
                  </a:cubicBezTo>
                  <a:cubicBezTo>
                    <a:pt x="518" y="62"/>
                    <a:pt x="516" y="62"/>
                    <a:pt x="516" y="61"/>
                  </a:cubicBezTo>
                  <a:cubicBezTo>
                    <a:pt x="518" y="65"/>
                    <a:pt x="514" y="68"/>
                    <a:pt x="517" y="71"/>
                  </a:cubicBezTo>
                  <a:close/>
                  <a:moveTo>
                    <a:pt x="504" y="76"/>
                  </a:moveTo>
                  <a:cubicBezTo>
                    <a:pt x="497" y="80"/>
                    <a:pt x="493" y="77"/>
                    <a:pt x="488" y="81"/>
                  </a:cubicBezTo>
                  <a:cubicBezTo>
                    <a:pt x="488" y="75"/>
                    <a:pt x="499" y="74"/>
                    <a:pt x="504" y="76"/>
                  </a:cubicBezTo>
                  <a:close/>
                  <a:moveTo>
                    <a:pt x="488" y="88"/>
                  </a:moveTo>
                  <a:cubicBezTo>
                    <a:pt x="486" y="86"/>
                    <a:pt x="489" y="85"/>
                    <a:pt x="488" y="83"/>
                  </a:cubicBezTo>
                  <a:cubicBezTo>
                    <a:pt x="492" y="84"/>
                    <a:pt x="495" y="86"/>
                    <a:pt x="499" y="85"/>
                  </a:cubicBezTo>
                  <a:cubicBezTo>
                    <a:pt x="499" y="92"/>
                    <a:pt x="492" y="84"/>
                    <a:pt x="488" y="88"/>
                  </a:cubicBezTo>
                  <a:close/>
                  <a:moveTo>
                    <a:pt x="520" y="62"/>
                  </a:moveTo>
                  <a:cubicBezTo>
                    <a:pt x="518" y="55"/>
                    <a:pt x="523" y="61"/>
                    <a:pt x="527" y="56"/>
                  </a:cubicBezTo>
                  <a:cubicBezTo>
                    <a:pt x="527" y="60"/>
                    <a:pt x="527" y="62"/>
                    <a:pt x="531" y="64"/>
                  </a:cubicBezTo>
                  <a:cubicBezTo>
                    <a:pt x="534" y="62"/>
                    <a:pt x="535" y="60"/>
                    <a:pt x="534" y="58"/>
                  </a:cubicBezTo>
                  <a:cubicBezTo>
                    <a:pt x="538" y="57"/>
                    <a:pt x="536" y="62"/>
                    <a:pt x="536" y="64"/>
                  </a:cubicBezTo>
                  <a:cubicBezTo>
                    <a:pt x="526" y="68"/>
                    <a:pt x="528" y="61"/>
                    <a:pt x="520" y="62"/>
                  </a:cubicBezTo>
                  <a:close/>
                  <a:moveTo>
                    <a:pt x="551" y="41"/>
                  </a:moveTo>
                  <a:cubicBezTo>
                    <a:pt x="551" y="44"/>
                    <a:pt x="549" y="46"/>
                    <a:pt x="546" y="48"/>
                  </a:cubicBezTo>
                  <a:cubicBezTo>
                    <a:pt x="545" y="47"/>
                    <a:pt x="544" y="46"/>
                    <a:pt x="543" y="45"/>
                  </a:cubicBezTo>
                  <a:cubicBezTo>
                    <a:pt x="546" y="42"/>
                    <a:pt x="548" y="44"/>
                    <a:pt x="551" y="41"/>
                  </a:cubicBezTo>
                  <a:close/>
                  <a:moveTo>
                    <a:pt x="567" y="43"/>
                  </a:moveTo>
                  <a:cubicBezTo>
                    <a:pt x="564" y="45"/>
                    <a:pt x="561" y="46"/>
                    <a:pt x="559" y="42"/>
                  </a:cubicBezTo>
                  <a:cubicBezTo>
                    <a:pt x="562" y="39"/>
                    <a:pt x="565" y="39"/>
                    <a:pt x="567" y="43"/>
                  </a:cubicBezTo>
                  <a:close/>
                  <a:moveTo>
                    <a:pt x="508" y="85"/>
                  </a:moveTo>
                  <a:cubicBezTo>
                    <a:pt x="510" y="79"/>
                    <a:pt x="517" y="78"/>
                    <a:pt x="520" y="73"/>
                  </a:cubicBezTo>
                  <a:cubicBezTo>
                    <a:pt x="524" y="80"/>
                    <a:pt x="512" y="79"/>
                    <a:pt x="516" y="84"/>
                  </a:cubicBezTo>
                  <a:cubicBezTo>
                    <a:pt x="513" y="88"/>
                    <a:pt x="511" y="84"/>
                    <a:pt x="508" y="85"/>
                  </a:cubicBezTo>
                  <a:close/>
                  <a:moveTo>
                    <a:pt x="542" y="60"/>
                  </a:moveTo>
                  <a:cubicBezTo>
                    <a:pt x="549" y="57"/>
                    <a:pt x="546" y="53"/>
                    <a:pt x="551" y="50"/>
                  </a:cubicBezTo>
                  <a:cubicBezTo>
                    <a:pt x="554" y="53"/>
                    <a:pt x="558" y="53"/>
                    <a:pt x="562" y="48"/>
                  </a:cubicBezTo>
                  <a:cubicBezTo>
                    <a:pt x="566" y="57"/>
                    <a:pt x="556" y="51"/>
                    <a:pt x="551" y="55"/>
                  </a:cubicBezTo>
                  <a:cubicBezTo>
                    <a:pt x="549" y="57"/>
                    <a:pt x="556" y="57"/>
                    <a:pt x="557" y="58"/>
                  </a:cubicBezTo>
                  <a:cubicBezTo>
                    <a:pt x="555" y="61"/>
                    <a:pt x="561" y="65"/>
                    <a:pt x="556" y="68"/>
                  </a:cubicBezTo>
                  <a:cubicBezTo>
                    <a:pt x="555" y="58"/>
                    <a:pt x="549" y="61"/>
                    <a:pt x="542" y="60"/>
                  </a:cubicBezTo>
                  <a:close/>
                  <a:moveTo>
                    <a:pt x="560" y="62"/>
                  </a:moveTo>
                  <a:cubicBezTo>
                    <a:pt x="562" y="62"/>
                    <a:pt x="563" y="61"/>
                    <a:pt x="564" y="60"/>
                  </a:cubicBezTo>
                  <a:cubicBezTo>
                    <a:pt x="566" y="63"/>
                    <a:pt x="567" y="61"/>
                    <a:pt x="567" y="64"/>
                  </a:cubicBezTo>
                  <a:cubicBezTo>
                    <a:pt x="565" y="65"/>
                    <a:pt x="562" y="65"/>
                    <a:pt x="560" y="62"/>
                  </a:cubicBezTo>
                  <a:close/>
                  <a:moveTo>
                    <a:pt x="528" y="86"/>
                  </a:moveTo>
                  <a:cubicBezTo>
                    <a:pt x="527" y="81"/>
                    <a:pt x="526" y="83"/>
                    <a:pt x="525" y="79"/>
                  </a:cubicBezTo>
                  <a:cubicBezTo>
                    <a:pt x="532" y="82"/>
                    <a:pt x="539" y="71"/>
                    <a:pt x="545" y="66"/>
                  </a:cubicBezTo>
                  <a:cubicBezTo>
                    <a:pt x="548" y="72"/>
                    <a:pt x="538" y="73"/>
                    <a:pt x="537" y="77"/>
                  </a:cubicBezTo>
                  <a:cubicBezTo>
                    <a:pt x="539" y="80"/>
                    <a:pt x="540" y="79"/>
                    <a:pt x="542" y="80"/>
                  </a:cubicBezTo>
                  <a:cubicBezTo>
                    <a:pt x="547" y="77"/>
                    <a:pt x="547" y="74"/>
                    <a:pt x="550" y="70"/>
                  </a:cubicBezTo>
                  <a:cubicBezTo>
                    <a:pt x="555" y="75"/>
                    <a:pt x="546" y="77"/>
                    <a:pt x="552" y="82"/>
                  </a:cubicBezTo>
                  <a:cubicBezTo>
                    <a:pt x="543" y="80"/>
                    <a:pt x="538" y="85"/>
                    <a:pt x="528" y="86"/>
                  </a:cubicBezTo>
                  <a:close/>
                  <a:moveTo>
                    <a:pt x="553" y="74"/>
                  </a:moveTo>
                  <a:cubicBezTo>
                    <a:pt x="558" y="69"/>
                    <a:pt x="559" y="71"/>
                    <a:pt x="563" y="66"/>
                  </a:cubicBezTo>
                  <a:cubicBezTo>
                    <a:pt x="565" y="68"/>
                    <a:pt x="563" y="69"/>
                    <a:pt x="561" y="71"/>
                  </a:cubicBezTo>
                  <a:cubicBezTo>
                    <a:pt x="562" y="72"/>
                    <a:pt x="563" y="71"/>
                    <a:pt x="563" y="71"/>
                  </a:cubicBezTo>
                  <a:cubicBezTo>
                    <a:pt x="563" y="72"/>
                    <a:pt x="555" y="73"/>
                    <a:pt x="555" y="79"/>
                  </a:cubicBezTo>
                  <a:cubicBezTo>
                    <a:pt x="551" y="81"/>
                    <a:pt x="557" y="75"/>
                    <a:pt x="553" y="74"/>
                  </a:cubicBezTo>
                  <a:close/>
                  <a:moveTo>
                    <a:pt x="567" y="66"/>
                  </a:moveTo>
                  <a:cubicBezTo>
                    <a:pt x="571" y="62"/>
                    <a:pt x="576" y="63"/>
                    <a:pt x="577" y="55"/>
                  </a:cubicBezTo>
                  <a:cubicBezTo>
                    <a:pt x="578" y="59"/>
                    <a:pt x="581" y="56"/>
                    <a:pt x="583" y="56"/>
                  </a:cubicBezTo>
                  <a:cubicBezTo>
                    <a:pt x="581" y="60"/>
                    <a:pt x="575" y="68"/>
                    <a:pt x="567" y="66"/>
                  </a:cubicBezTo>
                  <a:close/>
                  <a:moveTo>
                    <a:pt x="587" y="85"/>
                  </a:moveTo>
                  <a:cubicBezTo>
                    <a:pt x="583" y="82"/>
                    <a:pt x="588" y="80"/>
                    <a:pt x="587" y="78"/>
                  </a:cubicBezTo>
                  <a:cubicBezTo>
                    <a:pt x="584" y="76"/>
                    <a:pt x="587" y="82"/>
                    <a:pt x="582" y="83"/>
                  </a:cubicBezTo>
                  <a:cubicBezTo>
                    <a:pt x="579" y="80"/>
                    <a:pt x="581" y="78"/>
                    <a:pt x="583" y="75"/>
                  </a:cubicBezTo>
                  <a:cubicBezTo>
                    <a:pt x="587" y="76"/>
                    <a:pt x="590" y="79"/>
                    <a:pt x="594" y="82"/>
                  </a:cubicBezTo>
                  <a:cubicBezTo>
                    <a:pt x="593" y="85"/>
                    <a:pt x="590" y="84"/>
                    <a:pt x="587" y="85"/>
                  </a:cubicBezTo>
                  <a:close/>
                  <a:moveTo>
                    <a:pt x="611" y="59"/>
                  </a:moveTo>
                  <a:cubicBezTo>
                    <a:pt x="612" y="63"/>
                    <a:pt x="611" y="67"/>
                    <a:pt x="606" y="70"/>
                  </a:cubicBezTo>
                  <a:cubicBezTo>
                    <a:pt x="605" y="67"/>
                    <a:pt x="603" y="66"/>
                    <a:pt x="600" y="67"/>
                  </a:cubicBezTo>
                  <a:cubicBezTo>
                    <a:pt x="600" y="66"/>
                    <a:pt x="608" y="63"/>
                    <a:pt x="611" y="59"/>
                  </a:cubicBezTo>
                  <a:close/>
                  <a:moveTo>
                    <a:pt x="593" y="79"/>
                  </a:moveTo>
                  <a:cubicBezTo>
                    <a:pt x="592" y="77"/>
                    <a:pt x="594" y="75"/>
                    <a:pt x="593" y="73"/>
                  </a:cubicBezTo>
                  <a:cubicBezTo>
                    <a:pt x="595" y="72"/>
                    <a:pt x="597" y="73"/>
                    <a:pt x="598" y="76"/>
                  </a:cubicBezTo>
                  <a:cubicBezTo>
                    <a:pt x="596" y="79"/>
                    <a:pt x="595" y="78"/>
                    <a:pt x="593" y="79"/>
                  </a:cubicBezTo>
                  <a:close/>
                  <a:moveTo>
                    <a:pt x="612" y="69"/>
                  </a:moveTo>
                  <a:cubicBezTo>
                    <a:pt x="613" y="65"/>
                    <a:pt x="616" y="62"/>
                    <a:pt x="615" y="58"/>
                  </a:cubicBezTo>
                  <a:cubicBezTo>
                    <a:pt x="616" y="57"/>
                    <a:pt x="616" y="59"/>
                    <a:pt x="616" y="59"/>
                  </a:cubicBezTo>
                  <a:cubicBezTo>
                    <a:pt x="619" y="61"/>
                    <a:pt x="623" y="58"/>
                    <a:pt x="625" y="62"/>
                  </a:cubicBezTo>
                  <a:cubicBezTo>
                    <a:pt x="620" y="62"/>
                    <a:pt x="617" y="68"/>
                    <a:pt x="612" y="69"/>
                  </a:cubicBezTo>
                  <a:close/>
                  <a:moveTo>
                    <a:pt x="620" y="74"/>
                  </a:moveTo>
                  <a:cubicBezTo>
                    <a:pt x="616" y="78"/>
                    <a:pt x="614" y="73"/>
                    <a:pt x="610" y="78"/>
                  </a:cubicBezTo>
                  <a:cubicBezTo>
                    <a:pt x="609" y="76"/>
                    <a:pt x="609" y="74"/>
                    <a:pt x="610" y="73"/>
                  </a:cubicBezTo>
                  <a:cubicBezTo>
                    <a:pt x="613" y="72"/>
                    <a:pt x="617" y="71"/>
                    <a:pt x="620" y="74"/>
                  </a:cubicBezTo>
                  <a:close/>
                  <a:moveTo>
                    <a:pt x="642" y="62"/>
                  </a:moveTo>
                  <a:cubicBezTo>
                    <a:pt x="639" y="63"/>
                    <a:pt x="636" y="62"/>
                    <a:pt x="633" y="65"/>
                  </a:cubicBezTo>
                  <a:cubicBezTo>
                    <a:pt x="632" y="63"/>
                    <a:pt x="634" y="62"/>
                    <a:pt x="633" y="60"/>
                  </a:cubicBezTo>
                  <a:cubicBezTo>
                    <a:pt x="636" y="58"/>
                    <a:pt x="639" y="58"/>
                    <a:pt x="642" y="62"/>
                  </a:cubicBezTo>
                  <a:close/>
                  <a:moveTo>
                    <a:pt x="659" y="41"/>
                  </a:moveTo>
                  <a:cubicBezTo>
                    <a:pt x="653" y="42"/>
                    <a:pt x="658" y="46"/>
                    <a:pt x="653" y="49"/>
                  </a:cubicBezTo>
                  <a:cubicBezTo>
                    <a:pt x="652" y="49"/>
                    <a:pt x="651" y="48"/>
                    <a:pt x="649" y="49"/>
                  </a:cubicBezTo>
                  <a:cubicBezTo>
                    <a:pt x="648" y="44"/>
                    <a:pt x="654" y="34"/>
                    <a:pt x="659" y="41"/>
                  </a:cubicBezTo>
                  <a:close/>
                  <a:moveTo>
                    <a:pt x="646" y="35"/>
                  </a:moveTo>
                  <a:cubicBezTo>
                    <a:pt x="646" y="39"/>
                    <a:pt x="643" y="42"/>
                    <a:pt x="639" y="45"/>
                  </a:cubicBezTo>
                  <a:cubicBezTo>
                    <a:pt x="638" y="44"/>
                    <a:pt x="639" y="43"/>
                    <a:pt x="640" y="42"/>
                  </a:cubicBezTo>
                  <a:cubicBezTo>
                    <a:pt x="641" y="40"/>
                    <a:pt x="639" y="41"/>
                    <a:pt x="638" y="38"/>
                  </a:cubicBezTo>
                  <a:cubicBezTo>
                    <a:pt x="640" y="37"/>
                    <a:pt x="639" y="35"/>
                    <a:pt x="641" y="34"/>
                  </a:cubicBezTo>
                  <a:cubicBezTo>
                    <a:pt x="643" y="34"/>
                    <a:pt x="644" y="36"/>
                    <a:pt x="646" y="35"/>
                  </a:cubicBezTo>
                  <a:close/>
                  <a:moveTo>
                    <a:pt x="643" y="43"/>
                  </a:moveTo>
                  <a:cubicBezTo>
                    <a:pt x="643" y="52"/>
                    <a:pt x="632" y="57"/>
                    <a:pt x="622" y="56"/>
                  </a:cubicBezTo>
                  <a:cubicBezTo>
                    <a:pt x="622" y="51"/>
                    <a:pt x="631" y="55"/>
                    <a:pt x="633" y="49"/>
                  </a:cubicBezTo>
                  <a:cubicBezTo>
                    <a:pt x="632" y="47"/>
                    <a:pt x="630" y="47"/>
                    <a:pt x="628" y="47"/>
                  </a:cubicBezTo>
                  <a:cubicBezTo>
                    <a:pt x="628" y="45"/>
                    <a:pt x="629" y="43"/>
                    <a:pt x="632" y="41"/>
                  </a:cubicBezTo>
                  <a:cubicBezTo>
                    <a:pt x="633" y="46"/>
                    <a:pt x="638" y="48"/>
                    <a:pt x="643" y="43"/>
                  </a:cubicBezTo>
                  <a:close/>
                  <a:moveTo>
                    <a:pt x="621" y="42"/>
                  </a:moveTo>
                  <a:cubicBezTo>
                    <a:pt x="627" y="46"/>
                    <a:pt x="618" y="47"/>
                    <a:pt x="622" y="51"/>
                  </a:cubicBezTo>
                  <a:cubicBezTo>
                    <a:pt x="620" y="52"/>
                    <a:pt x="617" y="51"/>
                    <a:pt x="618" y="53"/>
                  </a:cubicBezTo>
                  <a:cubicBezTo>
                    <a:pt x="617" y="54"/>
                    <a:pt x="616" y="52"/>
                    <a:pt x="615" y="51"/>
                  </a:cubicBezTo>
                  <a:cubicBezTo>
                    <a:pt x="620" y="48"/>
                    <a:pt x="615" y="45"/>
                    <a:pt x="621" y="42"/>
                  </a:cubicBezTo>
                  <a:close/>
                  <a:moveTo>
                    <a:pt x="610" y="52"/>
                  </a:moveTo>
                  <a:cubicBezTo>
                    <a:pt x="612" y="56"/>
                    <a:pt x="605" y="56"/>
                    <a:pt x="604" y="58"/>
                  </a:cubicBezTo>
                  <a:cubicBezTo>
                    <a:pt x="600" y="52"/>
                    <a:pt x="609" y="54"/>
                    <a:pt x="610" y="52"/>
                  </a:cubicBezTo>
                  <a:close/>
                  <a:moveTo>
                    <a:pt x="594" y="67"/>
                  </a:moveTo>
                  <a:cubicBezTo>
                    <a:pt x="595" y="66"/>
                    <a:pt x="588" y="65"/>
                    <a:pt x="587" y="73"/>
                  </a:cubicBezTo>
                  <a:cubicBezTo>
                    <a:pt x="578" y="68"/>
                    <a:pt x="598" y="57"/>
                    <a:pt x="600" y="50"/>
                  </a:cubicBezTo>
                  <a:cubicBezTo>
                    <a:pt x="602" y="56"/>
                    <a:pt x="597" y="61"/>
                    <a:pt x="594" y="67"/>
                  </a:cubicBezTo>
                  <a:close/>
                  <a:moveTo>
                    <a:pt x="608" y="47"/>
                  </a:moveTo>
                  <a:cubicBezTo>
                    <a:pt x="607" y="51"/>
                    <a:pt x="602" y="47"/>
                    <a:pt x="604" y="50"/>
                  </a:cubicBezTo>
                  <a:cubicBezTo>
                    <a:pt x="600" y="53"/>
                    <a:pt x="603" y="43"/>
                    <a:pt x="598" y="46"/>
                  </a:cubicBezTo>
                  <a:cubicBezTo>
                    <a:pt x="596" y="43"/>
                    <a:pt x="601" y="46"/>
                    <a:pt x="603" y="42"/>
                  </a:cubicBezTo>
                  <a:cubicBezTo>
                    <a:pt x="604" y="46"/>
                    <a:pt x="606" y="44"/>
                    <a:pt x="608" y="47"/>
                  </a:cubicBezTo>
                  <a:close/>
                  <a:moveTo>
                    <a:pt x="608" y="45"/>
                  </a:moveTo>
                  <a:cubicBezTo>
                    <a:pt x="606" y="40"/>
                    <a:pt x="605" y="41"/>
                    <a:pt x="604" y="37"/>
                  </a:cubicBezTo>
                  <a:cubicBezTo>
                    <a:pt x="607" y="36"/>
                    <a:pt x="613" y="42"/>
                    <a:pt x="608" y="45"/>
                  </a:cubicBezTo>
                  <a:close/>
                  <a:moveTo>
                    <a:pt x="590" y="56"/>
                  </a:moveTo>
                  <a:cubicBezTo>
                    <a:pt x="585" y="52"/>
                    <a:pt x="591" y="49"/>
                    <a:pt x="588" y="45"/>
                  </a:cubicBezTo>
                  <a:cubicBezTo>
                    <a:pt x="594" y="43"/>
                    <a:pt x="594" y="53"/>
                    <a:pt x="590" y="56"/>
                  </a:cubicBezTo>
                  <a:close/>
                  <a:moveTo>
                    <a:pt x="575" y="51"/>
                  </a:moveTo>
                  <a:cubicBezTo>
                    <a:pt x="572" y="43"/>
                    <a:pt x="582" y="48"/>
                    <a:pt x="585" y="43"/>
                  </a:cubicBezTo>
                  <a:cubicBezTo>
                    <a:pt x="587" y="51"/>
                    <a:pt x="576" y="43"/>
                    <a:pt x="575" y="51"/>
                  </a:cubicBezTo>
                  <a:close/>
                  <a:moveTo>
                    <a:pt x="577" y="40"/>
                  </a:moveTo>
                  <a:cubicBezTo>
                    <a:pt x="586" y="38"/>
                    <a:pt x="577" y="35"/>
                    <a:pt x="583" y="31"/>
                  </a:cubicBezTo>
                  <a:cubicBezTo>
                    <a:pt x="584" y="31"/>
                    <a:pt x="585" y="32"/>
                    <a:pt x="586" y="33"/>
                  </a:cubicBezTo>
                  <a:cubicBezTo>
                    <a:pt x="585" y="37"/>
                    <a:pt x="585" y="49"/>
                    <a:pt x="577" y="40"/>
                  </a:cubicBezTo>
                  <a:close/>
                  <a:moveTo>
                    <a:pt x="585" y="25"/>
                  </a:moveTo>
                  <a:cubicBezTo>
                    <a:pt x="590" y="29"/>
                    <a:pt x="583" y="33"/>
                    <a:pt x="581" y="28"/>
                  </a:cubicBezTo>
                  <a:cubicBezTo>
                    <a:pt x="582" y="25"/>
                    <a:pt x="582" y="27"/>
                    <a:pt x="585" y="25"/>
                  </a:cubicBezTo>
                  <a:close/>
                  <a:moveTo>
                    <a:pt x="577" y="33"/>
                  </a:moveTo>
                  <a:cubicBezTo>
                    <a:pt x="578" y="38"/>
                    <a:pt x="573" y="40"/>
                    <a:pt x="569" y="39"/>
                  </a:cubicBezTo>
                  <a:cubicBezTo>
                    <a:pt x="571" y="35"/>
                    <a:pt x="570" y="34"/>
                    <a:pt x="574" y="29"/>
                  </a:cubicBezTo>
                  <a:cubicBezTo>
                    <a:pt x="574" y="29"/>
                    <a:pt x="574" y="35"/>
                    <a:pt x="577" y="33"/>
                  </a:cubicBezTo>
                  <a:close/>
                  <a:moveTo>
                    <a:pt x="566" y="30"/>
                  </a:moveTo>
                  <a:cubicBezTo>
                    <a:pt x="565" y="32"/>
                    <a:pt x="567" y="35"/>
                    <a:pt x="567" y="38"/>
                  </a:cubicBezTo>
                  <a:cubicBezTo>
                    <a:pt x="564" y="41"/>
                    <a:pt x="563" y="37"/>
                    <a:pt x="560" y="39"/>
                  </a:cubicBezTo>
                  <a:cubicBezTo>
                    <a:pt x="560" y="37"/>
                    <a:pt x="560" y="36"/>
                    <a:pt x="562" y="34"/>
                  </a:cubicBezTo>
                  <a:cubicBezTo>
                    <a:pt x="560" y="34"/>
                    <a:pt x="559" y="33"/>
                    <a:pt x="557" y="31"/>
                  </a:cubicBezTo>
                  <a:cubicBezTo>
                    <a:pt x="552" y="33"/>
                    <a:pt x="556" y="36"/>
                    <a:pt x="552" y="38"/>
                  </a:cubicBezTo>
                  <a:cubicBezTo>
                    <a:pt x="547" y="23"/>
                    <a:pt x="559" y="31"/>
                    <a:pt x="566" y="30"/>
                  </a:cubicBezTo>
                  <a:close/>
                  <a:moveTo>
                    <a:pt x="544" y="23"/>
                  </a:moveTo>
                  <a:cubicBezTo>
                    <a:pt x="549" y="21"/>
                    <a:pt x="542" y="27"/>
                    <a:pt x="540" y="28"/>
                  </a:cubicBezTo>
                  <a:cubicBezTo>
                    <a:pt x="542" y="32"/>
                    <a:pt x="545" y="26"/>
                    <a:pt x="546" y="30"/>
                  </a:cubicBezTo>
                  <a:cubicBezTo>
                    <a:pt x="540" y="33"/>
                    <a:pt x="549" y="37"/>
                    <a:pt x="544" y="39"/>
                  </a:cubicBezTo>
                  <a:cubicBezTo>
                    <a:pt x="541" y="32"/>
                    <a:pt x="537" y="28"/>
                    <a:pt x="536" y="24"/>
                  </a:cubicBezTo>
                  <a:cubicBezTo>
                    <a:pt x="539" y="20"/>
                    <a:pt x="541" y="29"/>
                    <a:pt x="544" y="23"/>
                  </a:cubicBezTo>
                  <a:close/>
                  <a:moveTo>
                    <a:pt x="530" y="28"/>
                  </a:moveTo>
                  <a:cubicBezTo>
                    <a:pt x="528" y="31"/>
                    <a:pt x="534" y="35"/>
                    <a:pt x="529" y="38"/>
                  </a:cubicBezTo>
                  <a:cubicBezTo>
                    <a:pt x="531" y="39"/>
                    <a:pt x="532" y="37"/>
                    <a:pt x="534" y="40"/>
                  </a:cubicBezTo>
                  <a:cubicBezTo>
                    <a:pt x="536" y="39"/>
                    <a:pt x="535" y="37"/>
                    <a:pt x="534" y="36"/>
                  </a:cubicBezTo>
                  <a:cubicBezTo>
                    <a:pt x="539" y="36"/>
                    <a:pt x="537" y="41"/>
                    <a:pt x="545" y="42"/>
                  </a:cubicBezTo>
                  <a:cubicBezTo>
                    <a:pt x="541" y="45"/>
                    <a:pt x="540" y="48"/>
                    <a:pt x="543" y="51"/>
                  </a:cubicBezTo>
                  <a:cubicBezTo>
                    <a:pt x="540" y="52"/>
                    <a:pt x="537" y="54"/>
                    <a:pt x="535" y="51"/>
                  </a:cubicBezTo>
                  <a:cubicBezTo>
                    <a:pt x="539" y="49"/>
                    <a:pt x="537" y="44"/>
                    <a:pt x="541" y="45"/>
                  </a:cubicBezTo>
                  <a:cubicBezTo>
                    <a:pt x="536" y="38"/>
                    <a:pt x="529" y="48"/>
                    <a:pt x="524" y="39"/>
                  </a:cubicBezTo>
                  <a:cubicBezTo>
                    <a:pt x="529" y="35"/>
                    <a:pt x="523" y="29"/>
                    <a:pt x="530" y="28"/>
                  </a:cubicBezTo>
                  <a:close/>
                  <a:moveTo>
                    <a:pt x="519" y="33"/>
                  </a:moveTo>
                  <a:cubicBezTo>
                    <a:pt x="520" y="40"/>
                    <a:pt x="513" y="40"/>
                    <a:pt x="511" y="47"/>
                  </a:cubicBezTo>
                  <a:cubicBezTo>
                    <a:pt x="506" y="44"/>
                    <a:pt x="512" y="41"/>
                    <a:pt x="511" y="38"/>
                  </a:cubicBezTo>
                  <a:cubicBezTo>
                    <a:pt x="517" y="39"/>
                    <a:pt x="515" y="34"/>
                    <a:pt x="519" y="33"/>
                  </a:cubicBezTo>
                  <a:close/>
                  <a:moveTo>
                    <a:pt x="505" y="42"/>
                  </a:moveTo>
                  <a:cubicBezTo>
                    <a:pt x="502" y="48"/>
                    <a:pt x="506" y="48"/>
                    <a:pt x="502" y="52"/>
                  </a:cubicBezTo>
                  <a:cubicBezTo>
                    <a:pt x="501" y="49"/>
                    <a:pt x="504" y="44"/>
                    <a:pt x="499" y="46"/>
                  </a:cubicBezTo>
                  <a:cubicBezTo>
                    <a:pt x="494" y="44"/>
                    <a:pt x="503" y="46"/>
                    <a:pt x="505" y="42"/>
                  </a:cubicBezTo>
                  <a:close/>
                  <a:moveTo>
                    <a:pt x="492" y="54"/>
                  </a:moveTo>
                  <a:cubicBezTo>
                    <a:pt x="496" y="50"/>
                    <a:pt x="495" y="51"/>
                    <a:pt x="500" y="48"/>
                  </a:cubicBezTo>
                  <a:cubicBezTo>
                    <a:pt x="502" y="52"/>
                    <a:pt x="495" y="55"/>
                    <a:pt x="494" y="58"/>
                  </a:cubicBezTo>
                  <a:cubicBezTo>
                    <a:pt x="493" y="56"/>
                    <a:pt x="491" y="55"/>
                    <a:pt x="489" y="57"/>
                  </a:cubicBezTo>
                  <a:cubicBezTo>
                    <a:pt x="487" y="49"/>
                    <a:pt x="484" y="54"/>
                    <a:pt x="481" y="54"/>
                  </a:cubicBezTo>
                  <a:cubicBezTo>
                    <a:pt x="477" y="49"/>
                    <a:pt x="485" y="52"/>
                    <a:pt x="487" y="47"/>
                  </a:cubicBezTo>
                  <a:cubicBezTo>
                    <a:pt x="488" y="53"/>
                    <a:pt x="492" y="49"/>
                    <a:pt x="492" y="54"/>
                  </a:cubicBezTo>
                  <a:close/>
                  <a:moveTo>
                    <a:pt x="507" y="32"/>
                  </a:moveTo>
                  <a:cubicBezTo>
                    <a:pt x="508" y="34"/>
                    <a:pt x="505" y="34"/>
                    <a:pt x="504" y="32"/>
                  </a:cubicBezTo>
                  <a:cubicBezTo>
                    <a:pt x="504" y="35"/>
                    <a:pt x="505" y="37"/>
                    <a:pt x="501" y="37"/>
                  </a:cubicBezTo>
                  <a:cubicBezTo>
                    <a:pt x="501" y="35"/>
                    <a:pt x="502" y="34"/>
                    <a:pt x="500" y="32"/>
                  </a:cubicBezTo>
                  <a:cubicBezTo>
                    <a:pt x="503" y="28"/>
                    <a:pt x="505" y="34"/>
                    <a:pt x="507" y="32"/>
                  </a:cubicBezTo>
                  <a:close/>
                  <a:moveTo>
                    <a:pt x="485" y="29"/>
                  </a:moveTo>
                  <a:cubicBezTo>
                    <a:pt x="489" y="32"/>
                    <a:pt x="483" y="33"/>
                    <a:pt x="484" y="36"/>
                  </a:cubicBezTo>
                  <a:cubicBezTo>
                    <a:pt x="485" y="36"/>
                    <a:pt x="488" y="37"/>
                    <a:pt x="486" y="39"/>
                  </a:cubicBezTo>
                  <a:cubicBezTo>
                    <a:pt x="491" y="40"/>
                    <a:pt x="494" y="34"/>
                    <a:pt x="500" y="39"/>
                  </a:cubicBezTo>
                  <a:cubicBezTo>
                    <a:pt x="496" y="39"/>
                    <a:pt x="489" y="42"/>
                    <a:pt x="486" y="46"/>
                  </a:cubicBezTo>
                  <a:cubicBezTo>
                    <a:pt x="482" y="42"/>
                    <a:pt x="483" y="34"/>
                    <a:pt x="476" y="36"/>
                  </a:cubicBezTo>
                  <a:cubicBezTo>
                    <a:pt x="477" y="32"/>
                    <a:pt x="483" y="35"/>
                    <a:pt x="485" y="29"/>
                  </a:cubicBezTo>
                  <a:close/>
                  <a:moveTo>
                    <a:pt x="474" y="33"/>
                  </a:moveTo>
                  <a:cubicBezTo>
                    <a:pt x="471" y="36"/>
                    <a:pt x="468" y="36"/>
                    <a:pt x="474" y="42"/>
                  </a:cubicBezTo>
                  <a:cubicBezTo>
                    <a:pt x="472" y="46"/>
                    <a:pt x="469" y="46"/>
                    <a:pt x="465" y="43"/>
                  </a:cubicBezTo>
                  <a:cubicBezTo>
                    <a:pt x="468" y="41"/>
                    <a:pt x="467" y="40"/>
                    <a:pt x="466" y="41"/>
                  </a:cubicBezTo>
                  <a:cubicBezTo>
                    <a:pt x="467" y="37"/>
                    <a:pt x="470" y="33"/>
                    <a:pt x="469" y="29"/>
                  </a:cubicBezTo>
                  <a:cubicBezTo>
                    <a:pt x="472" y="26"/>
                    <a:pt x="470" y="35"/>
                    <a:pt x="474" y="33"/>
                  </a:cubicBezTo>
                  <a:close/>
                  <a:moveTo>
                    <a:pt x="457" y="39"/>
                  </a:moveTo>
                  <a:cubicBezTo>
                    <a:pt x="461" y="47"/>
                    <a:pt x="449" y="43"/>
                    <a:pt x="445" y="44"/>
                  </a:cubicBezTo>
                  <a:cubicBezTo>
                    <a:pt x="445" y="37"/>
                    <a:pt x="442" y="48"/>
                    <a:pt x="438" y="42"/>
                  </a:cubicBezTo>
                  <a:cubicBezTo>
                    <a:pt x="446" y="36"/>
                    <a:pt x="450" y="47"/>
                    <a:pt x="457" y="39"/>
                  </a:cubicBezTo>
                  <a:close/>
                  <a:moveTo>
                    <a:pt x="393" y="75"/>
                  </a:moveTo>
                  <a:cubicBezTo>
                    <a:pt x="392" y="74"/>
                    <a:pt x="391" y="73"/>
                    <a:pt x="390" y="71"/>
                  </a:cubicBezTo>
                  <a:cubicBezTo>
                    <a:pt x="390" y="76"/>
                    <a:pt x="386" y="78"/>
                    <a:pt x="382" y="79"/>
                  </a:cubicBezTo>
                  <a:cubicBezTo>
                    <a:pt x="380" y="72"/>
                    <a:pt x="392" y="73"/>
                    <a:pt x="391" y="68"/>
                  </a:cubicBezTo>
                  <a:cubicBezTo>
                    <a:pt x="395" y="67"/>
                    <a:pt x="399" y="73"/>
                    <a:pt x="393" y="75"/>
                  </a:cubicBezTo>
                  <a:close/>
                  <a:moveTo>
                    <a:pt x="421" y="50"/>
                  </a:moveTo>
                  <a:cubicBezTo>
                    <a:pt x="417" y="56"/>
                    <a:pt x="415" y="48"/>
                    <a:pt x="411" y="52"/>
                  </a:cubicBezTo>
                  <a:cubicBezTo>
                    <a:pt x="410" y="50"/>
                    <a:pt x="412" y="48"/>
                    <a:pt x="415" y="46"/>
                  </a:cubicBezTo>
                  <a:cubicBezTo>
                    <a:pt x="419" y="47"/>
                    <a:pt x="417" y="48"/>
                    <a:pt x="421" y="50"/>
                  </a:cubicBezTo>
                  <a:close/>
                  <a:moveTo>
                    <a:pt x="441" y="30"/>
                  </a:moveTo>
                  <a:cubicBezTo>
                    <a:pt x="443" y="34"/>
                    <a:pt x="435" y="35"/>
                    <a:pt x="434" y="37"/>
                  </a:cubicBezTo>
                  <a:cubicBezTo>
                    <a:pt x="432" y="34"/>
                    <a:pt x="432" y="31"/>
                    <a:pt x="435" y="29"/>
                  </a:cubicBezTo>
                  <a:cubicBezTo>
                    <a:pt x="433" y="35"/>
                    <a:pt x="438" y="34"/>
                    <a:pt x="441" y="30"/>
                  </a:cubicBezTo>
                  <a:close/>
                  <a:moveTo>
                    <a:pt x="375" y="79"/>
                  </a:moveTo>
                  <a:cubicBezTo>
                    <a:pt x="375" y="82"/>
                    <a:pt x="364" y="82"/>
                    <a:pt x="365" y="78"/>
                  </a:cubicBezTo>
                  <a:cubicBezTo>
                    <a:pt x="367" y="79"/>
                    <a:pt x="370" y="79"/>
                    <a:pt x="373" y="75"/>
                  </a:cubicBezTo>
                  <a:cubicBezTo>
                    <a:pt x="375" y="76"/>
                    <a:pt x="371" y="81"/>
                    <a:pt x="375" y="79"/>
                  </a:cubicBezTo>
                  <a:close/>
                  <a:moveTo>
                    <a:pt x="389" y="59"/>
                  </a:moveTo>
                  <a:cubicBezTo>
                    <a:pt x="388" y="57"/>
                    <a:pt x="397" y="55"/>
                    <a:pt x="391" y="54"/>
                  </a:cubicBezTo>
                  <a:cubicBezTo>
                    <a:pt x="390" y="49"/>
                    <a:pt x="396" y="55"/>
                    <a:pt x="398" y="54"/>
                  </a:cubicBezTo>
                  <a:cubicBezTo>
                    <a:pt x="400" y="50"/>
                    <a:pt x="404" y="44"/>
                    <a:pt x="408" y="48"/>
                  </a:cubicBezTo>
                  <a:cubicBezTo>
                    <a:pt x="402" y="58"/>
                    <a:pt x="397" y="53"/>
                    <a:pt x="389" y="59"/>
                  </a:cubicBezTo>
                  <a:close/>
                  <a:moveTo>
                    <a:pt x="417" y="37"/>
                  </a:moveTo>
                  <a:cubicBezTo>
                    <a:pt x="418" y="40"/>
                    <a:pt x="411" y="43"/>
                    <a:pt x="409" y="38"/>
                  </a:cubicBezTo>
                  <a:cubicBezTo>
                    <a:pt x="412" y="35"/>
                    <a:pt x="415" y="39"/>
                    <a:pt x="417" y="37"/>
                  </a:cubicBezTo>
                  <a:close/>
                  <a:moveTo>
                    <a:pt x="358" y="76"/>
                  </a:moveTo>
                  <a:cubicBezTo>
                    <a:pt x="358" y="77"/>
                    <a:pt x="359" y="77"/>
                    <a:pt x="360" y="76"/>
                  </a:cubicBezTo>
                  <a:cubicBezTo>
                    <a:pt x="361" y="78"/>
                    <a:pt x="359" y="78"/>
                    <a:pt x="359" y="77"/>
                  </a:cubicBezTo>
                  <a:cubicBezTo>
                    <a:pt x="356" y="79"/>
                    <a:pt x="361" y="80"/>
                    <a:pt x="362" y="80"/>
                  </a:cubicBezTo>
                  <a:cubicBezTo>
                    <a:pt x="363" y="81"/>
                    <a:pt x="361" y="83"/>
                    <a:pt x="360" y="82"/>
                  </a:cubicBezTo>
                  <a:cubicBezTo>
                    <a:pt x="359" y="82"/>
                    <a:pt x="359" y="83"/>
                    <a:pt x="360" y="84"/>
                  </a:cubicBezTo>
                  <a:cubicBezTo>
                    <a:pt x="359" y="84"/>
                    <a:pt x="358" y="83"/>
                    <a:pt x="359" y="82"/>
                  </a:cubicBezTo>
                  <a:cubicBezTo>
                    <a:pt x="357" y="80"/>
                    <a:pt x="355" y="83"/>
                    <a:pt x="353" y="80"/>
                  </a:cubicBezTo>
                  <a:cubicBezTo>
                    <a:pt x="356" y="80"/>
                    <a:pt x="357" y="78"/>
                    <a:pt x="357" y="75"/>
                  </a:cubicBezTo>
                  <a:cubicBezTo>
                    <a:pt x="358" y="74"/>
                    <a:pt x="358" y="76"/>
                    <a:pt x="358" y="76"/>
                  </a:cubicBezTo>
                  <a:close/>
                  <a:moveTo>
                    <a:pt x="360" y="62"/>
                  </a:moveTo>
                  <a:cubicBezTo>
                    <a:pt x="360" y="60"/>
                    <a:pt x="361" y="60"/>
                    <a:pt x="364" y="57"/>
                  </a:cubicBezTo>
                  <a:cubicBezTo>
                    <a:pt x="365" y="58"/>
                    <a:pt x="364" y="59"/>
                    <a:pt x="363" y="60"/>
                  </a:cubicBezTo>
                  <a:cubicBezTo>
                    <a:pt x="368" y="59"/>
                    <a:pt x="367" y="66"/>
                    <a:pt x="373" y="63"/>
                  </a:cubicBezTo>
                  <a:cubicBezTo>
                    <a:pt x="369" y="71"/>
                    <a:pt x="366" y="57"/>
                    <a:pt x="360" y="62"/>
                  </a:cubicBezTo>
                  <a:close/>
                  <a:moveTo>
                    <a:pt x="411" y="24"/>
                  </a:moveTo>
                  <a:cubicBezTo>
                    <a:pt x="414" y="24"/>
                    <a:pt x="417" y="24"/>
                    <a:pt x="420" y="24"/>
                  </a:cubicBezTo>
                  <a:cubicBezTo>
                    <a:pt x="420" y="33"/>
                    <a:pt x="415" y="24"/>
                    <a:pt x="411" y="26"/>
                  </a:cubicBezTo>
                  <a:cubicBezTo>
                    <a:pt x="411" y="24"/>
                    <a:pt x="409" y="22"/>
                    <a:pt x="410" y="21"/>
                  </a:cubicBezTo>
                  <a:cubicBezTo>
                    <a:pt x="409" y="16"/>
                    <a:pt x="413" y="23"/>
                    <a:pt x="411" y="24"/>
                  </a:cubicBezTo>
                  <a:close/>
                  <a:moveTo>
                    <a:pt x="345" y="72"/>
                  </a:moveTo>
                  <a:cubicBezTo>
                    <a:pt x="348" y="76"/>
                    <a:pt x="353" y="68"/>
                    <a:pt x="356" y="72"/>
                  </a:cubicBezTo>
                  <a:cubicBezTo>
                    <a:pt x="347" y="73"/>
                    <a:pt x="349" y="82"/>
                    <a:pt x="342" y="79"/>
                  </a:cubicBezTo>
                  <a:cubicBezTo>
                    <a:pt x="343" y="77"/>
                    <a:pt x="344" y="77"/>
                    <a:pt x="345" y="79"/>
                  </a:cubicBezTo>
                  <a:cubicBezTo>
                    <a:pt x="344" y="69"/>
                    <a:pt x="333" y="76"/>
                    <a:pt x="328" y="73"/>
                  </a:cubicBezTo>
                  <a:cubicBezTo>
                    <a:pt x="337" y="69"/>
                    <a:pt x="343" y="70"/>
                    <a:pt x="347" y="67"/>
                  </a:cubicBezTo>
                  <a:cubicBezTo>
                    <a:pt x="347" y="68"/>
                    <a:pt x="346" y="70"/>
                    <a:pt x="345" y="72"/>
                  </a:cubicBezTo>
                  <a:close/>
                  <a:moveTo>
                    <a:pt x="359" y="55"/>
                  </a:moveTo>
                  <a:cubicBezTo>
                    <a:pt x="358" y="52"/>
                    <a:pt x="355" y="49"/>
                    <a:pt x="361" y="48"/>
                  </a:cubicBezTo>
                  <a:cubicBezTo>
                    <a:pt x="364" y="51"/>
                    <a:pt x="363" y="53"/>
                    <a:pt x="359" y="55"/>
                  </a:cubicBezTo>
                  <a:close/>
                  <a:moveTo>
                    <a:pt x="383" y="32"/>
                  </a:moveTo>
                  <a:cubicBezTo>
                    <a:pt x="384" y="37"/>
                    <a:pt x="378" y="37"/>
                    <a:pt x="376" y="35"/>
                  </a:cubicBezTo>
                  <a:cubicBezTo>
                    <a:pt x="377" y="38"/>
                    <a:pt x="371" y="40"/>
                    <a:pt x="374" y="44"/>
                  </a:cubicBezTo>
                  <a:cubicBezTo>
                    <a:pt x="372" y="44"/>
                    <a:pt x="371" y="42"/>
                    <a:pt x="369" y="44"/>
                  </a:cubicBezTo>
                  <a:cubicBezTo>
                    <a:pt x="371" y="38"/>
                    <a:pt x="376" y="32"/>
                    <a:pt x="383" y="32"/>
                  </a:cubicBezTo>
                  <a:close/>
                  <a:moveTo>
                    <a:pt x="237" y="77"/>
                  </a:moveTo>
                  <a:cubicBezTo>
                    <a:pt x="235" y="74"/>
                    <a:pt x="241" y="76"/>
                    <a:pt x="242" y="74"/>
                  </a:cubicBezTo>
                  <a:cubicBezTo>
                    <a:pt x="244" y="77"/>
                    <a:pt x="246" y="79"/>
                    <a:pt x="242" y="81"/>
                  </a:cubicBezTo>
                  <a:cubicBezTo>
                    <a:pt x="241" y="80"/>
                    <a:pt x="239" y="75"/>
                    <a:pt x="237" y="77"/>
                  </a:cubicBezTo>
                  <a:close/>
                  <a:moveTo>
                    <a:pt x="260" y="64"/>
                  </a:moveTo>
                  <a:cubicBezTo>
                    <a:pt x="263" y="62"/>
                    <a:pt x="265" y="60"/>
                    <a:pt x="264" y="58"/>
                  </a:cubicBezTo>
                  <a:cubicBezTo>
                    <a:pt x="269" y="59"/>
                    <a:pt x="262" y="67"/>
                    <a:pt x="261" y="70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60" y="66"/>
                    <a:pt x="260" y="68"/>
                    <a:pt x="261" y="68"/>
                  </a:cubicBezTo>
                  <a:cubicBezTo>
                    <a:pt x="263" y="67"/>
                    <a:pt x="261" y="66"/>
                    <a:pt x="260" y="64"/>
                  </a:cubicBezTo>
                  <a:close/>
                  <a:moveTo>
                    <a:pt x="248" y="82"/>
                  </a:moveTo>
                  <a:cubicBezTo>
                    <a:pt x="246" y="79"/>
                    <a:pt x="249" y="77"/>
                    <a:pt x="251" y="74"/>
                  </a:cubicBezTo>
                  <a:cubicBezTo>
                    <a:pt x="254" y="79"/>
                    <a:pt x="253" y="81"/>
                    <a:pt x="248" y="82"/>
                  </a:cubicBezTo>
                  <a:close/>
                  <a:moveTo>
                    <a:pt x="272" y="64"/>
                  </a:moveTo>
                  <a:cubicBezTo>
                    <a:pt x="267" y="59"/>
                    <a:pt x="278" y="60"/>
                    <a:pt x="275" y="58"/>
                  </a:cubicBezTo>
                  <a:cubicBezTo>
                    <a:pt x="281" y="58"/>
                    <a:pt x="276" y="64"/>
                    <a:pt x="272" y="64"/>
                  </a:cubicBezTo>
                  <a:close/>
                  <a:moveTo>
                    <a:pt x="288" y="47"/>
                  </a:moveTo>
                  <a:cubicBezTo>
                    <a:pt x="290" y="49"/>
                    <a:pt x="293" y="49"/>
                    <a:pt x="289" y="43"/>
                  </a:cubicBezTo>
                  <a:cubicBezTo>
                    <a:pt x="293" y="42"/>
                    <a:pt x="291" y="44"/>
                    <a:pt x="293" y="47"/>
                  </a:cubicBezTo>
                  <a:cubicBezTo>
                    <a:pt x="294" y="45"/>
                    <a:pt x="293" y="44"/>
                    <a:pt x="295" y="42"/>
                  </a:cubicBezTo>
                  <a:cubicBezTo>
                    <a:pt x="294" y="46"/>
                    <a:pt x="299" y="44"/>
                    <a:pt x="301" y="48"/>
                  </a:cubicBezTo>
                  <a:cubicBezTo>
                    <a:pt x="301" y="50"/>
                    <a:pt x="300" y="51"/>
                    <a:pt x="298" y="53"/>
                  </a:cubicBezTo>
                  <a:cubicBezTo>
                    <a:pt x="301" y="45"/>
                    <a:pt x="291" y="50"/>
                    <a:pt x="291" y="53"/>
                  </a:cubicBezTo>
                  <a:cubicBezTo>
                    <a:pt x="286" y="54"/>
                    <a:pt x="290" y="49"/>
                    <a:pt x="288" y="47"/>
                  </a:cubicBezTo>
                  <a:close/>
                  <a:moveTo>
                    <a:pt x="270" y="69"/>
                  </a:moveTo>
                  <a:cubicBezTo>
                    <a:pt x="271" y="70"/>
                    <a:pt x="270" y="71"/>
                    <a:pt x="269" y="71"/>
                  </a:cubicBezTo>
                  <a:cubicBezTo>
                    <a:pt x="270" y="72"/>
                    <a:pt x="272" y="72"/>
                    <a:pt x="273" y="74"/>
                  </a:cubicBezTo>
                  <a:cubicBezTo>
                    <a:pt x="273" y="72"/>
                    <a:pt x="274" y="71"/>
                    <a:pt x="276" y="73"/>
                  </a:cubicBezTo>
                  <a:cubicBezTo>
                    <a:pt x="271" y="76"/>
                    <a:pt x="270" y="79"/>
                    <a:pt x="267" y="82"/>
                  </a:cubicBezTo>
                  <a:cubicBezTo>
                    <a:pt x="266" y="77"/>
                    <a:pt x="267" y="73"/>
                    <a:pt x="270" y="69"/>
                  </a:cubicBezTo>
                  <a:close/>
                  <a:moveTo>
                    <a:pt x="303" y="47"/>
                  </a:moveTo>
                  <a:cubicBezTo>
                    <a:pt x="304" y="45"/>
                    <a:pt x="306" y="45"/>
                    <a:pt x="308" y="47"/>
                  </a:cubicBezTo>
                  <a:cubicBezTo>
                    <a:pt x="307" y="48"/>
                    <a:pt x="306" y="47"/>
                    <a:pt x="306" y="46"/>
                  </a:cubicBezTo>
                  <a:cubicBezTo>
                    <a:pt x="305" y="48"/>
                    <a:pt x="311" y="52"/>
                    <a:pt x="306" y="56"/>
                  </a:cubicBezTo>
                  <a:cubicBezTo>
                    <a:pt x="302" y="52"/>
                    <a:pt x="307" y="50"/>
                    <a:pt x="303" y="47"/>
                  </a:cubicBezTo>
                  <a:close/>
                  <a:moveTo>
                    <a:pt x="329" y="32"/>
                  </a:moveTo>
                  <a:cubicBezTo>
                    <a:pt x="331" y="34"/>
                    <a:pt x="329" y="35"/>
                    <a:pt x="328" y="36"/>
                  </a:cubicBezTo>
                  <a:cubicBezTo>
                    <a:pt x="330" y="40"/>
                    <a:pt x="332" y="38"/>
                    <a:pt x="334" y="41"/>
                  </a:cubicBezTo>
                  <a:cubicBezTo>
                    <a:pt x="329" y="42"/>
                    <a:pt x="323" y="36"/>
                    <a:pt x="329" y="32"/>
                  </a:cubicBezTo>
                  <a:close/>
                  <a:moveTo>
                    <a:pt x="326" y="47"/>
                  </a:moveTo>
                  <a:cubicBezTo>
                    <a:pt x="316" y="49"/>
                    <a:pt x="319" y="57"/>
                    <a:pt x="314" y="62"/>
                  </a:cubicBezTo>
                  <a:cubicBezTo>
                    <a:pt x="312" y="62"/>
                    <a:pt x="312" y="61"/>
                    <a:pt x="313" y="61"/>
                  </a:cubicBezTo>
                  <a:cubicBezTo>
                    <a:pt x="312" y="60"/>
                    <a:pt x="311" y="61"/>
                    <a:pt x="310" y="61"/>
                  </a:cubicBezTo>
                  <a:cubicBezTo>
                    <a:pt x="308" y="57"/>
                    <a:pt x="315" y="55"/>
                    <a:pt x="317" y="54"/>
                  </a:cubicBezTo>
                  <a:cubicBezTo>
                    <a:pt x="315" y="53"/>
                    <a:pt x="314" y="53"/>
                    <a:pt x="312" y="54"/>
                  </a:cubicBezTo>
                  <a:cubicBezTo>
                    <a:pt x="316" y="51"/>
                    <a:pt x="319" y="39"/>
                    <a:pt x="326" y="47"/>
                  </a:cubicBezTo>
                  <a:close/>
                  <a:moveTo>
                    <a:pt x="296" y="76"/>
                  </a:moveTo>
                  <a:cubicBezTo>
                    <a:pt x="295" y="74"/>
                    <a:pt x="297" y="75"/>
                    <a:pt x="298" y="74"/>
                  </a:cubicBezTo>
                  <a:cubicBezTo>
                    <a:pt x="294" y="73"/>
                    <a:pt x="294" y="74"/>
                    <a:pt x="293" y="69"/>
                  </a:cubicBezTo>
                  <a:cubicBezTo>
                    <a:pt x="294" y="68"/>
                    <a:pt x="295" y="70"/>
                    <a:pt x="296" y="71"/>
                  </a:cubicBezTo>
                  <a:cubicBezTo>
                    <a:pt x="297" y="70"/>
                    <a:pt x="296" y="69"/>
                    <a:pt x="296" y="69"/>
                  </a:cubicBezTo>
                  <a:cubicBezTo>
                    <a:pt x="297" y="68"/>
                    <a:pt x="299" y="70"/>
                    <a:pt x="298" y="71"/>
                  </a:cubicBezTo>
                  <a:cubicBezTo>
                    <a:pt x="298" y="72"/>
                    <a:pt x="299" y="73"/>
                    <a:pt x="300" y="72"/>
                  </a:cubicBezTo>
                  <a:cubicBezTo>
                    <a:pt x="302" y="75"/>
                    <a:pt x="297" y="76"/>
                    <a:pt x="296" y="76"/>
                  </a:cubicBezTo>
                  <a:close/>
                  <a:moveTo>
                    <a:pt x="334" y="66"/>
                  </a:moveTo>
                  <a:cubicBezTo>
                    <a:pt x="330" y="68"/>
                    <a:pt x="327" y="68"/>
                    <a:pt x="324" y="65"/>
                  </a:cubicBezTo>
                  <a:cubicBezTo>
                    <a:pt x="327" y="63"/>
                    <a:pt x="333" y="65"/>
                    <a:pt x="330" y="59"/>
                  </a:cubicBezTo>
                  <a:cubicBezTo>
                    <a:pt x="332" y="56"/>
                    <a:pt x="333" y="62"/>
                    <a:pt x="335" y="63"/>
                  </a:cubicBezTo>
                  <a:cubicBezTo>
                    <a:pt x="334" y="64"/>
                    <a:pt x="333" y="65"/>
                    <a:pt x="334" y="66"/>
                  </a:cubicBezTo>
                  <a:close/>
                  <a:moveTo>
                    <a:pt x="347" y="54"/>
                  </a:moveTo>
                  <a:cubicBezTo>
                    <a:pt x="345" y="50"/>
                    <a:pt x="346" y="47"/>
                    <a:pt x="345" y="44"/>
                  </a:cubicBezTo>
                  <a:cubicBezTo>
                    <a:pt x="351" y="43"/>
                    <a:pt x="351" y="50"/>
                    <a:pt x="347" y="54"/>
                  </a:cubicBezTo>
                  <a:close/>
                  <a:moveTo>
                    <a:pt x="356" y="34"/>
                  </a:moveTo>
                  <a:cubicBezTo>
                    <a:pt x="359" y="38"/>
                    <a:pt x="355" y="40"/>
                    <a:pt x="356" y="43"/>
                  </a:cubicBezTo>
                  <a:cubicBezTo>
                    <a:pt x="354" y="44"/>
                    <a:pt x="353" y="42"/>
                    <a:pt x="352" y="41"/>
                  </a:cubicBezTo>
                  <a:cubicBezTo>
                    <a:pt x="357" y="39"/>
                    <a:pt x="352" y="36"/>
                    <a:pt x="356" y="34"/>
                  </a:cubicBezTo>
                  <a:close/>
                  <a:moveTo>
                    <a:pt x="340" y="49"/>
                  </a:moveTo>
                  <a:cubicBezTo>
                    <a:pt x="338" y="52"/>
                    <a:pt x="335" y="55"/>
                    <a:pt x="339" y="59"/>
                  </a:cubicBezTo>
                  <a:cubicBezTo>
                    <a:pt x="334" y="59"/>
                    <a:pt x="334" y="51"/>
                    <a:pt x="334" y="48"/>
                  </a:cubicBezTo>
                  <a:cubicBezTo>
                    <a:pt x="330" y="47"/>
                    <a:pt x="330" y="48"/>
                    <a:pt x="327" y="51"/>
                  </a:cubicBezTo>
                  <a:cubicBezTo>
                    <a:pt x="326" y="49"/>
                    <a:pt x="331" y="47"/>
                    <a:pt x="329" y="44"/>
                  </a:cubicBezTo>
                  <a:cubicBezTo>
                    <a:pt x="331" y="44"/>
                    <a:pt x="337" y="50"/>
                    <a:pt x="336" y="44"/>
                  </a:cubicBezTo>
                  <a:cubicBezTo>
                    <a:pt x="339" y="42"/>
                    <a:pt x="336" y="47"/>
                    <a:pt x="340" y="49"/>
                  </a:cubicBezTo>
                  <a:close/>
                  <a:moveTo>
                    <a:pt x="348" y="29"/>
                  </a:moveTo>
                  <a:cubicBezTo>
                    <a:pt x="347" y="34"/>
                    <a:pt x="343" y="37"/>
                    <a:pt x="338" y="41"/>
                  </a:cubicBezTo>
                  <a:cubicBezTo>
                    <a:pt x="339" y="34"/>
                    <a:pt x="343" y="30"/>
                    <a:pt x="348" y="26"/>
                  </a:cubicBezTo>
                  <a:cubicBezTo>
                    <a:pt x="349" y="28"/>
                    <a:pt x="342" y="33"/>
                    <a:pt x="348" y="29"/>
                  </a:cubicBezTo>
                  <a:close/>
                  <a:moveTo>
                    <a:pt x="332" y="37"/>
                  </a:moveTo>
                  <a:cubicBezTo>
                    <a:pt x="331" y="30"/>
                    <a:pt x="333" y="26"/>
                    <a:pt x="336" y="23"/>
                  </a:cubicBezTo>
                  <a:cubicBezTo>
                    <a:pt x="335" y="27"/>
                    <a:pt x="338" y="31"/>
                    <a:pt x="332" y="37"/>
                  </a:cubicBezTo>
                  <a:close/>
                  <a:moveTo>
                    <a:pt x="332" y="24"/>
                  </a:moveTo>
                  <a:cubicBezTo>
                    <a:pt x="330" y="24"/>
                    <a:pt x="329" y="25"/>
                    <a:pt x="329" y="26"/>
                  </a:cubicBezTo>
                  <a:cubicBezTo>
                    <a:pt x="328" y="27"/>
                    <a:pt x="327" y="24"/>
                    <a:pt x="325" y="26"/>
                  </a:cubicBezTo>
                  <a:cubicBezTo>
                    <a:pt x="325" y="27"/>
                    <a:pt x="325" y="28"/>
                    <a:pt x="323" y="29"/>
                  </a:cubicBezTo>
                  <a:cubicBezTo>
                    <a:pt x="321" y="26"/>
                    <a:pt x="325" y="23"/>
                    <a:pt x="326" y="20"/>
                  </a:cubicBezTo>
                  <a:cubicBezTo>
                    <a:pt x="328" y="23"/>
                    <a:pt x="330" y="21"/>
                    <a:pt x="332" y="24"/>
                  </a:cubicBezTo>
                  <a:close/>
                  <a:moveTo>
                    <a:pt x="319" y="27"/>
                  </a:moveTo>
                  <a:cubicBezTo>
                    <a:pt x="317" y="29"/>
                    <a:pt x="316" y="28"/>
                    <a:pt x="317" y="27"/>
                  </a:cubicBezTo>
                  <a:cubicBezTo>
                    <a:pt x="317" y="25"/>
                    <a:pt x="310" y="31"/>
                    <a:pt x="314" y="29"/>
                  </a:cubicBezTo>
                  <a:cubicBezTo>
                    <a:pt x="316" y="32"/>
                    <a:pt x="310" y="31"/>
                    <a:pt x="309" y="28"/>
                  </a:cubicBezTo>
                  <a:cubicBezTo>
                    <a:pt x="313" y="24"/>
                    <a:pt x="316" y="23"/>
                    <a:pt x="319" y="27"/>
                  </a:cubicBezTo>
                  <a:close/>
                  <a:moveTo>
                    <a:pt x="304" y="30"/>
                  </a:moveTo>
                  <a:cubicBezTo>
                    <a:pt x="302" y="37"/>
                    <a:pt x="308" y="34"/>
                    <a:pt x="309" y="40"/>
                  </a:cubicBezTo>
                  <a:cubicBezTo>
                    <a:pt x="311" y="33"/>
                    <a:pt x="316" y="36"/>
                    <a:pt x="323" y="31"/>
                  </a:cubicBezTo>
                  <a:cubicBezTo>
                    <a:pt x="323" y="33"/>
                    <a:pt x="322" y="35"/>
                    <a:pt x="323" y="36"/>
                  </a:cubicBezTo>
                  <a:cubicBezTo>
                    <a:pt x="320" y="38"/>
                    <a:pt x="313" y="35"/>
                    <a:pt x="315" y="41"/>
                  </a:cubicBezTo>
                  <a:cubicBezTo>
                    <a:pt x="314" y="42"/>
                    <a:pt x="308" y="38"/>
                    <a:pt x="309" y="42"/>
                  </a:cubicBezTo>
                  <a:cubicBezTo>
                    <a:pt x="306" y="39"/>
                    <a:pt x="302" y="42"/>
                    <a:pt x="299" y="39"/>
                  </a:cubicBezTo>
                  <a:cubicBezTo>
                    <a:pt x="304" y="36"/>
                    <a:pt x="297" y="32"/>
                    <a:pt x="304" y="30"/>
                  </a:cubicBezTo>
                  <a:close/>
                  <a:moveTo>
                    <a:pt x="278" y="50"/>
                  </a:moveTo>
                  <a:cubicBezTo>
                    <a:pt x="276" y="50"/>
                    <a:pt x="275" y="49"/>
                    <a:pt x="273" y="47"/>
                  </a:cubicBezTo>
                  <a:cubicBezTo>
                    <a:pt x="276" y="45"/>
                    <a:pt x="277" y="46"/>
                    <a:pt x="277" y="49"/>
                  </a:cubicBezTo>
                  <a:cubicBezTo>
                    <a:pt x="277" y="42"/>
                    <a:pt x="283" y="46"/>
                    <a:pt x="284" y="44"/>
                  </a:cubicBezTo>
                  <a:cubicBezTo>
                    <a:pt x="290" y="47"/>
                    <a:pt x="282" y="46"/>
                    <a:pt x="278" y="50"/>
                  </a:cubicBezTo>
                  <a:close/>
                  <a:moveTo>
                    <a:pt x="298" y="25"/>
                  </a:moveTo>
                  <a:cubicBezTo>
                    <a:pt x="303" y="25"/>
                    <a:pt x="295" y="32"/>
                    <a:pt x="295" y="35"/>
                  </a:cubicBezTo>
                  <a:cubicBezTo>
                    <a:pt x="292" y="34"/>
                    <a:pt x="289" y="37"/>
                    <a:pt x="286" y="33"/>
                  </a:cubicBezTo>
                  <a:cubicBezTo>
                    <a:pt x="288" y="32"/>
                    <a:pt x="289" y="31"/>
                    <a:pt x="288" y="29"/>
                  </a:cubicBezTo>
                  <a:cubicBezTo>
                    <a:pt x="292" y="35"/>
                    <a:pt x="294" y="26"/>
                    <a:pt x="298" y="25"/>
                  </a:cubicBezTo>
                  <a:close/>
                  <a:moveTo>
                    <a:pt x="272" y="47"/>
                  </a:moveTo>
                  <a:cubicBezTo>
                    <a:pt x="269" y="51"/>
                    <a:pt x="267" y="48"/>
                    <a:pt x="265" y="50"/>
                  </a:cubicBezTo>
                  <a:cubicBezTo>
                    <a:pt x="262" y="45"/>
                    <a:pt x="270" y="44"/>
                    <a:pt x="272" y="47"/>
                  </a:cubicBezTo>
                  <a:close/>
                  <a:moveTo>
                    <a:pt x="230" y="75"/>
                  </a:moveTo>
                  <a:cubicBezTo>
                    <a:pt x="231" y="76"/>
                    <a:pt x="230" y="76"/>
                    <a:pt x="230" y="77"/>
                  </a:cubicBezTo>
                  <a:cubicBezTo>
                    <a:pt x="229" y="77"/>
                    <a:pt x="229" y="78"/>
                    <a:pt x="230" y="79"/>
                  </a:cubicBezTo>
                  <a:cubicBezTo>
                    <a:pt x="228" y="79"/>
                    <a:pt x="224" y="71"/>
                    <a:pt x="219" y="72"/>
                  </a:cubicBezTo>
                  <a:cubicBezTo>
                    <a:pt x="219" y="67"/>
                    <a:pt x="226" y="60"/>
                    <a:pt x="230" y="66"/>
                  </a:cubicBezTo>
                  <a:cubicBezTo>
                    <a:pt x="229" y="66"/>
                    <a:pt x="228" y="65"/>
                    <a:pt x="227" y="64"/>
                  </a:cubicBezTo>
                  <a:cubicBezTo>
                    <a:pt x="226" y="65"/>
                    <a:pt x="228" y="66"/>
                    <a:pt x="228" y="67"/>
                  </a:cubicBezTo>
                  <a:cubicBezTo>
                    <a:pt x="225" y="68"/>
                    <a:pt x="223" y="67"/>
                    <a:pt x="219" y="70"/>
                  </a:cubicBezTo>
                  <a:cubicBezTo>
                    <a:pt x="221" y="72"/>
                    <a:pt x="224" y="68"/>
                    <a:pt x="226" y="69"/>
                  </a:cubicBezTo>
                  <a:cubicBezTo>
                    <a:pt x="226" y="72"/>
                    <a:pt x="225" y="77"/>
                    <a:pt x="230" y="75"/>
                  </a:cubicBezTo>
                  <a:close/>
                  <a:moveTo>
                    <a:pt x="256" y="49"/>
                  </a:moveTo>
                  <a:cubicBezTo>
                    <a:pt x="255" y="54"/>
                    <a:pt x="254" y="47"/>
                    <a:pt x="252" y="45"/>
                  </a:cubicBezTo>
                  <a:cubicBezTo>
                    <a:pt x="255" y="42"/>
                    <a:pt x="258" y="42"/>
                    <a:pt x="261" y="45"/>
                  </a:cubicBezTo>
                  <a:cubicBezTo>
                    <a:pt x="262" y="48"/>
                    <a:pt x="259" y="45"/>
                    <a:pt x="258" y="44"/>
                  </a:cubicBezTo>
                  <a:cubicBezTo>
                    <a:pt x="256" y="46"/>
                    <a:pt x="255" y="47"/>
                    <a:pt x="256" y="49"/>
                  </a:cubicBezTo>
                  <a:close/>
                  <a:moveTo>
                    <a:pt x="280" y="28"/>
                  </a:moveTo>
                  <a:cubicBezTo>
                    <a:pt x="285" y="18"/>
                    <a:pt x="292" y="27"/>
                    <a:pt x="280" y="28"/>
                  </a:cubicBezTo>
                  <a:close/>
                  <a:moveTo>
                    <a:pt x="277" y="22"/>
                  </a:moveTo>
                  <a:cubicBezTo>
                    <a:pt x="280" y="21"/>
                    <a:pt x="278" y="29"/>
                    <a:pt x="278" y="32"/>
                  </a:cubicBezTo>
                  <a:cubicBezTo>
                    <a:pt x="274" y="34"/>
                    <a:pt x="277" y="28"/>
                    <a:pt x="276" y="27"/>
                  </a:cubicBezTo>
                  <a:cubicBezTo>
                    <a:pt x="272" y="24"/>
                    <a:pt x="273" y="30"/>
                    <a:pt x="270" y="31"/>
                  </a:cubicBezTo>
                  <a:cubicBezTo>
                    <a:pt x="266" y="24"/>
                    <a:pt x="277" y="25"/>
                    <a:pt x="277" y="22"/>
                  </a:cubicBezTo>
                  <a:close/>
                  <a:moveTo>
                    <a:pt x="266" y="32"/>
                  </a:moveTo>
                  <a:cubicBezTo>
                    <a:pt x="269" y="36"/>
                    <a:pt x="267" y="40"/>
                    <a:pt x="271" y="35"/>
                  </a:cubicBezTo>
                  <a:cubicBezTo>
                    <a:pt x="274" y="41"/>
                    <a:pt x="266" y="39"/>
                    <a:pt x="263" y="40"/>
                  </a:cubicBezTo>
                  <a:cubicBezTo>
                    <a:pt x="261" y="36"/>
                    <a:pt x="260" y="38"/>
                    <a:pt x="259" y="34"/>
                  </a:cubicBezTo>
                  <a:cubicBezTo>
                    <a:pt x="262" y="33"/>
                    <a:pt x="264" y="33"/>
                    <a:pt x="266" y="32"/>
                  </a:cubicBezTo>
                  <a:close/>
                  <a:moveTo>
                    <a:pt x="247" y="41"/>
                  </a:moveTo>
                  <a:cubicBezTo>
                    <a:pt x="249" y="44"/>
                    <a:pt x="243" y="46"/>
                    <a:pt x="244" y="49"/>
                  </a:cubicBezTo>
                  <a:cubicBezTo>
                    <a:pt x="243" y="50"/>
                    <a:pt x="242" y="48"/>
                    <a:pt x="243" y="47"/>
                  </a:cubicBezTo>
                  <a:cubicBezTo>
                    <a:pt x="242" y="46"/>
                    <a:pt x="241" y="46"/>
                    <a:pt x="241" y="47"/>
                  </a:cubicBezTo>
                  <a:cubicBezTo>
                    <a:pt x="240" y="45"/>
                    <a:pt x="241" y="45"/>
                    <a:pt x="242" y="46"/>
                  </a:cubicBezTo>
                  <a:cubicBezTo>
                    <a:pt x="246" y="44"/>
                    <a:pt x="244" y="41"/>
                    <a:pt x="247" y="41"/>
                  </a:cubicBezTo>
                  <a:close/>
                  <a:moveTo>
                    <a:pt x="191" y="73"/>
                  </a:moveTo>
                  <a:cubicBezTo>
                    <a:pt x="190" y="69"/>
                    <a:pt x="191" y="71"/>
                    <a:pt x="188" y="74"/>
                  </a:cubicBezTo>
                  <a:cubicBezTo>
                    <a:pt x="187" y="71"/>
                    <a:pt x="187" y="69"/>
                    <a:pt x="189" y="67"/>
                  </a:cubicBezTo>
                  <a:cubicBezTo>
                    <a:pt x="193" y="67"/>
                    <a:pt x="195" y="71"/>
                    <a:pt x="191" y="73"/>
                  </a:cubicBezTo>
                  <a:close/>
                  <a:moveTo>
                    <a:pt x="215" y="53"/>
                  </a:moveTo>
                  <a:cubicBezTo>
                    <a:pt x="214" y="54"/>
                    <a:pt x="213" y="53"/>
                    <a:pt x="213" y="52"/>
                  </a:cubicBezTo>
                  <a:cubicBezTo>
                    <a:pt x="212" y="51"/>
                    <a:pt x="211" y="52"/>
                    <a:pt x="211" y="52"/>
                  </a:cubicBezTo>
                  <a:cubicBezTo>
                    <a:pt x="208" y="51"/>
                    <a:pt x="218" y="49"/>
                    <a:pt x="212" y="49"/>
                  </a:cubicBezTo>
                  <a:cubicBezTo>
                    <a:pt x="212" y="45"/>
                    <a:pt x="221" y="48"/>
                    <a:pt x="222" y="41"/>
                  </a:cubicBezTo>
                  <a:cubicBezTo>
                    <a:pt x="224" y="45"/>
                    <a:pt x="227" y="40"/>
                    <a:pt x="229" y="45"/>
                  </a:cubicBezTo>
                  <a:cubicBezTo>
                    <a:pt x="224" y="46"/>
                    <a:pt x="215" y="46"/>
                    <a:pt x="215" y="53"/>
                  </a:cubicBezTo>
                  <a:close/>
                  <a:moveTo>
                    <a:pt x="259" y="29"/>
                  </a:moveTo>
                  <a:cubicBezTo>
                    <a:pt x="253" y="28"/>
                    <a:pt x="253" y="37"/>
                    <a:pt x="247" y="36"/>
                  </a:cubicBezTo>
                  <a:cubicBezTo>
                    <a:pt x="246" y="34"/>
                    <a:pt x="254" y="24"/>
                    <a:pt x="254" y="29"/>
                  </a:cubicBezTo>
                  <a:cubicBezTo>
                    <a:pt x="255" y="27"/>
                    <a:pt x="257" y="25"/>
                    <a:pt x="256" y="22"/>
                  </a:cubicBezTo>
                  <a:cubicBezTo>
                    <a:pt x="261" y="21"/>
                    <a:pt x="256" y="27"/>
                    <a:pt x="259" y="29"/>
                  </a:cubicBezTo>
                  <a:close/>
                  <a:moveTo>
                    <a:pt x="236" y="29"/>
                  </a:moveTo>
                  <a:cubicBezTo>
                    <a:pt x="239" y="33"/>
                    <a:pt x="234" y="35"/>
                    <a:pt x="237" y="39"/>
                  </a:cubicBezTo>
                  <a:cubicBezTo>
                    <a:pt x="235" y="40"/>
                    <a:pt x="235" y="38"/>
                    <a:pt x="236" y="38"/>
                  </a:cubicBezTo>
                  <a:cubicBezTo>
                    <a:pt x="234" y="35"/>
                    <a:pt x="231" y="43"/>
                    <a:pt x="230" y="37"/>
                  </a:cubicBezTo>
                  <a:cubicBezTo>
                    <a:pt x="230" y="36"/>
                    <a:pt x="231" y="37"/>
                    <a:pt x="232" y="37"/>
                  </a:cubicBezTo>
                  <a:cubicBezTo>
                    <a:pt x="237" y="35"/>
                    <a:pt x="230" y="31"/>
                    <a:pt x="236" y="29"/>
                  </a:cubicBezTo>
                  <a:close/>
                  <a:moveTo>
                    <a:pt x="203" y="54"/>
                  </a:moveTo>
                  <a:cubicBezTo>
                    <a:pt x="203" y="57"/>
                    <a:pt x="205" y="59"/>
                    <a:pt x="205" y="62"/>
                  </a:cubicBezTo>
                  <a:cubicBezTo>
                    <a:pt x="203" y="65"/>
                    <a:pt x="198" y="58"/>
                    <a:pt x="202" y="64"/>
                  </a:cubicBezTo>
                  <a:cubicBezTo>
                    <a:pt x="200" y="65"/>
                    <a:pt x="196" y="61"/>
                    <a:pt x="200" y="66"/>
                  </a:cubicBezTo>
                  <a:cubicBezTo>
                    <a:pt x="197" y="65"/>
                    <a:pt x="192" y="66"/>
                    <a:pt x="192" y="61"/>
                  </a:cubicBezTo>
                  <a:cubicBezTo>
                    <a:pt x="199" y="65"/>
                    <a:pt x="198" y="59"/>
                    <a:pt x="203" y="54"/>
                  </a:cubicBezTo>
                  <a:close/>
                  <a:moveTo>
                    <a:pt x="82" y="61"/>
                  </a:moveTo>
                  <a:cubicBezTo>
                    <a:pt x="76" y="60"/>
                    <a:pt x="82" y="52"/>
                    <a:pt x="75" y="59"/>
                  </a:cubicBezTo>
                  <a:cubicBezTo>
                    <a:pt x="74" y="55"/>
                    <a:pt x="83" y="51"/>
                    <a:pt x="89" y="47"/>
                  </a:cubicBezTo>
                  <a:cubicBezTo>
                    <a:pt x="90" y="50"/>
                    <a:pt x="90" y="52"/>
                    <a:pt x="91" y="54"/>
                  </a:cubicBezTo>
                  <a:cubicBezTo>
                    <a:pt x="85" y="55"/>
                    <a:pt x="83" y="55"/>
                    <a:pt x="82" y="61"/>
                  </a:cubicBezTo>
                  <a:close/>
                  <a:moveTo>
                    <a:pt x="106" y="38"/>
                  </a:moveTo>
                  <a:cubicBezTo>
                    <a:pt x="110" y="35"/>
                    <a:pt x="106" y="44"/>
                    <a:pt x="109" y="41"/>
                  </a:cubicBezTo>
                  <a:cubicBezTo>
                    <a:pt x="110" y="43"/>
                    <a:pt x="107" y="44"/>
                    <a:pt x="106" y="45"/>
                  </a:cubicBezTo>
                  <a:cubicBezTo>
                    <a:pt x="102" y="43"/>
                    <a:pt x="107" y="41"/>
                    <a:pt x="106" y="38"/>
                  </a:cubicBezTo>
                  <a:close/>
                  <a:moveTo>
                    <a:pt x="80" y="70"/>
                  </a:moveTo>
                  <a:cubicBezTo>
                    <a:pt x="75" y="67"/>
                    <a:pt x="86" y="62"/>
                    <a:pt x="88" y="67"/>
                  </a:cubicBezTo>
                  <a:cubicBezTo>
                    <a:pt x="85" y="70"/>
                    <a:pt x="83" y="65"/>
                    <a:pt x="80" y="70"/>
                  </a:cubicBezTo>
                  <a:close/>
                  <a:moveTo>
                    <a:pt x="151" y="43"/>
                  </a:moveTo>
                  <a:cubicBezTo>
                    <a:pt x="156" y="38"/>
                    <a:pt x="151" y="38"/>
                    <a:pt x="159" y="37"/>
                  </a:cubicBezTo>
                  <a:cubicBezTo>
                    <a:pt x="159" y="38"/>
                    <a:pt x="158" y="38"/>
                    <a:pt x="158" y="38"/>
                  </a:cubicBezTo>
                  <a:cubicBezTo>
                    <a:pt x="156" y="39"/>
                    <a:pt x="158" y="40"/>
                    <a:pt x="159" y="42"/>
                  </a:cubicBezTo>
                  <a:cubicBezTo>
                    <a:pt x="156" y="45"/>
                    <a:pt x="154" y="41"/>
                    <a:pt x="151" y="43"/>
                  </a:cubicBezTo>
                  <a:close/>
                  <a:moveTo>
                    <a:pt x="121" y="68"/>
                  </a:moveTo>
                  <a:cubicBezTo>
                    <a:pt x="123" y="69"/>
                    <a:pt x="124" y="71"/>
                    <a:pt x="125" y="72"/>
                  </a:cubicBezTo>
                  <a:cubicBezTo>
                    <a:pt x="121" y="76"/>
                    <a:pt x="116" y="70"/>
                    <a:pt x="121" y="68"/>
                  </a:cubicBezTo>
                  <a:close/>
                  <a:moveTo>
                    <a:pt x="170" y="40"/>
                  </a:moveTo>
                  <a:cubicBezTo>
                    <a:pt x="172" y="45"/>
                    <a:pt x="170" y="45"/>
                    <a:pt x="165" y="48"/>
                  </a:cubicBezTo>
                  <a:cubicBezTo>
                    <a:pt x="161" y="44"/>
                    <a:pt x="169" y="43"/>
                    <a:pt x="170" y="40"/>
                  </a:cubicBezTo>
                  <a:close/>
                  <a:moveTo>
                    <a:pt x="134" y="77"/>
                  </a:moveTo>
                  <a:cubicBezTo>
                    <a:pt x="132" y="75"/>
                    <a:pt x="133" y="74"/>
                    <a:pt x="132" y="72"/>
                  </a:cubicBezTo>
                  <a:cubicBezTo>
                    <a:pt x="134" y="72"/>
                    <a:pt x="135" y="71"/>
                    <a:pt x="137" y="70"/>
                  </a:cubicBezTo>
                  <a:cubicBezTo>
                    <a:pt x="140" y="72"/>
                    <a:pt x="139" y="73"/>
                    <a:pt x="140" y="75"/>
                  </a:cubicBezTo>
                  <a:cubicBezTo>
                    <a:pt x="138" y="77"/>
                    <a:pt x="136" y="75"/>
                    <a:pt x="134" y="77"/>
                  </a:cubicBezTo>
                  <a:close/>
                  <a:moveTo>
                    <a:pt x="142" y="71"/>
                  </a:moveTo>
                  <a:cubicBezTo>
                    <a:pt x="142" y="65"/>
                    <a:pt x="146" y="71"/>
                    <a:pt x="152" y="67"/>
                  </a:cubicBezTo>
                  <a:cubicBezTo>
                    <a:pt x="150" y="67"/>
                    <a:pt x="148" y="68"/>
                    <a:pt x="147" y="66"/>
                  </a:cubicBezTo>
                  <a:cubicBezTo>
                    <a:pt x="149" y="64"/>
                    <a:pt x="151" y="64"/>
                    <a:pt x="153" y="66"/>
                  </a:cubicBezTo>
                  <a:cubicBezTo>
                    <a:pt x="152" y="72"/>
                    <a:pt x="146" y="68"/>
                    <a:pt x="142" y="71"/>
                  </a:cubicBezTo>
                  <a:close/>
                  <a:moveTo>
                    <a:pt x="159" y="63"/>
                  </a:moveTo>
                  <a:cubicBezTo>
                    <a:pt x="158" y="61"/>
                    <a:pt x="162" y="63"/>
                    <a:pt x="161" y="60"/>
                  </a:cubicBezTo>
                  <a:cubicBezTo>
                    <a:pt x="165" y="64"/>
                    <a:pt x="161" y="69"/>
                    <a:pt x="162" y="74"/>
                  </a:cubicBezTo>
                  <a:cubicBezTo>
                    <a:pt x="159" y="71"/>
                    <a:pt x="161" y="64"/>
                    <a:pt x="159" y="63"/>
                  </a:cubicBezTo>
                  <a:close/>
                  <a:moveTo>
                    <a:pt x="195" y="37"/>
                  </a:moveTo>
                  <a:cubicBezTo>
                    <a:pt x="191" y="34"/>
                    <a:pt x="199" y="30"/>
                    <a:pt x="201" y="31"/>
                  </a:cubicBezTo>
                  <a:cubicBezTo>
                    <a:pt x="203" y="36"/>
                    <a:pt x="198" y="34"/>
                    <a:pt x="195" y="37"/>
                  </a:cubicBezTo>
                  <a:close/>
                  <a:moveTo>
                    <a:pt x="229" y="29"/>
                  </a:moveTo>
                  <a:cubicBezTo>
                    <a:pt x="227" y="31"/>
                    <a:pt x="225" y="29"/>
                    <a:pt x="223" y="31"/>
                  </a:cubicBezTo>
                  <a:cubicBezTo>
                    <a:pt x="221" y="33"/>
                    <a:pt x="228" y="28"/>
                    <a:pt x="224" y="25"/>
                  </a:cubicBezTo>
                  <a:cubicBezTo>
                    <a:pt x="226" y="24"/>
                    <a:pt x="228" y="22"/>
                    <a:pt x="230" y="21"/>
                  </a:cubicBezTo>
                  <a:cubicBezTo>
                    <a:pt x="227" y="21"/>
                    <a:pt x="227" y="19"/>
                    <a:pt x="229" y="18"/>
                  </a:cubicBezTo>
                  <a:cubicBezTo>
                    <a:pt x="233" y="22"/>
                    <a:pt x="226" y="25"/>
                    <a:pt x="229" y="29"/>
                  </a:cubicBezTo>
                  <a:close/>
                  <a:moveTo>
                    <a:pt x="182" y="51"/>
                  </a:moveTo>
                  <a:cubicBezTo>
                    <a:pt x="185" y="50"/>
                    <a:pt x="180" y="56"/>
                    <a:pt x="181" y="59"/>
                  </a:cubicBezTo>
                  <a:cubicBezTo>
                    <a:pt x="178" y="61"/>
                    <a:pt x="175" y="56"/>
                    <a:pt x="179" y="53"/>
                  </a:cubicBezTo>
                  <a:cubicBezTo>
                    <a:pt x="180" y="59"/>
                    <a:pt x="179" y="53"/>
                    <a:pt x="182" y="51"/>
                  </a:cubicBezTo>
                  <a:close/>
                  <a:moveTo>
                    <a:pt x="212" y="24"/>
                  </a:moveTo>
                  <a:cubicBezTo>
                    <a:pt x="218" y="25"/>
                    <a:pt x="209" y="27"/>
                    <a:pt x="206" y="30"/>
                  </a:cubicBezTo>
                  <a:cubicBezTo>
                    <a:pt x="206" y="29"/>
                    <a:pt x="206" y="28"/>
                    <a:pt x="205" y="26"/>
                  </a:cubicBezTo>
                  <a:cubicBezTo>
                    <a:pt x="207" y="21"/>
                    <a:pt x="213" y="30"/>
                    <a:pt x="212" y="24"/>
                  </a:cubicBezTo>
                  <a:close/>
                  <a:moveTo>
                    <a:pt x="184" y="44"/>
                  </a:moveTo>
                  <a:cubicBezTo>
                    <a:pt x="182" y="48"/>
                    <a:pt x="176" y="42"/>
                    <a:pt x="177" y="48"/>
                  </a:cubicBezTo>
                  <a:cubicBezTo>
                    <a:pt x="172" y="49"/>
                    <a:pt x="175" y="44"/>
                    <a:pt x="178" y="43"/>
                  </a:cubicBezTo>
                  <a:cubicBezTo>
                    <a:pt x="176" y="41"/>
                    <a:pt x="174" y="44"/>
                    <a:pt x="172" y="40"/>
                  </a:cubicBezTo>
                  <a:cubicBezTo>
                    <a:pt x="174" y="38"/>
                    <a:pt x="176" y="40"/>
                    <a:pt x="174" y="41"/>
                  </a:cubicBezTo>
                  <a:cubicBezTo>
                    <a:pt x="179" y="43"/>
                    <a:pt x="180" y="37"/>
                    <a:pt x="183" y="38"/>
                  </a:cubicBezTo>
                  <a:cubicBezTo>
                    <a:pt x="184" y="40"/>
                    <a:pt x="180" y="41"/>
                    <a:pt x="184" y="44"/>
                  </a:cubicBezTo>
                  <a:close/>
                  <a:moveTo>
                    <a:pt x="194" y="18"/>
                  </a:moveTo>
                  <a:cubicBezTo>
                    <a:pt x="197" y="17"/>
                    <a:pt x="199" y="17"/>
                    <a:pt x="201" y="16"/>
                  </a:cubicBezTo>
                  <a:cubicBezTo>
                    <a:pt x="205" y="24"/>
                    <a:pt x="195" y="20"/>
                    <a:pt x="194" y="29"/>
                  </a:cubicBezTo>
                  <a:cubicBezTo>
                    <a:pt x="190" y="29"/>
                    <a:pt x="190" y="27"/>
                    <a:pt x="190" y="23"/>
                  </a:cubicBezTo>
                  <a:cubicBezTo>
                    <a:pt x="189" y="26"/>
                    <a:pt x="188" y="26"/>
                    <a:pt x="187" y="24"/>
                  </a:cubicBezTo>
                  <a:cubicBezTo>
                    <a:pt x="190" y="23"/>
                    <a:pt x="194" y="22"/>
                    <a:pt x="197" y="21"/>
                  </a:cubicBezTo>
                  <a:cubicBezTo>
                    <a:pt x="198" y="19"/>
                    <a:pt x="196" y="20"/>
                    <a:pt x="194" y="18"/>
                  </a:cubicBezTo>
                  <a:close/>
                  <a:moveTo>
                    <a:pt x="185" y="31"/>
                  </a:moveTo>
                  <a:cubicBezTo>
                    <a:pt x="182" y="32"/>
                    <a:pt x="177" y="31"/>
                    <a:pt x="177" y="28"/>
                  </a:cubicBezTo>
                  <a:cubicBezTo>
                    <a:pt x="180" y="25"/>
                    <a:pt x="185" y="28"/>
                    <a:pt x="185" y="31"/>
                  </a:cubicBezTo>
                  <a:close/>
                  <a:moveTo>
                    <a:pt x="169" y="34"/>
                  </a:moveTo>
                  <a:cubicBezTo>
                    <a:pt x="164" y="30"/>
                    <a:pt x="171" y="28"/>
                    <a:pt x="169" y="25"/>
                  </a:cubicBezTo>
                  <a:cubicBezTo>
                    <a:pt x="171" y="24"/>
                    <a:pt x="171" y="32"/>
                    <a:pt x="169" y="34"/>
                  </a:cubicBezTo>
                  <a:close/>
                  <a:moveTo>
                    <a:pt x="120" y="63"/>
                  </a:moveTo>
                  <a:cubicBezTo>
                    <a:pt x="121" y="66"/>
                    <a:pt x="119" y="64"/>
                    <a:pt x="118" y="63"/>
                  </a:cubicBezTo>
                  <a:cubicBezTo>
                    <a:pt x="114" y="67"/>
                    <a:pt x="114" y="78"/>
                    <a:pt x="107" y="70"/>
                  </a:cubicBezTo>
                  <a:cubicBezTo>
                    <a:pt x="113" y="68"/>
                    <a:pt x="112" y="65"/>
                    <a:pt x="114" y="61"/>
                  </a:cubicBezTo>
                  <a:cubicBezTo>
                    <a:pt x="116" y="59"/>
                    <a:pt x="118" y="64"/>
                    <a:pt x="120" y="63"/>
                  </a:cubicBezTo>
                  <a:close/>
                  <a:moveTo>
                    <a:pt x="137" y="44"/>
                  </a:moveTo>
                  <a:cubicBezTo>
                    <a:pt x="136" y="45"/>
                    <a:pt x="137" y="45"/>
                    <a:pt x="137" y="46"/>
                  </a:cubicBezTo>
                  <a:cubicBezTo>
                    <a:pt x="131" y="45"/>
                    <a:pt x="140" y="43"/>
                    <a:pt x="141" y="40"/>
                  </a:cubicBezTo>
                  <a:cubicBezTo>
                    <a:pt x="145" y="43"/>
                    <a:pt x="140" y="46"/>
                    <a:pt x="137" y="44"/>
                  </a:cubicBezTo>
                  <a:close/>
                  <a:moveTo>
                    <a:pt x="160" y="29"/>
                  </a:moveTo>
                  <a:cubicBezTo>
                    <a:pt x="157" y="30"/>
                    <a:pt x="155" y="32"/>
                    <a:pt x="153" y="34"/>
                  </a:cubicBezTo>
                  <a:cubicBezTo>
                    <a:pt x="151" y="30"/>
                    <a:pt x="156" y="27"/>
                    <a:pt x="156" y="24"/>
                  </a:cubicBezTo>
                  <a:cubicBezTo>
                    <a:pt x="160" y="25"/>
                    <a:pt x="157" y="26"/>
                    <a:pt x="160" y="29"/>
                  </a:cubicBezTo>
                  <a:close/>
                  <a:moveTo>
                    <a:pt x="118" y="54"/>
                  </a:moveTo>
                  <a:cubicBezTo>
                    <a:pt x="121" y="55"/>
                    <a:pt x="121" y="50"/>
                    <a:pt x="125" y="52"/>
                  </a:cubicBezTo>
                  <a:cubicBezTo>
                    <a:pt x="126" y="58"/>
                    <a:pt x="119" y="56"/>
                    <a:pt x="116" y="59"/>
                  </a:cubicBezTo>
                  <a:cubicBezTo>
                    <a:pt x="115" y="57"/>
                    <a:pt x="114" y="56"/>
                    <a:pt x="113" y="54"/>
                  </a:cubicBezTo>
                  <a:cubicBezTo>
                    <a:pt x="115" y="51"/>
                    <a:pt x="116" y="49"/>
                    <a:pt x="117" y="48"/>
                  </a:cubicBezTo>
                  <a:cubicBezTo>
                    <a:pt x="121" y="46"/>
                    <a:pt x="116" y="52"/>
                    <a:pt x="118" y="54"/>
                  </a:cubicBezTo>
                  <a:close/>
                  <a:moveTo>
                    <a:pt x="124" y="36"/>
                  </a:moveTo>
                  <a:cubicBezTo>
                    <a:pt x="128" y="40"/>
                    <a:pt x="124" y="43"/>
                    <a:pt x="124" y="46"/>
                  </a:cubicBezTo>
                  <a:cubicBezTo>
                    <a:pt x="123" y="46"/>
                    <a:pt x="123" y="45"/>
                    <a:pt x="123" y="44"/>
                  </a:cubicBezTo>
                  <a:cubicBezTo>
                    <a:pt x="122" y="44"/>
                    <a:pt x="120" y="44"/>
                    <a:pt x="118" y="45"/>
                  </a:cubicBezTo>
                  <a:cubicBezTo>
                    <a:pt x="117" y="42"/>
                    <a:pt x="120" y="39"/>
                    <a:pt x="124" y="36"/>
                  </a:cubicBezTo>
                  <a:close/>
                  <a:moveTo>
                    <a:pt x="108" y="51"/>
                  </a:moveTo>
                  <a:cubicBezTo>
                    <a:pt x="105" y="55"/>
                    <a:pt x="103" y="61"/>
                    <a:pt x="99" y="62"/>
                  </a:cubicBezTo>
                  <a:cubicBezTo>
                    <a:pt x="99" y="57"/>
                    <a:pt x="96" y="52"/>
                    <a:pt x="102" y="48"/>
                  </a:cubicBezTo>
                  <a:cubicBezTo>
                    <a:pt x="106" y="48"/>
                    <a:pt x="104" y="53"/>
                    <a:pt x="108" y="51"/>
                  </a:cubicBezTo>
                  <a:close/>
                  <a:moveTo>
                    <a:pt x="147" y="15"/>
                  </a:moveTo>
                  <a:cubicBezTo>
                    <a:pt x="145" y="17"/>
                    <a:pt x="144" y="16"/>
                    <a:pt x="145" y="15"/>
                  </a:cubicBezTo>
                  <a:cubicBezTo>
                    <a:pt x="143" y="14"/>
                    <a:pt x="139" y="17"/>
                    <a:pt x="137" y="18"/>
                  </a:cubicBezTo>
                  <a:cubicBezTo>
                    <a:pt x="134" y="14"/>
                    <a:pt x="144" y="9"/>
                    <a:pt x="147" y="15"/>
                  </a:cubicBezTo>
                  <a:close/>
                  <a:moveTo>
                    <a:pt x="134" y="19"/>
                  </a:moveTo>
                  <a:cubicBezTo>
                    <a:pt x="134" y="24"/>
                    <a:pt x="130" y="26"/>
                    <a:pt x="131" y="29"/>
                  </a:cubicBezTo>
                  <a:cubicBezTo>
                    <a:pt x="129" y="31"/>
                    <a:pt x="127" y="33"/>
                    <a:pt x="124" y="34"/>
                  </a:cubicBezTo>
                  <a:cubicBezTo>
                    <a:pt x="122" y="33"/>
                    <a:pt x="122" y="31"/>
                    <a:pt x="124" y="29"/>
                  </a:cubicBezTo>
                  <a:cubicBezTo>
                    <a:pt x="125" y="30"/>
                    <a:pt x="124" y="31"/>
                    <a:pt x="124" y="31"/>
                  </a:cubicBezTo>
                  <a:cubicBezTo>
                    <a:pt x="128" y="32"/>
                    <a:pt x="130" y="18"/>
                    <a:pt x="128" y="21"/>
                  </a:cubicBezTo>
                  <a:cubicBezTo>
                    <a:pt x="127" y="19"/>
                    <a:pt x="131" y="18"/>
                    <a:pt x="130" y="16"/>
                  </a:cubicBezTo>
                  <a:cubicBezTo>
                    <a:pt x="132" y="15"/>
                    <a:pt x="131" y="18"/>
                    <a:pt x="134" y="19"/>
                  </a:cubicBezTo>
                  <a:close/>
                  <a:moveTo>
                    <a:pt x="120" y="24"/>
                  </a:moveTo>
                  <a:cubicBezTo>
                    <a:pt x="123" y="27"/>
                    <a:pt x="117" y="29"/>
                    <a:pt x="119" y="32"/>
                  </a:cubicBezTo>
                  <a:cubicBezTo>
                    <a:pt x="116" y="33"/>
                    <a:pt x="115" y="25"/>
                    <a:pt x="120" y="24"/>
                  </a:cubicBezTo>
                  <a:close/>
                  <a:moveTo>
                    <a:pt x="106" y="34"/>
                  </a:moveTo>
                  <a:cubicBezTo>
                    <a:pt x="106" y="31"/>
                    <a:pt x="109" y="28"/>
                    <a:pt x="112" y="26"/>
                  </a:cubicBezTo>
                  <a:cubicBezTo>
                    <a:pt x="117" y="31"/>
                    <a:pt x="110" y="32"/>
                    <a:pt x="106" y="34"/>
                  </a:cubicBezTo>
                  <a:close/>
                  <a:moveTo>
                    <a:pt x="45" y="55"/>
                  </a:moveTo>
                  <a:cubicBezTo>
                    <a:pt x="41" y="57"/>
                    <a:pt x="37" y="57"/>
                    <a:pt x="34" y="53"/>
                  </a:cubicBezTo>
                  <a:cubicBezTo>
                    <a:pt x="33" y="56"/>
                    <a:pt x="31" y="59"/>
                    <a:pt x="34" y="62"/>
                  </a:cubicBezTo>
                  <a:cubicBezTo>
                    <a:pt x="28" y="65"/>
                    <a:pt x="29" y="66"/>
                    <a:pt x="24" y="66"/>
                  </a:cubicBezTo>
                  <a:cubicBezTo>
                    <a:pt x="27" y="60"/>
                    <a:pt x="31" y="59"/>
                    <a:pt x="27" y="51"/>
                  </a:cubicBezTo>
                  <a:cubicBezTo>
                    <a:pt x="36" y="50"/>
                    <a:pt x="32" y="41"/>
                    <a:pt x="35" y="36"/>
                  </a:cubicBezTo>
                  <a:cubicBezTo>
                    <a:pt x="36" y="40"/>
                    <a:pt x="38" y="45"/>
                    <a:pt x="34" y="49"/>
                  </a:cubicBezTo>
                  <a:cubicBezTo>
                    <a:pt x="34" y="48"/>
                    <a:pt x="33" y="48"/>
                    <a:pt x="32" y="49"/>
                  </a:cubicBezTo>
                  <a:cubicBezTo>
                    <a:pt x="33" y="49"/>
                    <a:pt x="34" y="50"/>
                    <a:pt x="34" y="51"/>
                  </a:cubicBezTo>
                  <a:cubicBezTo>
                    <a:pt x="36" y="53"/>
                    <a:pt x="38" y="49"/>
                    <a:pt x="40" y="50"/>
                  </a:cubicBezTo>
                  <a:cubicBezTo>
                    <a:pt x="41" y="48"/>
                    <a:pt x="42" y="46"/>
                    <a:pt x="40" y="44"/>
                  </a:cubicBezTo>
                  <a:cubicBezTo>
                    <a:pt x="43" y="42"/>
                    <a:pt x="46" y="40"/>
                    <a:pt x="49" y="37"/>
                  </a:cubicBezTo>
                  <a:cubicBezTo>
                    <a:pt x="55" y="44"/>
                    <a:pt x="42" y="47"/>
                    <a:pt x="45" y="55"/>
                  </a:cubicBezTo>
                  <a:close/>
                  <a:moveTo>
                    <a:pt x="64" y="49"/>
                  </a:moveTo>
                  <a:cubicBezTo>
                    <a:pt x="63" y="48"/>
                    <a:pt x="62" y="50"/>
                    <a:pt x="61" y="50"/>
                  </a:cubicBezTo>
                  <a:cubicBezTo>
                    <a:pt x="57" y="41"/>
                    <a:pt x="73" y="49"/>
                    <a:pt x="65" y="54"/>
                  </a:cubicBezTo>
                  <a:cubicBezTo>
                    <a:pt x="64" y="52"/>
                    <a:pt x="65" y="51"/>
                    <a:pt x="64" y="49"/>
                  </a:cubicBezTo>
                  <a:close/>
                  <a:moveTo>
                    <a:pt x="97" y="29"/>
                  </a:moveTo>
                  <a:cubicBezTo>
                    <a:pt x="95" y="22"/>
                    <a:pt x="106" y="27"/>
                    <a:pt x="104" y="20"/>
                  </a:cubicBezTo>
                  <a:cubicBezTo>
                    <a:pt x="108" y="23"/>
                    <a:pt x="113" y="13"/>
                    <a:pt x="116" y="19"/>
                  </a:cubicBezTo>
                  <a:cubicBezTo>
                    <a:pt x="112" y="21"/>
                    <a:pt x="113" y="20"/>
                    <a:pt x="111" y="24"/>
                  </a:cubicBezTo>
                  <a:cubicBezTo>
                    <a:pt x="110" y="18"/>
                    <a:pt x="103" y="27"/>
                    <a:pt x="100" y="32"/>
                  </a:cubicBezTo>
                  <a:cubicBezTo>
                    <a:pt x="95" y="29"/>
                    <a:pt x="93" y="31"/>
                    <a:pt x="86" y="27"/>
                  </a:cubicBezTo>
                  <a:cubicBezTo>
                    <a:pt x="90" y="25"/>
                    <a:pt x="93" y="25"/>
                    <a:pt x="97" y="29"/>
                  </a:cubicBezTo>
                  <a:close/>
                  <a:moveTo>
                    <a:pt x="80" y="44"/>
                  </a:moveTo>
                  <a:cubicBezTo>
                    <a:pt x="76" y="38"/>
                    <a:pt x="87" y="38"/>
                    <a:pt x="90" y="36"/>
                  </a:cubicBezTo>
                  <a:cubicBezTo>
                    <a:pt x="92" y="42"/>
                    <a:pt x="83" y="40"/>
                    <a:pt x="80" y="44"/>
                  </a:cubicBezTo>
                  <a:close/>
                  <a:moveTo>
                    <a:pt x="84" y="32"/>
                  </a:moveTo>
                  <a:cubicBezTo>
                    <a:pt x="81" y="32"/>
                    <a:pt x="78" y="36"/>
                    <a:pt x="76" y="35"/>
                  </a:cubicBezTo>
                  <a:cubicBezTo>
                    <a:pt x="73" y="31"/>
                    <a:pt x="80" y="26"/>
                    <a:pt x="82" y="26"/>
                  </a:cubicBezTo>
                  <a:cubicBezTo>
                    <a:pt x="82" y="28"/>
                    <a:pt x="83" y="30"/>
                    <a:pt x="84" y="32"/>
                  </a:cubicBezTo>
                  <a:close/>
                  <a:moveTo>
                    <a:pt x="91" y="13"/>
                  </a:moveTo>
                  <a:cubicBezTo>
                    <a:pt x="93" y="17"/>
                    <a:pt x="91" y="22"/>
                    <a:pt x="87" y="22"/>
                  </a:cubicBezTo>
                  <a:cubicBezTo>
                    <a:pt x="86" y="19"/>
                    <a:pt x="87" y="16"/>
                    <a:pt x="91" y="13"/>
                  </a:cubicBezTo>
                  <a:close/>
                  <a:moveTo>
                    <a:pt x="69" y="56"/>
                  </a:moveTo>
                  <a:cubicBezTo>
                    <a:pt x="71" y="50"/>
                    <a:pt x="69" y="49"/>
                    <a:pt x="68" y="44"/>
                  </a:cubicBezTo>
                  <a:cubicBezTo>
                    <a:pt x="67" y="40"/>
                    <a:pt x="60" y="44"/>
                    <a:pt x="62" y="40"/>
                  </a:cubicBezTo>
                  <a:cubicBezTo>
                    <a:pt x="68" y="33"/>
                    <a:pt x="84" y="48"/>
                    <a:pt x="69" y="56"/>
                  </a:cubicBezTo>
                  <a:close/>
                  <a:moveTo>
                    <a:pt x="72" y="32"/>
                  </a:moveTo>
                  <a:cubicBezTo>
                    <a:pt x="70" y="34"/>
                    <a:pt x="58" y="37"/>
                    <a:pt x="56" y="41"/>
                  </a:cubicBezTo>
                  <a:cubicBezTo>
                    <a:pt x="55" y="37"/>
                    <a:pt x="59" y="34"/>
                    <a:pt x="63" y="30"/>
                  </a:cubicBezTo>
                  <a:cubicBezTo>
                    <a:pt x="66" y="31"/>
                    <a:pt x="69" y="33"/>
                    <a:pt x="72" y="32"/>
                  </a:cubicBezTo>
                  <a:close/>
                  <a:moveTo>
                    <a:pt x="76" y="25"/>
                  </a:moveTo>
                  <a:cubicBezTo>
                    <a:pt x="70" y="25"/>
                    <a:pt x="70" y="26"/>
                    <a:pt x="65" y="28"/>
                  </a:cubicBezTo>
                  <a:cubicBezTo>
                    <a:pt x="63" y="26"/>
                    <a:pt x="66" y="25"/>
                    <a:pt x="65" y="23"/>
                  </a:cubicBezTo>
                  <a:cubicBezTo>
                    <a:pt x="62" y="22"/>
                    <a:pt x="58" y="33"/>
                    <a:pt x="53" y="27"/>
                  </a:cubicBezTo>
                  <a:cubicBezTo>
                    <a:pt x="60" y="23"/>
                    <a:pt x="59" y="19"/>
                    <a:pt x="64" y="15"/>
                  </a:cubicBezTo>
                  <a:cubicBezTo>
                    <a:pt x="66" y="21"/>
                    <a:pt x="69" y="23"/>
                    <a:pt x="76" y="25"/>
                  </a:cubicBezTo>
                  <a:close/>
                  <a:moveTo>
                    <a:pt x="50" y="25"/>
                  </a:moveTo>
                  <a:cubicBezTo>
                    <a:pt x="46" y="32"/>
                    <a:pt x="57" y="33"/>
                    <a:pt x="53" y="36"/>
                  </a:cubicBezTo>
                  <a:cubicBezTo>
                    <a:pt x="51" y="32"/>
                    <a:pt x="48" y="36"/>
                    <a:pt x="47" y="32"/>
                  </a:cubicBezTo>
                  <a:cubicBezTo>
                    <a:pt x="45" y="35"/>
                    <a:pt x="45" y="38"/>
                    <a:pt x="40" y="40"/>
                  </a:cubicBezTo>
                  <a:cubicBezTo>
                    <a:pt x="40" y="32"/>
                    <a:pt x="41" y="27"/>
                    <a:pt x="50" y="25"/>
                  </a:cubicBezTo>
                  <a:close/>
                  <a:moveTo>
                    <a:pt x="62" y="13"/>
                  </a:moveTo>
                  <a:cubicBezTo>
                    <a:pt x="62" y="17"/>
                    <a:pt x="53" y="15"/>
                    <a:pt x="50" y="22"/>
                  </a:cubicBezTo>
                  <a:cubicBezTo>
                    <a:pt x="48" y="20"/>
                    <a:pt x="46" y="23"/>
                    <a:pt x="44" y="20"/>
                  </a:cubicBezTo>
                  <a:cubicBezTo>
                    <a:pt x="47" y="17"/>
                    <a:pt x="53" y="20"/>
                    <a:pt x="49" y="14"/>
                  </a:cubicBezTo>
                  <a:cubicBezTo>
                    <a:pt x="54" y="10"/>
                    <a:pt x="58" y="14"/>
                    <a:pt x="62" y="13"/>
                  </a:cubicBezTo>
                  <a:close/>
                </a:path>
              </a:pathLst>
            </a:custGeom>
            <a:solidFill>
              <a:srgbClr val="5F77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21592" y="591955"/>
              <a:ext cx="60548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rgbClr val="C00000"/>
                  </a:solidFill>
                </a:rPr>
                <a:t>HƯỚNG DẪN VỀ NHÀ</a:t>
              </a:r>
              <a:endParaRPr lang="zh-CN" altLang="en-US" sz="4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/>
      <p:bldP spid="31" grpId="0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6499" y="4344211"/>
            <a:ext cx="280440" cy="2621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4846" y="4344211"/>
            <a:ext cx="280440" cy="262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13193" y="4344211"/>
            <a:ext cx="280440" cy="262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540" y="4344211"/>
            <a:ext cx="280440" cy="2621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9887" y="4344211"/>
            <a:ext cx="280440" cy="262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8234" y="4344211"/>
            <a:ext cx="280440" cy="262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6581" y="4344211"/>
            <a:ext cx="280440" cy="2621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4928" y="4344211"/>
            <a:ext cx="280440" cy="2621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23275" y="4344211"/>
            <a:ext cx="280440" cy="262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1622" y="4344211"/>
            <a:ext cx="280440" cy="2621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9969" y="4344211"/>
            <a:ext cx="280440" cy="262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316" y="4344211"/>
            <a:ext cx="280440" cy="2621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6663" y="4344211"/>
            <a:ext cx="280440" cy="2621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10" y="4344211"/>
            <a:ext cx="280440" cy="262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3357" y="4344211"/>
            <a:ext cx="280440" cy="2621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1704" y="4344211"/>
            <a:ext cx="280440" cy="2621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0051" y="4344211"/>
            <a:ext cx="280440" cy="2621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6745" y="4344211"/>
            <a:ext cx="280440" cy="2621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3439" y="4344211"/>
            <a:ext cx="280440" cy="2621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80133" y="4344211"/>
            <a:ext cx="280440" cy="2621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6827" y="4344211"/>
            <a:ext cx="280440" cy="2621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53521" y="4344211"/>
            <a:ext cx="280440" cy="26215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8398" y="4344211"/>
            <a:ext cx="280440" cy="2621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5092" y="4344211"/>
            <a:ext cx="280440" cy="2621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1786" y="4344211"/>
            <a:ext cx="280440" cy="2621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8480" y="4344211"/>
            <a:ext cx="280440" cy="2621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174" y="4344211"/>
            <a:ext cx="280440" cy="2621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1868" y="4344211"/>
            <a:ext cx="280440" cy="2621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8562" y="4344211"/>
            <a:ext cx="280440" cy="26215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0215" y="4344211"/>
            <a:ext cx="280440" cy="2621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26897" y="4344211"/>
            <a:ext cx="280440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4519" y="1501254"/>
            <a:ext cx="871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ĐÃ LẮNG NGHE BÀI GIẢNG!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8" y="429765"/>
            <a:ext cx="1699015" cy="214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94" y="5140994"/>
            <a:ext cx="1693793" cy="1061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5" y="1227254"/>
            <a:ext cx="1603308" cy="1345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5"/>
          <p:cNvSpPr>
            <a:spLocks noEditPoints="1"/>
          </p:cNvSpPr>
          <p:nvPr/>
        </p:nvSpPr>
        <p:spPr bwMode="auto">
          <a:xfrm>
            <a:off x="7752581" y="1681687"/>
            <a:ext cx="3876850" cy="4684328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10185" y="1037230"/>
            <a:ext cx="5923128" cy="3916908"/>
          </a:xfrm>
          <a:prstGeom prst="wedgeEllipseCallout">
            <a:avLst>
              <a:gd name="adj1" fmla="val 50417"/>
              <a:gd name="adj2" fmla="val 3811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chương</a:t>
            </a:r>
            <a:r>
              <a:rPr lang="en-US" sz="3200" dirty="0" smtClean="0">
                <a:solidFill>
                  <a:srgbClr val="002060"/>
                </a:solidFill>
              </a:rPr>
              <a:t> VIII, </a:t>
            </a:r>
            <a:r>
              <a:rPr lang="en-US" sz="3200" dirty="0" err="1" smtClean="0">
                <a:solidFill>
                  <a:srgbClr val="002060"/>
                </a:solidFill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</a:rPr>
              <a:t>đã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gì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29" y="1362484"/>
            <a:ext cx="4210531" cy="3943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4829" y="1665028"/>
            <a:ext cx="6209731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CUỐI CHƯƠNG VIII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4821">
            <a:off x="9701913" y="3086372"/>
            <a:ext cx="1598434" cy="21052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923" y="430369"/>
            <a:ext cx="69194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</a:rPr>
              <a:t> 8.39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(SGK - tr67)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dirty="0"/>
              <a:t>Xem hình 8.55 rồi cho biết trong các khẳng định </a:t>
            </a:r>
            <a:r>
              <a:rPr lang="vi-VN" sz="2800" dirty="0" smtClean="0"/>
              <a:t>sau, </a:t>
            </a:r>
            <a:r>
              <a:rPr lang="vi-VN" sz="2800" dirty="0"/>
              <a:t>khẳng định nào </a:t>
            </a:r>
            <a:r>
              <a:rPr lang="vi-VN" sz="2800" dirty="0" smtClean="0"/>
              <a:t>đúng, </a:t>
            </a:r>
            <a:r>
              <a:rPr lang="vi-VN" sz="2800" dirty="0"/>
              <a:t>khẳng định nào </a:t>
            </a:r>
            <a:r>
              <a:rPr lang="vi-VN" sz="2800" dirty="0" smtClean="0"/>
              <a:t>sai?</a:t>
            </a:r>
            <a:endParaRPr lang="vi-VN" sz="2800" dirty="0"/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a</a:t>
            </a:r>
            <a:r>
              <a:rPr lang="vi-VN" sz="2800" dirty="0"/>
              <a:t>. Điểm C thuộc đường thẳng </a:t>
            </a:r>
            <a:r>
              <a:rPr lang="vi-VN" sz="2800" dirty="0" smtClean="0"/>
              <a:t>d, </a:t>
            </a:r>
            <a:r>
              <a:rPr lang="vi-VN" sz="2800" dirty="0"/>
              <a:t>hai điểm A và B không thuộc đường thẳng d 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b. Ba điểm </a:t>
            </a:r>
            <a:r>
              <a:rPr lang="vi-VN" sz="2800" dirty="0" smtClean="0"/>
              <a:t>A, B, </a:t>
            </a:r>
            <a:r>
              <a:rPr lang="vi-VN" sz="2800" dirty="0"/>
              <a:t>C không thẳng </a:t>
            </a:r>
            <a:r>
              <a:rPr lang="vi-VN" sz="2800" dirty="0" smtClean="0"/>
              <a:t>hàng.</a:t>
            </a:r>
            <a:endParaRPr lang="vi-VN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c. Điểm F không thuộc đường thẳng </a:t>
            </a:r>
            <a:r>
              <a:rPr lang="vi-VN" sz="2800" dirty="0" smtClean="0"/>
              <a:t>m</a:t>
            </a:r>
            <a:r>
              <a:rPr lang="en-US" sz="2800" dirty="0" smtClean="0"/>
              <a:t>.</a:t>
            </a:r>
            <a:r>
              <a:rPr lang="vi-VN" sz="2800" dirty="0" smtClean="0"/>
              <a:t> </a:t>
            </a:r>
            <a:endParaRPr lang="vi-VN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d. Ba điểm D , E , F không thẳng </a:t>
            </a:r>
            <a:r>
              <a:rPr lang="vi-VN" sz="2800" dirty="0" smtClean="0"/>
              <a:t>hàn</a:t>
            </a:r>
            <a:r>
              <a:rPr lang="en-US" sz="2800" dirty="0" smtClean="0"/>
              <a:t>g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625385" y="892034"/>
            <a:ext cx="2961564" cy="99628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61361" y="3253096"/>
            <a:ext cx="342558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10226620" y="1260524"/>
            <a:ext cx="609702" cy="467750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11166206" y="826154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9553433" y="1588069"/>
            <a:ext cx="539816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021" y="430369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d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56520" y="1749767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6167" y="947847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C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74639" y="947847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61260" y="3251262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E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3790" y="2847244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m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90131" y="3308908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D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10652491" y="3024098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9319881" y="2685451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8740621" y="3022263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27518" y="2558765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F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9630" y="4118779"/>
            <a:ext cx="208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Hình</a:t>
            </a:r>
            <a:r>
              <a:rPr lang="en-US" sz="2400" i="1" dirty="0" smtClean="0"/>
              <a:t> 8.55</a:t>
            </a:r>
            <a:endParaRPr lang="en-US" sz="24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7316257" y="3658949"/>
            <a:ext cx="1201003" cy="531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C00000"/>
                </a:solidFill>
              </a:rPr>
              <a:t>Đúng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318532" y="4331679"/>
            <a:ext cx="1201003" cy="531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C00000"/>
                </a:solidFill>
              </a:rPr>
              <a:t>Sai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310946" y="4974795"/>
            <a:ext cx="1201003" cy="531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C00000"/>
                </a:solidFill>
              </a:rPr>
              <a:t>Đúng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18532" y="5658722"/>
            <a:ext cx="1201003" cy="5315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C00000"/>
                </a:solidFill>
              </a:rPr>
              <a:t>Đúng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  <p:bldP spid="17" grpId="0"/>
      <p:bldP spid="20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04" y="0"/>
            <a:ext cx="9893338" cy="660551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255394" y="1692701"/>
            <a:ext cx="8251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Bài</a:t>
            </a:r>
            <a:r>
              <a:rPr lang="en-US" sz="2800" b="1" dirty="0" smtClean="0"/>
              <a:t> 8.40 (SGK - tr67):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/>
              <a:t>8.56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: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5394" y="4021898"/>
            <a:ext cx="6096000" cy="19514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Ba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smtClean="0"/>
              <a:t>A, B  </a:t>
            </a:r>
            <a:r>
              <a:rPr lang="en-US" sz="2800" dirty="0" err="1"/>
              <a:t>và</a:t>
            </a:r>
            <a:r>
              <a:rPr lang="en-US" sz="2800" dirty="0"/>
              <a:t> C?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BA </a:t>
            </a:r>
            <a:r>
              <a:rPr lang="en-US" sz="2800" dirty="0" err="1"/>
              <a:t>và</a:t>
            </a:r>
            <a:r>
              <a:rPr lang="en-US" sz="2800" dirty="0"/>
              <a:t> BC 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Ba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AB, BC </a:t>
            </a:r>
            <a:r>
              <a:rPr lang="en-US" sz="2800" dirty="0" err="1"/>
              <a:t>và</a:t>
            </a:r>
            <a:r>
              <a:rPr lang="en-US" sz="2800" dirty="0"/>
              <a:t> AC?</a:t>
            </a:r>
          </a:p>
        </p:txBody>
      </p:sp>
      <p:grpSp>
        <p:nvGrpSpPr>
          <p:cNvPr id="87" name="组合 42"/>
          <p:cNvGrpSpPr/>
          <p:nvPr/>
        </p:nvGrpSpPr>
        <p:grpSpPr>
          <a:xfrm>
            <a:off x="9334658" y="5019727"/>
            <a:ext cx="1009719" cy="793999"/>
            <a:chOff x="2049463" y="2262188"/>
            <a:chExt cx="884237" cy="695325"/>
          </a:xfrm>
          <a:solidFill>
            <a:srgbClr val="5F7797"/>
          </a:solidFill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2049463" y="2262188"/>
              <a:ext cx="884237" cy="695325"/>
            </a:xfrm>
            <a:custGeom>
              <a:avLst/>
              <a:gdLst>
                <a:gd name="T0" fmla="*/ 64 w 270"/>
                <a:gd name="T1" fmla="*/ 13 h 212"/>
                <a:gd name="T2" fmla="*/ 157 w 270"/>
                <a:gd name="T3" fmla="*/ 31 h 212"/>
                <a:gd name="T4" fmla="*/ 226 w 270"/>
                <a:gd name="T5" fmla="*/ 61 h 212"/>
                <a:gd name="T6" fmla="*/ 254 w 270"/>
                <a:gd name="T7" fmla="*/ 156 h 212"/>
                <a:gd name="T8" fmla="*/ 171 w 270"/>
                <a:gd name="T9" fmla="*/ 206 h 212"/>
                <a:gd name="T10" fmla="*/ 102 w 270"/>
                <a:gd name="T11" fmla="*/ 169 h 212"/>
                <a:gd name="T12" fmla="*/ 41 w 270"/>
                <a:gd name="T13" fmla="*/ 179 h 212"/>
                <a:gd name="T14" fmla="*/ 23 w 270"/>
                <a:gd name="T15" fmla="*/ 108 h 212"/>
                <a:gd name="T16" fmla="*/ 205 w 270"/>
                <a:gd name="T17" fmla="*/ 152 h 212"/>
                <a:gd name="T18" fmla="*/ 132 w 270"/>
                <a:gd name="T19" fmla="*/ 42 h 212"/>
                <a:gd name="T20" fmla="*/ 77 w 270"/>
                <a:gd name="T21" fmla="*/ 11 h 212"/>
                <a:gd name="T22" fmla="*/ 42 w 270"/>
                <a:gd name="T23" fmla="*/ 106 h 212"/>
                <a:gd name="T24" fmla="*/ 72 w 270"/>
                <a:gd name="T25" fmla="*/ 164 h 212"/>
                <a:gd name="T26" fmla="*/ 217 w 270"/>
                <a:gd name="T27" fmla="*/ 165 h 212"/>
                <a:gd name="T28" fmla="*/ 247 w 270"/>
                <a:gd name="T29" fmla="*/ 145 h 212"/>
                <a:gd name="T30" fmla="*/ 224 w 270"/>
                <a:gd name="T31" fmla="*/ 65 h 212"/>
                <a:gd name="T32" fmla="*/ 163 w 270"/>
                <a:gd name="T33" fmla="*/ 58 h 212"/>
                <a:gd name="T34" fmla="*/ 125 w 270"/>
                <a:gd name="T35" fmla="*/ 138 h 212"/>
                <a:gd name="T36" fmla="*/ 195 w 270"/>
                <a:gd name="T37" fmla="*/ 178 h 212"/>
                <a:gd name="T38" fmla="*/ 207 w 270"/>
                <a:gd name="T39" fmla="*/ 141 h 212"/>
                <a:gd name="T40" fmla="*/ 176 w 270"/>
                <a:gd name="T41" fmla="*/ 19 h 212"/>
                <a:gd name="T42" fmla="*/ 130 w 270"/>
                <a:gd name="T43" fmla="*/ 181 h 212"/>
                <a:gd name="T44" fmla="*/ 121 w 270"/>
                <a:gd name="T45" fmla="*/ 83 h 212"/>
                <a:gd name="T46" fmla="*/ 22 w 270"/>
                <a:gd name="T47" fmla="*/ 124 h 212"/>
                <a:gd name="T48" fmla="*/ 49 w 270"/>
                <a:gd name="T49" fmla="*/ 139 h 212"/>
                <a:gd name="T50" fmla="*/ 110 w 270"/>
                <a:gd name="T51" fmla="*/ 85 h 212"/>
                <a:gd name="T52" fmla="*/ 144 w 270"/>
                <a:gd name="T53" fmla="*/ 84 h 212"/>
                <a:gd name="T54" fmla="*/ 27 w 270"/>
                <a:gd name="T55" fmla="*/ 128 h 212"/>
                <a:gd name="T56" fmla="*/ 173 w 270"/>
                <a:gd name="T57" fmla="*/ 115 h 212"/>
                <a:gd name="T58" fmla="*/ 138 w 270"/>
                <a:gd name="T59" fmla="*/ 164 h 212"/>
                <a:gd name="T60" fmla="*/ 197 w 270"/>
                <a:gd name="T61" fmla="*/ 108 h 212"/>
                <a:gd name="T62" fmla="*/ 101 w 270"/>
                <a:gd name="T63" fmla="*/ 115 h 212"/>
                <a:gd name="T64" fmla="*/ 181 w 270"/>
                <a:gd name="T65" fmla="*/ 56 h 212"/>
                <a:gd name="T66" fmla="*/ 104 w 270"/>
                <a:gd name="T67" fmla="*/ 66 h 212"/>
                <a:gd name="T68" fmla="*/ 117 w 270"/>
                <a:gd name="T69" fmla="*/ 133 h 212"/>
                <a:gd name="T70" fmla="*/ 205 w 270"/>
                <a:gd name="T71" fmla="*/ 80 h 212"/>
                <a:gd name="T72" fmla="*/ 134 w 270"/>
                <a:gd name="T73" fmla="*/ 78 h 212"/>
                <a:gd name="T74" fmla="*/ 176 w 270"/>
                <a:gd name="T75" fmla="*/ 31 h 212"/>
                <a:gd name="T76" fmla="*/ 138 w 270"/>
                <a:gd name="T77" fmla="*/ 72 h 212"/>
                <a:gd name="T78" fmla="*/ 140 w 270"/>
                <a:gd name="T79" fmla="*/ 201 h 212"/>
                <a:gd name="T80" fmla="*/ 124 w 270"/>
                <a:gd name="T81" fmla="*/ 74 h 212"/>
                <a:gd name="T82" fmla="*/ 179 w 270"/>
                <a:gd name="T83" fmla="*/ 186 h 212"/>
                <a:gd name="T84" fmla="*/ 190 w 270"/>
                <a:gd name="T85" fmla="*/ 143 h 212"/>
                <a:gd name="T86" fmla="*/ 176 w 270"/>
                <a:gd name="T87" fmla="*/ 191 h 212"/>
                <a:gd name="T88" fmla="*/ 190 w 270"/>
                <a:gd name="T89" fmla="*/ 132 h 212"/>
                <a:gd name="T90" fmla="*/ 177 w 270"/>
                <a:gd name="T91" fmla="*/ 92 h 212"/>
                <a:gd name="T92" fmla="*/ 82 w 270"/>
                <a:gd name="T93" fmla="*/ 184 h 212"/>
                <a:gd name="T94" fmla="*/ 60 w 270"/>
                <a:gd name="T95" fmla="*/ 29 h 212"/>
                <a:gd name="T96" fmla="*/ 86 w 270"/>
                <a:gd name="T97" fmla="*/ 91 h 212"/>
                <a:gd name="T98" fmla="*/ 45 w 270"/>
                <a:gd name="T99" fmla="*/ 141 h 212"/>
                <a:gd name="T100" fmla="*/ 61 w 270"/>
                <a:gd name="T101" fmla="*/ 186 h 212"/>
                <a:gd name="T102" fmla="*/ 179 w 270"/>
                <a:gd name="T103" fmla="*/ 112 h 212"/>
                <a:gd name="T104" fmla="*/ 25 w 270"/>
                <a:gd name="T105" fmla="*/ 88 h 212"/>
                <a:gd name="T106" fmla="*/ 48 w 270"/>
                <a:gd name="T107" fmla="*/ 42 h 212"/>
                <a:gd name="T108" fmla="*/ 183 w 270"/>
                <a:gd name="T109" fmla="*/ 113 h 212"/>
                <a:gd name="T110" fmla="*/ 152 w 270"/>
                <a:gd name="T111" fmla="*/ 79 h 212"/>
                <a:gd name="T112" fmla="*/ 18 w 270"/>
                <a:gd name="T113" fmla="*/ 87 h 212"/>
                <a:gd name="T114" fmla="*/ 246 w 270"/>
                <a:gd name="T115" fmla="*/ 77 h 212"/>
                <a:gd name="T116" fmla="*/ 192 w 270"/>
                <a:gd name="T117" fmla="*/ 117 h 212"/>
                <a:gd name="T118" fmla="*/ 180 w 270"/>
                <a:gd name="T119" fmla="*/ 144 h 212"/>
                <a:gd name="T120" fmla="*/ 243 w 270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212">
                  <a:moveTo>
                    <a:pt x="6" y="92"/>
                  </a:moveTo>
                  <a:cubicBezTo>
                    <a:pt x="6" y="92"/>
                    <a:pt x="5" y="92"/>
                    <a:pt x="5" y="91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3"/>
                    <a:pt x="3" y="93"/>
                    <a:pt x="3" y="93"/>
                  </a:cubicBezTo>
                  <a:cubicBezTo>
                    <a:pt x="2" y="93"/>
                    <a:pt x="2" y="92"/>
                    <a:pt x="2" y="92"/>
                  </a:cubicBezTo>
                  <a:cubicBezTo>
                    <a:pt x="2" y="91"/>
                    <a:pt x="2" y="91"/>
                    <a:pt x="2" y="90"/>
                  </a:cubicBezTo>
                  <a:cubicBezTo>
                    <a:pt x="3" y="87"/>
                    <a:pt x="4" y="83"/>
                    <a:pt x="6" y="80"/>
                  </a:cubicBezTo>
                  <a:cubicBezTo>
                    <a:pt x="9" y="72"/>
                    <a:pt x="12" y="65"/>
                    <a:pt x="16" y="58"/>
                  </a:cubicBezTo>
                  <a:cubicBezTo>
                    <a:pt x="18" y="53"/>
                    <a:pt x="20" y="49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3" y="44"/>
                    <a:pt x="23" y="43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40"/>
                    <a:pt x="30" y="38"/>
                    <a:pt x="34" y="37"/>
                  </a:cubicBezTo>
                  <a:cubicBezTo>
                    <a:pt x="36" y="37"/>
                    <a:pt x="37" y="36"/>
                    <a:pt x="39" y="37"/>
                  </a:cubicBezTo>
                  <a:cubicBezTo>
                    <a:pt x="40" y="37"/>
                    <a:pt x="40" y="37"/>
                    <a:pt x="40" y="36"/>
                  </a:cubicBezTo>
                  <a:cubicBezTo>
                    <a:pt x="41" y="36"/>
                    <a:pt x="42" y="36"/>
                    <a:pt x="42" y="37"/>
                  </a:cubicBezTo>
                  <a:cubicBezTo>
                    <a:pt x="43" y="38"/>
                    <a:pt x="43" y="38"/>
                    <a:pt x="44" y="39"/>
                  </a:cubicBezTo>
                  <a:cubicBezTo>
                    <a:pt x="47" y="39"/>
                    <a:pt x="49" y="40"/>
                    <a:pt x="51" y="40"/>
                  </a:cubicBezTo>
                  <a:cubicBezTo>
                    <a:pt x="53" y="39"/>
                    <a:pt x="55" y="37"/>
                    <a:pt x="58" y="35"/>
                  </a:cubicBezTo>
                  <a:cubicBezTo>
                    <a:pt x="58" y="32"/>
                    <a:pt x="56" y="31"/>
                    <a:pt x="55" y="29"/>
                  </a:cubicBezTo>
                  <a:cubicBezTo>
                    <a:pt x="54" y="29"/>
                    <a:pt x="54" y="28"/>
                    <a:pt x="53" y="27"/>
                  </a:cubicBezTo>
                  <a:cubicBezTo>
                    <a:pt x="53" y="27"/>
                    <a:pt x="52" y="27"/>
                    <a:pt x="52" y="26"/>
                  </a:cubicBezTo>
                  <a:cubicBezTo>
                    <a:pt x="52" y="26"/>
                    <a:pt x="51" y="25"/>
                    <a:pt x="51" y="25"/>
                  </a:cubicBezTo>
                  <a:cubicBezTo>
                    <a:pt x="51" y="24"/>
                    <a:pt x="50" y="24"/>
                    <a:pt x="50" y="23"/>
                  </a:cubicBezTo>
                  <a:cubicBezTo>
                    <a:pt x="49" y="21"/>
                    <a:pt x="50" y="20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8"/>
                    <a:pt x="53" y="18"/>
                  </a:cubicBezTo>
                  <a:cubicBezTo>
                    <a:pt x="54" y="18"/>
                    <a:pt x="55" y="17"/>
                    <a:pt x="56" y="17"/>
                  </a:cubicBezTo>
                  <a:cubicBezTo>
                    <a:pt x="58" y="15"/>
                    <a:pt x="61" y="14"/>
                    <a:pt x="64" y="13"/>
                  </a:cubicBezTo>
                  <a:cubicBezTo>
                    <a:pt x="65" y="12"/>
                    <a:pt x="66" y="12"/>
                    <a:pt x="67" y="11"/>
                  </a:cubicBezTo>
                  <a:cubicBezTo>
                    <a:pt x="69" y="10"/>
                    <a:pt x="72" y="9"/>
                    <a:pt x="74" y="7"/>
                  </a:cubicBezTo>
                  <a:cubicBezTo>
                    <a:pt x="75" y="7"/>
                    <a:pt x="77" y="6"/>
                    <a:pt x="78" y="5"/>
                  </a:cubicBezTo>
                  <a:cubicBezTo>
                    <a:pt x="78" y="5"/>
                    <a:pt x="79" y="5"/>
                    <a:pt x="79" y="5"/>
                  </a:cubicBezTo>
                  <a:cubicBezTo>
                    <a:pt x="79" y="4"/>
                    <a:pt x="79" y="4"/>
                    <a:pt x="80" y="4"/>
                  </a:cubicBezTo>
                  <a:cubicBezTo>
                    <a:pt x="81" y="4"/>
                    <a:pt x="82" y="4"/>
                    <a:pt x="82" y="4"/>
                  </a:cubicBezTo>
                  <a:cubicBezTo>
                    <a:pt x="82" y="4"/>
                    <a:pt x="82" y="5"/>
                    <a:pt x="82" y="5"/>
                  </a:cubicBezTo>
                  <a:cubicBezTo>
                    <a:pt x="86" y="4"/>
                    <a:pt x="88" y="3"/>
                    <a:pt x="91" y="2"/>
                  </a:cubicBezTo>
                  <a:cubicBezTo>
                    <a:pt x="95" y="1"/>
                    <a:pt x="98" y="2"/>
                    <a:pt x="99" y="6"/>
                  </a:cubicBezTo>
                  <a:cubicBezTo>
                    <a:pt x="101" y="9"/>
                    <a:pt x="102" y="12"/>
                    <a:pt x="102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7"/>
                    <a:pt x="102" y="17"/>
                    <a:pt x="103" y="17"/>
                  </a:cubicBezTo>
                  <a:cubicBezTo>
                    <a:pt x="104" y="17"/>
                    <a:pt x="106" y="17"/>
                    <a:pt x="108" y="17"/>
                  </a:cubicBezTo>
                  <a:cubicBezTo>
                    <a:pt x="108" y="16"/>
                    <a:pt x="108" y="16"/>
                    <a:pt x="108" y="15"/>
                  </a:cubicBezTo>
                  <a:cubicBezTo>
                    <a:pt x="109" y="12"/>
                    <a:pt x="110" y="9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2"/>
                    <a:pt x="111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1"/>
                    <a:pt x="114" y="0"/>
                    <a:pt x="115" y="1"/>
                  </a:cubicBezTo>
                  <a:cubicBezTo>
                    <a:pt x="117" y="1"/>
                    <a:pt x="119" y="2"/>
                    <a:pt x="120" y="2"/>
                  </a:cubicBezTo>
                  <a:cubicBezTo>
                    <a:pt x="122" y="2"/>
                    <a:pt x="124" y="2"/>
                    <a:pt x="126" y="2"/>
                  </a:cubicBezTo>
                  <a:cubicBezTo>
                    <a:pt x="129" y="3"/>
                    <a:pt x="131" y="3"/>
                    <a:pt x="134" y="4"/>
                  </a:cubicBezTo>
                  <a:cubicBezTo>
                    <a:pt x="135" y="4"/>
                    <a:pt x="136" y="4"/>
                    <a:pt x="137" y="6"/>
                  </a:cubicBezTo>
                  <a:cubicBezTo>
                    <a:pt x="137" y="6"/>
                    <a:pt x="137" y="6"/>
                    <a:pt x="138" y="6"/>
                  </a:cubicBezTo>
                  <a:cubicBezTo>
                    <a:pt x="139" y="7"/>
                    <a:pt x="140" y="8"/>
                    <a:pt x="142" y="9"/>
                  </a:cubicBezTo>
                  <a:cubicBezTo>
                    <a:pt x="143" y="10"/>
                    <a:pt x="145" y="11"/>
                    <a:pt x="146" y="12"/>
                  </a:cubicBezTo>
                  <a:cubicBezTo>
                    <a:pt x="152" y="16"/>
                    <a:pt x="156" y="21"/>
                    <a:pt x="158" y="27"/>
                  </a:cubicBezTo>
                  <a:cubicBezTo>
                    <a:pt x="158" y="28"/>
                    <a:pt x="159" y="28"/>
                    <a:pt x="159" y="29"/>
                  </a:cubicBezTo>
                  <a:cubicBezTo>
                    <a:pt x="159" y="30"/>
                    <a:pt x="159" y="30"/>
                    <a:pt x="159" y="31"/>
                  </a:cubicBezTo>
                  <a:cubicBezTo>
                    <a:pt x="158" y="31"/>
                    <a:pt x="158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6" y="32"/>
                    <a:pt x="153" y="36"/>
                    <a:pt x="152" y="37"/>
                  </a:cubicBezTo>
                  <a:cubicBezTo>
                    <a:pt x="154" y="37"/>
                    <a:pt x="156" y="39"/>
                    <a:pt x="157" y="40"/>
                  </a:cubicBezTo>
                  <a:cubicBezTo>
                    <a:pt x="159" y="43"/>
                    <a:pt x="160" y="46"/>
                    <a:pt x="162" y="49"/>
                  </a:cubicBezTo>
                  <a:cubicBezTo>
                    <a:pt x="163" y="48"/>
                    <a:pt x="163" y="48"/>
                    <a:pt x="164" y="48"/>
                  </a:cubicBezTo>
                  <a:cubicBezTo>
                    <a:pt x="164" y="47"/>
                    <a:pt x="163" y="46"/>
                    <a:pt x="164" y="45"/>
                  </a:cubicBezTo>
                  <a:cubicBezTo>
                    <a:pt x="164" y="45"/>
                    <a:pt x="164" y="44"/>
                    <a:pt x="164" y="44"/>
                  </a:cubicBezTo>
                  <a:cubicBezTo>
                    <a:pt x="164" y="42"/>
                    <a:pt x="164" y="39"/>
                    <a:pt x="163" y="37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2" y="32"/>
                    <a:pt x="160" y="29"/>
                    <a:pt x="159" y="26"/>
                  </a:cubicBezTo>
                  <a:cubicBezTo>
                    <a:pt x="159" y="25"/>
                    <a:pt x="159" y="24"/>
                    <a:pt x="159" y="23"/>
                  </a:cubicBezTo>
                  <a:cubicBezTo>
                    <a:pt x="159" y="23"/>
                    <a:pt x="159" y="22"/>
                    <a:pt x="159" y="22"/>
                  </a:cubicBezTo>
                  <a:cubicBezTo>
                    <a:pt x="158" y="21"/>
                    <a:pt x="158" y="20"/>
                    <a:pt x="159" y="20"/>
                  </a:cubicBezTo>
                  <a:cubicBezTo>
                    <a:pt x="160" y="19"/>
                    <a:pt x="161" y="19"/>
                    <a:pt x="161" y="19"/>
                  </a:cubicBezTo>
                  <a:cubicBezTo>
                    <a:pt x="166" y="18"/>
                    <a:pt x="172" y="17"/>
                    <a:pt x="177" y="17"/>
                  </a:cubicBezTo>
                  <a:cubicBezTo>
                    <a:pt x="179" y="16"/>
                    <a:pt x="181" y="16"/>
                    <a:pt x="183" y="16"/>
                  </a:cubicBezTo>
                  <a:cubicBezTo>
                    <a:pt x="186" y="16"/>
                    <a:pt x="189" y="16"/>
                    <a:pt x="192" y="17"/>
                  </a:cubicBezTo>
                  <a:cubicBezTo>
                    <a:pt x="192" y="17"/>
                    <a:pt x="192" y="17"/>
                    <a:pt x="192" y="16"/>
                  </a:cubicBezTo>
                  <a:cubicBezTo>
                    <a:pt x="192" y="15"/>
                    <a:pt x="193" y="15"/>
                    <a:pt x="194" y="16"/>
                  </a:cubicBezTo>
                  <a:cubicBezTo>
                    <a:pt x="197" y="17"/>
                    <a:pt x="200" y="18"/>
                    <a:pt x="203" y="19"/>
                  </a:cubicBezTo>
                  <a:cubicBezTo>
                    <a:pt x="207" y="20"/>
                    <a:pt x="210" y="21"/>
                    <a:pt x="213" y="23"/>
                  </a:cubicBezTo>
                  <a:cubicBezTo>
                    <a:pt x="214" y="24"/>
                    <a:pt x="216" y="25"/>
                    <a:pt x="217" y="26"/>
                  </a:cubicBezTo>
                  <a:cubicBezTo>
                    <a:pt x="218" y="27"/>
                    <a:pt x="218" y="27"/>
                    <a:pt x="219" y="27"/>
                  </a:cubicBezTo>
                  <a:cubicBezTo>
                    <a:pt x="220" y="28"/>
                    <a:pt x="220" y="28"/>
                    <a:pt x="221" y="28"/>
                  </a:cubicBezTo>
                  <a:cubicBezTo>
                    <a:pt x="223" y="29"/>
                    <a:pt x="223" y="30"/>
                    <a:pt x="224" y="31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5" y="37"/>
                    <a:pt x="224" y="42"/>
                    <a:pt x="223" y="46"/>
                  </a:cubicBezTo>
                  <a:cubicBezTo>
                    <a:pt x="222" y="49"/>
                    <a:pt x="221" y="52"/>
                    <a:pt x="220" y="55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22" y="58"/>
                    <a:pt x="224" y="59"/>
                    <a:pt x="226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30" y="57"/>
                    <a:pt x="233" y="54"/>
                    <a:pt x="237" y="51"/>
                  </a:cubicBezTo>
                  <a:cubicBezTo>
                    <a:pt x="238" y="50"/>
                    <a:pt x="239" y="48"/>
                    <a:pt x="240" y="47"/>
                  </a:cubicBezTo>
                  <a:cubicBezTo>
                    <a:pt x="241" y="47"/>
                    <a:pt x="241" y="46"/>
                    <a:pt x="241" y="46"/>
                  </a:cubicBezTo>
                  <a:cubicBezTo>
                    <a:pt x="242" y="45"/>
                    <a:pt x="243" y="45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6" y="50"/>
                    <a:pt x="249" y="52"/>
                    <a:pt x="252" y="54"/>
                  </a:cubicBezTo>
                  <a:cubicBezTo>
                    <a:pt x="255" y="57"/>
                    <a:pt x="259" y="61"/>
                    <a:pt x="262" y="64"/>
                  </a:cubicBezTo>
                  <a:cubicBezTo>
                    <a:pt x="262" y="65"/>
                    <a:pt x="263" y="65"/>
                    <a:pt x="264" y="66"/>
                  </a:cubicBezTo>
                  <a:cubicBezTo>
                    <a:pt x="265" y="66"/>
                    <a:pt x="265" y="68"/>
                    <a:pt x="265" y="69"/>
                  </a:cubicBezTo>
                  <a:cubicBezTo>
                    <a:pt x="264" y="69"/>
                    <a:pt x="264" y="69"/>
                    <a:pt x="264" y="69"/>
                  </a:cubicBezTo>
                  <a:cubicBezTo>
                    <a:pt x="263" y="70"/>
                    <a:pt x="262" y="70"/>
                    <a:pt x="262" y="70"/>
                  </a:cubicBezTo>
                  <a:cubicBezTo>
                    <a:pt x="261" y="71"/>
                    <a:pt x="260" y="72"/>
                    <a:pt x="259" y="73"/>
                  </a:cubicBezTo>
                  <a:cubicBezTo>
                    <a:pt x="256" y="77"/>
                    <a:pt x="252" y="81"/>
                    <a:pt x="249" y="85"/>
                  </a:cubicBezTo>
                  <a:cubicBezTo>
                    <a:pt x="248" y="85"/>
                    <a:pt x="248" y="86"/>
                    <a:pt x="248" y="87"/>
                  </a:cubicBezTo>
                  <a:cubicBezTo>
                    <a:pt x="248" y="92"/>
                    <a:pt x="249" y="97"/>
                    <a:pt x="249" y="102"/>
                  </a:cubicBezTo>
                  <a:cubicBezTo>
                    <a:pt x="249" y="103"/>
                    <a:pt x="250" y="104"/>
                    <a:pt x="250" y="105"/>
                  </a:cubicBezTo>
                  <a:cubicBezTo>
                    <a:pt x="251" y="107"/>
                    <a:pt x="253" y="108"/>
                    <a:pt x="255" y="107"/>
                  </a:cubicBezTo>
                  <a:cubicBezTo>
                    <a:pt x="259" y="107"/>
                    <a:pt x="263" y="107"/>
                    <a:pt x="266" y="107"/>
                  </a:cubicBezTo>
                  <a:cubicBezTo>
                    <a:pt x="267" y="107"/>
                    <a:pt x="267" y="107"/>
                    <a:pt x="268" y="107"/>
                  </a:cubicBezTo>
                  <a:cubicBezTo>
                    <a:pt x="269" y="108"/>
                    <a:pt x="270" y="108"/>
                    <a:pt x="270" y="110"/>
                  </a:cubicBezTo>
                  <a:cubicBezTo>
                    <a:pt x="270" y="111"/>
                    <a:pt x="269" y="113"/>
                    <a:pt x="269" y="115"/>
                  </a:cubicBezTo>
                  <a:cubicBezTo>
                    <a:pt x="268" y="121"/>
                    <a:pt x="267" y="126"/>
                    <a:pt x="265" y="132"/>
                  </a:cubicBezTo>
                  <a:cubicBezTo>
                    <a:pt x="264" y="135"/>
                    <a:pt x="263" y="138"/>
                    <a:pt x="262" y="141"/>
                  </a:cubicBezTo>
                  <a:cubicBezTo>
                    <a:pt x="261" y="143"/>
                    <a:pt x="260" y="145"/>
                    <a:pt x="259" y="147"/>
                  </a:cubicBezTo>
                  <a:cubicBezTo>
                    <a:pt x="259" y="148"/>
                    <a:pt x="258" y="149"/>
                    <a:pt x="257" y="150"/>
                  </a:cubicBezTo>
                  <a:cubicBezTo>
                    <a:pt x="258" y="151"/>
                    <a:pt x="258" y="152"/>
                    <a:pt x="258" y="153"/>
                  </a:cubicBezTo>
                  <a:cubicBezTo>
                    <a:pt x="257" y="153"/>
                    <a:pt x="256" y="153"/>
                    <a:pt x="256" y="154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5"/>
                    <a:pt x="254" y="156"/>
                    <a:pt x="254" y="156"/>
                  </a:cubicBezTo>
                  <a:cubicBezTo>
                    <a:pt x="253" y="157"/>
                    <a:pt x="253" y="157"/>
                    <a:pt x="252" y="157"/>
                  </a:cubicBezTo>
                  <a:cubicBezTo>
                    <a:pt x="252" y="157"/>
                    <a:pt x="251" y="157"/>
                    <a:pt x="250" y="157"/>
                  </a:cubicBezTo>
                  <a:cubicBezTo>
                    <a:pt x="250" y="157"/>
                    <a:pt x="250" y="157"/>
                    <a:pt x="249" y="158"/>
                  </a:cubicBezTo>
                  <a:cubicBezTo>
                    <a:pt x="247" y="159"/>
                    <a:pt x="244" y="160"/>
                    <a:pt x="241" y="161"/>
                  </a:cubicBezTo>
                  <a:cubicBezTo>
                    <a:pt x="241" y="161"/>
                    <a:pt x="240" y="161"/>
                    <a:pt x="240" y="161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0" y="163"/>
                    <a:pt x="240" y="164"/>
                    <a:pt x="238" y="164"/>
                  </a:cubicBezTo>
                  <a:cubicBezTo>
                    <a:pt x="238" y="164"/>
                    <a:pt x="237" y="164"/>
                    <a:pt x="236" y="164"/>
                  </a:cubicBezTo>
                  <a:cubicBezTo>
                    <a:pt x="235" y="164"/>
                    <a:pt x="234" y="164"/>
                    <a:pt x="234" y="165"/>
                  </a:cubicBezTo>
                  <a:cubicBezTo>
                    <a:pt x="233" y="165"/>
                    <a:pt x="232" y="166"/>
                    <a:pt x="232" y="167"/>
                  </a:cubicBezTo>
                  <a:cubicBezTo>
                    <a:pt x="231" y="167"/>
                    <a:pt x="231" y="168"/>
                    <a:pt x="230" y="168"/>
                  </a:cubicBezTo>
                  <a:cubicBezTo>
                    <a:pt x="230" y="169"/>
                    <a:pt x="230" y="169"/>
                    <a:pt x="231" y="169"/>
                  </a:cubicBezTo>
                  <a:cubicBezTo>
                    <a:pt x="234" y="171"/>
                    <a:pt x="235" y="175"/>
                    <a:pt x="237" y="178"/>
                  </a:cubicBezTo>
                  <a:cubicBezTo>
                    <a:pt x="237" y="179"/>
                    <a:pt x="237" y="180"/>
                    <a:pt x="237" y="181"/>
                  </a:cubicBezTo>
                  <a:cubicBezTo>
                    <a:pt x="237" y="183"/>
                    <a:pt x="237" y="184"/>
                    <a:pt x="236" y="184"/>
                  </a:cubicBezTo>
                  <a:cubicBezTo>
                    <a:pt x="233" y="188"/>
                    <a:pt x="230" y="191"/>
                    <a:pt x="227" y="194"/>
                  </a:cubicBezTo>
                  <a:cubicBezTo>
                    <a:pt x="225" y="196"/>
                    <a:pt x="223" y="197"/>
                    <a:pt x="222" y="199"/>
                  </a:cubicBezTo>
                  <a:cubicBezTo>
                    <a:pt x="219" y="203"/>
                    <a:pt x="215" y="206"/>
                    <a:pt x="211" y="208"/>
                  </a:cubicBezTo>
                  <a:cubicBezTo>
                    <a:pt x="209" y="210"/>
                    <a:pt x="206" y="211"/>
                    <a:pt x="204" y="212"/>
                  </a:cubicBezTo>
                  <a:cubicBezTo>
                    <a:pt x="203" y="212"/>
                    <a:pt x="202" y="212"/>
                    <a:pt x="202" y="212"/>
                  </a:cubicBezTo>
                  <a:cubicBezTo>
                    <a:pt x="201" y="212"/>
                    <a:pt x="200" y="212"/>
                    <a:pt x="199" y="212"/>
                  </a:cubicBezTo>
                  <a:cubicBezTo>
                    <a:pt x="198" y="212"/>
                    <a:pt x="198" y="212"/>
                    <a:pt x="197" y="211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4" y="210"/>
                    <a:pt x="192" y="210"/>
                    <a:pt x="189" y="210"/>
                  </a:cubicBezTo>
                  <a:cubicBezTo>
                    <a:pt x="185" y="210"/>
                    <a:pt x="181" y="210"/>
                    <a:pt x="176" y="209"/>
                  </a:cubicBezTo>
                  <a:cubicBezTo>
                    <a:pt x="175" y="209"/>
                    <a:pt x="173" y="209"/>
                    <a:pt x="171" y="209"/>
                  </a:cubicBezTo>
                  <a:cubicBezTo>
                    <a:pt x="171" y="209"/>
                    <a:pt x="171" y="209"/>
                    <a:pt x="171" y="209"/>
                  </a:cubicBezTo>
                  <a:cubicBezTo>
                    <a:pt x="170" y="209"/>
                    <a:pt x="169" y="209"/>
                    <a:pt x="169" y="208"/>
                  </a:cubicBezTo>
                  <a:cubicBezTo>
                    <a:pt x="169" y="207"/>
                    <a:pt x="169" y="207"/>
                    <a:pt x="170" y="207"/>
                  </a:cubicBezTo>
                  <a:cubicBezTo>
                    <a:pt x="170" y="207"/>
                    <a:pt x="170" y="206"/>
                    <a:pt x="171" y="206"/>
                  </a:cubicBezTo>
                  <a:cubicBezTo>
                    <a:pt x="171" y="206"/>
                    <a:pt x="171" y="206"/>
                    <a:pt x="171" y="205"/>
                  </a:cubicBezTo>
                  <a:cubicBezTo>
                    <a:pt x="171" y="201"/>
                    <a:pt x="171" y="197"/>
                    <a:pt x="171" y="193"/>
                  </a:cubicBezTo>
                  <a:cubicBezTo>
                    <a:pt x="171" y="193"/>
                    <a:pt x="171" y="192"/>
                    <a:pt x="171" y="192"/>
                  </a:cubicBezTo>
                  <a:cubicBezTo>
                    <a:pt x="170" y="191"/>
                    <a:pt x="171" y="191"/>
                    <a:pt x="169" y="191"/>
                  </a:cubicBezTo>
                  <a:cubicBezTo>
                    <a:pt x="169" y="191"/>
                    <a:pt x="169" y="191"/>
                    <a:pt x="168" y="191"/>
                  </a:cubicBezTo>
                  <a:cubicBezTo>
                    <a:pt x="168" y="191"/>
                    <a:pt x="167" y="191"/>
                    <a:pt x="167" y="191"/>
                  </a:cubicBezTo>
                  <a:cubicBezTo>
                    <a:pt x="167" y="191"/>
                    <a:pt x="166" y="191"/>
                    <a:pt x="166" y="191"/>
                  </a:cubicBezTo>
                  <a:cubicBezTo>
                    <a:pt x="163" y="194"/>
                    <a:pt x="160" y="197"/>
                    <a:pt x="158" y="199"/>
                  </a:cubicBezTo>
                  <a:cubicBezTo>
                    <a:pt x="156" y="201"/>
                    <a:pt x="155" y="202"/>
                    <a:pt x="154" y="201"/>
                  </a:cubicBezTo>
                  <a:cubicBezTo>
                    <a:pt x="153" y="201"/>
                    <a:pt x="153" y="202"/>
                    <a:pt x="153" y="202"/>
                  </a:cubicBezTo>
                  <a:cubicBezTo>
                    <a:pt x="152" y="202"/>
                    <a:pt x="151" y="203"/>
                    <a:pt x="150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49" y="205"/>
                    <a:pt x="148" y="207"/>
                    <a:pt x="146" y="208"/>
                  </a:cubicBezTo>
                  <a:cubicBezTo>
                    <a:pt x="146" y="208"/>
                    <a:pt x="145" y="209"/>
                    <a:pt x="145" y="209"/>
                  </a:cubicBezTo>
                  <a:cubicBezTo>
                    <a:pt x="144" y="209"/>
                    <a:pt x="144" y="210"/>
                    <a:pt x="144" y="210"/>
                  </a:cubicBezTo>
                  <a:cubicBezTo>
                    <a:pt x="143" y="210"/>
                    <a:pt x="143" y="211"/>
                    <a:pt x="142" y="211"/>
                  </a:cubicBezTo>
                  <a:cubicBezTo>
                    <a:pt x="141" y="212"/>
                    <a:pt x="139" y="212"/>
                    <a:pt x="138" y="212"/>
                  </a:cubicBezTo>
                  <a:cubicBezTo>
                    <a:pt x="138" y="212"/>
                    <a:pt x="137" y="212"/>
                    <a:pt x="137" y="212"/>
                  </a:cubicBezTo>
                  <a:cubicBezTo>
                    <a:pt x="134" y="210"/>
                    <a:pt x="132" y="209"/>
                    <a:pt x="129" y="206"/>
                  </a:cubicBezTo>
                  <a:cubicBezTo>
                    <a:pt x="128" y="205"/>
                    <a:pt x="127" y="203"/>
                    <a:pt x="126" y="202"/>
                  </a:cubicBezTo>
                  <a:cubicBezTo>
                    <a:pt x="124" y="200"/>
                    <a:pt x="122" y="199"/>
                    <a:pt x="121" y="197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19" y="198"/>
                    <a:pt x="118" y="198"/>
                    <a:pt x="118" y="197"/>
                  </a:cubicBezTo>
                  <a:cubicBezTo>
                    <a:pt x="118" y="196"/>
                    <a:pt x="117" y="196"/>
                    <a:pt x="118" y="195"/>
                  </a:cubicBezTo>
                  <a:cubicBezTo>
                    <a:pt x="118" y="195"/>
                    <a:pt x="117" y="194"/>
                    <a:pt x="117" y="194"/>
                  </a:cubicBezTo>
                  <a:cubicBezTo>
                    <a:pt x="114" y="191"/>
                    <a:pt x="112" y="188"/>
                    <a:pt x="109" y="185"/>
                  </a:cubicBezTo>
                  <a:cubicBezTo>
                    <a:pt x="107" y="182"/>
                    <a:pt x="105" y="179"/>
                    <a:pt x="104" y="176"/>
                  </a:cubicBezTo>
                  <a:cubicBezTo>
                    <a:pt x="103" y="175"/>
                    <a:pt x="103" y="174"/>
                    <a:pt x="103" y="173"/>
                  </a:cubicBezTo>
                  <a:cubicBezTo>
                    <a:pt x="102" y="172"/>
                    <a:pt x="103" y="172"/>
                    <a:pt x="103" y="171"/>
                  </a:cubicBezTo>
                  <a:cubicBezTo>
                    <a:pt x="102" y="170"/>
                    <a:pt x="102" y="170"/>
                    <a:pt x="102" y="169"/>
                  </a:cubicBezTo>
                  <a:cubicBezTo>
                    <a:pt x="99" y="170"/>
                    <a:pt x="97" y="169"/>
                    <a:pt x="95" y="168"/>
                  </a:cubicBezTo>
                  <a:cubicBezTo>
                    <a:pt x="95" y="168"/>
                    <a:pt x="95" y="169"/>
                    <a:pt x="95" y="169"/>
                  </a:cubicBezTo>
                  <a:cubicBezTo>
                    <a:pt x="96" y="171"/>
                    <a:pt x="96" y="173"/>
                    <a:pt x="97" y="175"/>
                  </a:cubicBezTo>
                  <a:cubicBezTo>
                    <a:pt x="97" y="176"/>
                    <a:pt x="97" y="176"/>
                    <a:pt x="97" y="177"/>
                  </a:cubicBezTo>
                  <a:cubicBezTo>
                    <a:pt x="97" y="178"/>
                    <a:pt x="97" y="179"/>
                    <a:pt x="98" y="179"/>
                  </a:cubicBezTo>
                  <a:cubicBezTo>
                    <a:pt x="98" y="180"/>
                    <a:pt x="98" y="181"/>
                    <a:pt x="99" y="181"/>
                  </a:cubicBezTo>
                  <a:cubicBezTo>
                    <a:pt x="99" y="182"/>
                    <a:pt x="98" y="183"/>
                    <a:pt x="98" y="183"/>
                  </a:cubicBezTo>
                  <a:cubicBezTo>
                    <a:pt x="97" y="183"/>
                    <a:pt x="97" y="183"/>
                    <a:pt x="96" y="183"/>
                  </a:cubicBezTo>
                  <a:cubicBezTo>
                    <a:pt x="95" y="183"/>
                    <a:pt x="94" y="184"/>
                    <a:pt x="94" y="184"/>
                  </a:cubicBezTo>
                  <a:cubicBezTo>
                    <a:pt x="94" y="185"/>
                    <a:pt x="93" y="185"/>
                    <a:pt x="93" y="185"/>
                  </a:cubicBezTo>
                  <a:cubicBezTo>
                    <a:pt x="93" y="186"/>
                    <a:pt x="94" y="186"/>
                    <a:pt x="94" y="187"/>
                  </a:cubicBezTo>
                  <a:cubicBezTo>
                    <a:pt x="93" y="187"/>
                    <a:pt x="93" y="188"/>
                    <a:pt x="93" y="188"/>
                  </a:cubicBezTo>
                  <a:cubicBezTo>
                    <a:pt x="91" y="190"/>
                    <a:pt x="89" y="191"/>
                    <a:pt x="87" y="193"/>
                  </a:cubicBezTo>
                  <a:cubicBezTo>
                    <a:pt x="85" y="195"/>
                    <a:pt x="83" y="196"/>
                    <a:pt x="82" y="198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201"/>
                    <a:pt x="81" y="202"/>
                    <a:pt x="80" y="202"/>
                  </a:cubicBezTo>
                  <a:cubicBezTo>
                    <a:pt x="79" y="203"/>
                    <a:pt x="77" y="203"/>
                    <a:pt x="77" y="202"/>
                  </a:cubicBezTo>
                  <a:cubicBezTo>
                    <a:pt x="76" y="201"/>
                    <a:pt x="76" y="201"/>
                    <a:pt x="75" y="201"/>
                  </a:cubicBezTo>
                  <a:cubicBezTo>
                    <a:pt x="74" y="201"/>
                    <a:pt x="73" y="200"/>
                    <a:pt x="72" y="200"/>
                  </a:cubicBezTo>
                  <a:cubicBezTo>
                    <a:pt x="71" y="200"/>
                    <a:pt x="70" y="200"/>
                    <a:pt x="69" y="199"/>
                  </a:cubicBezTo>
                  <a:cubicBezTo>
                    <a:pt x="67" y="199"/>
                    <a:pt x="65" y="199"/>
                    <a:pt x="63" y="198"/>
                  </a:cubicBezTo>
                  <a:cubicBezTo>
                    <a:pt x="60" y="196"/>
                    <a:pt x="57" y="195"/>
                    <a:pt x="54" y="195"/>
                  </a:cubicBezTo>
                  <a:cubicBezTo>
                    <a:pt x="49" y="193"/>
                    <a:pt x="44" y="191"/>
                    <a:pt x="40" y="188"/>
                  </a:cubicBezTo>
                  <a:cubicBezTo>
                    <a:pt x="40" y="187"/>
                    <a:pt x="39" y="187"/>
                    <a:pt x="39" y="187"/>
                  </a:cubicBezTo>
                  <a:cubicBezTo>
                    <a:pt x="37" y="187"/>
                    <a:pt x="36" y="186"/>
                    <a:pt x="36" y="185"/>
                  </a:cubicBezTo>
                  <a:cubicBezTo>
                    <a:pt x="36" y="184"/>
                    <a:pt x="36" y="184"/>
                    <a:pt x="37" y="184"/>
                  </a:cubicBezTo>
                  <a:cubicBezTo>
                    <a:pt x="38" y="183"/>
                    <a:pt x="39" y="182"/>
                    <a:pt x="40" y="181"/>
                  </a:cubicBezTo>
                  <a:cubicBezTo>
                    <a:pt x="40" y="181"/>
                    <a:pt x="41" y="180"/>
                    <a:pt x="41" y="179"/>
                  </a:cubicBezTo>
                  <a:cubicBezTo>
                    <a:pt x="41" y="179"/>
                    <a:pt x="41" y="179"/>
                    <a:pt x="42" y="178"/>
                  </a:cubicBezTo>
                  <a:cubicBezTo>
                    <a:pt x="42" y="178"/>
                    <a:pt x="43" y="177"/>
                    <a:pt x="43" y="176"/>
                  </a:cubicBezTo>
                  <a:cubicBezTo>
                    <a:pt x="43" y="175"/>
                    <a:pt x="44" y="175"/>
                    <a:pt x="44" y="175"/>
                  </a:cubicBezTo>
                  <a:cubicBezTo>
                    <a:pt x="46" y="173"/>
                    <a:pt x="48" y="170"/>
                    <a:pt x="49" y="167"/>
                  </a:cubicBezTo>
                  <a:cubicBezTo>
                    <a:pt x="50" y="166"/>
                    <a:pt x="51" y="165"/>
                    <a:pt x="51" y="163"/>
                  </a:cubicBezTo>
                  <a:cubicBezTo>
                    <a:pt x="52" y="162"/>
                    <a:pt x="52" y="160"/>
                    <a:pt x="51" y="159"/>
                  </a:cubicBezTo>
                  <a:cubicBezTo>
                    <a:pt x="51" y="158"/>
                    <a:pt x="50" y="157"/>
                    <a:pt x="49" y="156"/>
                  </a:cubicBezTo>
                  <a:cubicBezTo>
                    <a:pt x="48" y="155"/>
                    <a:pt x="47" y="154"/>
                    <a:pt x="46" y="152"/>
                  </a:cubicBezTo>
                  <a:cubicBezTo>
                    <a:pt x="45" y="152"/>
                    <a:pt x="45" y="152"/>
                    <a:pt x="44" y="152"/>
                  </a:cubicBezTo>
                  <a:cubicBezTo>
                    <a:pt x="43" y="152"/>
                    <a:pt x="43" y="151"/>
                    <a:pt x="42" y="151"/>
                  </a:cubicBezTo>
                  <a:cubicBezTo>
                    <a:pt x="38" y="153"/>
                    <a:pt x="34" y="155"/>
                    <a:pt x="30" y="157"/>
                  </a:cubicBezTo>
                  <a:cubicBezTo>
                    <a:pt x="28" y="159"/>
                    <a:pt x="26" y="160"/>
                    <a:pt x="24" y="161"/>
                  </a:cubicBezTo>
                  <a:cubicBezTo>
                    <a:pt x="23" y="161"/>
                    <a:pt x="22" y="162"/>
                    <a:pt x="20" y="162"/>
                  </a:cubicBezTo>
                  <a:cubicBezTo>
                    <a:pt x="20" y="162"/>
                    <a:pt x="19" y="162"/>
                    <a:pt x="18" y="161"/>
                  </a:cubicBezTo>
                  <a:cubicBezTo>
                    <a:pt x="16" y="162"/>
                    <a:pt x="15" y="163"/>
                    <a:pt x="13" y="164"/>
                  </a:cubicBezTo>
                  <a:cubicBezTo>
                    <a:pt x="13" y="164"/>
                    <a:pt x="13" y="164"/>
                    <a:pt x="12" y="164"/>
                  </a:cubicBezTo>
                  <a:cubicBezTo>
                    <a:pt x="12" y="165"/>
                    <a:pt x="11" y="165"/>
                    <a:pt x="11" y="164"/>
                  </a:cubicBezTo>
                  <a:cubicBezTo>
                    <a:pt x="10" y="164"/>
                    <a:pt x="10" y="163"/>
                    <a:pt x="10" y="163"/>
                  </a:cubicBezTo>
                  <a:cubicBezTo>
                    <a:pt x="11" y="162"/>
                    <a:pt x="11" y="161"/>
                    <a:pt x="12" y="161"/>
                  </a:cubicBezTo>
                  <a:cubicBezTo>
                    <a:pt x="12" y="161"/>
                    <a:pt x="12" y="160"/>
                    <a:pt x="12" y="160"/>
                  </a:cubicBezTo>
                  <a:cubicBezTo>
                    <a:pt x="11" y="159"/>
                    <a:pt x="11" y="157"/>
                    <a:pt x="11" y="156"/>
                  </a:cubicBezTo>
                  <a:cubicBezTo>
                    <a:pt x="10" y="153"/>
                    <a:pt x="9" y="151"/>
                    <a:pt x="9" y="149"/>
                  </a:cubicBezTo>
                  <a:cubicBezTo>
                    <a:pt x="7" y="144"/>
                    <a:pt x="5" y="139"/>
                    <a:pt x="4" y="134"/>
                  </a:cubicBezTo>
                  <a:cubicBezTo>
                    <a:pt x="4" y="132"/>
                    <a:pt x="3" y="130"/>
                    <a:pt x="3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0" y="126"/>
                    <a:pt x="1" y="125"/>
                  </a:cubicBezTo>
                  <a:cubicBezTo>
                    <a:pt x="1" y="125"/>
                    <a:pt x="1" y="124"/>
                    <a:pt x="2" y="124"/>
                  </a:cubicBezTo>
                  <a:cubicBezTo>
                    <a:pt x="7" y="119"/>
                    <a:pt x="13" y="113"/>
                    <a:pt x="20" y="110"/>
                  </a:cubicBezTo>
                  <a:cubicBezTo>
                    <a:pt x="20" y="109"/>
                    <a:pt x="21" y="109"/>
                    <a:pt x="22" y="109"/>
                  </a:cubicBezTo>
                  <a:cubicBezTo>
                    <a:pt x="22" y="108"/>
                    <a:pt x="22" y="108"/>
                    <a:pt x="23" y="108"/>
                  </a:cubicBezTo>
                  <a:cubicBezTo>
                    <a:pt x="23" y="107"/>
                    <a:pt x="23" y="107"/>
                    <a:pt x="24" y="107"/>
                  </a:cubicBezTo>
                  <a:cubicBezTo>
                    <a:pt x="25" y="107"/>
                    <a:pt x="25" y="106"/>
                    <a:pt x="26" y="106"/>
                  </a:cubicBezTo>
                  <a:cubicBezTo>
                    <a:pt x="26" y="105"/>
                    <a:pt x="27" y="105"/>
                    <a:pt x="27" y="105"/>
                  </a:cubicBezTo>
                  <a:cubicBezTo>
                    <a:pt x="29" y="105"/>
                    <a:pt x="30" y="104"/>
                    <a:pt x="32" y="104"/>
                  </a:cubicBezTo>
                  <a:cubicBezTo>
                    <a:pt x="33" y="104"/>
                    <a:pt x="33" y="103"/>
                    <a:pt x="34" y="103"/>
                  </a:cubicBezTo>
                  <a:cubicBezTo>
                    <a:pt x="35" y="99"/>
                    <a:pt x="35" y="95"/>
                    <a:pt x="35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27" y="92"/>
                    <a:pt x="21" y="91"/>
                    <a:pt x="14" y="92"/>
                  </a:cubicBezTo>
                  <a:cubicBezTo>
                    <a:pt x="14" y="92"/>
                    <a:pt x="13" y="92"/>
                    <a:pt x="12" y="92"/>
                  </a:cubicBezTo>
                  <a:cubicBezTo>
                    <a:pt x="11" y="92"/>
                    <a:pt x="10" y="92"/>
                    <a:pt x="9" y="93"/>
                  </a:cubicBezTo>
                  <a:cubicBezTo>
                    <a:pt x="8" y="93"/>
                    <a:pt x="7" y="93"/>
                    <a:pt x="6" y="92"/>
                  </a:cubicBezTo>
                  <a:close/>
                  <a:moveTo>
                    <a:pt x="173" y="96"/>
                  </a:moveTo>
                  <a:cubicBezTo>
                    <a:pt x="173" y="96"/>
                    <a:pt x="173" y="96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7"/>
                    <a:pt x="172" y="97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3" y="97"/>
                    <a:pt x="173" y="97"/>
                    <a:pt x="173" y="96"/>
                  </a:cubicBezTo>
                  <a:close/>
                  <a:moveTo>
                    <a:pt x="63" y="20"/>
                  </a:moveTo>
                  <a:cubicBezTo>
                    <a:pt x="63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2" y="20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1"/>
                    <a:pt x="63" y="20"/>
                    <a:pt x="63" y="20"/>
                  </a:cubicBezTo>
                  <a:close/>
                  <a:moveTo>
                    <a:pt x="206" y="154"/>
                  </a:moveTo>
                  <a:cubicBezTo>
                    <a:pt x="206" y="154"/>
                    <a:pt x="206" y="154"/>
                    <a:pt x="206" y="155"/>
                  </a:cubicBezTo>
                  <a:cubicBezTo>
                    <a:pt x="206" y="155"/>
                    <a:pt x="206" y="155"/>
                    <a:pt x="207" y="155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3"/>
                    <a:pt x="206" y="153"/>
                    <a:pt x="205" y="152"/>
                  </a:cubicBezTo>
                  <a:cubicBezTo>
                    <a:pt x="205" y="153"/>
                    <a:pt x="206" y="153"/>
                    <a:pt x="206" y="154"/>
                  </a:cubicBezTo>
                  <a:close/>
                  <a:moveTo>
                    <a:pt x="132" y="142"/>
                  </a:moveTo>
                  <a:cubicBezTo>
                    <a:pt x="132" y="142"/>
                    <a:pt x="132" y="142"/>
                    <a:pt x="132" y="142"/>
                  </a:cubicBezTo>
                  <a:cubicBezTo>
                    <a:pt x="129" y="142"/>
                    <a:pt x="127" y="142"/>
                    <a:pt x="124" y="143"/>
                  </a:cubicBezTo>
                  <a:cubicBezTo>
                    <a:pt x="123" y="143"/>
                    <a:pt x="122" y="143"/>
                    <a:pt x="120" y="142"/>
                  </a:cubicBezTo>
                  <a:cubicBezTo>
                    <a:pt x="120" y="142"/>
                    <a:pt x="119" y="142"/>
                    <a:pt x="119" y="142"/>
                  </a:cubicBezTo>
                  <a:cubicBezTo>
                    <a:pt x="116" y="143"/>
                    <a:pt x="112" y="143"/>
                    <a:pt x="109" y="143"/>
                  </a:cubicBezTo>
                  <a:cubicBezTo>
                    <a:pt x="106" y="144"/>
                    <a:pt x="103" y="143"/>
                    <a:pt x="100" y="144"/>
                  </a:cubicBezTo>
                  <a:cubicBezTo>
                    <a:pt x="99" y="144"/>
                    <a:pt x="98" y="145"/>
                    <a:pt x="97" y="146"/>
                  </a:cubicBezTo>
                  <a:cubicBezTo>
                    <a:pt x="97" y="146"/>
                    <a:pt x="97" y="146"/>
                    <a:pt x="96" y="146"/>
                  </a:cubicBezTo>
                  <a:cubicBezTo>
                    <a:pt x="95" y="146"/>
                    <a:pt x="95" y="146"/>
                    <a:pt x="95" y="145"/>
                  </a:cubicBezTo>
                  <a:cubicBezTo>
                    <a:pt x="95" y="144"/>
                    <a:pt x="94" y="142"/>
                    <a:pt x="94" y="141"/>
                  </a:cubicBezTo>
                  <a:cubicBezTo>
                    <a:pt x="95" y="135"/>
                    <a:pt x="95" y="129"/>
                    <a:pt x="95" y="123"/>
                  </a:cubicBezTo>
                  <a:cubicBezTo>
                    <a:pt x="95" y="122"/>
                    <a:pt x="95" y="120"/>
                    <a:pt x="95" y="118"/>
                  </a:cubicBezTo>
                  <a:cubicBezTo>
                    <a:pt x="94" y="118"/>
                    <a:pt x="93" y="118"/>
                    <a:pt x="92" y="118"/>
                  </a:cubicBezTo>
                  <a:cubicBezTo>
                    <a:pt x="91" y="116"/>
                    <a:pt x="89" y="115"/>
                    <a:pt x="88" y="114"/>
                  </a:cubicBezTo>
                  <a:cubicBezTo>
                    <a:pt x="84" y="112"/>
                    <a:pt x="81" y="109"/>
                    <a:pt x="80" y="104"/>
                  </a:cubicBezTo>
                  <a:cubicBezTo>
                    <a:pt x="80" y="102"/>
                    <a:pt x="79" y="100"/>
                    <a:pt x="78" y="97"/>
                  </a:cubicBezTo>
                  <a:cubicBezTo>
                    <a:pt x="78" y="97"/>
                    <a:pt x="78" y="96"/>
                    <a:pt x="78" y="96"/>
                  </a:cubicBezTo>
                  <a:cubicBezTo>
                    <a:pt x="78" y="93"/>
                    <a:pt x="78" y="90"/>
                    <a:pt x="79" y="88"/>
                  </a:cubicBezTo>
                  <a:cubicBezTo>
                    <a:pt x="80" y="78"/>
                    <a:pt x="84" y="70"/>
                    <a:pt x="93" y="65"/>
                  </a:cubicBezTo>
                  <a:cubicBezTo>
                    <a:pt x="97" y="62"/>
                    <a:pt x="101" y="60"/>
                    <a:pt x="106" y="58"/>
                  </a:cubicBezTo>
                  <a:cubicBezTo>
                    <a:pt x="106" y="58"/>
                    <a:pt x="107" y="58"/>
                    <a:pt x="108" y="58"/>
                  </a:cubicBezTo>
                  <a:cubicBezTo>
                    <a:pt x="109" y="57"/>
                    <a:pt x="110" y="55"/>
                    <a:pt x="111" y="54"/>
                  </a:cubicBezTo>
                  <a:cubicBezTo>
                    <a:pt x="112" y="51"/>
                    <a:pt x="113" y="49"/>
                    <a:pt x="115" y="47"/>
                  </a:cubicBezTo>
                  <a:cubicBezTo>
                    <a:pt x="115" y="46"/>
                    <a:pt x="115" y="46"/>
                    <a:pt x="116" y="45"/>
                  </a:cubicBezTo>
                  <a:cubicBezTo>
                    <a:pt x="116" y="45"/>
                    <a:pt x="117" y="45"/>
                    <a:pt x="118" y="45"/>
                  </a:cubicBezTo>
                  <a:cubicBezTo>
                    <a:pt x="118" y="45"/>
                    <a:pt x="118" y="46"/>
                    <a:pt x="118" y="46"/>
                  </a:cubicBezTo>
                  <a:cubicBezTo>
                    <a:pt x="120" y="45"/>
                    <a:pt x="121" y="45"/>
                    <a:pt x="123" y="44"/>
                  </a:cubicBezTo>
                  <a:cubicBezTo>
                    <a:pt x="126" y="44"/>
                    <a:pt x="129" y="43"/>
                    <a:pt x="132" y="42"/>
                  </a:cubicBezTo>
                  <a:cubicBezTo>
                    <a:pt x="135" y="42"/>
                    <a:pt x="137" y="41"/>
                    <a:pt x="140" y="40"/>
                  </a:cubicBezTo>
                  <a:cubicBezTo>
                    <a:pt x="142" y="40"/>
                    <a:pt x="143" y="39"/>
                    <a:pt x="143" y="38"/>
                  </a:cubicBezTo>
                  <a:cubicBezTo>
                    <a:pt x="145" y="36"/>
                    <a:pt x="146" y="34"/>
                    <a:pt x="148" y="32"/>
                  </a:cubicBezTo>
                  <a:cubicBezTo>
                    <a:pt x="149" y="30"/>
                    <a:pt x="150" y="28"/>
                    <a:pt x="151" y="26"/>
                  </a:cubicBezTo>
                  <a:cubicBezTo>
                    <a:pt x="151" y="24"/>
                    <a:pt x="151" y="23"/>
                    <a:pt x="150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20"/>
                    <a:pt x="143" y="18"/>
                    <a:pt x="140" y="15"/>
                  </a:cubicBezTo>
                  <a:cubicBezTo>
                    <a:pt x="139" y="14"/>
                    <a:pt x="137" y="14"/>
                    <a:pt x="136" y="13"/>
                  </a:cubicBezTo>
                  <a:cubicBezTo>
                    <a:pt x="135" y="14"/>
                    <a:pt x="135" y="15"/>
                    <a:pt x="134" y="16"/>
                  </a:cubicBezTo>
                  <a:cubicBezTo>
                    <a:pt x="132" y="19"/>
                    <a:pt x="130" y="22"/>
                    <a:pt x="128" y="25"/>
                  </a:cubicBezTo>
                  <a:cubicBezTo>
                    <a:pt x="127" y="27"/>
                    <a:pt x="126" y="28"/>
                    <a:pt x="126" y="30"/>
                  </a:cubicBezTo>
                  <a:cubicBezTo>
                    <a:pt x="126" y="31"/>
                    <a:pt x="125" y="31"/>
                    <a:pt x="125" y="31"/>
                  </a:cubicBezTo>
                  <a:cubicBezTo>
                    <a:pt x="124" y="31"/>
                    <a:pt x="124" y="31"/>
                    <a:pt x="123" y="32"/>
                  </a:cubicBezTo>
                  <a:cubicBezTo>
                    <a:pt x="123" y="32"/>
                    <a:pt x="122" y="32"/>
                    <a:pt x="121" y="32"/>
                  </a:cubicBezTo>
                  <a:cubicBezTo>
                    <a:pt x="121" y="32"/>
                    <a:pt x="120" y="32"/>
                    <a:pt x="120" y="32"/>
                  </a:cubicBezTo>
                  <a:cubicBezTo>
                    <a:pt x="117" y="32"/>
                    <a:pt x="115" y="32"/>
                    <a:pt x="112" y="32"/>
                  </a:cubicBezTo>
                  <a:cubicBezTo>
                    <a:pt x="111" y="32"/>
                    <a:pt x="109" y="31"/>
                    <a:pt x="108" y="31"/>
                  </a:cubicBezTo>
                  <a:cubicBezTo>
                    <a:pt x="106" y="31"/>
                    <a:pt x="104" y="31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100" y="32"/>
                    <a:pt x="99" y="32"/>
                    <a:pt x="99" y="31"/>
                  </a:cubicBezTo>
                  <a:cubicBezTo>
                    <a:pt x="99" y="31"/>
                    <a:pt x="99" y="30"/>
                    <a:pt x="99" y="30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6"/>
                    <a:pt x="95" y="25"/>
                  </a:cubicBezTo>
                  <a:cubicBezTo>
                    <a:pt x="95" y="23"/>
                    <a:pt x="94" y="21"/>
                    <a:pt x="94" y="20"/>
                  </a:cubicBezTo>
                  <a:cubicBezTo>
                    <a:pt x="94" y="17"/>
                    <a:pt x="94" y="14"/>
                    <a:pt x="94" y="12"/>
                  </a:cubicBezTo>
                  <a:cubicBezTo>
                    <a:pt x="94" y="10"/>
                    <a:pt x="94" y="8"/>
                    <a:pt x="94" y="5"/>
                  </a:cubicBezTo>
                  <a:cubicBezTo>
                    <a:pt x="93" y="6"/>
                    <a:pt x="91" y="6"/>
                    <a:pt x="90" y="7"/>
                  </a:cubicBezTo>
                  <a:cubicBezTo>
                    <a:pt x="86" y="8"/>
                    <a:pt x="81" y="10"/>
                    <a:pt x="77" y="11"/>
                  </a:cubicBezTo>
                  <a:cubicBezTo>
                    <a:pt x="77" y="11"/>
                    <a:pt x="76" y="11"/>
                    <a:pt x="76" y="12"/>
                  </a:cubicBezTo>
                  <a:cubicBezTo>
                    <a:pt x="75" y="12"/>
                    <a:pt x="75" y="13"/>
                    <a:pt x="74" y="13"/>
                  </a:cubicBezTo>
                  <a:cubicBezTo>
                    <a:pt x="73" y="14"/>
                    <a:pt x="71" y="14"/>
                    <a:pt x="69" y="15"/>
                  </a:cubicBezTo>
                  <a:cubicBezTo>
                    <a:pt x="70" y="16"/>
                    <a:pt x="70" y="17"/>
                    <a:pt x="71" y="18"/>
                  </a:cubicBezTo>
                  <a:cubicBezTo>
                    <a:pt x="74" y="22"/>
                    <a:pt x="76" y="28"/>
                    <a:pt x="77" y="33"/>
                  </a:cubicBezTo>
                  <a:cubicBezTo>
                    <a:pt x="78" y="35"/>
                    <a:pt x="78" y="36"/>
                    <a:pt x="76" y="38"/>
                  </a:cubicBezTo>
                  <a:cubicBezTo>
                    <a:pt x="74" y="39"/>
                    <a:pt x="72" y="41"/>
                    <a:pt x="71" y="43"/>
                  </a:cubicBezTo>
                  <a:cubicBezTo>
                    <a:pt x="70" y="45"/>
                    <a:pt x="68" y="47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50"/>
                    <a:pt x="66" y="50"/>
                  </a:cubicBezTo>
                  <a:cubicBezTo>
                    <a:pt x="67" y="50"/>
                    <a:pt x="67" y="51"/>
                    <a:pt x="67" y="51"/>
                  </a:cubicBezTo>
                  <a:cubicBezTo>
                    <a:pt x="66" y="52"/>
                    <a:pt x="66" y="52"/>
                    <a:pt x="65" y="52"/>
                  </a:cubicBezTo>
                  <a:cubicBezTo>
                    <a:pt x="65" y="52"/>
                    <a:pt x="64" y="52"/>
                    <a:pt x="64" y="52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1" y="52"/>
                    <a:pt x="61" y="51"/>
                    <a:pt x="60" y="51"/>
                  </a:cubicBezTo>
                  <a:cubicBezTo>
                    <a:pt x="59" y="51"/>
                    <a:pt x="59" y="51"/>
                    <a:pt x="59" y="50"/>
                  </a:cubicBezTo>
                  <a:cubicBezTo>
                    <a:pt x="59" y="50"/>
                    <a:pt x="59" y="50"/>
                    <a:pt x="59" y="49"/>
                  </a:cubicBezTo>
                  <a:cubicBezTo>
                    <a:pt x="52" y="48"/>
                    <a:pt x="46" y="46"/>
                    <a:pt x="40" y="43"/>
                  </a:cubicBezTo>
                  <a:cubicBezTo>
                    <a:pt x="33" y="53"/>
                    <a:pt x="29" y="64"/>
                    <a:pt x="27" y="76"/>
                  </a:cubicBezTo>
                  <a:cubicBezTo>
                    <a:pt x="28" y="75"/>
                    <a:pt x="29" y="75"/>
                    <a:pt x="30" y="75"/>
                  </a:cubicBezTo>
                  <a:cubicBezTo>
                    <a:pt x="32" y="75"/>
                    <a:pt x="34" y="75"/>
                    <a:pt x="36" y="76"/>
                  </a:cubicBezTo>
                  <a:cubicBezTo>
                    <a:pt x="41" y="76"/>
                    <a:pt x="46" y="76"/>
                    <a:pt x="51" y="76"/>
                  </a:cubicBezTo>
                  <a:cubicBezTo>
                    <a:pt x="53" y="76"/>
                    <a:pt x="53" y="77"/>
                    <a:pt x="54" y="78"/>
                  </a:cubicBezTo>
                  <a:cubicBezTo>
                    <a:pt x="54" y="79"/>
                    <a:pt x="54" y="80"/>
                    <a:pt x="55" y="81"/>
                  </a:cubicBezTo>
                  <a:cubicBezTo>
                    <a:pt x="55" y="82"/>
                    <a:pt x="55" y="82"/>
                    <a:pt x="55" y="83"/>
                  </a:cubicBezTo>
                  <a:cubicBezTo>
                    <a:pt x="55" y="88"/>
                    <a:pt x="55" y="93"/>
                    <a:pt x="55" y="98"/>
                  </a:cubicBezTo>
                  <a:cubicBezTo>
                    <a:pt x="55" y="98"/>
                    <a:pt x="55" y="99"/>
                    <a:pt x="55" y="99"/>
                  </a:cubicBezTo>
                  <a:cubicBezTo>
                    <a:pt x="55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49" y="102"/>
                    <a:pt x="45" y="104"/>
                    <a:pt x="42" y="106"/>
                  </a:cubicBezTo>
                  <a:cubicBezTo>
                    <a:pt x="39" y="107"/>
                    <a:pt x="36" y="108"/>
                    <a:pt x="32" y="109"/>
                  </a:cubicBezTo>
                  <a:cubicBezTo>
                    <a:pt x="31" y="109"/>
                    <a:pt x="31" y="109"/>
                    <a:pt x="30" y="110"/>
                  </a:cubicBezTo>
                  <a:cubicBezTo>
                    <a:pt x="30" y="110"/>
                    <a:pt x="29" y="111"/>
                    <a:pt x="29" y="112"/>
                  </a:cubicBezTo>
                  <a:cubicBezTo>
                    <a:pt x="31" y="112"/>
                    <a:pt x="31" y="113"/>
                    <a:pt x="31" y="114"/>
                  </a:cubicBezTo>
                  <a:cubicBezTo>
                    <a:pt x="31" y="117"/>
                    <a:pt x="32" y="119"/>
                    <a:pt x="32" y="122"/>
                  </a:cubicBezTo>
                  <a:cubicBezTo>
                    <a:pt x="32" y="123"/>
                    <a:pt x="32" y="124"/>
                    <a:pt x="32" y="125"/>
                  </a:cubicBezTo>
                  <a:cubicBezTo>
                    <a:pt x="33" y="129"/>
                    <a:pt x="35" y="134"/>
                    <a:pt x="36" y="138"/>
                  </a:cubicBezTo>
                  <a:cubicBezTo>
                    <a:pt x="36" y="138"/>
                    <a:pt x="36" y="139"/>
                    <a:pt x="36" y="139"/>
                  </a:cubicBezTo>
                  <a:cubicBezTo>
                    <a:pt x="38" y="138"/>
                    <a:pt x="39" y="137"/>
                    <a:pt x="41" y="136"/>
                  </a:cubicBezTo>
                  <a:cubicBezTo>
                    <a:pt x="41" y="136"/>
                    <a:pt x="41" y="136"/>
                    <a:pt x="41" y="135"/>
                  </a:cubicBezTo>
                  <a:cubicBezTo>
                    <a:pt x="41" y="135"/>
                    <a:pt x="41" y="134"/>
                    <a:pt x="42" y="134"/>
                  </a:cubicBezTo>
                  <a:cubicBezTo>
                    <a:pt x="42" y="134"/>
                    <a:pt x="43" y="133"/>
                    <a:pt x="43" y="133"/>
                  </a:cubicBezTo>
                  <a:cubicBezTo>
                    <a:pt x="45" y="132"/>
                    <a:pt x="47" y="131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29"/>
                    <a:pt x="50" y="129"/>
                    <a:pt x="51" y="129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4" y="131"/>
                    <a:pt x="54" y="131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54" y="133"/>
                    <a:pt x="55" y="134"/>
                    <a:pt x="57" y="136"/>
                  </a:cubicBezTo>
                  <a:cubicBezTo>
                    <a:pt x="57" y="136"/>
                    <a:pt x="57" y="137"/>
                    <a:pt x="58" y="137"/>
                  </a:cubicBezTo>
                  <a:cubicBezTo>
                    <a:pt x="58" y="137"/>
                    <a:pt x="59" y="137"/>
                    <a:pt x="59" y="138"/>
                  </a:cubicBezTo>
                  <a:cubicBezTo>
                    <a:pt x="60" y="140"/>
                    <a:pt x="61" y="141"/>
                    <a:pt x="63" y="142"/>
                  </a:cubicBezTo>
                  <a:cubicBezTo>
                    <a:pt x="64" y="144"/>
                    <a:pt x="65" y="145"/>
                    <a:pt x="67" y="146"/>
                  </a:cubicBezTo>
                  <a:cubicBezTo>
                    <a:pt x="69" y="149"/>
                    <a:pt x="71" y="152"/>
                    <a:pt x="70" y="156"/>
                  </a:cubicBezTo>
                  <a:cubicBezTo>
                    <a:pt x="70" y="156"/>
                    <a:pt x="70" y="156"/>
                    <a:pt x="71" y="157"/>
                  </a:cubicBezTo>
                  <a:cubicBezTo>
                    <a:pt x="72" y="156"/>
                    <a:pt x="72" y="157"/>
                    <a:pt x="73" y="158"/>
                  </a:cubicBezTo>
                  <a:cubicBezTo>
                    <a:pt x="73" y="158"/>
                    <a:pt x="73" y="159"/>
                    <a:pt x="73" y="159"/>
                  </a:cubicBezTo>
                  <a:cubicBezTo>
                    <a:pt x="72" y="160"/>
                    <a:pt x="73" y="161"/>
                    <a:pt x="73" y="162"/>
                  </a:cubicBezTo>
                  <a:cubicBezTo>
                    <a:pt x="74" y="163"/>
                    <a:pt x="73" y="163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5"/>
                    <a:pt x="72" y="165"/>
                    <a:pt x="71" y="165"/>
                  </a:cubicBezTo>
                  <a:cubicBezTo>
                    <a:pt x="71" y="169"/>
                    <a:pt x="70" y="173"/>
                    <a:pt x="69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5" y="177"/>
                    <a:pt x="79" y="178"/>
                    <a:pt x="83" y="178"/>
                  </a:cubicBezTo>
                  <a:cubicBezTo>
                    <a:pt x="83" y="178"/>
                    <a:pt x="84" y="178"/>
                    <a:pt x="84" y="178"/>
                  </a:cubicBezTo>
                  <a:cubicBezTo>
                    <a:pt x="85" y="177"/>
                    <a:pt x="86" y="178"/>
                    <a:pt x="87" y="178"/>
                  </a:cubicBezTo>
                  <a:cubicBezTo>
                    <a:pt x="87" y="178"/>
                    <a:pt x="87" y="179"/>
                    <a:pt x="88" y="179"/>
                  </a:cubicBezTo>
                  <a:cubicBezTo>
                    <a:pt x="89" y="179"/>
                    <a:pt x="91" y="179"/>
                    <a:pt x="93" y="179"/>
                  </a:cubicBezTo>
                  <a:cubicBezTo>
                    <a:pt x="93" y="179"/>
                    <a:pt x="93" y="178"/>
                    <a:pt x="93" y="178"/>
                  </a:cubicBezTo>
                  <a:cubicBezTo>
                    <a:pt x="92" y="174"/>
                    <a:pt x="92" y="170"/>
                    <a:pt x="91" y="166"/>
                  </a:cubicBezTo>
                  <a:cubicBezTo>
                    <a:pt x="91" y="165"/>
                    <a:pt x="91" y="164"/>
                    <a:pt x="92" y="164"/>
                  </a:cubicBezTo>
                  <a:cubicBezTo>
                    <a:pt x="93" y="163"/>
                    <a:pt x="94" y="163"/>
                    <a:pt x="95" y="164"/>
                  </a:cubicBezTo>
                  <a:cubicBezTo>
                    <a:pt x="95" y="164"/>
                    <a:pt x="96" y="165"/>
                    <a:pt x="96" y="165"/>
                  </a:cubicBezTo>
                  <a:cubicBezTo>
                    <a:pt x="96" y="165"/>
                    <a:pt x="96" y="165"/>
                    <a:pt x="97" y="165"/>
                  </a:cubicBezTo>
                  <a:cubicBezTo>
                    <a:pt x="100" y="164"/>
                    <a:pt x="103" y="164"/>
                    <a:pt x="106" y="163"/>
                  </a:cubicBezTo>
                  <a:cubicBezTo>
                    <a:pt x="106" y="163"/>
                    <a:pt x="107" y="163"/>
                    <a:pt x="107" y="164"/>
                  </a:cubicBezTo>
                  <a:cubicBezTo>
                    <a:pt x="108" y="164"/>
                    <a:pt x="108" y="164"/>
                    <a:pt x="109" y="164"/>
                  </a:cubicBezTo>
                  <a:cubicBezTo>
                    <a:pt x="111" y="162"/>
                    <a:pt x="114" y="161"/>
                    <a:pt x="117" y="160"/>
                  </a:cubicBezTo>
                  <a:cubicBezTo>
                    <a:pt x="122" y="157"/>
                    <a:pt x="126" y="155"/>
                    <a:pt x="132" y="154"/>
                  </a:cubicBezTo>
                  <a:cubicBezTo>
                    <a:pt x="132" y="154"/>
                    <a:pt x="133" y="153"/>
                    <a:pt x="133" y="153"/>
                  </a:cubicBezTo>
                  <a:cubicBezTo>
                    <a:pt x="133" y="151"/>
                    <a:pt x="133" y="150"/>
                    <a:pt x="132" y="148"/>
                  </a:cubicBezTo>
                  <a:cubicBezTo>
                    <a:pt x="132" y="146"/>
                    <a:pt x="131" y="144"/>
                    <a:pt x="132" y="142"/>
                  </a:cubicBezTo>
                  <a:close/>
                  <a:moveTo>
                    <a:pt x="230" y="176"/>
                  </a:moveTo>
                  <a:cubicBezTo>
                    <a:pt x="230" y="176"/>
                    <a:pt x="230" y="175"/>
                    <a:pt x="229" y="175"/>
                  </a:cubicBezTo>
                  <a:cubicBezTo>
                    <a:pt x="228" y="174"/>
                    <a:pt x="227" y="173"/>
                    <a:pt x="225" y="172"/>
                  </a:cubicBezTo>
                  <a:cubicBezTo>
                    <a:pt x="224" y="171"/>
                    <a:pt x="222" y="170"/>
                    <a:pt x="220" y="169"/>
                  </a:cubicBezTo>
                  <a:cubicBezTo>
                    <a:pt x="220" y="168"/>
                    <a:pt x="219" y="168"/>
                    <a:pt x="219" y="168"/>
                  </a:cubicBezTo>
                  <a:cubicBezTo>
                    <a:pt x="218" y="168"/>
                    <a:pt x="218" y="167"/>
                    <a:pt x="217" y="167"/>
                  </a:cubicBezTo>
                  <a:cubicBezTo>
                    <a:pt x="217" y="166"/>
                    <a:pt x="217" y="166"/>
                    <a:pt x="217" y="165"/>
                  </a:cubicBezTo>
                  <a:cubicBezTo>
                    <a:pt x="217" y="166"/>
                    <a:pt x="216" y="166"/>
                    <a:pt x="216" y="166"/>
                  </a:cubicBezTo>
                  <a:cubicBezTo>
                    <a:pt x="212" y="167"/>
                    <a:pt x="209" y="167"/>
                    <a:pt x="205" y="168"/>
                  </a:cubicBezTo>
                  <a:cubicBezTo>
                    <a:pt x="197" y="168"/>
                    <a:pt x="189" y="166"/>
                    <a:pt x="181" y="164"/>
                  </a:cubicBezTo>
                  <a:cubicBezTo>
                    <a:pt x="175" y="161"/>
                    <a:pt x="170" y="157"/>
                    <a:pt x="168" y="150"/>
                  </a:cubicBezTo>
                  <a:cubicBezTo>
                    <a:pt x="168" y="147"/>
                    <a:pt x="167" y="144"/>
                    <a:pt x="166" y="141"/>
                  </a:cubicBezTo>
                  <a:cubicBezTo>
                    <a:pt x="165" y="141"/>
                    <a:pt x="165" y="141"/>
                    <a:pt x="165" y="140"/>
                  </a:cubicBezTo>
                  <a:cubicBezTo>
                    <a:pt x="163" y="133"/>
                    <a:pt x="161" y="126"/>
                    <a:pt x="161" y="119"/>
                  </a:cubicBezTo>
                  <a:cubicBezTo>
                    <a:pt x="161" y="114"/>
                    <a:pt x="161" y="110"/>
                    <a:pt x="162" y="106"/>
                  </a:cubicBezTo>
                  <a:cubicBezTo>
                    <a:pt x="164" y="98"/>
                    <a:pt x="167" y="91"/>
                    <a:pt x="173" y="85"/>
                  </a:cubicBezTo>
                  <a:cubicBezTo>
                    <a:pt x="178" y="80"/>
                    <a:pt x="184" y="77"/>
                    <a:pt x="191" y="75"/>
                  </a:cubicBezTo>
                  <a:cubicBezTo>
                    <a:pt x="191" y="74"/>
                    <a:pt x="193" y="74"/>
                    <a:pt x="193" y="74"/>
                  </a:cubicBezTo>
                  <a:cubicBezTo>
                    <a:pt x="197" y="72"/>
                    <a:pt x="200" y="72"/>
                    <a:pt x="204" y="72"/>
                  </a:cubicBezTo>
                  <a:cubicBezTo>
                    <a:pt x="206" y="72"/>
                    <a:pt x="208" y="72"/>
                    <a:pt x="210" y="72"/>
                  </a:cubicBezTo>
                  <a:cubicBezTo>
                    <a:pt x="211" y="72"/>
                    <a:pt x="213" y="72"/>
                    <a:pt x="215" y="73"/>
                  </a:cubicBezTo>
                  <a:cubicBezTo>
                    <a:pt x="218" y="73"/>
                    <a:pt x="221" y="75"/>
                    <a:pt x="223" y="76"/>
                  </a:cubicBezTo>
                  <a:cubicBezTo>
                    <a:pt x="224" y="77"/>
                    <a:pt x="224" y="77"/>
                    <a:pt x="225" y="77"/>
                  </a:cubicBezTo>
                  <a:cubicBezTo>
                    <a:pt x="226" y="78"/>
                    <a:pt x="228" y="79"/>
                    <a:pt x="229" y="79"/>
                  </a:cubicBezTo>
                  <a:cubicBezTo>
                    <a:pt x="230" y="79"/>
                    <a:pt x="231" y="80"/>
                    <a:pt x="231" y="81"/>
                  </a:cubicBezTo>
                  <a:cubicBezTo>
                    <a:pt x="231" y="81"/>
                    <a:pt x="231" y="82"/>
                    <a:pt x="231" y="82"/>
                  </a:cubicBezTo>
                  <a:cubicBezTo>
                    <a:pt x="232" y="84"/>
                    <a:pt x="234" y="86"/>
                    <a:pt x="235" y="88"/>
                  </a:cubicBezTo>
                  <a:cubicBezTo>
                    <a:pt x="235" y="89"/>
                    <a:pt x="235" y="90"/>
                    <a:pt x="236" y="90"/>
                  </a:cubicBezTo>
                  <a:cubicBezTo>
                    <a:pt x="237" y="93"/>
                    <a:pt x="238" y="96"/>
                    <a:pt x="238" y="99"/>
                  </a:cubicBezTo>
                  <a:cubicBezTo>
                    <a:pt x="239" y="104"/>
                    <a:pt x="240" y="109"/>
                    <a:pt x="240" y="115"/>
                  </a:cubicBezTo>
                  <a:cubicBezTo>
                    <a:pt x="240" y="118"/>
                    <a:pt x="240" y="122"/>
                    <a:pt x="240" y="125"/>
                  </a:cubicBezTo>
                  <a:cubicBezTo>
                    <a:pt x="240" y="130"/>
                    <a:pt x="239" y="134"/>
                    <a:pt x="238" y="138"/>
                  </a:cubicBezTo>
                  <a:cubicBezTo>
                    <a:pt x="238" y="140"/>
                    <a:pt x="238" y="141"/>
                    <a:pt x="237" y="143"/>
                  </a:cubicBezTo>
                  <a:cubicBezTo>
                    <a:pt x="238" y="142"/>
                    <a:pt x="239" y="143"/>
                    <a:pt x="240" y="143"/>
                  </a:cubicBezTo>
                  <a:cubicBezTo>
                    <a:pt x="241" y="143"/>
                    <a:pt x="243" y="144"/>
                    <a:pt x="244" y="144"/>
                  </a:cubicBezTo>
                  <a:cubicBezTo>
                    <a:pt x="245" y="144"/>
                    <a:pt x="246" y="144"/>
                    <a:pt x="247" y="145"/>
                  </a:cubicBezTo>
                  <a:cubicBezTo>
                    <a:pt x="247" y="145"/>
                    <a:pt x="247" y="145"/>
                    <a:pt x="247" y="145"/>
                  </a:cubicBezTo>
                  <a:cubicBezTo>
                    <a:pt x="249" y="146"/>
                    <a:pt x="251" y="147"/>
                    <a:pt x="253" y="147"/>
                  </a:cubicBezTo>
                  <a:cubicBezTo>
                    <a:pt x="254" y="147"/>
                    <a:pt x="254" y="147"/>
                    <a:pt x="255" y="146"/>
                  </a:cubicBezTo>
                  <a:cubicBezTo>
                    <a:pt x="256" y="144"/>
                    <a:pt x="257" y="142"/>
                    <a:pt x="257" y="140"/>
                  </a:cubicBezTo>
                  <a:cubicBezTo>
                    <a:pt x="259" y="136"/>
                    <a:pt x="260" y="132"/>
                    <a:pt x="261" y="128"/>
                  </a:cubicBezTo>
                  <a:cubicBezTo>
                    <a:pt x="262" y="125"/>
                    <a:pt x="263" y="122"/>
                    <a:pt x="264" y="119"/>
                  </a:cubicBezTo>
                  <a:cubicBezTo>
                    <a:pt x="264" y="117"/>
                    <a:pt x="264" y="115"/>
                    <a:pt x="265" y="114"/>
                  </a:cubicBezTo>
                  <a:cubicBezTo>
                    <a:pt x="265" y="113"/>
                    <a:pt x="265" y="112"/>
                    <a:pt x="266" y="112"/>
                  </a:cubicBezTo>
                  <a:cubicBezTo>
                    <a:pt x="266" y="112"/>
                    <a:pt x="266" y="112"/>
                    <a:pt x="266" y="112"/>
                  </a:cubicBezTo>
                  <a:cubicBezTo>
                    <a:pt x="266" y="112"/>
                    <a:pt x="266" y="112"/>
                    <a:pt x="265" y="112"/>
                  </a:cubicBezTo>
                  <a:cubicBezTo>
                    <a:pt x="262" y="112"/>
                    <a:pt x="259" y="112"/>
                    <a:pt x="256" y="112"/>
                  </a:cubicBezTo>
                  <a:cubicBezTo>
                    <a:pt x="254" y="112"/>
                    <a:pt x="251" y="112"/>
                    <a:pt x="249" y="112"/>
                  </a:cubicBezTo>
                  <a:cubicBezTo>
                    <a:pt x="248" y="112"/>
                    <a:pt x="247" y="112"/>
                    <a:pt x="246" y="111"/>
                  </a:cubicBezTo>
                  <a:cubicBezTo>
                    <a:pt x="246" y="111"/>
                    <a:pt x="245" y="111"/>
                    <a:pt x="245" y="110"/>
                  </a:cubicBezTo>
                  <a:cubicBezTo>
                    <a:pt x="245" y="109"/>
                    <a:pt x="245" y="108"/>
                    <a:pt x="245" y="107"/>
                  </a:cubicBezTo>
                  <a:cubicBezTo>
                    <a:pt x="244" y="101"/>
                    <a:pt x="243" y="95"/>
                    <a:pt x="242" y="89"/>
                  </a:cubicBezTo>
                  <a:cubicBezTo>
                    <a:pt x="242" y="87"/>
                    <a:pt x="241" y="85"/>
                    <a:pt x="241" y="83"/>
                  </a:cubicBezTo>
                  <a:cubicBezTo>
                    <a:pt x="239" y="82"/>
                    <a:pt x="239" y="81"/>
                    <a:pt x="240" y="80"/>
                  </a:cubicBezTo>
                  <a:cubicBezTo>
                    <a:pt x="239" y="78"/>
                    <a:pt x="240" y="77"/>
                    <a:pt x="241" y="77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46" y="74"/>
                    <a:pt x="251" y="72"/>
                    <a:pt x="256" y="69"/>
                  </a:cubicBezTo>
                  <a:cubicBezTo>
                    <a:pt x="257" y="69"/>
                    <a:pt x="257" y="69"/>
                    <a:pt x="257" y="69"/>
                  </a:cubicBezTo>
                  <a:cubicBezTo>
                    <a:pt x="252" y="64"/>
                    <a:pt x="246" y="59"/>
                    <a:pt x="241" y="53"/>
                  </a:cubicBezTo>
                  <a:cubicBezTo>
                    <a:pt x="241" y="53"/>
                    <a:pt x="241" y="53"/>
                    <a:pt x="241" y="54"/>
                  </a:cubicBezTo>
                  <a:cubicBezTo>
                    <a:pt x="239" y="56"/>
                    <a:pt x="237" y="58"/>
                    <a:pt x="235" y="61"/>
                  </a:cubicBezTo>
                  <a:cubicBezTo>
                    <a:pt x="234" y="62"/>
                    <a:pt x="233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3"/>
                    <a:pt x="229" y="64"/>
                    <a:pt x="229" y="65"/>
                  </a:cubicBezTo>
                  <a:cubicBezTo>
                    <a:pt x="229" y="65"/>
                    <a:pt x="228" y="66"/>
                    <a:pt x="227" y="66"/>
                  </a:cubicBezTo>
                  <a:cubicBezTo>
                    <a:pt x="227" y="66"/>
                    <a:pt x="226" y="65"/>
                    <a:pt x="226" y="65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5"/>
                    <a:pt x="223" y="64"/>
                    <a:pt x="222" y="64"/>
                  </a:cubicBezTo>
                  <a:cubicBezTo>
                    <a:pt x="221" y="63"/>
                    <a:pt x="220" y="63"/>
                    <a:pt x="219" y="63"/>
                  </a:cubicBezTo>
                  <a:cubicBezTo>
                    <a:pt x="218" y="62"/>
                    <a:pt x="216" y="62"/>
                    <a:pt x="214" y="63"/>
                  </a:cubicBezTo>
                  <a:cubicBezTo>
                    <a:pt x="212" y="63"/>
                    <a:pt x="211" y="62"/>
                    <a:pt x="212" y="60"/>
                  </a:cubicBezTo>
                  <a:cubicBezTo>
                    <a:pt x="212" y="59"/>
                    <a:pt x="212" y="59"/>
                    <a:pt x="212" y="58"/>
                  </a:cubicBezTo>
                  <a:cubicBezTo>
                    <a:pt x="211" y="58"/>
                    <a:pt x="212" y="57"/>
                    <a:pt x="212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4" y="53"/>
                    <a:pt x="215" y="50"/>
                    <a:pt x="216" y="46"/>
                  </a:cubicBezTo>
                  <a:cubicBezTo>
                    <a:pt x="216" y="45"/>
                    <a:pt x="217" y="44"/>
                    <a:pt x="217" y="43"/>
                  </a:cubicBezTo>
                  <a:cubicBezTo>
                    <a:pt x="217" y="40"/>
                    <a:pt x="218" y="37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6" y="32"/>
                    <a:pt x="214" y="32"/>
                    <a:pt x="211" y="32"/>
                  </a:cubicBezTo>
                  <a:cubicBezTo>
                    <a:pt x="211" y="32"/>
                    <a:pt x="210" y="32"/>
                    <a:pt x="210" y="32"/>
                  </a:cubicBezTo>
                  <a:cubicBezTo>
                    <a:pt x="205" y="32"/>
                    <a:pt x="201" y="32"/>
                    <a:pt x="196" y="32"/>
                  </a:cubicBezTo>
                  <a:cubicBezTo>
                    <a:pt x="195" y="32"/>
                    <a:pt x="194" y="32"/>
                    <a:pt x="193" y="32"/>
                  </a:cubicBezTo>
                  <a:cubicBezTo>
                    <a:pt x="193" y="34"/>
                    <a:pt x="192" y="34"/>
                    <a:pt x="190" y="34"/>
                  </a:cubicBezTo>
                  <a:cubicBezTo>
                    <a:pt x="190" y="35"/>
                    <a:pt x="190" y="35"/>
                    <a:pt x="190" y="36"/>
                  </a:cubicBezTo>
                  <a:cubicBezTo>
                    <a:pt x="190" y="40"/>
                    <a:pt x="190" y="43"/>
                    <a:pt x="191" y="47"/>
                  </a:cubicBezTo>
                  <a:cubicBezTo>
                    <a:pt x="191" y="50"/>
                    <a:pt x="191" y="53"/>
                    <a:pt x="191" y="55"/>
                  </a:cubicBezTo>
                  <a:cubicBezTo>
                    <a:pt x="191" y="56"/>
                    <a:pt x="191" y="57"/>
                    <a:pt x="191" y="57"/>
                  </a:cubicBezTo>
                  <a:cubicBezTo>
                    <a:pt x="190" y="57"/>
                    <a:pt x="190" y="58"/>
                    <a:pt x="190" y="58"/>
                  </a:cubicBezTo>
                  <a:cubicBezTo>
                    <a:pt x="190" y="59"/>
                    <a:pt x="190" y="59"/>
                    <a:pt x="189" y="60"/>
                  </a:cubicBezTo>
                  <a:cubicBezTo>
                    <a:pt x="189" y="60"/>
                    <a:pt x="189" y="60"/>
                    <a:pt x="188" y="60"/>
                  </a:cubicBezTo>
                  <a:cubicBezTo>
                    <a:pt x="188" y="61"/>
                    <a:pt x="186" y="61"/>
                    <a:pt x="185" y="61"/>
                  </a:cubicBezTo>
                  <a:cubicBezTo>
                    <a:pt x="185" y="61"/>
                    <a:pt x="185" y="61"/>
                    <a:pt x="184" y="61"/>
                  </a:cubicBezTo>
                  <a:cubicBezTo>
                    <a:pt x="184" y="60"/>
                    <a:pt x="184" y="60"/>
                    <a:pt x="183" y="60"/>
                  </a:cubicBezTo>
                  <a:cubicBezTo>
                    <a:pt x="180" y="61"/>
                    <a:pt x="176" y="61"/>
                    <a:pt x="173" y="61"/>
                  </a:cubicBezTo>
                  <a:cubicBezTo>
                    <a:pt x="171" y="61"/>
                    <a:pt x="169" y="61"/>
                    <a:pt x="167" y="61"/>
                  </a:cubicBezTo>
                  <a:cubicBezTo>
                    <a:pt x="166" y="61"/>
                    <a:pt x="165" y="61"/>
                    <a:pt x="165" y="60"/>
                  </a:cubicBezTo>
                  <a:cubicBezTo>
                    <a:pt x="165" y="59"/>
                    <a:pt x="164" y="58"/>
                    <a:pt x="163" y="58"/>
                  </a:cubicBezTo>
                  <a:cubicBezTo>
                    <a:pt x="160" y="55"/>
                    <a:pt x="157" y="51"/>
                    <a:pt x="155" y="47"/>
                  </a:cubicBezTo>
                  <a:cubicBezTo>
                    <a:pt x="154" y="46"/>
                    <a:pt x="153" y="45"/>
                    <a:pt x="153" y="44"/>
                  </a:cubicBezTo>
                  <a:cubicBezTo>
                    <a:pt x="152" y="43"/>
                    <a:pt x="152" y="43"/>
                    <a:pt x="152" y="42"/>
                  </a:cubicBezTo>
                  <a:cubicBezTo>
                    <a:pt x="152" y="43"/>
                    <a:pt x="151" y="43"/>
                    <a:pt x="151" y="43"/>
                  </a:cubicBezTo>
                  <a:cubicBezTo>
                    <a:pt x="148" y="47"/>
                    <a:pt x="145" y="50"/>
                    <a:pt x="142" y="54"/>
                  </a:cubicBezTo>
                  <a:cubicBezTo>
                    <a:pt x="142" y="54"/>
                    <a:pt x="142" y="55"/>
                    <a:pt x="141" y="55"/>
                  </a:cubicBezTo>
                  <a:cubicBezTo>
                    <a:pt x="141" y="55"/>
                    <a:pt x="141" y="56"/>
                    <a:pt x="140" y="57"/>
                  </a:cubicBezTo>
                  <a:cubicBezTo>
                    <a:pt x="139" y="58"/>
                    <a:pt x="138" y="59"/>
                    <a:pt x="136" y="61"/>
                  </a:cubicBezTo>
                  <a:cubicBezTo>
                    <a:pt x="135" y="62"/>
                    <a:pt x="134" y="63"/>
                    <a:pt x="134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5" y="63"/>
                    <a:pt x="136" y="63"/>
                    <a:pt x="137" y="63"/>
                  </a:cubicBezTo>
                  <a:cubicBezTo>
                    <a:pt x="137" y="63"/>
                    <a:pt x="138" y="64"/>
                    <a:pt x="138" y="64"/>
                  </a:cubicBezTo>
                  <a:cubicBezTo>
                    <a:pt x="141" y="66"/>
                    <a:pt x="143" y="67"/>
                    <a:pt x="145" y="69"/>
                  </a:cubicBezTo>
                  <a:cubicBezTo>
                    <a:pt x="148" y="70"/>
                    <a:pt x="151" y="72"/>
                    <a:pt x="153" y="74"/>
                  </a:cubicBezTo>
                  <a:cubicBezTo>
                    <a:pt x="154" y="75"/>
                    <a:pt x="156" y="75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7" y="79"/>
                    <a:pt x="157" y="80"/>
                    <a:pt x="156" y="82"/>
                  </a:cubicBezTo>
                  <a:cubicBezTo>
                    <a:pt x="154" y="85"/>
                    <a:pt x="152" y="87"/>
                    <a:pt x="151" y="90"/>
                  </a:cubicBezTo>
                  <a:cubicBezTo>
                    <a:pt x="150" y="93"/>
                    <a:pt x="149" y="96"/>
                    <a:pt x="148" y="99"/>
                  </a:cubicBezTo>
                  <a:cubicBezTo>
                    <a:pt x="148" y="99"/>
                    <a:pt x="148" y="100"/>
                    <a:pt x="147" y="100"/>
                  </a:cubicBezTo>
                  <a:cubicBezTo>
                    <a:pt x="146" y="101"/>
                    <a:pt x="145" y="102"/>
                    <a:pt x="144" y="101"/>
                  </a:cubicBezTo>
                  <a:cubicBezTo>
                    <a:pt x="144" y="101"/>
                    <a:pt x="143" y="101"/>
                    <a:pt x="142" y="101"/>
                  </a:cubicBezTo>
                  <a:cubicBezTo>
                    <a:pt x="137" y="101"/>
                    <a:pt x="132" y="102"/>
                    <a:pt x="126" y="101"/>
                  </a:cubicBezTo>
                  <a:cubicBezTo>
                    <a:pt x="126" y="101"/>
                    <a:pt x="126" y="101"/>
                    <a:pt x="125" y="101"/>
                  </a:cubicBezTo>
                  <a:cubicBezTo>
                    <a:pt x="125" y="102"/>
                    <a:pt x="125" y="103"/>
                    <a:pt x="125" y="104"/>
                  </a:cubicBezTo>
                  <a:cubicBezTo>
                    <a:pt x="124" y="105"/>
                    <a:pt x="123" y="105"/>
                    <a:pt x="122" y="105"/>
                  </a:cubicBezTo>
                  <a:cubicBezTo>
                    <a:pt x="122" y="105"/>
                    <a:pt x="122" y="106"/>
                    <a:pt x="122" y="106"/>
                  </a:cubicBezTo>
                  <a:cubicBezTo>
                    <a:pt x="122" y="111"/>
                    <a:pt x="123" y="115"/>
                    <a:pt x="123" y="120"/>
                  </a:cubicBezTo>
                  <a:cubicBezTo>
                    <a:pt x="123" y="126"/>
                    <a:pt x="124" y="131"/>
                    <a:pt x="125" y="137"/>
                  </a:cubicBezTo>
                  <a:cubicBezTo>
                    <a:pt x="125" y="137"/>
                    <a:pt x="125" y="138"/>
                    <a:pt x="125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31" y="135"/>
                    <a:pt x="136" y="133"/>
                    <a:pt x="140" y="132"/>
                  </a:cubicBezTo>
                  <a:cubicBezTo>
                    <a:pt x="142" y="131"/>
                    <a:pt x="144" y="130"/>
                    <a:pt x="146" y="130"/>
                  </a:cubicBezTo>
                  <a:cubicBezTo>
                    <a:pt x="146" y="130"/>
                    <a:pt x="147" y="130"/>
                    <a:pt x="148" y="131"/>
                  </a:cubicBezTo>
                  <a:cubicBezTo>
                    <a:pt x="149" y="132"/>
                    <a:pt x="150" y="134"/>
                    <a:pt x="150" y="136"/>
                  </a:cubicBezTo>
                  <a:cubicBezTo>
                    <a:pt x="152" y="140"/>
                    <a:pt x="154" y="144"/>
                    <a:pt x="156" y="148"/>
                  </a:cubicBezTo>
                  <a:cubicBezTo>
                    <a:pt x="156" y="149"/>
                    <a:pt x="157" y="150"/>
                    <a:pt x="157" y="151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60" y="151"/>
                    <a:pt x="160" y="152"/>
                    <a:pt x="160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4"/>
                    <a:pt x="160" y="155"/>
                    <a:pt x="159" y="156"/>
                  </a:cubicBezTo>
                  <a:cubicBezTo>
                    <a:pt x="158" y="157"/>
                    <a:pt x="158" y="158"/>
                    <a:pt x="156" y="159"/>
                  </a:cubicBezTo>
                  <a:cubicBezTo>
                    <a:pt x="154" y="162"/>
                    <a:pt x="151" y="164"/>
                    <a:pt x="148" y="166"/>
                  </a:cubicBezTo>
                  <a:cubicBezTo>
                    <a:pt x="145" y="169"/>
                    <a:pt x="142" y="171"/>
                    <a:pt x="139" y="174"/>
                  </a:cubicBezTo>
                  <a:cubicBezTo>
                    <a:pt x="138" y="174"/>
                    <a:pt x="138" y="175"/>
                    <a:pt x="137" y="176"/>
                  </a:cubicBezTo>
                  <a:cubicBezTo>
                    <a:pt x="138" y="176"/>
                    <a:pt x="138" y="177"/>
                    <a:pt x="138" y="177"/>
                  </a:cubicBezTo>
                  <a:cubicBezTo>
                    <a:pt x="140" y="178"/>
                    <a:pt x="141" y="179"/>
                    <a:pt x="143" y="181"/>
                  </a:cubicBezTo>
                  <a:cubicBezTo>
                    <a:pt x="145" y="182"/>
                    <a:pt x="147" y="184"/>
                    <a:pt x="149" y="185"/>
                  </a:cubicBezTo>
                  <a:cubicBezTo>
                    <a:pt x="150" y="186"/>
                    <a:pt x="152" y="188"/>
                    <a:pt x="153" y="189"/>
                  </a:cubicBezTo>
                  <a:cubicBezTo>
                    <a:pt x="154" y="190"/>
                    <a:pt x="155" y="191"/>
                    <a:pt x="156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60" y="189"/>
                    <a:pt x="163" y="185"/>
                    <a:pt x="167" y="181"/>
                  </a:cubicBezTo>
                  <a:cubicBezTo>
                    <a:pt x="167" y="180"/>
                    <a:pt x="167" y="179"/>
                    <a:pt x="169" y="179"/>
                  </a:cubicBezTo>
                  <a:cubicBezTo>
                    <a:pt x="169" y="179"/>
                    <a:pt x="170" y="179"/>
                    <a:pt x="170" y="179"/>
                  </a:cubicBezTo>
                  <a:cubicBezTo>
                    <a:pt x="171" y="179"/>
                    <a:pt x="172" y="179"/>
                    <a:pt x="172" y="178"/>
                  </a:cubicBezTo>
                  <a:cubicBezTo>
                    <a:pt x="174" y="177"/>
                    <a:pt x="175" y="176"/>
                    <a:pt x="177" y="177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80" y="177"/>
                    <a:pt x="182" y="178"/>
                    <a:pt x="184" y="177"/>
                  </a:cubicBezTo>
                  <a:cubicBezTo>
                    <a:pt x="187" y="177"/>
                    <a:pt x="189" y="176"/>
                    <a:pt x="191" y="176"/>
                  </a:cubicBezTo>
                  <a:cubicBezTo>
                    <a:pt x="194" y="175"/>
                    <a:pt x="194" y="175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6" y="178"/>
                    <a:pt x="196" y="178"/>
                    <a:pt x="197" y="178"/>
                  </a:cubicBezTo>
                  <a:cubicBezTo>
                    <a:pt x="197" y="179"/>
                    <a:pt x="198" y="179"/>
                    <a:pt x="197" y="180"/>
                  </a:cubicBezTo>
                  <a:cubicBezTo>
                    <a:pt x="197" y="180"/>
                    <a:pt x="197" y="181"/>
                    <a:pt x="197" y="182"/>
                  </a:cubicBezTo>
                  <a:cubicBezTo>
                    <a:pt x="198" y="183"/>
                    <a:pt x="198" y="184"/>
                    <a:pt x="198" y="185"/>
                  </a:cubicBezTo>
                  <a:cubicBezTo>
                    <a:pt x="199" y="187"/>
                    <a:pt x="200" y="189"/>
                    <a:pt x="200" y="191"/>
                  </a:cubicBezTo>
                  <a:cubicBezTo>
                    <a:pt x="201" y="193"/>
                    <a:pt x="201" y="195"/>
                    <a:pt x="201" y="197"/>
                  </a:cubicBezTo>
                  <a:cubicBezTo>
                    <a:pt x="202" y="199"/>
                    <a:pt x="202" y="202"/>
                    <a:pt x="203" y="204"/>
                  </a:cubicBezTo>
                  <a:cubicBezTo>
                    <a:pt x="203" y="205"/>
                    <a:pt x="203" y="205"/>
                    <a:pt x="203" y="205"/>
                  </a:cubicBezTo>
                  <a:cubicBezTo>
                    <a:pt x="204" y="205"/>
                    <a:pt x="204" y="205"/>
                    <a:pt x="204" y="205"/>
                  </a:cubicBezTo>
                  <a:cubicBezTo>
                    <a:pt x="207" y="202"/>
                    <a:pt x="209" y="199"/>
                    <a:pt x="212" y="196"/>
                  </a:cubicBezTo>
                  <a:cubicBezTo>
                    <a:pt x="214" y="193"/>
                    <a:pt x="217" y="191"/>
                    <a:pt x="219" y="188"/>
                  </a:cubicBezTo>
                  <a:cubicBezTo>
                    <a:pt x="223" y="184"/>
                    <a:pt x="227" y="180"/>
                    <a:pt x="230" y="176"/>
                  </a:cubicBezTo>
                  <a:close/>
                  <a:moveTo>
                    <a:pt x="226" y="154"/>
                  </a:moveTo>
                  <a:cubicBezTo>
                    <a:pt x="226" y="153"/>
                    <a:pt x="227" y="152"/>
                    <a:pt x="228" y="151"/>
                  </a:cubicBezTo>
                  <a:cubicBezTo>
                    <a:pt x="231" y="146"/>
                    <a:pt x="232" y="140"/>
                    <a:pt x="234" y="134"/>
                  </a:cubicBezTo>
                  <a:cubicBezTo>
                    <a:pt x="235" y="127"/>
                    <a:pt x="235" y="120"/>
                    <a:pt x="235" y="114"/>
                  </a:cubicBezTo>
                  <a:cubicBezTo>
                    <a:pt x="235" y="113"/>
                    <a:pt x="235" y="112"/>
                    <a:pt x="235" y="111"/>
                  </a:cubicBezTo>
                  <a:cubicBezTo>
                    <a:pt x="234" y="108"/>
                    <a:pt x="234" y="104"/>
                    <a:pt x="233" y="101"/>
                  </a:cubicBezTo>
                  <a:cubicBezTo>
                    <a:pt x="232" y="97"/>
                    <a:pt x="231" y="93"/>
                    <a:pt x="229" y="89"/>
                  </a:cubicBezTo>
                  <a:cubicBezTo>
                    <a:pt x="228" y="87"/>
                    <a:pt x="226" y="85"/>
                    <a:pt x="224" y="84"/>
                  </a:cubicBezTo>
                  <a:cubicBezTo>
                    <a:pt x="224" y="84"/>
                    <a:pt x="223" y="83"/>
                    <a:pt x="223" y="83"/>
                  </a:cubicBezTo>
                  <a:cubicBezTo>
                    <a:pt x="222" y="83"/>
                    <a:pt x="222" y="83"/>
                    <a:pt x="221" y="83"/>
                  </a:cubicBezTo>
                  <a:cubicBezTo>
                    <a:pt x="221" y="83"/>
                    <a:pt x="220" y="83"/>
                    <a:pt x="220" y="83"/>
                  </a:cubicBezTo>
                  <a:cubicBezTo>
                    <a:pt x="220" y="83"/>
                    <a:pt x="219" y="82"/>
                    <a:pt x="219" y="83"/>
                  </a:cubicBezTo>
                  <a:cubicBezTo>
                    <a:pt x="218" y="83"/>
                    <a:pt x="217" y="83"/>
                    <a:pt x="216" y="83"/>
                  </a:cubicBezTo>
                  <a:cubicBezTo>
                    <a:pt x="212" y="86"/>
                    <a:pt x="210" y="90"/>
                    <a:pt x="208" y="94"/>
                  </a:cubicBezTo>
                  <a:cubicBezTo>
                    <a:pt x="207" y="97"/>
                    <a:pt x="206" y="101"/>
                    <a:pt x="205" y="105"/>
                  </a:cubicBezTo>
                  <a:cubicBezTo>
                    <a:pt x="205" y="113"/>
                    <a:pt x="204" y="121"/>
                    <a:pt x="205" y="129"/>
                  </a:cubicBezTo>
                  <a:cubicBezTo>
                    <a:pt x="205" y="133"/>
                    <a:pt x="205" y="137"/>
                    <a:pt x="207" y="141"/>
                  </a:cubicBezTo>
                  <a:cubicBezTo>
                    <a:pt x="208" y="146"/>
                    <a:pt x="210" y="149"/>
                    <a:pt x="213" y="152"/>
                  </a:cubicBezTo>
                  <a:cubicBezTo>
                    <a:pt x="216" y="154"/>
                    <a:pt x="218" y="155"/>
                    <a:pt x="221" y="156"/>
                  </a:cubicBezTo>
                  <a:cubicBezTo>
                    <a:pt x="221" y="156"/>
                    <a:pt x="222" y="156"/>
                    <a:pt x="222" y="155"/>
                  </a:cubicBezTo>
                  <a:cubicBezTo>
                    <a:pt x="223" y="154"/>
                    <a:pt x="224" y="154"/>
                    <a:pt x="226" y="154"/>
                  </a:cubicBezTo>
                  <a:close/>
                  <a:moveTo>
                    <a:pt x="144" y="43"/>
                  </a:moveTo>
                  <a:cubicBezTo>
                    <a:pt x="144" y="43"/>
                    <a:pt x="144" y="43"/>
                    <a:pt x="143" y="43"/>
                  </a:cubicBezTo>
                  <a:cubicBezTo>
                    <a:pt x="139" y="44"/>
                    <a:pt x="135" y="45"/>
                    <a:pt x="130" y="47"/>
                  </a:cubicBezTo>
                  <a:cubicBezTo>
                    <a:pt x="127" y="47"/>
                    <a:pt x="124" y="49"/>
                    <a:pt x="120" y="48"/>
                  </a:cubicBezTo>
                  <a:cubicBezTo>
                    <a:pt x="119" y="48"/>
                    <a:pt x="117" y="49"/>
                    <a:pt x="117" y="51"/>
                  </a:cubicBezTo>
                  <a:cubicBezTo>
                    <a:pt x="116" y="53"/>
                    <a:pt x="115" y="55"/>
                    <a:pt x="114" y="57"/>
                  </a:cubicBezTo>
                  <a:cubicBezTo>
                    <a:pt x="112" y="60"/>
                    <a:pt x="110" y="64"/>
                    <a:pt x="108" y="67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11" y="69"/>
                    <a:pt x="115" y="68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9" y="64"/>
                    <a:pt x="121" y="63"/>
                    <a:pt x="122" y="64"/>
                  </a:cubicBezTo>
                  <a:cubicBezTo>
                    <a:pt x="122" y="65"/>
                    <a:pt x="123" y="65"/>
                    <a:pt x="123" y="65"/>
                  </a:cubicBezTo>
                  <a:cubicBezTo>
                    <a:pt x="125" y="64"/>
                    <a:pt x="127" y="63"/>
                    <a:pt x="129" y="63"/>
                  </a:cubicBezTo>
                  <a:cubicBezTo>
                    <a:pt x="130" y="62"/>
                    <a:pt x="130" y="62"/>
                    <a:pt x="131" y="61"/>
                  </a:cubicBezTo>
                  <a:cubicBezTo>
                    <a:pt x="131" y="60"/>
                    <a:pt x="131" y="60"/>
                    <a:pt x="132" y="59"/>
                  </a:cubicBezTo>
                  <a:cubicBezTo>
                    <a:pt x="135" y="54"/>
                    <a:pt x="139" y="49"/>
                    <a:pt x="143" y="44"/>
                  </a:cubicBezTo>
                  <a:cubicBezTo>
                    <a:pt x="144" y="44"/>
                    <a:pt x="144" y="43"/>
                    <a:pt x="144" y="43"/>
                  </a:cubicBezTo>
                  <a:close/>
                  <a:moveTo>
                    <a:pt x="213" y="2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2" y="25"/>
                    <a:pt x="211" y="25"/>
                    <a:pt x="210" y="24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07" y="23"/>
                    <a:pt x="204" y="22"/>
                    <a:pt x="202" y="21"/>
                  </a:cubicBezTo>
                  <a:cubicBezTo>
                    <a:pt x="200" y="21"/>
                    <a:pt x="199" y="20"/>
                    <a:pt x="197" y="20"/>
                  </a:cubicBezTo>
                  <a:cubicBezTo>
                    <a:pt x="194" y="19"/>
                    <a:pt x="191" y="19"/>
                    <a:pt x="188" y="19"/>
                  </a:cubicBezTo>
                  <a:cubicBezTo>
                    <a:pt x="184" y="18"/>
                    <a:pt x="180" y="18"/>
                    <a:pt x="176" y="19"/>
                  </a:cubicBezTo>
                  <a:cubicBezTo>
                    <a:pt x="172" y="20"/>
                    <a:pt x="169" y="20"/>
                    <a:pt x="165" y="21"/>
                  </a:cubicBezTo>
                  <a:cubicBezTo>
                    <a:pt x="164" y="21"/>
                    <a:pt x="163" y="21"/>
                    <a:pt x="162" y="21"/>
                  </a:cubicBezTo>
                  <a:cubicBezTo>
                    <a:pt x="162" y="22"/>
                    <a:pt x="163" y="22"/>
                    <a:pt x="163" y="22"/>
                  </a:cubicBezTo>
                  <a:cubicBezTo>
                    <a:pt x="166" y="22"/>
                    <a:pt x="168" y="23"/>
                    <a:pt x="171" y="24"/>
                  </a:cubicBezTo>
                  <a:cubicBezTo>
                    <a:pt x="176" y="25"/>
                    <a:pt x="180" y="26"/>
                    <a:pt x="185" y="27"/>
                  </a:cubicBezTo>
                  <a:cubicBezTo>
                    <a:pt x="188" y="27"/>
                    <a:pt x="190" y="28"/>
                    <a:pt x="192" y="27"/>
                  </a:cubicBezTo>
                  <a:cubicBezTo>
                    <a:pt x="197" y="27"/>
                    <a:pt x="201" y="27"/>
                    <a:pt x="205" y="27"/>
                  </a:cubicBezTo>
                  <a:cubicBezTo>
                    <a:pt x="208" y="27"/>
                    <a:pt x="210" y="26"/>
                    <a:pt x="213" y="26"/>
                  </a:cubicBezTo>
                  <a:close/>
                  <a:moveTo>
                    <a:pt x="141" y="188"/>
                  </a:moveTo>
                  <a:cubicBezTo>
                    <a:pt x="141" y="187"/>
                    <a:pt x="141" y="187"/>
                    <a:pt x="140" y="187"/>
                  </a:cubicBezTo>
                  <a:cubicBezTo>
                    <a:pt x="139" y="185"/>
                    <a:pt x="137" y="183"/>
                    <a:pt x="135" y="180"/>
                  </a:cubicBezTo>
                  <a:cubicBezTo>
                    <a:pt x="134" y="179"/>
                    <a:pt x="133" y="177"/>
                    <a:pt x="131" y="176"/>
                  </a:cubicBezTo>
                  <a:cubicBezTo>
                    <a:pt x="131" y="176"/>
                    <a:pt x="130" y="176"/>
                    <a:pt x="130" y="176"/>
                  </a:cubicBezTo>
                  <a:cubicBezTo>
                    <a:pt x="127" y="176"/>
                    <a:pt x="123" y="176"/>
                    <a:pt x="120" y="175"/>
                  </a:cubicBezTo>
                  <a:cubicBezTo>
                    <a:pt x="116" y="175"/>
                    <a:pt x="112" y="175"/>
                    <a:pt x="109" y="174"/>
                  </a:cubicBezTo>
                  <a:cubicBezTo>
                    <a:pt x="108" y="174"/>
                    <a:pt x="108" y="174"/>
                    <a:pt x="108" y="173"/>
                  </a:cubicBezTo>
                  <a:cubicBezTo>
                    <a:pt x="111" y="178"/>
                    <a:pt x="114" y="183"/>
                    <a:pt x="118" y="188"/>
                  </a:cubicBezTo>
                  <a:cubicBezTo>
                    <a:pt x="118" y="187"/>
                    <a:pt x="118" y="186"/>
                    <a:pt x="118" y="186"/>
                  </a:cubicBezTo>
                  <a:cubicBezTo>
                    <a:pt x="118" y="184"/>
                    <a:pt x="118" y="182"/>
                    <a:pt x="118" y="181"/>
                  </a:cubicBezTo>
                  <a:cubicBezTo>
                    <a:pt x="118" y="180"/>
                    <a:pt x="118" y="179"/>
                    <a:pt x="119" y="179"/>
                  </a:cubicBezTo>
                  <a:cubicBezTo>
                    <a:pt x="120" y="178"/>
                    <a:pt x="121" y="178"/>
                    <a:pt x="122" y="179"/>
                  </a:cubicBezTo>
                  <a:cubicBezTo>
                    <a:pt x="123" y="180"/>
                    <a:pt x="123" y="181"/>
                    <a:pt x="122" y="182"/>
                  </a:cubicBezTo>
                  <a:cubicBezTo>
                    <a:pt x="122" y="182"/>
                    <a:pt x="122" y="183"/>
                    <a:pt x="122" y="183"/>
                  </a:cubicBezTo>
                  <a:cubicBezTo>
                    <a:pt x="121" y="186"/>
                    <a:pt x="121" y="188"/>
                    <a:pt x="121" y="190"/>
                  </a:cubicBezTo>
                  <a:cubicBezTo>
                    <a:pt x="120" y="191"/>
                    <a:pt x="121" y="191"/>
                    <a:pt x="121" y="192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4" y="188"/>
                    <a:pt x="125" y="185"/>
                    <a:pt x="127" y="182"/>
                  </a:cubicBezTo>
                  <a:cubicBezTo>
                    <a:pt x="127" y="181"/>
                    <a:pt x="127" y="181"/>
                    <a:pt x="127" y="180"/>
                  </a:cubicBezTo>
                  <a:cubicBezTo>
                    <a:pt x="128" y="180"/>
                    <a:pt x="128" y="180"/>
                    <a:pt x="129" y="180"/>
                  </a:cubicBezTo>
                  <a:cubicBezTo>
                    <a:pt x="129" y="180"/>
                    <a:pt x="130" y="180"/>
                    <a:pt x="130" y="181"/>
                  </a:cubicBezTo>
                  <a:cubicBezTo>
                    <a:pt x="130" y="181"/>
                    <a:pt x="130" y="182"/>
                    <a:pt x="130" y="182"/>
                  </a:cubicBezTo>
                  <a:cubicBezTo>
                    <a:pt x="129" y="186"/>
                    <a:pt x="129" y="190"/>
                    <a:pt x="128" y="194"/>
                  </a:cubicBezTo>
                  <a:cubicBezTo>
                    <a:pt x="128" y="195"/>
                    <a:pt x="128" y="196"/>
                    <a:pt x="128" y="196"/>
                  </a:cubicBezTo>
                  <a:cubicBezTo>
                    <a:pt x="128" y="196"/>
                    <a:pt x="129" y="196"/>
                    <a:pt x="129" y="195"/>
                  </a:cubicBezTo>
                  <a:cubicBezTo>
                    <a:pt x="130" y="192"/>
                    <a:pt x="132" y="189"/>
                    <a:pt x="134" y="187"/>
                  </a:cubicBezTo>
                  <a:cubicBezTo>
                    <a:pt x="134" y="186"/>
                    <a:pt x="134" y="186"/>
                    <a:pt x="134" y="185"/>
                  </a:cubicBezTo>
                  <a:cubicBezTo>
                    <a:pt x="135" y="184"/>
                    <a:pt x="136" y="185"/>
                    <a:pt x="137" y="186"/>
                  </a:cubicBezTo>
                  <a:cubicBezTo>
                    <a:pt x="137" y="186"/>
                    <a:pt x="137" y="187"/>
                    <a:pt x="137" y="187"/>
                  </a:cubicBezTo>
                  <a:cubicBezTo>
                    <a:pt x="137" y="189"/>
                    <a:pt x="137" y="191"/>
                    <a:pt x="137" y="193"/>
                  </a:cubicBezTo>
                  <a:cubicBezTo>
                    <a:pt x="136" y="194"/>
                    <a:pt x="136" y="196"/>
                    <a:pt x="136" y="197"/>
                  </a:cubicBezTo>
                  <a:cubicBezTo>
                    <a:pt x="136" y="197"/>
                    <a:pt x="136" y="197"/>
                    <a:pt x="136" y="197"/>
                  </a:cubicBezTo>
                  <a:cubicBezTo>
                    <a:pt x="138" y="194"/>
                    <a:pt x="139" y="191"/>
                    <a:pt x="141" y="188"/>
                  </a:cubicBezTo>
                  <a:close/>
                  <a:moveTo>
                    <a:pt x="12" y="83"/>
                  </a:moveTo>
                  <a:cubicBezTo>
                    <a:pt x="15" y="81"/>
                    <a:pt x="19" y="79"/>
                    <a:pt x="23" y="78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3" y="74"/>
                    <a:pt x="23" y="72"/>
                    <a:pt x="23" y="70"/>
                  </a:cubicBezTo>
                  <a:cubicBezTo>
                    <a:pt x="24" y="64"/>
                    <a:pt x="26" y="59"/>
                    <a:pt x="28" y="53"/>
                  </a:cubicBezTo>
                  <a:cubicBezTo>
                    <a:pt x="30" y="49"/>
                    <a:pt x="32" y="45"/>
                    <a:pt x="35" y="41"/>
                  </a:cubicBezTo>
                  <a:cubicBezTo>
                    <a:pt x="36" y="41"/>
                    <a:pt x="36" y="40"/>
                    <a:pt x="36" y="39"/>
                  </a:cubicBezTo>
                  <a:cubicBezTo>
                    <a:pt x="34" y="39"/>
                    <a:pt x="32" y="40"/>
                    <a:pt x="30" y="41"/>
                  </a:cubicBezTo>
                  <a:cubicBezTo>
                    <a:pt x="30" y="42"/>
                    <a:pt x="30" y="43"/>
                    <a:pt x="29" y="43"/>
                  </a:cubicBezTo>
                  <a:cubicBezTo>
                    <a:pt x="30" y="44"/>
                    <a:pt x="29" y="45"/>
                    <a:pt x="29" y="45"/>
                  </a:cubicBezTo>
                  <a:cubicBezTo>
                    <a:pt x="28" y="46"/>
                    <a:pt x="28" y="47"/>
                    <a:pt x="27" y="48"/>
                  </a:cubicBezTo>
                  <a:cubicBezTo>
                    <a:pt x="23" y="55"/>
                    <a:pt x="19" y="63"/>
                    <a:pt x="16" y="72"/>
                  </a:cubicBezTo>
                  <a:cubicBezTo>
                    <a:pt x="14" y="76"/>
                    <a:pt x="13" y="79"/>
                    <a:pt x="12" y="83"/>
                  </a:cubicBezTo>
                  <a:close/>
                  <a:moveTo>
                    <a:pt x="133" y="88"/>
                  </a:moveTo>
                  <a:cubicBezTo>
                    <a:pt x="133" y="88"/>
                    <a:pt x="132" y="88"/>
                    <a:pt x="132" y="88"/>
                  </a:cubicBezTo>
                  <a:cubicBezTo>
                    <a:pt x="130" y="86"/>
                    <a:pt x="128" y="85"/>
                    <a:pt x="126" y="84"/>
                  </a:cubicBezTo>
                  <a:cubicBezTo>
                    <a:pt x="126" y="84"/>
                    <a:pt x="125" y="84"/>
                    <a:pt x="125" y="84"/>
                  </a:cubicBezTo>
                  <a:cubicBezTo>
                    <a:pt x="124" y="84"/>
                    <a:pt x="122" y="83"/>
                    <a:pt x="121" y="83"/>
                  </a:cubicBezTo>
                  <a:cubicBezTo>
                    <a:pt x="120" y="84"/>
                    <a:pt x="118" y="85"/>
                    <a:pt x="117" y="84"/>
                  </a:cubicBezTo>
                  <a:cubicBezTo>
                    <a:pt x="115" y="89"/>
                    <a:pt x="114" y="93"/>
                    <a:pt x="113" y="98"/>
                  </a:cubicBezTo>
                  <a:cubicBezTo>
                    <a:pt x="115" y="98"/>
                    <a:pt x="117" y="98"/>
                    <a:pt x="119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1" y="97"/>
                    <a:pt x="122" y="96"/>
                    <a:pt x="124" y="97"/>
                  </a:cubicBezTo>
                  <a:cubicBezTo>
                    <a:pt x="124" y="97"/>
                    <a:pt x="125" y="97"/>
                    <a:pt x="125" y="97"/>
                  </a:cubicBezTo>
                  <a:cubicBezTo>
                    <a:pt x="126" y="97"/>
                    <a:pt x="128" y="97"/>
                    <a:pt x="129" y="97"/>
                  </a:cubicBezTo>
                  <a:cubicBezTo>
                    <a:pt x="130" y="97"/>
                    <a:pt x="130" y="97"/>
                    <a:pt x="131" y="97"/>
                  </a:cubicBezTo>
                  <a:cubicBezTo>
                    <a:pt x="132" y="94"/>
                    <a:pt x="133" y="91"/>
                    <a:pt x="133" y="88"/>
                  </a:cubicBezTo>
                  <a:close/>
                  <a:moveTo>
                    <a:pt x="22" y="124"/>
                  </a:moveTo>
                  <a:cubicBezTo>
                    <a:pt x="22" y="124"/>
                    <a:pt x="22" y="123"/>
                    <a:pt x="22" y="123"/>
                  </a:cubicBezTo>
                  <a:cubicBezTo>
                    <a:pt x="21" y="124"/>
                    <a:pt x="21" y="124"/>
                    <a:pt x="20" y="125"/>
                  </a:cubicBezTo>
                  <a:cubicBezTo>
                    <a:pt x="18" y="127"/>
                    <a:pt x="15" y="130"/>
                    <a:pt x="13" y="132"/>
                  </a:cubicBezTo>
                  <a:cubicBezTo>
                    <a:pt x="11" y="134"/>
                    <a:pt x="10" y="135"/>
                    <a:pt x="8" y="136"/>
                  </a:cubicBezTo>
                  <a:cubicBezTo>
                    <a:pt x="10" y="143"/>
                    <a:pt x="12" y="150"/>
                    <a:pt x="15" y="156"/>
                  </a:cubicBezTo>
                  <a:cubicBezTo>
                    <a:pt x="15" y="156"/>
                    <a:pt x="15" y="156"/>
                    <a:pt x="16" y="155"/>
                  </a:cubicBezTo>
                  <a:cubicBezTo>
                    <a:pt x="17" y="154"/>
                    <a:pt x="17" y="153"/>
                    <a:pt x="18" y="152"/>
                  </a:cubicBezTo>
                  <a:cubicBezTo>
                    <a:pt x="18" y="152"/>
                    <a:pt x="18" y="151"/>
                    <a:pt x="18" y="151"/>
                  </a:cubicBezTo>
                  <a:cubicBezTo>
                    <a:pt x="18" y="151"/>
                    <a:pt x="18" y="150"/>
                    <a:pt x="19" y="149"/>
                  </a:cubicBezTo>
                  <a:cubicBezTo>
                    <a:pt x="20" y="145"/>
                    <a:pt x="22" y="141"/>
                    <a:pt x="25" y="138"/>
                  </a:cubicBezTo>
                  <a:cubicBezTo>
                    <a:pt x="25" y="137"/>
                    <a:pt x="25" y="136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6"/>
                    <a:pt x="24" y="136"/>
                    <a:pt x="24" y="137"/>
                  </a:cubicBezTo>
                  <a:cubicBezTo>
                    <a:pt x="22" y="138"/>
                    <a:pt x="20" y="140"/>
                    <a:pt x="18" y="141"/>
                  </a:cubicBezTo>
                  <a:cubicBezTo>
                    <a:pt x="17" y="141"/>
                    <a:pt x="17" y="142"/>
                    <a:pt x="16" y="142"/>
                  </a:cubicBezTo>
                  <a:cubicBezTo>
                    <a:pt x="15" y="142"/>
                    <a:pt x="14" y="141"/>
                    <a:pt x="14" y="140"/>
                  </a:cubicBezTo>
                  <a:cubicBezTo>
                    <a:pt x="14" y="140"/>
                    <a:pt x="14" y="140"/>
                    <a:pt x="14" y="139"/>
                  </a:cubicBezTo>
                  <a:cubicBezTo>
                    <a:pt x="15" y="138"/>
                    <a:pt x="15" y="137"/>
                    <a:pt x="15" y="136"/>
                  </a:cubicBezTo>
                  <a:cubicBezTo>
                    <a:pt x="17" y="132"/>
                    <a:pt x="19" y="129"/>
                    <a:pt x="21" y="126"/>
                  </a:cubicBezTo>
                  <a:cubicBezTo>
                    <a:pt x="21" y="125"/>
                    <a:pt x="21" y="124"/>
                    <a:pt x="22" y="124"/>
                  </a:cubicBezTo>
                  <a:close/>
                  <a:moveTo>
                    <a:pt x="45" y="182"/>
                  </a:moveTo>
                  <a:cubicBezTo>
                    <a:pt x="47" y="182"/>
                    <a:pt x="50" y="181"/>
                    <a:pt x="52" y="181"/>
                  </a:cubicBezTo>
                  <a:cubicBezTo>
                    <a:pt x="55" y="180"/>
                    <a:pt x="57" y="179"/>
                    <a:pt x="60" y="178"/>
                  </a:cubicBezTo>
                  <a:cubicBezTo>
                    <a:pt x="60" y="178"/>
                    <a:pt x="61" y="177"/>
                    <a:pt x="61" y="177"/>
                  </a:cubicBezTo>
                  <a:cubicBezTo>
                    <a:pt x="61" y="176"/>
                    <a:pt x="61" y="175"/>
                    <a:pt x="62" y="175"/>
                  </a:cubicBezTo>
                  <a:cubicBezTo>
                    <a:pt x="63" y="175"/>
                    <a:pt x="63" y="174"/>
                    <a:pt x="63" y="174"/>
                  </a:cubicBezTo>
                  <a:cubicBezTo>
                    <a:pt x="64" y="170"/>
                    <a:pt x="65" y="167"/>
                    <a:pt x="66" y="164"/>
                  </a:cubicBezTo>
                  <a:cubicBezTo>
                    <a:pt x="66" y="164"/>
                    <a:pt x="66" y="163"/>
                    <a:pt x="67" y="163"/>
                  </a:cubicBezTo>
                  <a:cubicBezTo>
                    <a:pt x="64" y="163"/>
                    <a:pt x="62" y="163"/>
                    <a:pt x="59" y="163"/>
                  </a:cubicBezTo>
                  <a:cubicBezTo>
                    <a:pt x="54" y="169"/>
                    <a:pt x="50" y="176"/>
                    <a:pt x="45" y="182"/>
                  </a:cubicBezTo>
                  <a:close/>
                  <a:moveTo>
                    <a:pt x="210" y="77"/>
                  </a:moveTo>
                  <a:cubicBezTo>
                    <a:pt x="209" y="78"/>
                    <a:pt x="209" y="79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1"/>
                    <a:pt x="208" y="82"/>
                    <a:pt x="207" y="82"/>
                  </a:cubicBezTo>
                  <a:cubicBezTo>
                    <a:pt x="206" y="83"/>
                    <a:pt x="205" y="84"/>
                    <a:pt x="203" y="85"/>
                  </a:cubicBezTo>
                  <a:cubicBezTo>
                    <a:pt x="196" y="88"/>
                    <a:pt x="189" y="92"/>
                    <a:pt x="182" y="97"/>
                  </a:cubicBezTo>
                  <a:cubicBezTo>
                    <a:pt x="181" y="97"/>
                    <a:pt x="180" y="99"/>
                    <a:pt x="180" y="100"/>
                  </a:cubicBezTo>
                  <a:cubicBezTo>
                    <a:pt x="182" y="100"/>
                    <a:pt x="184" y="99"/>
                    <a:pt x="186" y="98"/>
                  </a:cubicBezTo>
                  <a:cubicBezTo>
                    <a:pt x="192" y="97"/>
                    <a:pt x="197" y="95"/>
                    <a:pt x="203" y="94"/>
                  </a:cubicBezTo>
                  <a:cubicBezTo>
                    <a:pt x="204" y="90"/>
                    <a:pt x="206" y="87"/>
                    <a:pt x="209" y="84"/>
                  </a:cubicBezTo>
                  <a:cubicBezTo>
                    <a:pt x="210" y="84"/>
                    <a:pt x="211" y="83"/>
                    <a:pt x="211" y="82"/>
                  </a:cubicBezTo>
                  <a:cubicBezTo>
                    <a:pt x="212" y="81"/>
                    <a:pt x="214" y="80"/>
                    <a:pt x="215" y="79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3" y="78"/>
                    <a:pt x="212" y="78"/>
                    <a:pt x="210" y="77"/>
                  </a:cubicBezTo>
                  <a:close/>
                  <a:moveTo>
                    <a:pt x="64" y="157"/>
                  </a:moveTo>
                  <a:cubicBezTo>
                    <a:pt x="64" y="156"/>
                    <a:pt x="63" y="156"/>
                    <a:pt x="63" y="156"/>
                  </a:cubicBezTo>
                  <a:cubicBezTo>
                    <a:pt x="62" y="156"/>
                    <a:pt x="61" y="155"/>
                    <a:pt x="61" y="154"/>
                  </a:cubicBezTo>
                  <a:cubicBezTo>
                    <a:pt x="60" y="152"/>
                    <a:pt x="59" y="151"/>
                    <a:pt x="58" y="149"/>
                  </a:cubicBezTo>
                  <a:cubicBezTo>
                    <a:pt x="56" y="145"/>
                    <a:pt x="53" y="142"/>
                    <a:pt x="50" y="139"/>
                  </a:cubicBezTo>
                  <a:cubicBezTo>
                    <a:pt x="50" y="139"/>
                    <a:pt x="50" y="139"/>
                    <a:pt x="49" y="139"/>
                  </a:cubicBezTo>
                  <a:cubicBezTo>
                    <a:pt x="48" y="142"/>
                    <a:pt x="46" y="144"/>
                    <a:pt x="46" y="147"/>
                  </a:cubicBezTo>
                  <a:cubicBezTo>
                    <a:pt x="47" y="149"/>
                    <a:pt x="48" y="150"/>
                    <a:pt x="49" y="151"/>
                  </a:cubicBezTo>
                  <a:cubicBezTo>
                    <a:pt x="50" y="152"/>
                    <a:pt x="51" y="152"/>
                    <a:pt x="51" y="153"/>
                  </a:cubicBezTo>
                  <a:cubicBezTo>
                    <a:pt x="53" y="155"/>
                    <a:pt x="54" y="156"/>
                    <a:pt x="55" y="157"/>
                  </a:cubicBezTo>
                  <a:cubicBezTo>
                    <a:pt x="56" y="158"/>
                    <a:pt x="56" y="159"/>
                    <a:pt x="57" y="158"/>
                  </a:cubicBezTo>
                  <a:cubicBezTo>
                    <a:pt x="57" y="158"/>
                    <a:pt x="58" y="159"/>
                    <a:pt x="58" y="159"/>
                  </a:cubicBezTo>
                  <a:cubicBezTo>
                    <a:pt x="59" y="160"/>
                    <a:pt x="60" y="160"/>
                    <a:pt x="62" y="159"/>
                  </a:cubicBezTo>
                  <a:cubicBezTo>
                    <a:pt x="62" y="158"/>
                    <a:pt x="63" y="158"/>
                    <a:pt x="64" y="157"/>
                  </a:cubicBezTo>
                  <a:close/>
                  <a:moveTo>
                    <a:pt x="113" y="80"/>
                  </a:moveTo>
                  <a:cubicBezTo>
                    <a:pt x="111" y="78"/>
                    <a:pt x="108" y="77"/>
                    <a:pt x="106" y="76"/>
                  </a:cubicBezTo>
                  <a:cubicBezTo>
                    <a:pt x="105" y="77"/>
                    <a:pt x="104" y="77"/>
                    <a:pt x="103" y="78"/>
                  </a:cubicBezTo>
                  <a:cubicBezTo>
                    <a:pt x="98" y="83"/>
                    <a:pt x="93" y="87"/>
                    <a:pt x="88" y="93"/>
                  </a:cubicBezTo>
                  <a:cubicBezTo>
                    <a:pt x="88" y="93"/>
                    <a:pt x="88" y="93"/>
                    <a:pt x="87" y="93"/>
                  </a:cubicBezTo>
                  <a:cubicBezTo>
                    <a:pt x="87" y="94"/>
                    <a:pt x="88" y="94"/>
                    <a:pt x="88" y="94"/>
                  </a:cubicBezTo>
                  <a:cubicBezTo>
                    <a:pt x="88" y="93"/>
                    <a:pt x="89" y="93"/>
                    <a:pt x="90" y="92"/>
                  </a:cubicBezTo>
                  <a:cubicBezTo>
                    <a:pt x="95" y="88"/>
                    <a:pt x="100" y="84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9"/>
                    <a:pt x="108" y="79"/>
                  </a:cubicBezTo>
                  <a:cubicBezTo>
                    <a:pt x="108" y="79"/>
                    <a:pt x="108" y="80"/>
                    <a:pt x="108" y="80"/>
                  </a:cubicBezTo>
                  <a:cubicBezTo>
                    <a:pt x="108" y="81"/>
                    <a:pt x="107" y="81"/>
                    <a:pt x="107" y="81"/>
                  </a:cubicBezTo>
                  <a:cubicBezTo>
                    <a:pt x="105" y="84"/>
                    <a:pt x="103" y="86"/>
                    <a:pt x="100" y="88"/>
                  </a:cubicBezTo>
                  <a:cubicBezTo>
                    <a:pt x="97" y="92"/>
                    <a:pt x="94" y="95"/>
                    <a:pt x="91" y="99"/>
                  </a:cubicBezTo>
                  <a:cubicBezTo>
                    <a:pt x="91" y="100"/>
                    <a:pt x="90" y="100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3" y="99"/>
                    <a:pt x="95" y="97"/>
                    <a:pt x="98" y="95"/>
                  </a:cubicBezTo>
                  <a:cubicBezTo>
                    <a:pt x="97" y="93"/>
                    <a:pt x="97" y="92"/>
                    <a:pt x="98" y="92"/>
                  </a:cubicBezTo>
                  <a:cubicBezTo>
                    <a:pt x="98" y="91"/>
                    <a:pt x="99" y="91"/>
                    <a:pt x="99" y="91"/>
                  </a:cubicBezTo>
                  <a:cubicBezTo>
                    <a:pt x="100" y="91"/>
                    <a:pt x="101" y="91"/>
                    <a:pt x="101" y="92"/>
                  </a:cubicBezTo>
                  <a:cubicBezTo>
                    <a:pt x="103" y="90"/>
                    <a:pt x="105" y="88"/>
                    <a:pt x="107" y="87"/>
                  </a:cubicBezTo>
                  <a:cubicBezTo>
                    <a:pt x="108" y="86"/>
                    <a:pt x="109" y="85"/>
                    <a:pt x="110" y="85"/>
                  </a:cubicBezTo>
                  <a:cubicBezTo>
                    <a:pt x="111" y="83"/>
                    <a:pt x="112" y="82"/>
                    <a:pt x="113" y="80"/>
                  </a:cubicBezTo>
                  <a:close/>
                  <a:moveTo>
                    <a:pt x="147" y="137"/>
                  </a:moveTo>
                  <a:cubicBezTo>
                    <a:pt x="146" y="137"/>
                    <a:pt x="146" y="137"/>
                    <a:pt x="146" y="137"/>
                  </a:cubicBezTo>
                  <a:cubicBezTo>
                    <a:pt x="144" y="138"/>
                    <a:pt x="142" y="139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1"/>
                    <a:pt x="138" y="141"/>
                    <a:pt x="138" y="141"/>
                  </a:cubicBezTo>
                  <a:cubicBezTo>
                    <a:pt x="137" y="141"/>
                    <a:pt x="137" y="142"/>
                    <a:pt x="137" y="143"/>
                  </a:cubicBezTo>
                  <a:cubicBezTo>
                    <a:pt x="137" y="145"/>
                    <a:pt x="138" y="147"/>
                    <a:pt x="139" y="149"/>
                  </a:cubicBezTo>
                  <a:cubicBezTo>
                    <a:pt x="139" y="150"/>
                    <a:pt x="140" y="151"/>
                    <a:pt x="141" y="151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3" y="151"/>
                    <a:pt x="144" y="151"/>
                    <a:pt x="144" y="151"/>
                  </a:cubicBezTo>
                  <a:cubicBezTo>
                    <a:pt x="146" y="151"/>
                    <a:pt x="148" y="151"/>
                    <a:pt x="149" y="151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49" y="146"/>
                    <a:pt x="148" y="142"/>
                    <a:pt x="147" y="137"/>
                  </a:cubicBezTo>
                  <a:close/>
                  <a:moveTo>
                    <a:pt x="52" y="84"/>
                  </a:moveTo>
                  <a:cubicBezTo>
                    <a:pt x="51" y="84"/>
                    <a:pt x="51" y="84"/>
                    <a:pt x="51" y="84"/>
                  </a:cubicBezTo>
                  <a:cubicBezTo>
                    <a:pt x="50" y="85"/>
                    <a:pt x="50" y="85"/>
                    <a:pt x="49" y="85"/>
                  </a:cubicBezTo>
                  <a:cubicBezTo>
                    <a:pt x="47" y="85"/>
                    <a:pt x="46" y="86"/>
                    <a:pt x="45" y="86"/>
                  </a:cubicBezTo>
                  <a:cubicBezTo>
                    <a:pt x="44" y="87"/>
                    <a:pt x="42" y="88"/>
                    <a:pt x="41" y="89"/>
                  </a:cubicBezTo>
                  <a:cubicBezTo>
                    <a:pt x="40" y="90"/>
                    <a:pt x="40" y="90"/>
                    <a:pt x="40" y="91"/>
                  </a:cubicBezTo>
                  <a:cubicBezTo>
                    <a:pt x="41" y="94"/>
                    <a:pt x="41" y="96"/>
                    <a:pt x="41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4" y="99"/>
                    <a:pt x="45" y="99"/>
                  </a:cubicBezTo>
                  <a:cubicBezTo>
                    <a:pt x="47" y="98"/>
                    <a:pt x="48" y="97"/>
                    <a:pt x="49" y="96"/>
                  </a:cubicBezTo>
                  <a:cubicBezTo>
                    <a:pt x="49" y="95"/>
                    <a:pt x="50" y="95"/>
                    <a:pt x="51" y="94"/>
                  </a:cubicBezTo>
                  <a:cubicBezTo>
                    <a:pt x="51" y="91"/>
                    <a:pt x="51" y="87"/>
                    <a:pt x="52" y="84"/>
                  </a:cubicBezTo>
                  <a:close/>
                  <a:moveTo>
                    <a:pt x="135" y="97"/>
                  </a:moveTo>
                  <a:cubicBezTo>
                    <a:pt x="139" y="97"/>
                    <a:pt x="142" y="98"/>
                    <a:pt x="145" y="97"/>
                  </a:cubicBezTo>
                  <a:cubicBezTo>
                    <a:pt x="146" y="92"/>
                    <a:pt x="148" y="87"/>
                    <a:pt x="148" y="81"/>
                  </a:cubicBezTo>
                  <a:cubicBezTo>
                    <a:pt x="147" y="82"/>
                    <a:pt x="145" y="83"/>
                    <a:pt x="144" y="84"/>
                  </a:cubicBezTo>
                  <a:cubicBezTo>
                    <a:pt x="143" y="84"/>
                    <a:pt x="142" y="85"/>
                    <a:pt x="141" y="85"/>
                  </a:cubicBezTo>
                  <a:cubicBezTo>
                    <a:pt x="141" y="86"/>
                    <a:pt x="140" y="86"/>
                    <a:pt x="140" y="87"/>
                  </a:cubicBezTo>
                  <a:cubicBezTo>
                    <a:pt x="140" y="88"/>
                    <a:pt x="140" y="89"/>
                    <a:pt x="139" y="89"/>
                  </a:cubicBezTo>
                  <a:cubicBezTo>
                    <a:pt x="138" y="89"/>
                    <a:pt x="137" y="90"/>
                    <a:pt x="137" y="91"/>
                  </a:cubicBezTo>
                  <a:cubicBezTo>
                    <a:pt x="136" y="93"/>
                    <a:pt x="136" y="95"/>
                    <a:pt x="135" y="97"/>
                  </a:cubicBezTo>
                  <a:close/>
                  <a:moveTo>
                    <a:pt x="195" y="206"/>
                  </a:moveTo>
                  <a:cubicBezTo>
                    <a:pt x="194" y="204"/>
                    <a:pt x="194" y="202"/>
                    <a:pt x="194" y="200"/>
                  </a:cubicBezTo>
                  <a:cubicBezTo>
                    <a:pt x="193" y="200"/>
                    <a:pt x="192" y="199"/>
                    <a:pt x="191" y="198"/>
                  </a:cubicBezTo>
                  <a:cubicBezTo>
                    <a:pt x="191" y="199"/>
                    <a:pt x="191" y="200"/>
                    <a:pt x="191" y="200"/>
                  </a:cubicBezTo>
                  <a:cubicBezTo>
                    <a:pt x="191" y="201"/>
                    <a:pt x="190" y="201"/>
                    <a:pt x="190" y="201"/>
                  </a:cubicBezTo>
                  <a:cubicBezTo>
                    <a:pt x="189" y="201"/>
                    <a:pt x="188" y="201"/>
                    <a:pt x="188" y="200"/>
                  </a:cubicBezTo>
                  <a:cubicBezTo>
                    <a:pt x="188" y="200"/>
                    <a:pt x="188" y="200"/>
                    <a:pt x="188" y="199"/>
                  </a:cubicBezTo>
                  <a:cubicBezTo>
                    <a:pt x="188" y="198"/>
                    <a:pt x="188" y="196"/>
                    <a:pt x="187" y="194"/>
                  </a:cubicBezTo>
                  <a:cubicBezTo>
                    <a:pt x="187" y="194"/>
                    <a:pt x="187" y="193"/>
                    <a:pt x="187" y="192"/>
                  </a:cubicBezTo>
                  <a:cubicBezTo>
                    <a:pt x="187" y="193"/>
                    <a:pt x="186" y="193"/>
                    <a:pt x="186" y="193"/>
                  </a:cubicBezTo>
                  <a:cubicBezTo>
                    <a:pt x="186" y="195"/>
                    <a:pt x="185" y="196"/>
                    <a:pt x="185" y="198"/>
                  </a:cubicBezTo>
                  <a:cubicBezTo>
                    <a:pt x="184" y="199"/>
                    <a:pt x="184" y="200"/>
                    <a:pt x="183" y="202"/>
                  </a:cubicBezTo>
                  <a:cubicBezTo>
                    <a:pt x="183" y="203"/>
                    <a:pt x="182" y="203"/>
                    <a:pt x="181" y="203"/>
                  </a:cubicBezTo>
                  <a:cubicBezTo>
                    <a:pt x="181" y="203"/>
                    <a:pt x="180" y="202"/>
                    <a:pt x="180" y="201"/>
                  </a:cubicBezTo>
                  <a:cubicBezTo>
                    <a:pt x="180" y="200"/>
                    <a:pt x="180" y="199"/>
                    <a:pt x="180" y="198"/>
                  </a:cubicBezTo>
                  <a:cubicBezTo>
                    <a:pt x="180" y="198"/>
                    <a:pt x="180" y="197"/>
                    <a:pt x="180" y="197"/>
                  </a:cubicBezTo>
                  <a:cubicBezTo>
                    <a:pt x="179" y="200"/>
                    <a:pt x="178" y="202"/>
                    <a:pt x="177" y="205"/>
                  </a:cubicBezTo>
                  <a:cubicBezTo>
                    <a:pt x="177" y="205"/>
                    <a:pt x="177" y="205"/>
                    <a:pt x="178" y="205"/>
                  </a:cubicBezTo>
                  <a:cubicBezTo>
                    <a:pt x="180" y="206"/>
                    <a:pt x="183" y="207"/>
                    <a:pt x="186" y="206"/>
                  </a:cubicBezTo>
                  <a:cubicBezTo>
                    <a:pt x="187" y="206"/>
                    <a:pt x="188" y="206"/>
                    <a:pt x="189" y="206"/>
                  </a:cubicBezTo>
                  <a:cubicBezTo>
                    <a:pt x="191" y="206"/>
                    <a:pt x="193" y="206"/>
                    <a:pt x="195" y="206"/>
                  </a:cubicBezTo>
                  <a:close/>
                  <a:moveTo>
                    <a:pt x="17" y="139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21" y="137"/>
                    <a:pt x="24" y="134"/>
                    <a:pt x="27" y="131"/>
                  </a:cubicBezTo>
                  <a:cubicBezTo>
                    <a:pt x="27" y="130"/>
                    <a:pt x="27" y="129"/>
                    <a:pt x="27" y="128"/>
                  </a:cubicBezTo>
                  <a:cubicBezTo>
                    <a:pt x="26" y="124"/>
                    <a:pt x="26" y="121"/>
                    <a:pt x="26" y="118"/>
                  </a:cubicBezTo>
                  <a:cubicBezTo>
                    <a:pt x="25" y="116"/>
                    <a:pt x="25" y="115"/>
                    <a:pt x="25" y="113"/>
                  </a:cubicBezTo>
                  <a:cubicBezTo>
                    <a:pt x="23" y="114"/>
                    <a:pt x="18" y="117"/>
                    <a:pt x="17" y="118"/>
                  </a:cubicBezTo>
                  <a:cubicBezTo>
                    <a:pt x="18" y="118"/>
                    <a:pt x="19" y="118"/>
                    <a:pt x="20" y="119"/>
                  </a:cubicBezTo>
                  <a:cubicBezTo>
                    <a:pt x="20" y="120"/>
                    <a:pt x="20" y="121"/>
                    <a:pt x="19" y="122"/>
                  </a:cubicBezTo>
                  <a:cubicBezTo>
                    <a:pt x="20" y="121"/>
                    <a:pt x="21" y="121"/>
                    <a:pt x="21" y="120"/>
                  </a:cubicBezTo>
                  <a:cubicBezTo>
                    <a:pt x="22" y="120"/>
                    <a:pt x="22" y="120"/>
                    <a:pt x="23" y="119"/>
                  </a:cubicBezTo>
                  <a:cubicBezTo>
                    <a:pt x="23" y="119"/>
                    <a:pt x="24" y="119"/>
                    <a:pt x="24" y="119"/>
                  </a:cubicBezTo>
                  <a:cubicBezTo>
                    <a:pt x="25" y="119"/>
                    <a:pt x="25" y="120"/>
                    <a:pt x="25" y="121"/>
                  </a:cubicBezTo>
                  <a:cubicBezTo>
                    <a:pt x="25" y="121"/>
                    <a:pt x="25" y="122"/>
                    <a:pt x="25" y="122"/>
                  </a:cubicBezTo>
                  <a:cubicBezTo>
                    <a:pt x="24" y="124"/>
                    <a:pt x="23" y="125"/>
                    <a:pt x="23" y="127"/>
                  </a:cubicBezTo>
                  <a:cubicBezTo>
                    <a:pt x="21" y="130"/>
                    <a:pt x="19" y="133"/>
                    <a:pt x="18" y="137"/>
                  </a:cubicBezTo>
                  <a:cubicBezTo>
                    <a:pt x="17" y="137"/>
                    <a:pt x="17" y="138"/>
                    <a:pt x="17" y="139"/>
                  </a:cubicBezTo>
                  <a:close/>
                  <a:moveTo>
                    <a:pt x="177" y="85"/>
                  </a:moveTo>
                  <a:cubicBezTo>
                    <a:pt x="174" y="86"/>
                    <a:pt x="173" y="88"/>
                    <a:pt x="171" y="90"/>
                  </a:cubicBezTo>
                  <a:cubicBezTo>
                    <a:pt x="166" y="97"/>
                    <a:pt x="163" y="105"/>
                    <a:pt x="163" y="114"/>
                  </a:cubicBezTo>
                  <a:cubicBezTo>
                    <a:pt x="163" y="120"/>
                    <a:pt x="164" y="125"/>
                    <a:pt x="165" y="131"/>
                  </a:cubicBezTo>
                  <a:cubicBezTo>
                    <a:pt x="165" y="131"/>
                    <a:pt x="165" y="131"/>
                    <a:pt x="165" y="132"/>
                  </a:cubicBezTo>
                  <a:cubicBezTo>
                    <a:pt x="165" y="132"/>
                    <a:pt x="165" y="131"/>
                    <a:pt x="165" y="131"/>
                  </a:cubicBezTo>
                  <a:cubicBezTo>
                    <a:pt x="165" y="128"/>
                    <a:pt x="165" y="125"/>
                    <a:pt x="165" y="121"/>
                  </a:cubicBezTo>
                  <a:cubicBezTo>
                    <a:pt x="166" y="118"/>
                    <a:pt x="166" y="115"/>
                    <a:pt x="166" y="112"/>
                  </a:cubicBezTo>
                  <a:cubicBezTo>
                    <a:pt x="166" y="107"/>
                    <a:pt x="168" y="103"/>
                    <a:pt x="169" y="99"/>
                  </a:cubicBezTo>
                  <a:cubicBezTo>
                    <a:pt x="171" y="94"/>
                    <a:pt x="173" y="89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lose/>
                  <a:moveTo>
                    <a:pt x="173" y="126"/>
                  </a:moveTo>
                  <a:cubicBezTo>
                    <a:pt x="172" y="126"/>
                    <a:pt x="172" y="126"/>
                    <a:pt x="172" y="126"/>
                  </a:cubicBezTo>
                  <a:cubicBezTo>
                    <a:pt x="171" y="125"/>
                    <a:pt x="170" y="124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2"/>
                    <a:pt x="173" y="122"/>
                    <a:pt x="173" y="122"/>
                  </a:cubicBezTo>
                  <a:cubicBezTo>
                    <a:pt x="173" y="120"/>
                    <a:pt x="173" y="117"/>
                    <a:pt x="173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2" y="114"/>
                    <a:pt x="172" y="113"/>
                    <a:pt x="173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1"/>
                    <a:pt x="174" y="111"/>
                    <a:pt x="174" y="110"/>
                  </a:cubicBezTo>
                  <a:cubicBezTo>
                    <a:pt x="174" y="108"/>
                    <a:pt x="175" y="106"/>
                    <a:pt x="175" y="104"/>
                  </a:cubicBezTo>
                  <a:cubicBezTo>
                    <a:pt x="176" y="104"/>
                    <a:pt x="176" y="104"/>
                    <a:pt x="176" y="103"/>
                  </a:cubicBezTo>
                  <a:cubicBezTo>
                    <a:pt x="175" y="103"/>
                    <a:pt x="174" y="103"/>
                    <a:pt x="173" y="103"/>
                  </a:cubicBezTo>
                  <a:cubicBezTo>
                    <a:pt x="169" y="113"/>
                    <a:pt x="169" y="134"/>
                    <a:pt x="172" y="143"/>
                  </a:cubicBezTo>
                  <a:cubicBezTo>
                    <a:pt x="173" y="142"/>
                    <a:pt x="173" y="142"/>
                    <a:pt x="174" y="141"/>
                  </a:cubicBezTo>
                  <a:cubicBezTo>
                    <a:pt x="174" y="141"/>
                    <a:pt x="174" y="141"/>
                    <a:pt x="174" y="140"/>
                  </a:cubicBezTo>
                  <a:cubicBezTo>
                    <a:pt x="174" y="139"/>
                    <a:pt x="174" y="137"/>
                    <a:pt x="173" y="136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0" y="136"/>
                    <a:pt x="170" y="134"/>
                    <a:pt x="171" y="133"/>
                  </a:cubicBezTo>
                  <a:cubicBezTo>
                    <a:pt x="171" y="132"/>
                    <a:pt x="172" y="132"/>
                    <a:pt x="172" y="132"/>
                  </a:cubicBezTo>
                  <a:cubicBezTo>
                    <a:pt x="173" y="131"/>
                    <a:pt x="173" y="131"/>
                    <a:pt x="173" y="130"/>
                  </a:cubicBezTo>
                  <a:cubicBezTo>
                    <a:pt x="173" y="129"/>
                    <a:pt x="173" y="128"/>
                    <a:pt x="173" y="126"/>
                  </a:cubicBezTo>
                  <a:close/>
                  <a:moveTo>
                    <a:pt x="126" y="163"/>
                  </a:moveTo>
                  <a:cubicBezTo>
                    <a:pt x="124" y="166"/>
                    <a:pt x="123" y="169"/>
                    <a:pt x="121" y="172"/>
                  </a:cubicBezTo>
                  <a:cubicBezTo>
                    <a:pt x="124" y="172"/>
                    <a:pt x="126" y="172"/>
                    <a:pt x="129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3" y="168"/>
                    <a:pt x="136" y="167"/>
                    <a:pt x="139" y="165"/>
                  </a:cubicBezTo>
                  <a:cubicBezTo>
                    <a:pt x="140" y="165"/>
                    <a:pt x="141" y="164"/>
                    <a:pt x="142" y="163"/>
                  </a:cubicBezTo>
                  <a:cubicBezTo>
                    <a:pt x="144" y="161"/>
                    <a:pt x="147" y="159"/>
                    <a:pt x="150" y="157"/>
                  </a:cubicBezTo>
                  <a:cubicBezTo>
                    <a:pt x="150" y="157"/>
                    <a:pt x="150" y="157"/>
                    <a:pt x="151" y="157"/>
                  </a:cubicBezTo>
                  <a:cubicBezTo>
                    <a:pt x="149" y="156"/>
                    <a:pt x="148" y="156"/>
                    <a:pt x="146" y="156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7" y="159"/>
                    <a:pt x="146" y="160"/>
                    <a:pt x="144" y="160"/>
                  </a:cubicBezTo>
                  <a:cubicBezTo>
                    <a:pt x="143" y="160"/>
                    <a:pt x="142" y="160"/>
                    <a:pt x="142" y="161"/>
                  </a:cubicBezTo>
                  <a:cubicBezTo>
                    <a:pt x="141" y="161"/>
                    <a:pt x="140" y="162"/>
                    <a:pt x="140" y="162"/>
                  </a:cubicBezTo>
                  <a:cubicBezTo>
                    <a:pt x="139" y="163"/>
                    <a:pt x="139" y="163"/>
                    <a:pt x="138" y="164"/>
                  </a:cubicBezTo>
                  <a:cubicBezTo>
                    <a:pt x="137" y="165"/>
                    <a:pt x="135" y="164"/>
                    <a:pt x="135" y="163"/>
                  </a:cubicBezTo>
                  <a:cubicBezTo>
                    <a:pt x="135" y="162"/>
                    <a:pt x="135" y="162"/>
                    <a:pt x="135" y="161"/>
                  </a:cubicBezTo>
                  <a:cubicBezTo>
                    <a:pt x="135" y="161"/>
                    <a:pt x="135" y="161"/>
                    <a:pt x="134" y="160"/>
                  </a:cubicBezTo>
                  <a:cubicBezTo>
                    <a:pt x="134" y="161"/>
                    <a:pt x="134" y="161"/>
                    <a:pt x="134" y="162"/>
                  </a:cubicBezTo>
                  <a:cubicBezTo>
                    <a:pt x="133" y="163"/>
                    <a:pt x="132" y="165"/>
                    <a:pt x="131" y="167"/>
                  </a:cubicBezTo>
                  <a:cubicBezTo>
                    <a:pt x="131" y="168"/>
                    <a:pt x="131" y="169"/>
                    <a:pt x="130" y="169"/>
                  </a:cubicBezTo>
                  <a:cubicBezTo>
                    <a:pt x="129" y="171"/>
                    <a:pt x="128" y="170"/>
                    <a:pt x="127" y="169"/>
                  </a:cubicBezTo>
                  <a:cubicBezTo>
                    <a:pt x="127" y="168"/>
                    <a:pt x="127" y="167"/>
                    <a:pt x="126" y="167"/>
                  </a:cubicBezTo>
                  <a:cubicBezTo>
                    <a:pt x="126" y="165"/>
                    <a:pt x="126" y="164"/>
                    <a:pt x="126" y="163"/>
                  </a:cubicBezTo>
                  <a:close/>
                  <a:moveTo>
                    <a:pt x="114" y="122"/>
                  </a:moveTo>
                  <a:cubicBezTo>
                    <a:pt x="114" y="122"/>
                    <a:pt x="114" y="122"/>
                    <a:pt x="114" y="122"/>
                  </a:cubicBezTo>
                  <a:cubicBezTo>
                    <a:pt x="109" y="124"/>
                    <a:pt x="106" y="127"/>
                    <a:pt x="102" y="129"/>
                  </a:cubicBezTo>
                  <a:cubicBezTo>
                    <a:pt x="102" y="132"/>
                    <a:pt x="102" y="136"/>
                    <a:pt x="102" y="139"/>
                  </a:cubicBezTo>
                  <a:cubicBezTo>
                    <a:pt x="103" y="139"/>
                    <a:pt x="105" y="138"/>
                    <a:pt x="106" y="138"/>
                  </a:cubicBezTo>
                  <a:cubicBezTo>
                    <a:pt x="105" y="136"/>
                    <a:pt x="105" y="136"/>
                    <a:pt x="106" y="135"/>
                  </a:cubicBezTo>
                  <a:cubicBezTo>
                    <a:pt x="106" y="134"/>
                    <a:pt x="106" y="134"/>
                    <a:pt x="107" y="133"/>
                  </a:cubicBezTo>
                  <a:cubicBezTo>
                    <a:pt x="108" y="130"/>
                    <a:pt x="110" y="128"/>
                    <a:pt x="112" y="125"/>
                  </a:cubicBezTo>
                  <a:cubicBezTo>
                    <a:pt x="113" y="124"/>
                    <a:pt x="113" y="123"/>
                    <a:pt x="114" y="122"/>
                  </a:cubicBezTo>
                  <a:close/>
                  <a:moveTo>
                    <a:pt x="201" y="98"/>
                  </a:moveTo>
                  <a:cubicBezTo>
                    <a:pt x="201" y="98"/>
                    <a:pt x="200" y="98"/>
                    <a:pt x="200" y="98"/>
                  </a:cubicBezTo>
                  <a:cubicBezTo>
                    <a:pt x="195" y="101"/>
                    <a:pt x="189" y="104"/>
                    <a:pt x="184" y="107"/>
                  </a:cubicBezTo>
                  <a:cubicBezTo>
                    <a:pt x="184" y="107"/>
                    <a:pt x="183" y="107"/>
                    <a:pt x="183" y="107"/>
                  </a:cubicBezTo>
                  <a:cubicBezTo>
                    <a:pt x="183" y="109"/>
                    <a:pt x="183" y="110"/>
                    <a:pt x="183" y="111"/>
                  </a:cubicBezTo>
                  <a:cubicBezTo>
                    <a:pt x="183" y="111"/>
                    <a:pt x="184" y="111"/>
                    <a:pt x="184" y="110"/>
                  </a:cubicBezTo>
                  <a:cubicBezTo>
                    <a:pt x="186" y="110"/>
                    <a:pt x="189" y="109"/>
                    <a:pt x="191" y="108"/>
                  </a:cubicBezTo>
                  <a:cubicBezTo>
                    <a:pt x="192" y="107"/>
                    <a:pt x="193" y="107"/>
                    <a:pt x="193" y="106"/>
                  </a:cubicBezTo>
                  <a:cubicBezTo>
                    <a:pt x="193" y="106"/>
                    <a:pt x="193" y="106"/>
                    <a:pt x="193" y="106"/>
                  </a:cubicBezTo>
                  <a:cubicBezTo>
                    <a:pt x="194" y="105"/>
                    <a:pt x="195" y="105"/>
                    <a:pt x="196" y="105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7" y="106"/>
                    <a:pt x="197" y="107"/>
                    <a:pt x="197" y="108"/>
                  </a:cubicBezTo>
                  <a:cubicBezTo>
                    <a:pt x="197" y="109"/>
                    <a:pt x="197" y="109"/>
                    <a:pt x="198" y="110"/>
                  </a:cubicBezTo>
                  <a:cubicBezTo>
                    <a:pt x="198" y="106"/>
                    <a:pt x="199" y="102"/>
                    <a:pt x="201" y="98"/>
                  </a:cubicBezTo>
                  <a:close/>
                  <a:moveTo>
                    <a:pt x="120" y="26"/>
                  </a:moveTo>
                  <a:cubicBezTo>
                    <a:pt x="118" y="24"/>
                    <a:pt x="117" y="22"/>
                    <a:pt x="115" y="21"/>
                  </a:cubicBezTo>
                  <a:cubicBezTo>
                    <a:pt x="115" y="21"/>
                    <a:pt x="114" y="21"/>
                    <a:pt x="114" y="21"/>
                  </a:cubicBezTo>
                  <a:cubicBezTo>
                    <a:pt x="111" y="21"/>
                    <a:pt x="108" y="21"/>
                    <a:pt x="105" y="20"/>
                  </a:cubicBezTo>
                  <a:cubicBezTo>
                    <a:pt x="104" y="20"/>
                    <a:pt x="103" y="20"/>
                    <a:pt x="103" y="20"/>
                  </a:cubicBezTo>
                  <a:cubicBezTo>
                    <a:pt x="103" y="22"/>
                    <a:pt x="103" y="24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ubicBezTo>
                    <a:pt x="107" y="27"/>
                    <a:pt x="108" y="27"/>
                    <a:pt x="108" y="27"/>
                  </a:cubicBezTo>
                  <a:cubicBezTo>
                    <a:pt x="111" y="26"/>
                    <a:pt x="113" y="26"/>
                    <a:pt x="116" y="26"/>
                  </a:cubicBezTo>
                  <a:cubicBezTo>
                    <a:pt x="117" y="26"/>
                    <a:pt x="118" y="26"/>
                    <a:pt x="120" y="26"/>
                  </a:cubicBezTo>
                  <a:close/>
                  <a:moveTo>
                    <a:pt x="69" y="35"/>
                  </a:moveTo>
                  <a:cubicBezTo>
                    <a:pt x="69" y="36"/>
                    <a:pt x="69" y="36"/>
                    <a:pt x="69" y="36"/>
                  </a:cubicBezTo>
                  <a:cubicBezTo>
                    <a:pt x="68" y="38"/>
                    <a:pt x="67" y="38"/>
                    <a:pt x="65" y="38"/>
                  </a:cubicBezTo>
                  <a:cubicBezTo>
                    <a:pt x="65" y="38"/>
                    <a:pt x="65" y="37"/>
                    <a:pt x="65" y="37"/>
                  </a:cubicBezTo>
                  <a:cubicBezTo>
                    <a:pt x="64" y="37"/>
                    <a:pt x="63" y="37"/>
                    <a:pt x="62" y="37"/>
                  </a:cubicBezTo>
                  <a:cubicBezTo>
                    <a:pt x="61" y="38"/>
                    <a:pt x="60" y="38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1"/>
                    <a:pt x="57" y="42"/>
                    <a:pt x="56" y="43"/>
                  </a:cubicBezTo>
                  <a:cubicBezTo>
                    <a:pt x="58" y="44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3" y="46"/>
                    <a:pt x="64" y="45"/>
                    <a:pt x="65" y="44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0"/>
                    <a:pt x="67" y="41"/>
                  </a:cubicBezTo>
                  <a:cubicBezTo>
                    <a:pt x="67" y="41"/>
                    <a:pt x="67" y="40"/>
                    <a:pt x="68" y="40"/>
                  </a:cubicBezTo>
                  <a:cubicBezTo>
                    <a:pt x="69" y="39"/>
                    <a:pt x="69" y="38"/>
                    <a:pt x="70" y="37"/>
                  </a:cubicBezTo>
                  <a:cubicBezTo>
                    <a:pt x="71" y="37"/>
                    <a:pt x="71" y="36"/>
                    <a:pt x="72" y="35"/>
                  </a:cubicBezTo>
                  <a:cubicBezTo>
                    <a:pt x="71" y="35"/>
                    <a:pt x="70" y="35"/>
                    <a:pt x="69" y="35"/>
                  </a:cubicBezTo>
                  <a:close/>
                  <a:moveTo>
                    <a:pt x="101" y="115"/>
                  </a:moveTo>
                  <a:cubicBezTo>
                    <a:pt x="103" y="113"/>
                    <a:pt x="109" y="104"/>
                    <a:pt x="110" y="102"/>
                  </a:cubicBezTo>
                  <a:cubicBezTo>
                    <a:pt x="107" y="102"/>
                    <a:pt x="104" y="102"/>
                    <a:pt x="101" y="102"/>
                  </a:cubicBezTo>
                  <a:cubicBezTo>
                    <a:pt x="101" y="106"/>
                    <a:pt x="101" y="110"/>
                    <a:pt x="101" y="115"/>
                  </a:cubicBezTo>
                  <a:close/>
                  <a:moveTo>
                    <a:pt x="116" y="109"/>
                  </a:moveTo>
                  <a:cubicBezTo>
                    <a:pt x="113" y="112"/>
                    <a:pt x="111" y="115"/>
                    <a:pt x="109" y="118"/>
                  </a:cubicBezTo>
                  <a:cubicBezTo>
                    <a:pt x="107" y="120"/>
                    <a:pt x="105" y="122"/>
                    <a:pt x="104" y="124"/>
                  </a:cubicBezTo>
                  <a:cubicBezTo>
                    <a:pt x="104" y="124"/>
                    <a:pt x="103" y="125"/>
                    <a:pt x="103" y="125"/>
                  </a:cubicBezTo>
                  <a:cubicBezTo>
                    <a:pt x="104" y="125"/>
                    <a:pt x="105" y="125"/>
                    <a:pt x="105" y="124"/>
                  </a:cubicBezTo>
                  <a:cubicBezTo>
                    <a:pt x="107" y="123"/>
                    <a:pt x="110" y="121"/>
                    <a:pt x="112" y="120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6" y="115"/>
                    <a:pt x="116" y="112"/>
                    <a:pt x="116" y="109"/>
                  </a:cubicBez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5" y="40"/>
                    <a:pt x="176" y="40"/>
                    <a:pt x="176" y="40"/>
                  </a:cubicBezTo>
                  <a:cubicBezTo>
                    <a:pt x="178" y="39"/>
                    <a:pt x="179" y="38"/>
                    <a:pt x="181" y="37"/>
                  </a:cubicBezTo>
                  <a:cubicBezTo>
                    <a:pt x="182" y="37"/>
                    <a:pt x="183" y="36"/>
                    <a:pt x="184" y="35"/>
                  </a:cubicBezTo>
                  <a:cubicBezTo>
                    <a:pt x="185" y="35"/>
                    <a:pt x="185" y="35"/>
                    <a:pt x="186" y="35"/>
                  </a:cubicBezTo>
                  <a:cubicBezTo>
                    <a:pt x="186" y="36"/>
                    <a:pt x="186" y="36"/>
                    <a:pt x="186" y="37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3" y="40"/>
                    <a:pt x="181" y="42"/>
                    <a:pt x="179" y="44"/>
                  </a:cubicBezTo>
                  <a:cubicBezTo>
                    <a:pt x="179" y="44"/>
                    <a:pt x="178" y="44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81" y="44"/>
                    <a:pt x="184" y="43"/>
                    <a:pt x="186" y="41"/>
                  </a:cubicBezTo>
                  <a:cubicBezTo>
                    <a:pt x="186" y="38"/>
                    <a:pt x="187" y="35"/>
                    <a:pt x="186" y="32"/>
                  </a:cubicBezTo>
                  <a:cubicBezTo>
                    <a:pt x="185" y="31"/>
                    <a:pt x="184" y="31"/>
                    <a:pt x="183" y="30"/>
                  </a:cubicBezTo>
                  <a:cubicBezTo>
                    <a:pt x="183" y="32"/>
                    <a:pt x="183" y="32"/>
                    <a:pt x="182" y="33"/>
                  </a:cubicBezTo>
                  <a:cubicBezTo>
                    <a:pt x="181" y="33"/>
                    <a:pt x="181" y="34"/>
                    <a:pt x="180" y="34"/>
                  </a:cubicBezTo>
                  <a:cubicBezTo>
                    <a:pt x="179" y="36"/>
                    <a:pt x="177" y="38"/>
                    <a:pt x="175" y="40"/>
                  </a:cubicBezTo>
                  <a:close/>
                  <a:moveTo>
                    <a:pt x="181" y="57"/>
                  </a:moveTo>
                  <a:cubicBezTo>
                    <a:pt x="181" y="57"/>
                    <a:pt x="181" y="57"/>
                    <a:pt x="181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8" y="55"/>
                    <a:pt x="175" y="54"/>
                    <a:pt x="173" y="53"/>
                  </a:cubicBezTo>
                  <a:cubicBezTo>
                    <a:pt x="171" y="52"/>
                    <a:pt x="170" y="51"/>
                    <a:pt x="168" y="51"/>
                  </a:cubicBezTo>
                  <a:cubicBezTo>
                    <a:pt x="168" y="50"/>
                    <a:pt x="167" y="50"/>
                    <a:pt x="167" y="50"/>
                  </a:cubicBezTo>
                  <a:cubicBezTo>
                    <a:pt x="166" y="51"/>
                    <a:pt x="165" y="51"/>
                    <a:pt x="164" y="52"/>
                  </a:cubicBezTo>
                  <a:cubicBezTo>
                    <a:pt x="164" y="52"/>
                    <a:pt x="165" y="52"/>
                    <a:pt x="165" y="53"/>
                  </a:cubicBezTo>
                  <a:cubicBezTo>
                    <a:pt x="166" y="54"/>
                    <a:pt x="167" y="55"/>
                    <a:pt x="168" y="56"/>
                  </a:cubicBezTo>
                  <a:cubicBezTo>
                    <a:pt x="168" y="57"/>
                    <a:pt x="169" y="57"/>
                    <a:pt x="169" y="57"/>
                  </a:cubicBezTo>
                  <a:cubicBezTo>
                    <a:pt x="173" y="57"/>
                    <a:pt x="176" y="57"/>
                    <a:pt x="179" y="57"/>
                  </a:cubicBezTo>
                  <a:cubicBezTo>
                    <a:pt x="180" y="57"/>
                    <a:pt x="180" y="57"/>
                    <a:pt x="181" y="57"/>
                  </a:cubicBezTo>
                  <a:close/>
                  <a:moveTo>
                    <a:pt x="203" y="158"/>
                  </a:moveTo>
                  <a:cubicBezTo>
                    <a:pt x="204" y="159"/>
                    <a:pt x="205" y="159"/>
                    <a:pt x="207" y="159"/>
                  </a:cubicBezTo>
                  <a:cubicBezTo>
                    <a:pt x="204" y="156"/>
                    <a:pt x="203" y="153"/>
                    <a:pt x="202" y="150"/>
                  </a:cubicBezTo>
                  <a:cubicBezTo>
                    <a:pt x="201" y="150"/>
                    <a:pt x="201" y="151"/>
                    <a:pt x="200" y="151"/>
                  </a:cubicBezTo>
                  <a:cubicBezTo>
                    <a:pt x="198" y="154"/>
                    <a:pt x="195" y="156"/>
                    <a:pt x="193" y="158"/>
                  </a:cubicBezTo>
                  <a:cubicBezTo>
                    <a:pt x="192" y="159"/>
                    <a:pt x="191" y="161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1"/>
                    <a:pt x="193" y="161"/>
                    <a:pt x="194" y="160"/>
                  </a:cubicBezTo>
                  <a:cubicBezTo>
                    <a:pt x="196" y="159"/>
                    <a:pt x="198" y="157"/>
                    <a:pt x="200" y="156"/>
                  </a:cubicBezTo>
                  <a:cubicBezTo>
                    <a:pt x="201" y="156"/>
                    <a:pt x="201" y="156"/>
                    <a:pt x="201" y="155"/>
                  </a:cubicBezTo>
                  <a:cubicBezTo>
                    <a:pt x="202" y="155"/>
                    <a:pt x="203" y="155"/>
                    <a:pt x="203" y="156"/>
                  </a:cubicBezTo>
                  <a:cubicBezTo>
                    <a:pt x="203" y="156"/>
                    <a:pt x="204" y="156"/>
                    <a:pt x="203" y="157"/>
                  </a:cubicBezTo>
                  <a:cubicBezTo>
                    <a:pt x="203" y="157"/>
                    <a:pt x="203" y="158"/>
                    <a:pt x="203" y="158"/>
                  </a:cubicBezTo>
                  <a:close/>
                  <a:moveTo>
                    <a:pt x="103" y="65"/>
                  </a:moveTo>
                  <a:cubicBezTo>
                    <a:pt x="98" y="68"/>
                    <a:pt x="95" y="72"/>
                    <a:pt x="91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4" y="75"/>
                    <a:pt x="95" y="75"/>
                    <a:pt x="97" y="74"/>
                  </a:cubicBezTo>
                  <a:cubicBezTo>
                    <a:pt x="98" y="73"/>
                    <a:pt x="100" y="72"/>
                    <a:pt x="101" y="71"/>
                  </a:cubicBezTo>
                  <a:cubicBezTo>
                    <a:pt x="102" y="71"/>
                    <a:pt x="103" y="71"/>
                    <a:pt x="104" y="70"/>
                  </a:cubicBezTo>
                  <a:cubicBezTo>
                    <a:pt x="104" y="69"/>
                    <a:pt x="104" y="68"/>
                    <a:pt x="104" y="66"/>
                  </a:cubicBezTo>
                  <a:cubicBezTo>
                    <a:pt x="104" y="66"/>
                    <a:pt x="104" y="65"/>
                    <a:pt x="103" y="65"/>
                  </a:cubicBezTo>
                  <a:close/>
                  <a:moveTo>
                    <a:pt x="214" y="197"/>
                  </a:moveTo>
                  <a:cubicBezTo>
                    <a:pt x="214" y="197"/>
                    <a:pt x="214" y="197"/>
                    <a:pt x="214" y="197"/>
                  </a:cubicBezTo>
                  <a:cubicBezTo>
                    <a:pt x="214" y="197"/>
                    <a:pt x="215" y="197"/>
                    <a:pt x="215" y="197"/>
                  </a:cubicBezTo>
                  <a:cubicBezTo>
                    <a:pt x="217" y="195"/>
                    <a:pt x="219" y="194"/>
                    <a:pt x="221" y="192"/>
                  </a:cubicBezTo>
                  <a:cubicBezTo>
                    <a:pt x="223" y="191"/>
                    <a:pt x="225" y="189"/>
                    <a:pt x="226" y="188"/>
                  </a:cubicBezTo>
                  <a:cubicBezTo>
                    <a:pt x="227" y="186"/>
                    <a:pt x="228" y="185"/>
                    <a:pt x="229" y="184"/>
                  </a:cubicBezTo>
                  <a:cubicBezTo>
                    <a:pt x="230" y="183"/>
                    <a:pt x="231" y="182"/>
                    <a:pt x="231" y="180"/>
                  </a:cubicBezTo>
                  <a:cubicBezTo>
                    <a:pt x="232" y="180"/>
                    <a:pt x="232" y="179"/>
                    <a:pt x="231" y="179"/>
                  </a:cubicBezTo>
                  <a:cubicBezTo>
                    <a:pt x="225" y="185"/>
                    <a:pt x="219" y="191"/>
                    <a:pt x="214" y="197"/>
                  </a:cubicBezTo>
                  <a:close/>
                  <a:moveTo>
                    <a:pt x="124" y="14"/>
                  </a:moveTo>
                  <a:cubicBezTo>
                    <a:pt x="125" y="13"/>
                    <a:pt x="126" y="13"/>
                    <a:pt x="126" y="13"/>
                  </a:cubicBezTo>
                  <a:cubicBezTo>
                    <a:pt x="128" y="13"/>
                    <a:pt x="128" y="14"/>
                    <a:pt x="129" y="15"/>
                  </a:cubicBezTo>
                  <a:cubicBezTo>
                    <a:pt x="130" y="12"/>
                    <a:pt x="131" y="10"/>
                    <a:pt x="132" y="7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1" y="8"/>
                    <a:pt x="130" y="8"/>
                    <a:pt x="129" y="7"/>
                  </a:cubicBezTo>
                  <a:cubicBezTo>
                    <a:pt x="128" y="7"/>
                    <a:pt x="126" y="7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3" y="9"/>
                    <a:pt x="121" y="10"/>
                    <a:pt x="120" y="12"/>
                  </a:cubicBezTo>
                  <a:cubicBezTo>
                    <a:pt x="121" y="11"/>
                    <a:pt x="123" y="10"/>
                    <a:pt x="124" y="9"/>
                  </a:cubicBezTo>
                  <a:cubicBezTo>
                    <a:pt x="125" y="9"/>
                    <a:pt x="125" y="9"/>
                    <a:pt x="126" y="8"/>
                  </a:cubicBezTo>
                  <a:cubicBezTo>
                    <a:pt x="126" y="8"/>
                    <a:pt x="127" y="8"/>
                    <a:pt x="127" y="9"/>
                  </a:cubicBezTo>
                  <a:cubicBezTo>
                    <a:pt x="127" y="9"/>
                    <a:pt x="127" y="10"/>
                    <a:pt x="127" y="10"/>
                  </a:cubicBezTo>
                  <a:cubicBezTo>
                    <a:pt x="127" y="10"/>
                    <a:pt x="126" y="11"/>
                    <a:pt x="126" y="11"/>
                  </a:cubicBezTo>
                  <a:cubicBezTo>
                    <a:pt x="125" y="12"/>
                    <a:pt x="124" y="13"/>
                    <a:pt x="124" y="14"/>
                  </a:cubicBezTo>
                  <a:close/>
                  <a:moveTo>
                    <a:pt x="116" y="123"/>
                  </a:moveTo>
                  <a:cubicBezTo>
                    <a:pt x="113" y="127"/>
                    <a:pt x="110" y="132"/>
                    <a:pt x="110" y="134"/>
                  </a:cubicBezTo>
                  <a:cubicBezTo>
                    <a:pt x="110" y="133"/>
                    <a:pt x="111" y="133"/>
                    <a:pt x="112" y="133"/>
                  </a:cubicBezTo>
                  <a:cubicBezTo>
                    <a:pt x="113" y="133"/>
                    <a:pt x="114" y="134"/>
                    <a:pt x="114" y="135"/>
                  </a:cubicBezTo>
                  <a:cubicBezTo>
                    <a:pt x="116" y="135"/>
                    <a:pt x="116" y="133"/>
                    <a:pt x="117" y="133"/>
                  </a:cubicBezTo>
                  <a:cubicBezTo>
                    <a:pt x="117" y="130"/>
                    <a:pt x="116" y="126"/>
                    <a:pt x="116" y="123"/>
                  </a:cubicBezTo>
                  <a:close/>
                  <a:moveTo>
                    <a:pt x="194" y="99"/>
                  </a:moveTo>
                  <a:cubicBezTo>
                    <a:pt x="193" y="99"/>
                    <a:pt x="193" y="99"/>
                    <a:pt x="193" y="99"/>
                  </a:cubicBezTo>
                  <a:cubicBezTo>
                    <a:pt x="189" y="100"/>
                    <a:pt x="184" y="101"/>
                    <a:pt x="179" y="103"/>
                  </a:cubicBezTo>
                  <a:cubicBezTo>
                    <a:pt x="179" y="103"/>
                    <a:pt x="178" y="103"/>
                    <a:pt x="178" y="103"/>
                  </a:cubicBezTo>
                  <a:cubicBezTo>
                    <a:pt x="178" y="105"/>
                    <a:pt x="177" y="107"/>
                    <a:pt x="177" y="109"/>
                  </a:cubicBezTo>
                  <a:cubicBezTo>
                    <a:pt x="178" y="108"/>
                    <a:pt x="179" y="107"/>
                    <a:pt x="180" y="107"/>
                  </a:cubicBezTo>
                  <a:cubicBezTo>
                    <a:pt x="181" y="106"/>
                    <a:pt x="181" y="106"/>
                    <a:pt x="181" y="105"/>
                  </a:cubicBezTo>
                  <a:cubicBezTo>
                    <a:pt x="182" y="104"/>
                    <a:pt x="182" y="104"/>
                    <a:pt x="184" y="104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7" y="102"/>
                    <a:pt x="190" y="101"/>
                    <a:pt x="194" y="99"/>
                  </a:cubicBezTo>
                  <a:close/>
                  <a:moveTo>
                    <a:pt x="78" y="184"/>
                  </a:moveTo>
                  <a:cubicBezTo>
                    <a:pt x="74" y="187"/>
                    <a:pt x="71" y="191"/>
                    <a:pt x="67" y="194"/>
                  </a:cubicBezTo>
                  <a:cubicBezTo>
                    <a:pt x="69" y="195"/>
                    <a:pt x="71" y="196"/>
                    <a:pt x="73" y="196"/>
                  </a:cubicBezTo>
                  <a:cubicBezTo>
                    <a:pt x="74" y="192"/>
                    <a:pt x="76" y="188"/>
                    <a:pt x="78" y="184"/>
                  </a:cubicBezTo>
                  <a:close/>
                  <a:moveTo>
                    <a:pt x="191" y="112"/>
                  </a:moveTo>
                  <a:cubicBezTo>
                    <a:pt x="191" y="112"/>
                    <a:pt x="191" y="112"/>
                    <a:pt x="191" y="112"/>
                  </a:cubicBezTo>
                  <a:cubicBezTo>
                    <a:pt x="188" y="114"/>
                    <a:pt x="185" y="116"/>
                    <a:pt x="182" y="118"/>
                  </a:cubicBezTo>
                  <a:cubicBezTo>
                    <a:pt x="182" y="118"/>
                    <a:pt x="182" y="118"/>
                    <a:pt x="182" y="119"/>
                  </a:cubicBezTo>
                  <a:cubicBezTo>
                    <a:pt x="182" y="120"/>
                    <a:pt x="182" y="120"/>
                    <a:pt x="181" y="121"/>
                  </a:cubicBezTo>
                  <a:cubicBezTo>
                    <a:pt x="182" y="121"/>
                    <a:pt x="182" y="121"/>
                    <a:pt x="183" y="121"/>
                  </a:cubicBezTo>
                  <a:cubicBezTo>
                    <a:pt x="184" y="120"/>
                    <a:pt x="186" y="120"/>
                    <a:pt x="188" y="119"/>
                  </a:cubicBezTo>
                  <a:cubicBezTo>
                    <a:pt x="189" y="119"/>
                    <a:pt x="190" y="118"/>
                    <a:pt x="190" y="117"/>
                  </a:cubicBezTo>
                  <a:cubicBezTo>
                    <a:pt x="190" y="116"/>
                    <a:pt x="190" y="115"/>
                    <a:pt x="191" y="114"/>
                  </a:cubicBezTo>
                  <a:cubicBezTo>
                    <a:pt x="191" y="113"/>
                    <a:pt x="191" y="113"/>
                    <a:pt x="191" y="112"/>
                  </a:cubicBezTo>
                  <a:close/>
                  <a:moveTo>
                    <a:pt x="184" y="88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91" y="85"/>
                    <a:pt x="198" y="83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1" y="79"/>
                    <a:pt x="198" y="80"/>
                    <a:pt x="195" y="81"/>
                  </a:cubicBezTo>
                  <a:cubicBezTo>
                    <a:pt x="191" y="83"/>
                    <a:pt x="187" y="85"/>
                    <a:pt x="184" y="87"/>
                  </a:cubicBezTo>
                  <a:cubicBezTo>
                    <a:pt x="184" y="87"/>
                    <a:pt x="184" y="87"/>
                    <a:pt x="184" y="88"/>
                  </a:cubicBezTo>
                  <a:close/>
                  <a:moveTo>
                    <a:pt x="15" y="119"/>
                  </a:moveTo>
                  <a:cubicBezTo>
                    <a:pt x="12" y="122"/>
                    <a:pt x="9" y="124"/>
                    <a:pt x="6" y="126"/>
                  </a:cubicBezTo>
                  <a:cubicBezTo>
                    <a:pt x="6" y="128"/>
                    <a:pt x="7" y="130"/>
                    <a:pt x="7" y="133"/>
                  </a:cubicBezTo>
                  <a:cubicBezTo>
                    <a:pt x="8" y="131"/>
                    <a:pt x="10" y="129"/>
                    <a:pt x="11" y="127"/>
                  </a:cubicBezTo>
                  <a:cubicBezTo>
                    <a:pt x="12" y="125"/>
                    <a:pt x="13" y="122"/>
                    <a:pt x="15" y="119"/>
                  </a:cubicBezTo>
                  <a:close/>
                  <a:moveTo>
                    <a:pt x="180" y="157"/>
                  </a:moveTo>
                  <a:cubicBezTo>
                    <a:pt x="180" y="156"/>
                    <a:pt x="180" y="155"/>
                    <a:pt x="181" y="154"/>
                  </a:cubicBezTo>
                  <a:cubicBezTo>
                    <a:pt x="183" y="153"/>
                    <a:pt x="184" y="151"/>
                    <a:pt x="186" y="150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6" y="149"/>
                    <a:pt x="185" y="148"/>
                    <a:pt x="185" y="148"/>
                  </a:cubicBezTo>
                  <a:cubicBezTo>
                    <a:pt x="182" y="150"/>
                    <a:pt x="179" y="151"/>
                    <a:pt x="176" y="152"/>
                  </a:cubicBezTo>
                  <a:cubicBezTo>
                    <a:pt x="177" y="154"/>
                    <a:pt x="178" y="156"/>
                    <a:pt x="180" y="157"/>
                  </a:cubicBezTo>
                  <a:close/>
                  <a:moveTo>
                    <a:pt x="19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54"/>
                    <a:pt x="193" y="154"/>
                    <a:pt x="193" y="154"/>
                  </a:cubicBezTo>
                  <a:cubicBezTo>
                    <a:pt x="190" y="156"/>
                    <a:pt x="187" y="157"/>
                    <a:pt x="184" y="158"/>
                  </a:cubicBezTo>
                  <a:cubicBezTo>
                    <a:pt x="183" y="158"/>
                    <a:pt x="182" y="158"/>
                    <a:pt x="181" y="158"/>
                  </a:cubicBezTo>
                  <a:cubicBezTo>
                    <a:pt x="183" y="160"/>
                    <a:pt x="185" y="161"/>
                    <a:pt x="187" y="162"/>
                  </a:cubicBezTo>
                  <a:cubicBezTo>
                    <a:pt x="189" y="159"/>
                    <a:pt x="192" y="156"/>
                    <a:pt x="194" y="154"/>
                  </a:cubicBezTo>
                  <a:close/>
                  <a:moveTo>
                    <a:pt x="104" y="74"/>
                  </a:moveTo>
                  <a:cubicBezTo>
                    <a:pt x="104" y="74"/>
                    <a:pt x="104" y="73"/>
                    <a:pt x="103" y="73"/>
                  </a:cubicBezTo>
                  <a:cubicBezTo>
                    <a:pt x="97" y="76"/>
                    <a:pt x="92" y="80"/>
                    <a:pt x="87" y="85"/>
                  </a:cubicBezTo>
                  <a:cubicBezTo>
                    <a:pt x="93" y="82"/>
                    <a:pt x="99" y="78"/>
                    <a:pt x="104" y="74"/>
                  </a:cubicBezTo>
                  <a:close/>
                  <a:moveTo>
                    <a:pt x="138" y="75"/>
                  </a:moveTo>
                  <a:cubicBezTo>
                    <a:pt x="138" y="75"/>
                    <a:pt x="138" y="75"/>
                    <a:pt x="138" y="75"/>
                  </a:cubicBezTo>
                  <a:cubicBezTo>
                    <a:pt x="137" y="76"/>
                    <a:pt x="136" y="77"/>
                    <a:pt x="134" y="78"/>
                  </a:cubicBezTo>
                  <a:cubicBezTo>
                    <a:pt x="133" y="79"/>
                    <a:pt x="132" y="81"/>
                    <a:pt x="129" y="81"/>
                  </a:cubicBezTo>
                  <a:cubicBezTo>
                    <a:pt x="131" y="82"/>
                    <a:pt x="133" y="83"/>
                    <a:pt x="135" y="84"/>
                  </a:cubicBezTo>
                  <a:cubicBezTo>
                    <a:pt x="135" y="83"/>
                    <a:pt x="136" y="82"/>
                    <a:pt x="136" y="82"/>
                  </a:cubicBezTo>
                  <a:cubicBezTo>
                    <a:pt x="137" y="81"/>
                    <a:pt x="138" y="80"/>
                    <a:pt x="138" y="80"/>
                  </a:cubicBezTo>
                  <a:cubicBezTo>
                    <a:pt x="138" y="78"/>
                    <a:pt x="139" y="77"/>
                    <a:pt x="138" y="75"/>
                  </a:cubicBezTo>
                  <a:close/>
                  <a:moveTo>
                    <a:pt x="177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5" y="43"/>
                    <a:pt x="174" y="44"/>
                  </a:cubicBezTo>
                  <a:cubicBezTo>
                    <a:pt x="172" y="44"/>
                    <a:pt x="172" y="44"/>
                    <a:pt x="171" y="43"/>
                  </a:cubicBezTo>
                  <a:cubicBezTo>
                    <a:pt x="171" y="43"/>
                    <a:pt x="171" y="42"/>
                    <a:pt x="171" y="41"/>
                  </a:cubicBezTo>
                  <a:cubicBezTo>
                    <a:pt x="172" y="40"/>
                    <a:pt x="172" y="40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1" y="40"/>
                    <a:pt x="170" y="41"/>
                    <a:pt x="168" y="42"/>
                  </a:cubicBezTo>
                  <a:cubicBezTo>
                    <a:pt x="168" y="43"/>
                    <a:pt x="169" y="45"/>
                    <a:pt x="169" y="47"/>
                  </a:cubicBezTo>
                  <a:cubicBezTo>
                    <a:pt x="169" y="47"/>
                    <a:pt x="170" y="47"/>
                    <a:pt x="170" y="47"/>
                  </a:cubicBezTo>
                  <a:cubicBezTo>
                    <a:pt x="171" y="46"/>
                    <a:pt x="172" y="46"/>
                    <a:pt x="173" y="47"/>
                  </a:cubicBezTo>
                  <a:cubicBezTo>
                    <a:pt x="173" y="47"/>
                    <a:pt x="174" y="48"/>
                    <a:pt x="174" y="48"/>
                  </a:cubicBezTo>
                  <a:cubicBezTo>
                    <a:pt x="174" y="47"/>
                    <a:pt x="174" y="46"/>
                    <a:pt x="175" y="45"/>
                  </a:cubicBezTo>
                  <a:cubicBezTo>
                    <a:pt x="176" y="44"/>
                    <a:pt x="176" y="43"/>
                    <a:pt x="177" y="42"/>
                  </a:cubicBezTo>
                  <a:close/>
                  <a:moveTo>
                    <a:pt x="172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5" y="34"/>
                    <a:pt x="178" y="32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78" y="29"/>
                    <a:pt x="175" y="28"/>
                    <a:pt x="172" y="28"/>
                  </a:cubicBezTo>
                  <a:cubicBezTo>
                    <a:pt x="171" y="29"/>
                    <a:pt x="171" y="30"/>
                    <a:pt x="170" y="31"/>
                  </a:cubicBezTo>
                  <a:cubicBezTo>
                    <a:pt x="171" y="31"/>
                    <a:pt x="171" y="31"/>
                    <a:pt x="172" y="30"/>
                  </a:cubicBezTo>
                  <a:cubicBezTo>
                    <a:pt x="173" y="30"/>
                    <a:pt x="174" y="29"/>
                    <a:pt x="175" y="29"/>
                  </a:cubicBezTo>
                  <a:cubicBezTo>
                    <a:pt x="175" y="29"/>
                    <a:pt x="176" y="29"/>
                    <a:pt x="176" y="29"/>
                  </a:cubicBezTo>
                  <a:cubicBezTo>
                    <a:pt x="177" y="30"/>
                    <a:pt x="177" y="30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2"/>
                    <a:pt x="174" y="33"/>
                    <a:pt x="174" y="34"/>
                  </a:cubicBezTo>
                  <a:cubicBezTo>
                    <a:pt x="173" y="35"/>
                    <a:pt x="172" y="36"/>
                    <a:pt x="172" y="37"/>
                  </a:cubicBezTo>
                  <a:close/>
                  <a:moveTo>
                    <a:pt x="133" y="202"/>
                  </a:moveTo>
                  <a:cubicBezTo>
                    <a:pt x="133" y="198"/>
                    <a:pt x="134" y="194"/>
                    <a:pt x="135" y="190"/>
                  </a:cubicBezTo>
                  <a:cubicBezTo>
                    <a:pt x="135" y="190"/>
                    <a:pt x="135" y="190"/>
                    <a:pt x="134" y="190"/>
                  </a:cubicBezTo>
                  <a:cubicBezTo>
                    <a:pt x="133" y="193"/>
                    <a:pt x="131" y="196"/>
                    <a:pt x="129" y="200"/>
                  </a:cubicBezTo>
                  <a:cubicBezTo>
                    <a:pt x="130" y="201"/>
                    <a:pt x="131" y="202"/>
                    <a:pt x="133" y="202"/>
                  </a:cubicBezTo>
                  <a:close/>
                  <a:moveTo>
                    <a:pt x="181" y="131"/>
                  </a:moveTo>
                  <a:cubicBezTo>
                    <a:pt x="183" y="130"/>
                    <a:pt x="185" y="129"/>
                    <a:pt x="187" y="128"/>
                  </a:cubicBezTo>
                  <a:cubicBezTo>
                    <a:pt x="187" y="128"/>
                    <a:pt x="188" y="127"/>
                    <a:pt x="188" y="127"/>
                  </a:cubicBezTo>
                  <a:cubicBezTo>
                    <a:pt x="188" y="126"/>
                    <a:pt x="188" y="125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6" y="124"/>
                    <a:pt x="184" y="126"/>
                    <a:pt x="182" y="127"/>
                  </a:cubicBezTo>
                  <a:cubicBezTo>
                    <a:pt x="181" y="127"/>
                    <a:pt x="181" y="128"/>
                    <a:pt x="181" y="128"/>
                  </a:cubicBezTo>
                  <a:cubicBezTo>
                    <a:pt x="181" y="129"/>
                    <a:pt x="181" y="130"/>
                    <a:pt x="181" y="131"/>
                  </a:cubicBezTo>
                  <a:close/>
                  <a:moveTo>
                    <a:pt x="192" y="185"/>
                  </a:moveTo>
                  <a:cubicBezTo>
                    <a:pt x="190" y="185"/>
                    <a:pt x="189" y="186"/>
                    <a:pt x="187" y="187"/>
                  </a:cubicBezTo>
                  <a:cubicBezTo>
                    <a:pt x="187" y="187"/>
                    <a:pt x="187" y="188"/>
                    <a:pt x="187" y="188"/>
                  </a:cubicBezTo>
                  <a:cubicBezTo>
                    <a:pt x="188" y="188"/>
                    <a:pt x="188" y="189"/>
                    <a:pt x="189" y="190"/>
                  </a:cubicBezTo>
                  <a:cubicBezTo>
                    <a:pt x="189" y="191"/>
                    <a:pt x="189" y="192"/>
                    <a:pt x="189" y="193"/>
                  </a:cubicBezTo>
                  <a:cubicBezTo>
                    <a:pt x="189" y="194"/>
                    <a:pt x="190" y="194"/>
                    <a:pt x="190" y="195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4"/>
                    <a:pt x="190" y="193"/>
                    <a:pt x="191" y="193"/>
                  </a:cubicBezTo>
                  <a:cubicBezTo>
                    <a:pt x="191" y="192"/>
                    <a:pt x="191" y="191"/>
                    <a:pt x="192" y="190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192" y="188"/>
                    <a:pt x="192" y="187"/>
                    <a:pt x="192" y="185"/>
                  </a:cubicBezTo>
                  <a:close/>
                  <a:moveTo>
                    <a:pt x="134" y="69"/>
                  </a:moveTo>
                  <a:cubicBezTo>
                    <a:pt x="133" y="72"/>
                    <a:pt x="132" y="75"/>
                    <a:pt x="131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6"/>
                    <a:pt x="136" y="74"/>
                    <a:pt x="138" y="72"/>
                  </a:cubicBezTo>
                  <a:cubicBezTo>
                    <a:pt x="137" y="71"/>
                    <a:pt x="135" y="70"/>
                    <a:pt x="134" y="69"/>
                  </a:cubicBezTo>
                  <a:close/>
                  <a:moveTo>
                    <a:pt x="93" y="93"/>
                  </a:moveTo>
                  <a:cubicBezTo>
                    <a:pt x="93" y="93"/>
                    <a:pt x="93" y="93"/>
                    <a:pt x="93" y="93"/>
                  </a:cubicBezTo>
                  <a:cubicBezTo>
                    <a:pt x="92" y="94"/>
                    <a:pt x="91" y="94"/>
                    <a:pt x="89" y="95"/>
                  </a:cubicBezTo>
                  <a:cubicBezTo>
                    <a:pt x="88" y="96"/>
                    <a:pt x="87" y="97"/>
                    <a:pt x="85" y="97"/>
                  </a:cubicBezTo>
                  <a:cubicBezTo>
                    <a:pt x="85" y="101"/>
                    <a:pt x="87" y="104"/>
                    <a:pt x="90" y="107"/>
                  </a:cubicBezTo>
                  <a:cubicBezTo>
                    <a:pt x="90" y="106"/>
                    <a:pt x="89" y="105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7" y="104"/>
                    <a:pt x="86" y="103"/>
                    <a:pt x="87" y="101"/>
                  </a:cubicBezTo>
                  <a:cubicBezTo>
                    <a:pt x="87" y="101"/>
                    <a:pt x="88" y="100"/>
                    <a:pt x="88" y="99"/>
                  </a:cubicBezTo>
                  <a:cubicBezTo>
                    <a:pt x="90" y="97"/>
                    <a:pt x="91" y="96"/>
                    <a:pt x="92" y="94"/>
                  </a:cubicBezTo>
                  <a:cubicBezTo>
                    <a:pt x="93" y="94"/>
                    <a:pt x="93" y="93"/>
                    <a:pt x="93" y="93"/>
                  </a:cubicBezTo>
                  <a:close/>
                  <a:moveTo>
                    <a:pt x="27" y="150"/>
                  </a:moveTo>
                  <a:cubicBezTo>
                    <a:pt x="27" y="150"/>
                    <a:pt x="26" y="150"/>
                    <a:pt x="26" y="150"/>
                  </a:cubicBezTo>
                  <a:cubicBezTo>
                    <a:pt x="26" y="150"/>
                    <a:pt x="26" y="151"/>
                    <a:pt x="25" y="151"/>
                  </a:cubicBezTo>
                  <a:cubicBezTo>
                    <a:pt x="23" y="153"/>
                    <a:pt x="21" y="155"/>
                    <a:pt x="19" y="157"/>
                  </a:cubicBezTo>
                  <a:cubicBezTo>
                    <a:pt x="18" y="157"/>
                    <a:pt x="17" y="158"/>
                    <a:pt x="17" y="158"/>
                  </a:cubicBezTo>
                  <a:cubicBezTo>
                    <a:pt x="16" y="159"/>
                    <a:pt x="16" y="159"/>
                    <a:pt x="16" y="160"/>
                  </a:cubicBezTo>
                  <a:cubicBezTo>
                    <a:pt x="20" y="158"/>
                    <a:pt x="24" y="156"/>
                    <a:pt x="27" y="154"/>
                  </a:cubicBezTo>
                  <a:cubicBezTo>
                    <a:pt x="26" y="153"/>
                    <a:pt x="26" y="153"/>
                    <a:pt x="26" y="151"/>
                  </a:cubicBezTo>
                  <a:cubicBezTo>
                    <a:pt x="26" y="151"/>
                    <a:pt x="27" y="150"/>
                    <a:pt x="27" y="150"/>
                  </a:cubicBezTo>
                  <a:close/>
                  <a:moveTo>
                    <a:pt x="200" y="159"/>
                  </a:moveTo>
                  <a:cubicBezTo>
                    <a:pt x="198" y="160"/>
                    <a:pt x="196" y="162"/>
                    <a:pt x="193" y="163"/>
                  </a:cubicBezTo>
                  <a:cubicBezTo>
                    <a:pt x="196" y="163"/>
                    <a:pt x="203" y="163"/>
                    <a:pt x="204" y="163"/>
                  </a:cubicBezTo>
                  <a:cubicBezTo>
                    <a:pt x="203" y="162"/>
                    <a:pt x="201" y="161"/>
                    <a:pt x="200" y="159"/>
                  </a:cubicBezTo>
                  <a:close/>
                  <a:moveTo>
                    <a:pt x="142" y="192"/>
                  </a:moveTo>
                  <a:cubicBezTo>
                    <a:pt x="141" y="192"/>
                    <a:pt x="141" y="192"/>
                    <a:pt x="141" y="192"/>
                  </a:cubicBezTo>
                  <a:cubicBezTo>
                    <a:pt x="139" y="196"/>
                    <a:pt x="138" y="200"/>
                    <a:pt x="136" y="203"/>
                  </a:cubicBezTo>
                  <a:cubicBezTo>
                    <a:pt x="137" y="204"/>
                    <a:pt x="139" y="204"/>
                    <a:pt x="140" y="204"/>
                  </a:cubicBezTo>
                  <a:cubicBezTo>
                    <a:pt x="140" y="203"/>
                    <a:pt x="140" y="202"/>
                    <a:pt x="140" y="201"/>
                  </a:cubicBezTo>
                  <a:cubicBezTo>
                    <a:pt x="140" y="198"/>
                    <a:pt x="141" y="196"/>
                    <a:pt x="141" y="194"/>
                  </a:cubicBezTo>
                  <a:cubicBezTo>
                    <a:pt x="141" y="193"/>
                    <a:pt x="141" y="193"/>
                    <a:pt x="142" y="192"/>
                  </a:cubicBezTo>
                  <a:close/>
                  <a:moveTo>
                    <a:pt x="65" y="194"/>
                  </a:moveTo>
                  <a:cubicBezTo>
                    <a:pt x="66" y="190"/>
                    <a:pt x="68" y="187"/>
                    <a:pt x="69" y="183"/>
                  </a:cubicBezTo>
                  <a:cubicBezTo>
                    <a:pt x="69" y="183"/>
                    <a:pt x="68" y="183"/>
                    <a:pt x="68" y="183"/>
                  </a:cubicBezTo>
                  <a:cubicBezTo>
                    <a:pt x="66" y="186"/>
                    <a:pt x="64" y="189"/>
                    <a:pt x="61" y="192"/>
                  </a:cubicBezTo>
                  <a:cubicBezTo>
                    <a:pt x="62" y="193"/>
                    <a:pt x="63" y="193"/>
                    <a:pt x="65" y="194"/>
                  </a:cubicBezTo>
                  <a:close/>
                  <a:moveTo>
                    <a:pt x="181" y="86"/>
                  </a:moveTo>
                  <a:cubicBezTo>
                    <a:pt x="184" y="85"/>
                    <a:pt x="186" y="83"/>
                    <a:pt x="189" y="82"/>
                  </a:cubicBezTo>
                  <a:cubicBezTo>
                    <a:pt x="192" y="80"/>
                    <a:pt x="195" y="79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3" y="78"/>
                    <a:pt x="189" y="79"/>
                    <a:pt x="186" y="81"/>
                  </a:cubicBezTo>
                  <a:cubicBezTo>
                    <a:pt x="184" y="82"/>
                    <a:pt x="182" y="84"/>
                    <a:pt x="181" y="86"/>
                  </a:cubicBezTo>
                  <a:close/>
                  <a:moveTo>
                    <a:pt x="196" y="150"/>
                  </a:moveTo>
                  <a:cubicBezTo>
                    <a:pt x="196" y="148"/>
                    <a:pt x="195" y="147"/>
                    <a:pt x="195" y="145"/>
                  </a:cubicBezTo>
                  <a:cubicBezTo>
                    <a:pt x="193" y="146"/>
                    <a:pt x="192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1" y="149"/>
                    <a:pt x="192" y="151"/>
                    <a:pt x="192" y="152"/>
                  </a:cubicBezTo>
                  <a:cubicBezTo>
                    <a:pt x="194" y="151"/>
                    <a:pt x="195" y="151"/>
                    <a:pt x="196" y="150"/>
                  </a:cubicBezTo>
                  <a:close/>
                  <a:moveTo>
                    <a:pt x="124" y="78"/>
                  </a:moveTo>
                  <a:cubicBezTo>
                    <a:pt x="126" y="79"/>
                    <a:pt x="127" y="80"/>
                    <a:pt x="129" y="81"/>
                  </a:cubicBezTo>
                  <a:cubicBezTo>
                    <a:pt x="128" y="79"/>
                    <a:pt x="128" y="79"/>
                    <a:pt x="129" y="78"/>
                  </a:cubicBezTo>
                  <a:cubicBezTo>
                    <a:pt x="129" y="76"/>
                    <a:pt x="130" y="74"/>
                    <a:pt x="130" y="73"/>
                  </a:cubicBezTo>
                  <a:cubicBezTo>
                    <a:pt x="130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0" y="71"/>
                  </a:cubicBezTo>
                  <a:cubicBezTo>
                    <a:pt x="128" y="74"/>
                    <a:pt x="126" y="76"/>
                    <a:pt x="124" y="78"/>
                  </a:cubicBezTo>
                  <a:close/>
                  <a:moveTo>
                    <a:pt x="131" y="66"/>
                  </a:moveTo>
                  <a:cubicBezTo>
                    <a:pt x="130" y="66"/>
                    <a:pt x="129" y="67"/>
                    <a:pt x="128" y="67"/>
                  </a:cubicBezTo>
                  <a:cubicBezTo>
                    <a:pt x="127" y="67"/>
                    <a:pt x="127" y="67"/>
                    <a:pt x="127" y="68"/>
                  </a:cubicBezTo>
                  <a:cubicBezTo>
                    <a:pt x="126" y="70"/>
                    <a:pt x="125" y="72"/>
                    <a:pt x="124" y="74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7" y="72"/>
                    <a:pt x="129" y="69"/>
                    <a:pt x="132" y="67"/>
                  </a:cubicBezTo>
                  <a:cubicBezTo>
                    <a:pt x="132" y="67"/>
                    <a:pt x="131" y="66"/>
                    <a:pt x="131" y="66"/>
                  </a:cubicBezTo>
                  <a:close/>
                  <a:moveTo>
                    <a:pt x="133" y="157"/>
                  </a:moveTo>
                  <a:cubicBezTo>
                    <a:pt x="131" y="158"/>
                    <a:pt x="130" y="159"/>
                    <a:pt x="128" y="160"/>
                  </a:cubicBezTo>
                  <a:cubicBezTo>
                    <a:pt x="128" y="162"/>
                    <a:pt x="128" y="165"/>
                    <a:pt x="129" y="167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30" y="164"/>
                    <a:pt x="132" y="160"/>
                    <a:pt x="133" y="157"/>
                  </a:cubicBezTo>
                  <a:close/>
                  <a:moveTo>
                    <a:pt x="110" y="113"/>
                  </a:moveTo>
                  <a:cubicBezTo>
                    <a:pt x="110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8" y="114"/>
                  </a:cubicBezTo>
                  <a:cubicBezTo>
                    <a:pt x="107" y="115"/>
                    <a:pt x="106" y="116"/>
                    <a:pt x="105" y="116"/>
                  </a:cubicBezTo>
                  <a:cubicBezTo>
                    <a:pt x="104" y="117"/>
                    <a:pt x="103" y="118"/>
                    <a:pt x="102" y="118"/>
                  </a:cubicBezTo>
                  <a:cubicBezTo>
                    <a:pt x="102" y="120"/>
                    <a:pt x="102" y="121"/>
                    <a:pt x="102" y="123"/>
                  </a:cubicBezTo>
                  <a:cubicBezTo>
                    <a:pt x="104" y="120"/>
                    <a:pt x="107" y="117"/>
                    <a:pt x="110" y="113"/>
                  </a:cubicBezTo>
                  <a:close/>
                  <a:moveTo>
                    <a:pt x="137" y="161"/>
                  </a:moveTo>
                  <a:cubicBezTo>
                    <a:pt x="138" y="160"/>
                    <a:pt x="138" y="160"/>
                    <a:pt x="139" y="159"/>
                  </a:cubicBezTo>
                  <a:cubicBezTo>
                    <a:pt x="139" y="158"/>
                    <a:pt x="140" y="158"/>
                    <a:pt x="140" y="157"/>
                  </a:cubicBezTo>
                  <a:cubicBezTo>
                    <a:pt x="141" y="156"/>
                    <a:pt x="142" y="156"/>
                    <a:pt x="142" y="155"/>
                  </a:cubicBezTo>
                  <a:cubicBezTo>
                    <a:pt x="141" y="155"/>
                    <a:pt x="141" y="155"/>
                    <a:pt x="140" y="155"/>
                  </a:cubicBezTo>
                  <a:cubicBezTo>
                    <a:pt x="139" y="155"/>
                    <a:pt x="139" y="154"/>
                    <a:pt x="139" y="155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5"/>
                    <a:pt x="136" y="156"/>
                    <a:pt x="135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8"/>
                    <a:pt x="137" y="160"/>
                    <a:pt x="137" y="161"/>
                  </a:cubicBezTo>
                  <a:close/>
                  <a:moveTo>
                    <a:pt x="188" y="183"/>
                  </a:moveTo>
                  <a:cubicBezTo>
                    <a:pt x="188" y="183"/>
                    <a:pt x="188" y="183"/>
                    <a:pt x="188" y="183"/>
                  </a:cubicBezTo>
                  <a:cubicBezTo>
                    <a:pt x="185" y="183"/>
                    <a:pt x="182" y="183"/>
                    <a:pt x="179" y="184"/>
                  </a:cubicBezTo>
                  <a:cubicBezTo>
                    <a:pt x="178" y="185"/>
                    <a:pt x="178" y="185"/>
                    <a:pt x="178" y="186"/>
                  </a:cubicBezTo>
                  <a:cubicBezTo>
                    <a:pt x="179" y="186"/>
                    <a:pt x="179" y="187"/>
                    <a:pt x="179" y="186"/>
                  </a:cubicBezTo>
                  <a:cubicBezTo>
                    <a:pt x="182" y="185"/>
                    <a:pt x="185" y="184"/>
                    <a:pt x="188" y="183"/>
                  </a:cubicBezTo>
                  <a:close/>
                  <a:moveTo>
                    <a:pt x="140" y="78"/>
                  </a:moveTo>
                  <a:cubicBezTo>
                    <a:pt x="142" y="78"/>
                    <a:pt x="143" y="78"/>
                    <a:pt x="144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6" y="78"/>
                    <a:pt x="147" y="77"/>
                    <a:pt x="148" y="77"/>
                  </a:cubicBezTo>
                  <a:cubicBezTo>
                    <a:pt x="146" y="76"/>
                    <a:pt x="143" y="75"/>
                    <a:pt x="141" y="74"/>
                  </a:cubicBezTo>
                  <a:cubicBezTo>
                    <a:pt x="141" y="75"/>
                    <a:pt x="141" y="77"/>
                    <a:pt x="140" y="78"/>
                  </a:cubicBezTo>
                  <a:close/>
                  <a:moveTo>
                    <a:pt x="123" y="194"/>
                  </a:moveTo>
                  <a:cubicBezTo>
                    <a:pt x="124" y="195"/>
                    <a:pt x="125" y="196"/>
                    <a:pt x="126" y="197"/>
                  </a:cubicBezTo>
                  <a:cubicBezTo>
                    <a:pt x="126" y="193"/>
                    <a:pt x="126" y="190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5" y="189"/>
                    <a:pt x="124" y="192"/>
                    <a:pt x="123" y="194"/>
                  </a:cubicBezTo>
                  <a:close/>
                  <a:moveTo>
                    <a:pt x="195" y="133"/>
                  </a:moveTo>
                  <a:cubicBezTo>
                    <a:pt x="196" y="134"/>
                    <a:pt x="196" y="134"/>
                    <a:pt x="195" y="135"/>
                  </a:cubicBezTo>
                  <a:cubicBezTo>
                    <a:pt x="195" y="135"/>
                    <a:pt x="195" y="136"/>
                    <a:pt x="195" y="136"/>
                  </a:cubicBezTo>
                  <a:cubicBezTo>
                    <a:pt x="195" y="137"/>
                    <a:pt x="196" y="139"/>
                    <a:pt x="196" y="140"/>
                  </a:cubicBezTo>
                  <a:cubicBezTo>
                    <a:pt x="197" y="140"/>
                    <a:pt x="197" y="139"/>
                    <a:pt x="197" y="139"/>
                  </a:cubicBezTo>
                  <a:cubicBezTo>
                    <a:pt x="197" y="135"/>
                    <a:pt x="196" y="132"/>
                    <a:pt x="196" y="129"/>
                  </a:cubicBezTo>
                  <a:cubicBezTo>
                    <a:pt x="196" y="128"/>
                    <a:pt x="196" y="128"/>
                    <a:pt x="196" y="127"/>
                  </a:cubicBezTo>
                  <a:cubicBezTo>
                    <a:pt x="195" y="128"/>
                    <a:pt x="195" y="128"/>
                    <a:pt x="195" y="129"/>
                  </a:cubicBezTo>
                  <a:cubicBezTo>
                    <a:pt x="195" y="130"/>
                    <a:pt x="195" y="132"/>
                    <a:pt x="195" y="133"/>
                  </a:cubicBezTo>
                  <a:close/>
                  <a:moveTo>
                    <a:pt x="195" y="86"/>
                  </a:moveTo>
                  <a:cubicBezTo>
                    <a:pt x="195" y="86"/>
                    <a:pt x="195" y="86"/>
                    <a:pt x="195" y="86"/>
                  </a:cubicBezTo>
                  <a:cubicBezTo>
                    <a:pt x="191" y="87"/>
                    <a:pt x="187" y="89"/>
                    <a:pt x="184" y="90"/>
                  </a:cubicBezTo>
                  <a:cubicBezTo>
                    <a:pt x="184" y="91"/>
                    <a:pt x="184" y="92"/>
                    <a:pt x="184" y="93"/>
                  </a:cubicBezTo>
                  <a:cubicBezTo>
                    <a:pt x="188" y="91"/>
                    <a:pt x="191" y="88"/>
                    <a:pt x="195" y="86"/>
                  </a:cubicBezTo>
                  <a:close/>
                  <a:moveTo>
                    <a:pt x="193" y="137"/>
                  </a:moveTo>
                  <a:cubicBezTo>
                    <a:pt x="192" y="138"/>
                    <a:pt x="191" y="138"/>
                    <a:pt x="190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41"/>
                    <a:pt x="190" y="142"/>
                    <a:pt x="190" y="143"/>
                  </a:cubicBezTo>
                  <a:cubicBezTo>
                    <a:pt x="192" y="143"/>
                    <a:pt x="193" y="142"/>
                    <a:pt x="194" y="141"/>
                  </a:cubicBezTo>
                  <a:cubicBezTo>
                    <a:pt x="194" y="140"/>
                    <a:pt x="193" y="138"/>
                    <a:pt x="193" y="137"/>
                  </a:cubicBezTo>
                  <a:close/>
                  <a:moveTo>
                    <a:pt x="182" y="197"/>
                  </a:moveTo>
                  <a:cubicBezTo>
                    <a:pt x="182" y="197"/>
                    <a:pt x="183" y="197"/>
                    <a:pt x="183" y="197"/>
                  </a:cubicBezTo>
                  <a:cubicBezTo>
                    <a:pt x="183" y="195"/>
                    <a:pt x="184" y="193"/>
                    <a:pt x="185" y="191"/>
                  </a:cubicBezTo>
                  <a:cubicBezTo>
                    <a:pt x="182" y="191"/>
                    <a:pt x="180" y="191"/>
                    <a:pt x="178" y="191"/>
                  </a:cubicBezTo>
                  <a:cubicBezTo>
                    <a:pt x="178" y="192"/>
                    <a:pt x="178" y="194"/>
                    <a:pt x="178" y="195"/>
                  </a:cubicBezTo>
                  <a:cubicBezTo>
                    <a:pt x="178" y="195"/>
                    <a:pt x="179" y="194"/>
                    <a:pt x="179" y="193"/>
                  </a:cubicBezTo>
                  <a:cubicBezTo>
                    <a:pt x="179" y="192"/>
                    <a:pt x="180" y="192"/>
                    <a:pt x="181" y="192"/>
                  </a:cubicBezTo>
                  <a:cubicBezTo>
                    <a:pt x="182" y="192"/>
                    <a:pt x="182" y="193"/>
                    <a:pt x="182" y="194"/>
                  </a:cubicBezTo>
                  <a:cubicBezTo>
                    <a:pt x="182" y="195"/>
                    <a:pt x="182" y="196"/>
                    <a:pt x="182" y="197"/>
                  </a:cubicBezTo>
                  <a:close/>
                  <a:moveTo>
                    <a:pt x="108" y="111"/>
                  </a:move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0"/>
                    <a:pt x="109" y="110"/>
                  </a:cubicBezTo>
                  <a:cubicBezTo>
                    <a:pt x="111" y="109"/>
                    <a:pt x="112" y="108"/>
                    <a:pt x="113" y="108"/>
                  </a:cubicBezTo>
                  <a:cubicBezTo>
                    <a:pt x="114" y="107"/>
                    <a:pt x="114" y="107"/>
                    <a:pt x="115" y="107"/>
                  </a:cubicBezTo>
                  <a:cubicBezTo>
                    <a:pt x="115" y="107"/>
                    <a:pt x="116" y="107"/>
                    <a:pt x="116" y="107"/>
                  </a:cubicBezTo>
                  <a:cubicBezTo>
                    <a:pt x="116" y="106"/>
                    <a:pt x="116" y="104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104"/>
                    <a:pt x="114" y="105"/>
                    <a:pt x="113" y="106"/>
                  </a:cubicBezTo>
                  <a:cubicBezTo>
                    <a:pt x="112" y="107"/>
                    <a:pt x="111" y="108"/>
                    <a:pt x="110" y="109"/>
                  </a:cubicBezTo>
                  <a:cubicBezTo>
                    <a:pt x="110" y="109"/>
                    <a:pt x="109" y="110"/>
                    <a:pt x="108" y="111"/>
                  </a:cubicBezTo>
                  <a:close/>
                  <a:moveTo>
                    <a:pt x="176" y="191"/>
                  </a:moveTo>
                  <a:cubicBezTo>
                    <a:pt x="174" y="191"/>
                    <a:pt x="174" y="191"/>
                    <a:pt x="174" y="193"/>
                  </a:cubicBezTo>
                  <a:cubicBezTo>
                    <a:pt x="174" y="194"/>
                    <a:pt x="174" y="196"/>
                    <a:pt x="174" y="197"/>
                  </a:cubicBezTo>
                  <a:cubicBezTo>
                    <a:pt x="174" y="199"/>
                    <a:pt x="174" y="200"/>
                    <a:pt x="174" y="202"/>
                  </a:cubicBezTo>
                  <a:cubicBezTo>
                    <a:pt x="174" y="202"/>
                    <a:pt x="174" y="203"/>
                    <a:pt x="174" y="203"/>
                  </a:cubicBezTo>
                  <a:cubicBezTo>
                    <a:pt x="174" y="203"/>
                    <a:pt x="174" y="203"/>
                    <a:pt x="175" y="203"/>
                  </a:cubicBezTo>
                  <a:cubicBezTo>
                    <a:pt x="175" y="199"/>
                    <a:pt x="176" y="195"/>
                    <a:pt x="176" y="191"/>
                  </a:cubicBezTo>
                  <a:close/>
                  <a:moveTo>
                    <a:pt x="35" y="84"/>
                  </a:moveTo>
                  <a:cubicBezTo>
                    <a:pt x="36" y="83"/>
                    <a:pt x="37" y="82"/>
                    <a:pt x="38" y="82"/>
                  </a:cubicBezTo>
                  <a:cubicBezTo>
                    <a:pt x="39" y="81"/>
                    <a:pt x="40" y="81"/>
                    <a:pt x="41" y="82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3" y="82"/>
                    <a:pt x="43" y="82"/>
                  </a:cubicBezTo>
                  <a:cubicBezTo>
                    <a:pt x="44" y="82"/>
                    <a:pt x="45" y="81"/>
                    <a:pt x="46" y="81"/>
                  </a:cubicBezTo>
                  <a:cubicBezTo>
                    <a:pt x="42" y="80"/>
                    <a:pt x="39" y="80"/>
                    <a:pt x="36" y="80"/>
                  </a:cubicBezTo>
                  <a:cubicBezTo>
                    <a:pt x="36" y="81"/>
                    <a:pt x="35" y="82"/>
                    <a:pt x="35" y="84"/>
                  </a:cubicBezTo>
                  <a:close/>
                  <a:moveTo>
                    <a:pt x="176" y="115"/>
                  </a:moveTo>
                  <a:cubicBezTo>
                    <a:pt x="175" y="117"/>
                    <a:pt x="175" y="118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6" y="119"/>
                    <a:pt x="178" y="119"/>
                    <a:pt x="179" y="118"/>
                  </a:cubicBezTo>
                  <a:cubicBezTo>
                    <a:pt x="179" y="118"/>
                    <a:pt x="179" y="117"/>
                    <a:pt x="179" y="117"/>
                  </a:cubicBezTo>
                  <a:cubicBezTo>
                    <a:pt x="179" y="116"/>
                    <a:pt x="179" y="115"/>
                    <a:pt x="179" y="114"/>
                  </a:cubicBezTo>
                  <a:cubicBezTo>
                    <a:pt x="178" y="115"/>
                    <a:pt x="177" y="115"/>
                    <a:pt x="176" y="115"/>
                  </a:cubicBezTo>
                  <a:close/>
                  <a:moveTo>
                    <a:pt x="238" y="157"/>
                  </a:moveTo>
                  <a:cubicBezTo>
                    <a:pt x="238" y="157"/>
                    <a:pt x="239" y="157"/>
                    <a:pt x="239" y="157"/>
                  </a:cubicBezTo>
                  <a:cubicBezTo>
                    <a:pt x="240" y="154"/>
                    <a:pt x="241" y="152"/>
                    <a:pt x="242" y="149"/>
                  </a:cubicBezTo>
                  <a:cubicBezTo>
                    <a:pt x="242" y="149"/>
                    <a:pt x="242" y="148"/>
                    <a:pt x="241" y="148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0" y="151"/>
                    <a:pt x="239" y="153"/>
                    <a:pt x="238" y="155"/>
                  </a:cubicBezTo>
                  <a:cubicBezTo>
                    <a:pt x="238" y="156"/>
                    <a:pt x="238" y="157"/>
                    <a:pt x="238" y="157"/>
                  </a:cubicBezTo>
                  <a:close/>
                  <a:moveTo>
                    <a:pt x="183" y="139"/>
                  </a:moveTo>
                  <a:cubicBezTo>
                    <a:pt x="184" y="138"/>
                    <a:pt x="186" y="138"/>
                    <a:pt x="187" y="137"/>
                  </a:cubicBezTo>
                  <a:cubicBezTo>
                    <a:pt x="187" y="137"/>
                    <a:pt x="187" y="137"/>
                    <a:pt x="187" y="136"/>
                  </a:cubicBezTo>
                  <a:cubicBezTo>
                    <a:pt x="187" y="135"/>
                    <a:pt x="187" y="135"/>
                    <a:pt x="187" y="133"/>
                  </a:cubicBezTo>
                  <a:cubicBezTo>
                    <a:pt x="185" y="135"/>
                    <a:pt x="184" y="136"/>
                    <a:pt x="182" y="137"/>
                  </a:cubicBezTo>
                  <a:cubicBezTo>
                    <a:pt x="182" y="138"/>
                    <a:pt x="182" y="138"/>
                    <a:pt x="183" y="139"/>
                  </a:cubicBezTo>
                  <a:close/>
                  <a:moveTo>
                    <a:pt x="192" y="130"/>
                  </a:moveTo>
                  <a:cubicBezTo>
                    <a:pt x="191" y="130"/>
                    <a:pt x="191" y="131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3"/>
                    <a:pt x="190" y="134"/>
                    <a:pt x="190" y="136"/>
                  </a:cubicBezTo>
                  <a:cubicBezTo>
                    <a:pt x="191" y="135"/>
                    <a:pt x="192" y="135"/>
                    <a:pt x="193" y="134"/>
                  </a:cubicBezTo>
                  <a:cubicBezTo>
                    <a:pt x="193" y="133"/>
                    <a:pt x="192" y="131"/>
                    <a:pt x="192" y="130"/>
                  </a:cubicBezTo>
                  <a:close/>
                  <a:moveTo>
                    <a:pt x="220" y="158"/>
                  </a:moveTo>
                  <a:cubicBezTo>
                    <a:pt x="217" y="157"/>
                    <a:pt x="214" y="156"/>
                    <a:pt x="212" y="154"/>
                  </a:cubicBezTo>
                  <a:cubicBezTo>
                    <a:pt x="213" y="156"/>
                    <a:pt x="216" y="159"/>
                    <a:pt x="218" y="160"/>
                  </a:cubicBezTo>
                  <a:cubicBezTo>
                    <a:pt x="218" y="159"/>
                    <a:pt x="219" y="159"/>
                    <a:pt x="220" y="158"/>
                  </a:cubicBezTo>
                  <a:close/>
                  <a:moveTo>
                    <a:pt x="87" y="184"/>
                  </a:moveTo>
                  <a:cubicBezTo>
                    <a:pt x="87" y="185"/>
                    <a:pt x="86" y="186"/>
                    <a:pt x="86" y="188"/>
                  </a:cubicBezTo>
                  <a:cubicBezTo>
                    <a:pt x="86" y="188"/>
                    <a:pt x="87" y="188"/>
                    <a:pt x="88" y="188"/>
                  </a:cubicBezTo>
                  <a:cubicBezTo>
                    <a:pt x="89" y="187"/>
                    <a:pt x="90" y="186"/>
                    <a:pt x="91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90" y="184"/>
                    <a:pt x="88" y="184"/>
                    <a:pt x="87" y="184"/>
                  </a:cubicBezTo>
                  <a:close/>
                  <a:moveTo>
                    <a:pt x="186" y="52"/>
                  </a:moveTo>
                  <a:cubicBezTo>
                    <a:pt x="186" y="50"/>
                    <a:pt x="186" y="49"/>
                    <a:pt x="186" y="48"/>
                  </a:cubicBezTo>
                  <a:cubicBezTo>
                    <a:pt x="186" y="47"/>
                    <a:pt x="186" y="46"/>
                    <a:pt x="186" y="45"/>
                  </a:cubicBezTo>
                  <a:cubicBezTo>
                    <a:pt x="184" y="47"/>
                    <a:pt x="184" y="49"/>
                    <a:pt x="184" y="51"/>
                  </a:cubicBezTo>
                  <a:cubicBezTo>
                    <a:pt x="185" y="51"/>
                    <a:pt x="185" y="51"/>
                    <a:pt x="186" y="52"/>
                  </a:cubicBezTo>
                  <a:close/>
                  <a:moveTo>
                    <a:pt x="183" y="155"/>
                  </a:moveTo>
                  <a:cubicBezTo>
                    <a:pt x="183" y="155"/>
                    <a:pt x="183" y="155"/>
                    <a:pt x="183" y="155"/>
                  </a:cubicBezTo>
                  <a:cubicBezTo>
                    <a:pt x="186" y="155"/>
                    <a:pt x="188" y="154"/>
                    <a:pt x="190" y="153"/>
                  </a:cubicBezTo>
                  <a:cubicBezTo>
                    <a:pt x="189" y="152"/>
                    <a:pt x="188" y="152"/>
                    <a:pt x="188" y="151"/>
                  </a:cubicBezTo>
                  <a:cubicBezTo>
                    <a:pt x="186" y="152"/>
                    <a:pt x="185" y="154"/>
                    <a:pt x="183" y="155"/>
                  </a:cubicBezTo>
                  <a:close/>
                  <a:moveTo>
                    <a:pt x="174" y="98"/>
                  </a:moveTo>
                  <a:cubicBezTo>
                    <a:pt x="175" y="98"/>
                    <a:pt x="175" y="98"/>
                    <a:pt x="175" y="99"/>
                  </a:cubicBezTo>
                  <a:cubicBezTo>
                    <a:pt x="175" y="98"/>
                    <a:pt x="175" y="98"/>
                    <a:pt x="176" y="98"/>
                  </a:cubicBezTo>
                  <a:cubicBezTo>
                    <a:pt x="177" y="97"/>
                    <a:pt x="178" y="96"/>
                    <a:pt x="178" y="94"/>
                  </a:cubicBezTo>
                  <a:cubicBezTo>
                    <a:pt x="178" y="93"/>
                    <a:pt x="179" y="93"/>
                    <a:pt x="179" y="92"/>
                  </a:cubicBezTo>
                  <a:cubicBezTo>
                    <a:pt x="178" y="92"/>
                    <a:pt x="178" y="92"/>
                    <a:pt x="177" y="92"/>
                  </a:cubicBezTo>
                  <a:cubicBezTo>
                    <a:pt x="176" y="94"/>
                    <a:pt x="175" y="96"/>
                    <a:pt x="174" y="98"/>
                  </a:cubicBezTo>
                  <a:close/>
                  <a:moveTo>
                    <a:pt x="205" y="95"/>
                  </a:moveTo>
                  <a:cubicBezTo>
                    <a:pt x="203" y="99"/>
                    <a:pt x="202" y="103"/>
                    <a:pt x="202" y="107"/>
                  </a:cubicBezTo>
                  <a:cubicBezTo>
                    <a:pt x="202" y="107"/>
                    <a:pt x="202" y="107"/>
                    <a:pt x="203" y="107"/>
                  </a:cubicBezTo>
                  <a:cubicBezTo>
                    <a:pt x="203" y="103"/>
                    <a:pt x="204" y="99"/>
                    <a:pt x="205" y="95"/>
                  </a:cubicBezTo>
                  <a:close/>
                  <a:moveTo>
                    <a:pt x="121" y="18"/>
                  </a:moveTo>
                  <a:cubicBezTo>
                    <a:pt x="122" y="19"/>
                    <a:pt x="124" y="20"/>
                    <a:pt x="126" y="21"/>
                  </a:cubicBezTo>
                  <a:cubicBezTo>
                    <a:pt x="126" y="20"/>
                    <a:pt x="126" y="20"/>
                    <a:pt x="127" y="19"/>
                  </a:cubicBezTo>
                  <a:cubicBezTo>
                    <a:pt x="126" y="19"/>
                    <a:pt x="126" y="19"/>
                    <a:pt x="125" y="18"/>
                  </a:cubicBezTo>
                  <a:cubicBezTo>
                    <a:pt x="125" y="18"/>
                    <a:pt x="125" y="18"/>
                    <a:pt x="124" y="17"/>
                  </a:cubicBezTo>
                  <a:cubicBezTo>
                    <a:pt x="123" y="18"/>
                    <a:pt x="122" y="18"/>
                    <a:pt x="121" y="18"/>
                  </a:cubicBezTo>
                  <a:close/>
                  <a:moveTo>
                    <a:pt x="192" y="125"/>
                  </a:moveTo>
                  <a:cubicBezTo>
                    <a:pt x="192" y="124"/>
                    <a:pt x="193" y="122"/>
                    <a:pt x="193" y="120"/>
                  </a:cubicBezTo>
                  <a:cubicBezTo>
                    <a:pt x="192" y="120"/>
                    <a:pt x="191" y="120"/>
                    <a:pt x="191" y="121"/>
                  </a:cubicBezTo>
                  <a:cubicBezTo>
                    <a:pt x="191" y="123"/>
                    <a:pt x="190" y="125"/>
                    <a:pt x="190" y="127"/>
                  </a:cubicBezTo>
                  <a:cubicBezTo>
                    <a:pt x="191" y="126"/>
                    <a:pt x="192" y="126"/>
                    <a:pt x="192" y="125"/>
                  </a:cubicBezTo>
                  <a:close/>
                  <a:moveTo>
                    <a:pt x="184" y="143"/>
                  </a:moveTo>
                  <a:cubicBezTo>
                    <a:pt x="185" y="144"/>
                    <a:pt x="185" y="145"/>
                    <a:pt x="186" y="145"/>
                  </a:cubicBezTo>
                  <a:cubicBezTo>
                    <a:pt x="187" y="145"/>
                    <a:pt x="187" y="145"/>
                    <a:pt x="188" y="144"/>
                  </a:cubicBezTo>
                  <a:cubicBezTo>
                    <a:pt x="188" y="143"/>
                    <a:pt x="188" y="142"/>
                    <a:pt x="188" y="141"/>
                  </a:cubicBezTo>
                  <a:cubicBezTo>
                    <a:pt x="186" y="142"/>
                    <a:pt x="185" y="142"/>
                    <a:pt x="184" y="143"/>
                  </a:cubicBezTo>
                  <a:close/>
                  <a:moveTo>
                    <a:pt x="112" y="72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13" y="73"/>
                    <a:pt x="114" y="73"/>
                    <a:pt x="114" y="73"/>
                  </a:cubicBezTo>
                  <a:cubicBezTo>
                    <a:pt x="115" y="73"/>
                    <a:pt x="116" y="73"/>
                    <a:pt x="117" y="74"/>
                  </a:cubicBezTo>
                  <a:cubicBezTo>
                    <a:pt x="117" y="73"/>
                    <a:pt x="118" y="72"/>
                    <a:pt x="118" y="70"/>
                  </a:cubicBezTo>
                  <a:cubicBezTo>
                    <a:pt x="116" y="71"/>
                    <a:pt x="115" y="71"/>
                    <a:pt x="113" y="72"/>
                  </a:cubicBezTo>
                  <a:cubicBezTo>
                    <a:pt x="113" y="72"/>
                    <a:pt x="113" y="72"/>
                    <a:pt x="112" y="72"/>
                  </a:cubicBezTo>
                  <a:close/>
                  <a:moveTo>
                    <a:pt x="77" y="190"/>
                  </a:moveTo>
                  <a:cubicBezTo>
                    <a:pt x="79" y="189"/>
                    <a:pt x="82" y="185"/>
                    <a:pt x="82" y="184"/>
                  </a:cubicBezTo>
                  <a:cubicBezTo>
                    <a:pt x="82" y="184"/>
                    <a:pt x="81" y="184"/>
                    <a:pt x="80" y="184"/>
                  </a:cubicBezTo>
                  <a:cubicBezTo>
                    <a:pt x="79" y="186"/>
                    <a:pt x="78" y="188"/>
                    <a:pt x="77" y="190"/>
                  </a:cubicBezTo>
                  <a:close/>
                  <a:moveTo>
                    <a:pt x="101" y="98"/>
                  </a:moveTo>
                  <a:cubicBezTo>
                    <a:pt x="104" y="98"/>
                    <a:pt x="108" y="98"/>
                    <a:pt x="111" y="98"/>
                  </a:cubicBezTo>
                  <a:cubicBezTo>
                    <a:pt x="111" y="98"/>
                    <a:pt x="111" y="97"/>
                    <a:pt x="111" y="97"/>
                  </a:cubicBezTo>
                  <a:cubicBezTo>
                    <a:pt x="109" y="98"/>
                    <a:pt x="109" y="98"/>
                    <a:pt x="108" y="97"/>
                  </a:cubicBezTo>
                  <a:cubicBezTo>
                    <a:pt x="105" y="97"/>
                    <a:pt x="103" y="98"/>
                    <a:pt x="101" y="98"/>
                  </a:cubicBezTo>
                  <a:close/>
                  <a:moveTo>
                    <a:pt x="143" y="198"/>
                  </a:moveTo>
                  <a:cubicBezTo>
                    <a:pt x="143" y="198"/>
                    <a:pt x="143" y="198"/>
                    <a:pt x="143" y="199"/>
                  </a:cubicBezTo>
                  <a:cubicBezTo>
                    <a:pt x="144" y="197"/>
                    <a:pt x="145" y="195"/>
                    <a:pt x="146" y="194"/>
                  </a:cubicBezTo>
                  <a:cubicBezTo>
                    <a:pt x="145" y="193"/>
                    <a:pt x="145" y="192"/>
                    <a:pt x="144" y="191"/>
                  </a:cubicBezTo>
                  <a:cubicBezTo>
                    <a:pt x="144" y="194"/>
                    <a:pt x="143" y="196"/>
                    <a:pt x="143" y="198"/>
                  </a:cubicBezTo>
                  <a:close/>
                  <a:moveTo>
                    <a:pt x="40" y="148"/>
                  </a:move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40" y="148"/>
                    <a:pt x="39" y="148"/>
                  </a:cubicBezTo>
                  <a:cubicBezTo>
                    <a:pt x="39" y="148"/>
                    <a:pt x="38" y="148"/>
                    <a:pt x="38" y="148"/>
                  </a:cubicBezTo>
                  <a:cubicBezTo>
                    <a:pt x="36" y="149"/>
                    <a:pt x="36" y="148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4" y="148"/>
                    <a:pt x="33" y="150"/>
                    <a:pt x="32" y="15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5" y="150"/>
                    <a:pt x="38" y="149"/>
                    <a:pt x="40" y="148"/>
                  </a:cubicBezTo>
                  <a:close/>
                  <a:moveTo>
                    <a:pt x="74" y="184"/>
                  </a:moveTo>
                  <a:cubicBezTo>
                    <a:pt x="74" y="184"/>
                    <a:pt x="74" y="183"/>
                    <a:pt x="74" y="183"/>
                  </a:cubicBezTo>
                  <a:cubicBezTo>
                    <a:pt x="73" y="183"/>
                    <a:pt x="73" y="183"/>
                    <a:pt x="72" y="183"/>
                  </a:cubicBezTo>
                  <a:cubicBezTo>
                    <a:pt x="72" y="183"/>
                    <a:pt x="71" y="184"/>
                    <a:pt x="71" y="184"/>
                  </a:cubicBezTo>
                  <a:cubicBezTo>
                    <a:pt x="71" y="185"/>
                    <a:pt x="70" y="186"/>
                    <a:pt x="70" y="188"/>
                  </a:cubicBezTo>
                  <a:cubicBezTo>
                    <a:pt x="69" y="188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1" y="187"/>
                    <a:pt x="72" y="185"/>
                    <a:pt x="74" y="184"/>
                  </a:cubicBezTo>
                  <a:close/>
                  <a:moveTo>
                    <a:pt x="60" y="29"/>
                  </a:moveTo>
                  <a:cubicBezTo>
                    <a:pt x="61" y="27"/>
                    <a:pt x="62" y="25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9" y="28"/>
                    <a:pt x="59" y="28"/>
                    <a:pt x="60" y="29"/>
                  </a:cubicBezTo>
                  <a:close/>
                  <a:moveTo>
                    <a:pt x="7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8" y="86"/>
                    <a:pt x="8" y="85"/>
                  </a:cubicBezTo>
                  <a:cubicBezTo>
                    <a:pt x="10" y="82"/>
                    <a:pt x="11" y="79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0" y="79"/>
                    <a:pt x="8" y="83"/>
                    <a:pt x="7" y="87"/>
                  </a:cubicBezTo>
                  <a:close/>
                  <a:moveTo>
                    <a:pt x="119" y="15"/>
                  </a:moveTo>
                  <a:cubicBezTo>
                    <a:pt x="119" y="15"/>
                    <a:pt x="118" y="15"/>
                    <a:pt x="118" y="15"/>
                  </a:cubicBezTo>
                  <a:cubicBezTo>
                    <a:pt x="116" y="15"/>
                    <a:pt x="116" y="14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1"/>
                    <a:pt x="118" y="10"/>
                    <a:pt x="118" y="10"/>
                  </a:cubicBezTo>
                  <a:cubicBezTo>
                    <a:pt x="117" y="10"/>
                    <a:pt x="117" y="10"/>
                    <a:pt x="116" y="10"/>
                  </a:cubicBezTo>
                  <a:cubicBezTo>
                    <a:pt x="116" y="12"/>
                    <a:pt x="115" y="14"/>
                    <a:pt x="115" y="15"/>
                  </a:cubicBezTo>
                  <a:cubicBezTo>
                    <a:pt x="116" y="16"/>
                    <a:pt x="117" y="16"/>
                    <a:pt x="118" y="16"/>
                  </a:cubicBezTo>
                  <a:cubicBezTo>
                    <a:pt x="119" y="16"/>
                    <a:pt x="119" y="16"/>
                    <a:pt x="119" y="15"/>
                  </a:cubicBezTo>
                  <a:close/>
                  <a:moveTo>
                    <a:pt x="45" y="186"/>
                  </a:moveTo>
                  <a:cubicBezTo>
                    <a:pt x="47" y="187"/>
                    <a:pt x="49" y="188"/>
                    <a:pt x="51" y="189"/>
                  </a:cubicBezTo>
                  <a:cubicBezTo>
                    <a:pt x="51" y="188"/>
                    <a:pt x="51" y="187"/>
                    <a:pt x="51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8" y="186"/>
                    <a:pt x="46" y="186"/>
                    <a:pt x="45" y="186"/>
                  </a:cubicBezTo>
                  <a:close/>
                  <a:moveTo>
                    <a:pt x="86" y="92"/>
                  </a:moveTo>
                  <a:cubicBezTo>
                    <a:pt x="88" y="90"/>
                    <a:pt x="89" y="88"/>
                    <a:pt x="91" y="86"/>
                  </a:cubicBezTo>
                  <a:cubicBezTo>
                    <a:pt x="90" y="86"/>
                    <a:pt x="89" y="87"/>
                    <a:pt x="88" y="87"/>
                  </a:cubicBezTo>
                  <a:cubicBezTo>
                    <a:pt x="86" y="88"/>
                    <a:pt x="86" y="89"/>
                    <a:pt x="86" y="91"/>
                  </a:cubicBezTo>
                  <a:cubicBezTo>
                    <a:pt x="86" y="91"/>
                    <a:pt x="86" y="91"/>
                    <a:pt x="86" y="92"/>
                  </a:cubicBezTo>
                  <a:close/>
                  <a:moveTo>
                    <a:pt x="67" y="23"/>
                  </a:moveTo>
                  <a:cubicBezTo>
                    <a:pt x="65" y="25"/>
                    <a:pt x="64" y="26"/>
                    <a:pt x="63" y="28"/>
                  </a:cubicBezTo>
                  <a:cubicBezTo>
                    <a:pt x="65" y="27"/>
                    <a:pt x="66" y="26"/>
                    <a:pt x="68" y="25"/>
                  </a:cubicBezTo>
                  <a:cubicBezTo>
                    <a:pt x="68" y="25"/>
                    <a:pt x="67" y="24"/>
                    <a:pt x="67" y="23"/>
                  </a:cubicBezTo>
                  <a:close/>
                  <a:moveTo>
                    <a:pt x="82" y="189"/>
                  </a:moveTo>
                  <a:cubicBezTo>
                    <a:pt x="82" y="189"/>
                    <a:pt x="82" y="189"/>
                    <a:pt x="82" y="189"/>
                  </a:cubicBezTo>
                  <a:cubicBezTo>
                    <a:pt x="80" y="191"/>
                    <a:pt x="78" y="193"/>
                    <a:pt x="76" y="195"/>
                  </a:cubicBezTo>
                  <a:cubicBezTo>
                    <a:pt x="78" y="195"/>
                    <a:pt x="79" y="194"/>
                    <a:pt x="80" y="193"/>
                  </a:cubicBezTo>
                  <a:cubicBezTo>
                    <a:pt x="81" y="191"/>
                    <a:pt x="82" y="190"/>
                    <a:pt x="82" y="189"/>
                  </a:cubicBezTo>
                  <a:close/>
                  <a:moveTo>
                    <a:pt x="115" y="171"/>
                  </a:moveTo>
                  <a:cubicBezTo>
                    <a:pt x="116" y="171"/>
                    <a:pt x="118" y="172"/>
                    <a:pt x="119" y="172"/>
                  </a:cubicBezTo>
                  <a:cubicBezTo>
                    <a:pt x="118" y="170"/>
                    <a:pt x="118" y="169"/>
                    <a:pt x="118" y="167"/>
                  </a:cubicBezTo>
                  <a:cubicBezTo>
                    <a:pt x="117" y="169"/>
                    <a:pt x="116" y="170"/>
                    <a:pt x="115" y="171"/>
                  </a:cubicBezTo>
                  <a:close/>
                  <a:moveTo>
                    <a:pt x="175" y="129"/>
                  </a:moveTo>
                  <a:cubicBezTo>
                    <a:pt x="176" y="129"/>
                    <a:pt x="176" y="128"/>
                    <a:pt x="177" y="128"/>
                  </a:cubicBezTo>
                  <a:cubicBezTo>
                    <a:pt x="178" y="127"/>
                    <a:pt x="178" y="126"/>
                    <a:pt x="178" y="125"/>
                  </a:cubicBezTo>
                  <a:cubicBezTo>
                    <a:pt x="177" y="125"/>
                    <a:pt x="176" y="126"/>
                    <a:pt x="175" y="126"/>
                  </a:cubicBezTo>
                  <a:cubicBezTo>
                    <a:pt x="175" y="127"/>
                    <a:pt x="175" y="128"/>
                    <a:pt x="175" y="129"/>
                  </a:cubicBezTo>
                  <a:close/>
                  <a:moveTo>
                    <a:pt x="176" y="135"/>
                  </a:moveTo>
                  <a:cubicBezTo>
                    <a:pt x="176" y="137"/>
                    <a:pt x="176" y="138"/>
                    <a:pt x="176" y="139"/>
                  </a:cubicBezTo>
                  <a:cubicBezTo>
                    <a:pt x="177" y="138"/>
                    <a:pt x="178" y="138"/>
                    <a:pt x="178" y="137"/>
                  </a:cubicBezTo>
                  <a:cubicBezTo>
                    <a:pt x="178" y="136"/>
                    <a:pt x="178" y="136"/>
                    <a:pt x="178" y="134"/>
                  </a:cubicBezTo>
                  <a:cubicBezTo>
                    <a:pt x="177" y="135"/>
                    <a:pt x="176" y="135"/>
                    <a:pt x="176" y="135"/>
                  </a:cubicBezTo>
                  <a:close/>
                  <a:moveTo>
                    <a:pt x="37" y="145"/>
                  </a:moveTo>
                  <a:cubicBezTo>
                    <a:pt x="37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9" y="144"/>
                  </a:cubicBezTo>
                  <a:cubicBezTo>
                    <a:pt x="39" y="144"/>
                    <a:pt x="40" y="144"/>
                    <a:pt x="40" y="143"/>
                  </a:cubicBezTo>
                  <a:cubicBezTo>
                    <a:pt x="41" y="143"/>
                    <a:pt x="42" y="143"/>
                    <a:pt x="43" y="143"/>
                  </a:cubicBezTo>
                  <a:cubicBezTo>
                    <a:pt x="44" y="143"/>
                    <a:pt x="44" y="142"/>
                    <a:pt x="45" y="141"/>
                  </a:cubicBezTo>
                  <a:cubicBezTo>
                    <a:pt x="42" y="142"/>
                    <a:pt x="40" y="143"/>
                    <a:pt x="38" y="144"/>
                  </a:cubicBezTo>
                  <a:cubicBezTo>
                    <a:pt x="38" y="144"/>
                    <a:pt x="38" y="145"/>
                    <a:pt x="37" y="145"/>
                  </a:cubicBezTo>
                  <a:close/>
                  <a:moveTo>
                    <a:pt x="68" y="30"/>
                  </a:moveTo>
                  <a:cubicBezTo>
                    <a:pt x="69" y="31"/>
                    <a:pt x="69" y="31"/>
                    <a:pt x="70" y="31"/>
                  </a:cubicBezTo>
                  <a:cubicBezTo>
                    <a:pt x="70" y="32"/>
                    <a:pt x="70" y="32"/>
                    <a:pt x="70" y="33"/>
                  </a:cubicBezTo>
                  <a:cubicBezTo>
                    <a:pt x="71" y="33"/>
                    <a:pt x="71" y="33"/>
                    <a:pt x="72" y="33"/>
                  </a:cubicBezTo>
                  <a:cubicBezTo>
                    <a:pt x="71" y="31"/>
                    <a:pt x="70" y="29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9"/>
                    <a:pt x="69" y="30"/>
                    <a:pt x="68" y="30"/>
                  </a:cubicBezTo>
                  <a:close/>
                  <a:moveTo>
                    <a:pt x="173" y="145"/>
                  </a:moveTo>
                  <a:cubicBezTo>
                    <a:pt x="173" y="147"/>
                    <a:pt x="174" y="148"/>
                    <a:pt x="174" y="149"/>
                  </a:cubicBezTo>
                  <a:cubicBezTo>
                    <a:pt x="175" y="148"/>
                    <a:pt x="175" y="148"/>
                    <a:pt x="176" y="147"/>
                  </a:cubicBezTo>
                  <a:cubicBezTo>
                    <a:pt x="176" y="147"/>
                    <a:pt x="175" y="146"/>
                    <a:pt x="175" y="145"/>
                  </a:cubicBezTo>
                  <a:cubicBezTo>
                    <a:pt x="174" y="145"/>
                    <a:pt x="173" y="145"/>
                    <a:pt x="173" y="145"/>
                  </a:cubicBezTo>
                  <a:close/>
                  <a:moveTo>
                    <a:pt x="217" y="201"/>
                  </a:moveTo>
                  <a:cubicBezTo>
                    <a:pt x="217" y="201"/>
                    <a:pt x="217" y="201"/>
                    <a:pt x="217" y="201"/>
                  </a:cubicBezTo>
                  <a:cubicBezTo>
                    <a:pt x="215" y="202"/>
                    <a:pt x="213" y="204"/>
                    <a:pt x="211" y="205"/>
                  </a:cubicBezTo>
                  <a:cubicBezTo>
                    <a:pt x="209" y="206"/>
                    <a:pt x="207" y="207"/>
                    <a:pt x="205" y="209"/>
                  </a:cubicBezTo>
                  <a:cubicBezTo>
                    <a:pt x="205" y="209"/>
                    <a:pt x="205" y="209"/>
                    <a:pt x="206" y="209"/>
                  </a:cubicBezTo>
                  <a:cubicBezTo>
                    <a:pt x="210" y="207"/>
                    <a:pt x="214" y="204"/>
                    <a:pt x="217" y="201"/>
                  </a:cubicBezTo>
                  <a:close/>
                  <a:moveTo>
                    <a:pt x="183" y="145"/>
                  </a:moveTo>
                  <a:cubicBezTo>
                    <a:pt x="181" y="146"/>
                    <a:pt x="180" y="146"/>
                    <a:pt x="179" y="148"/>
                  </a:cubicBezTo>
                  <a:cubicBezTo>
                    <a:pt x="181" y="148"/>
                    <a:pt x="182" y="147"/>
                    <a:pt x="184" y="146"/>
                  </a:cubicBezTo>
                  <a:cubicBezTo>
                    <a:pt x="183" y="146"/>
                    <a:pt x="183" y="145"/>
                    <a:pt x="183" y="145"/>
                  </a:cubicBezTo>
                  <a:close/>
                  <a:moveTo>
                    <a:pt x="200" y="14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4"/>
                    <a:pt x="199" y="146"/>
                    <a:pt x="199" y="148"/>
                  </a:cubicBezTo>
                  <a:cubicBezTo>
                    <a:pt x="200" y="148"/>
                    <a:pt x="200" y="148"/>
                    <a:pt x="201" y="148"/>
                  </a:cubicBezTo>
                  <a:cubicBezTo>
                    <a:pt x="201" y="146"/>
                    <a:pt x="200" y="144"/>
                    <a:pt x="200" y="142"/>
                  </a:cubicBezTo>
                  <a:close/>
                  <a:moveTo>
                    <a:pt x="61" y="186"/>
                  </a:moveTo>
                  <a:cubicBezTo>
                    <a:pt x="61" y="186"/>
                    <a:pt x="61" y="186"/>
                    <a:pt x="61" y="186"/>
                  </a:cubicBezTo>
                  <a:cubicBezTo>
                    <a:pt x="60" y="188"/>
                    <a:pt x="58" y="189"/>
                    <a:pt x="57" y="191"/>
                  </a:cubicBezTo>
                  <a:cubicBezTo>
                    <a:pt x="58" y="191"/>
                    <a:pt x="59" y="191"/>
                    <a:pt x="59" y="192"/>
                  </a:cubicBezTo>
                  <a:cubicBezTo>
                    <a:pt x="60" y="190"/>
                    <a:pt x="60" y="188"/>
                    <a:pt x="61" y="186"/>
                  </a:cubicBezTo>
                  <a:close/>
                  <a:moveTo>
                    <a:pt x="229" y="160"/>
                  </a:moveTo>
                  <a:cubicBezTo>
                    <a:pt x="228" y="161"/>
                    <a:pt x="226" y="163"/>
                    <a:pt x="224" y="164"/>
                  </a:cubicBezTo>
                  <a:cubicBezTo>
                    <a:pt x="225" y="164"/>
                    <a:pt x="225" y="165"/>
                    <a:pt x="225" y="165"/>
                  </a:cubicBezTo>
                  <a:cubicBezTo>
                    <a:pt x="227" y="164"/>
                    <a:pt x="228" y="162"/>
                    <a:pt x="229" y="160"/>
                  </a:cubicBezTo>
                  <a:close/>
                  <a:moveTo>
                    <a:pt x="20" y="82"/>
                  </a:moveTo>
                  <a:cubicBezTo>
                    <a:pt x="20" y="82"/>
                    <a:pt x="20" y="82"/>
                    <a:pt x="20" y="81"/>
                  </a:cubicBezTo>
                  <a:cubicBezTo>
                    <a:pt x="18" y="82"/>
                    <a:pt x="12" y="86"/>
                    <a:pt x="11" y="87"/>
                  </a:cubicBezTo>
                  <a:cubicBezTo>
                    <a:pt x="14" y="85"/>
                    <a:pt x="17" y="84"/>
                    <a:pt x="20" y="82"/>
                  </a:cubicBezTo>
                  <a:close/>
                  <a:moveTo>
                    <a:pt x="146" y="135"/>
                  </a:moveTo>
                  <a:cubicBezTo>
                    <a:pt x="146" y="134"/>
                    <a:pt x="146" y="134"/>
                    <a:pt x="145" y="134"/>
                  </a:cubicBezTo>
                  <a:cubicBezTo>
                    <a:pt x="143" y="135"/>
                    <a:pt x="140" y="136"/>
                    <a:pt x="138" y="137"/>
                  </a:cubicBezTo>
                  <a:cubicBezTo>
                    <a:pt x="138" y="137"/>
                    <a:pt x="138" y="137"/>
                    <a:pt x="137" y="137"/>
                  </a:cubicBezTo>
                  <a:cubicBezTo>
                    <a:pt x="138" y="137"/>
                    <a:pt x="145" y="135"/>
                    <a:pt x="146" y="135"/>
                  </a:cubicBezTo>
                  <a:close/>
                  <a:moveTo>
                    <a:pt x="92" y="106"/>
                  </a:moveTo>
                  <a:cubicBezTo>
                    <a:pt x="92" y="107"/>
                    <a:pt x="92" y="108"/>
                    <a:pt x="93" y="109"/>
                  </a:cubicBezTo>
                  <a:cubicBezTo>
                    <a:pt x="94" y="109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1"/>
                    <a:pt x="95" y="110"/>
                    <a:pt x="95" y="110"/>
                  </a:cubicBezTo>
                  <a:cubicBezTo>
                    <a:pt x="95" y="110"/>
                    <a:pt x="95" y="109"/>
                    <a:pt x="95" y="109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6"/>
                    <a:pt x="93" y="106"/>
                    <a:pt x="92" y="106"/>
                  </a:cubicBezTo>
                  <a:close/>
                  <a:moveTo>
                    <a:pt x="176" y="113"/>
                  </a:moveTo>
                  <a:cubicBezTo>
                    <a:pt x="177" y="113"/>
                    <a:pt x="178" y="112"/>
                    <a:pt x="178" y="112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80" y="112"/>
                    <a:pt x="180" y="112"/>
                    <a:pt x="180" y="111"/>
                  </a:cubicBezTo>
                  <a:cubicBezTo>
                    <a:pt x="180" y="111"/>
                    <a:pt x="180" y="110"/>
                    <a:pt x="180" y="110"/>
                  </a:cubicBezTo>
                  <a:cubicBezTo>
                    <a:pt x="179" y="110"/>
                    <a:pt x="177" y="112"/>
                    <a:pt x="176" y="113"/>
                  </a:cubicBezTo>
                  <a:close/>
                  <a:moveTo>
                    <a:pt x="167" y="38"/>
                  </a:moveTo>
                  <a:cubicBezTo>
                    <a:pt x="169" y="37"/>
                    <a:pt x="170" y="35"/>
                    <a:pt x="171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0" y="34"/>
                    <a:pt x="168" y="35"/>
                    <a:pt x="167" y="36"/>
                  </a:cubicBezTo>
                  <a:cubicBezTo>
                    <a:pt x="167" y="37"/>
                    <a:pt x="167" y="37"/>
                    <a:pt x="167" y="38"/>
                  </a:cubicBezTo>
                  <a:close/>
                  <a:moveTo>
                    <a:pt x="19" y="122"/>
                  </a:moveTo>
                  <a:cubicBezTo>
                    <a:pt x="18" y="123"/>
                    <a:pt x="17" y="123"/>
                    <a:pt x="17" y="124"/>
                  </a:cubicBezTo>
                  <a:cubicBezTo>
                    <a:pt x="15" y="125"/>
                    <a:pt x="14" y="127"/>
                    <a:pt x="13" y="128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5" y="127"/>
                    <a:pt x="17" y="125"/>
                    <a:pt x="19" y="122"/>
                  </a:cubicBezTo>
                  <a:close/>
                  <a:moveTo>
                    <a:pt x="29" y="88"/>
                  </a:move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31" y="88"/>
                    <a:pt x="32" y="87"/>
                  </a:cubicBezTo>
                  <a:cubicBezTo>
                    <a:pt x="31" y="86"/>
                    <a:pt x="32" y="85"/>
                    <a:pt x="32" y="84"/>
                  </a:cubicBezTo>
                  <a:cubicBezTo>
                    <a:pt x="31" y="85"/>
                    <a:pt x="30" y="86"/>
                    <a:pt x="29" y="88"/>
                  </a:cubicBezTo>
                  <a:close/>
                  <a:moveTo>
                    <a:pt x="32" y="80"/>
                  </a:moveTo>
                  <a:cubicBezTo>
                    <a:pt x="31" y="80"/>
                    <a:pt x="30" y="80"/>
                    <a:pt x="30" y="80"/>
                  </a:cubicBezTo>
                  <a:cubicBezTo>
                    <a:pt x="29" y="82"/>
                    <a:pt x="29" y="83"/>
                    <a:pt x="28" y="84"/>
                  </a:cubicBezTo>
                  <a:cubicBezTo>
                    <a:pt x="28" y="84"/>
                    <a:pt x="29" y="84"/>
                    <a:pt x="29" y="84"/>
                  </a:cubicBezTo>
                  <a:cubicBezTo>
                    <a:pt x="30" y="83"/>
                    <a:pt x="31" y="82"/>
                    <a:pt x="32" y="80"/>
                  </a:cubicBezTo>
                  <a:close/>
                  <a:moveTo>
                    <a:pt x="86" y="75"/>
                  </a:moveTo>
                  <a:cubicBezTo>
                    <a:pt x="83" y="78"/>
                    <a:pt x="82" y="81"/>
                    <a:pt x="81" y="85"/>
                  </a:cubicBezTo>
                  <a:cubicBezTo>
                    <a:pt x="83" y="82"/>
                    <a:pt x="84" y="78"/>
                    <a:pt x="86" y="75"/>
                  </a:cubicBezTo>
                  <a:close/>
                  <a:moveTo>
                    <a:pt x="26" y="85"/>
                  </a:moveTo>
                  <a:cubicBezTo>
                    <a:pt x="26" y="85"/>
                    <a:pt x="26" y="85"/>
                    <a:pt x="26" y="84"/>
                  </a:cubicBezTo>
                  <a:cubicBezTo>
                    <a:pt x="24" y="86"/>
                    <a:pt x="23" y="87"/>
                    <a:pt x="22" y="88"/>
                  </a:cubicBezTo>
                  <a:cubicBezTo>
                    <a:pt x="23" y="88"/>
                    <a:pt x="24" y="88"/>
                    <a:pt x="25" y="88"/>
                  </a:cubicBezTo>
                  <a:cubicBezTo>
                    <a:pt x="25" y="88"/>
                    <a:pt x="25" y="87"/>
                    <a:pt x="25" y="86"/>
                  </a:cubicBezTo>
                  <a:cubicBezTo>
                    <a:pt x="25" y="86"/>
                    <a:pt x="26" y="85"/>
                    <a:pt x="26" y="85"/>
                  </a:cubicBezTo>
                  <a:close/>
                  <a:moveTo>
                    <a:pt x="181" y="135"/>
                  </a:moveTo>
                  <a:cubicBezTo>
                    <a:pt x="183" y="134"/>
                    <a:pt x="185" y="132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5" y="132"/>
                    <a:pt x="183" y="132"/>
                    <a:pt x="181" y="133"/>
                  </a:cubicBezTo>
                  <a:cubicBezTo>
                    <a:pt x="181" y="134"/>
                    <a:pt x="181" y="134"/>
                    <a:pt x="181" y="135"/>
                  </a:cubicBezTo>
                  <a:close/>
                  <a:moveTo>
                    <a:pt x="65" y="30"/>
                  </a:moveTo>
                  <a:cubicBezTo>
                    <a:pt x="64" y="30"/>
                    <a:pt x="63" y="31"/>
                    <a:pt x="62" y="31"/>
                  </a:cubicBezTo>
                  <a:cubicBezTo>
                    <a:pt x="63" y="32"/>
                    <a:pt x="63" y="33"/>
                    <a:pt x="65" y="33"/>
                  </a:cubicBezTo>
                  <a:cubicBezTo>
                    <a:pt x="65" y="32"/>
                    <a:pt x="65" y="31"/>
                    <a:pt x="65" y="30"/>
                  </a:cubicBezTo>
                  <a:close/>
                  <a:moveTo>
                    <a:pt x="28" y="138"/>
                  </a:moveTo>
                  <a:cubicBezTo>
                    <a:pt x="28" y="138"/>
                    <a:pt x="28" y="138"/>
                    <a:pt x="28" y="138"/>
                  </a:cubicBezTo>
                  <a:cubicBezTo>
                    <a:pt x="27" y="139"/>
                    <a:pt x="27" y="141"/>
                    <a:pt x="26" y="143"/>
                  </a:cubicBezTo>
                  <a:cubicBezTo>
                    <a:pt x="27" y="142"/>
                    <a:pt x="28" y="141"/>
                    <a:pt x="28" y="141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9"/>
                    <a:pt x="28" y="139"/>
                    <a:pt x="28" y="138"/>
                  </a:cubicBezTo>
                  <a:close/>
                  <a:moveTo>
                    <a:pt x="181" y="47"/>
                  </a:moveTo>
                  <a:cubicBezTo>
                    <a:pt x="179" y="47"/>
                    <a:pt x="178" y="48"/>
                    <a:pt x="176" y="49"/>
                  </a:cubicBezTo>
                  <a:cubicBezTo>
                    <a:pt x="177" y="49"/>
                    <a:pt x="178" y="49"/>
                    <a:pt x="179" y="49"/>
                  </a:cubicBezTo>
                  <a:cubicBezTo>
                    <a:pt x="179" y="48"/>
                    <a:pt x="180" y="48"/>
                    <a:pt x="181" y="47"/>
                  </a:cubicBezTo>
                  <a:close/>
                  <a:moveTo>
                    <a:pt x="64" y="184"/>
                  </a:moveTo>
                  <a:cubicBezTo>
                    <a:pt x="65" y="183"/>
                    <a:pt x="66" y="182"/>
                    <a:pt x="67" y="181"/>
                  </a:cubicBezTo>
                  <a:cubicBezTo>
                    <a:pt x="66" y="181"/>
                    <a:pt x="66" y="180"/>
                    <a:pt x="65" y="180"/>
                  </a:cubicBezTo>
                  <a:cubicBezTo>
                    <a:pt x="65" y="182"/>
                    <a:pt x="65" y="183"/>
                    <a:pt x="64" y="184"/>
                  </a:cubicBez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4" y="42"/>
                    <a:pt x="46" y="42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6" y="42"/>
                    <a:pt x="44" y="41"/>
                    <a:pt x="42" y="40"/>
                  </a:cubicBezTo>
                  <a:cubicBezTo>
                    <a:pt x="42" y="40"/>
                    <a:pt x="42" y="41"/>
                    <a:pt x="42" y="41"/>
                  </a:cubicBezTo>
                  <a:close/>
                  <a:moveTo>
                    <a:pt x="119" y="124"/>
                  </a:moveTo>
                  <a:cubicBezTo>
                    <a:pt x="118" y="126"/>
                    <a:pt x="119" y="132"/>
                    <a:pt x="120" y="134"/>
                  </a:cubicBezTo>
                  <a:cubicBezTo>
                    <a:pt x="120" y="130"/>
                    <a:pt x="119" y="127"/>
                    <a:pt x="119" y="124"/>
                  </a:cubicBezTo>
                  <a:close/>
                  <a:moveTo>
                    <a:pt x="160" y="51"/>
                  </a:moveTo>
                  <a:cubicBezTo>
                    <a:pt x="160" y="51"/>
                    <a:pt x="160" y="51"/>
                    <a:pt x="160" y="51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59" y="49"/>
                    <a:pt x="159" y="48"/>
                    <a:pt x="158" y="48"/>
                  </a:cubicBezTo>
                  <a:cubicBezTo>
                    <a:pt x="158" y="47"/>
                    <a:pt x="157" y="46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7" y="47"/>
                    <a:pt x="158" y="49"/>
                    <a:pt x="160" y="51"/>
                  </a:cubicBezTo>
                  <a:close/>
                  <a:moveTo>
                    <a:pt x="120" y="168"/>
                  </a:moveTo>
                  <a:cubicBezTo>
                    <a:pt x="121" y="168"/>
                    <a:pt x="121" y="168"/>
                    <a:pt x="121" y="168"/>
                  </a:cubicBezTo>
                  <a:cubicBezTo>
                    <a:pt x="121" y="167"/>
                    <a:pt x="122" y="165"/>
                    <a:pt x="123" y="164"/>
                  </a:cubicBezTo>
                  <a:cubicBezTo>
                    <a:pt x="123" y="164"/>
                    <a:pt x="122" y="164"/>
                    <a:pt x="122" y="164"/>
                  </a:cubicBezTo>
                  <a:cubicBezTo>
                    <a:pt x="122" y="164"/>
                    <a:pt x="121" y="164"/>
                    <a:pt x="120" y="165"/>
                  </a:cubicBezTo>
                  <a:cubicBezTo>
                    <a:pt x="120" y="166"/>
                    <a:pt x="120" y="167"/>
                    <a:pt x="120" y="168"/>
                  </a:cubicBezTo>
                  <a:close/>
                  <a:moveTo>
                    <a:pt x="249" y="151"/>
                  </a:moveTo>
                  <a:cubicBezTo>
                    <a:pt x="249" y="152"/>
                    <a:pt x="248" y="153"/>
                    <a:pt x="248" y="154"/>
                  </a:cubicBezTo>
                  <a:cubicBezTo>
                    <a:pt x="249" y="153"/>
                    <a:pt x="250" y="153"/>
                    <a:pt x="252" y="152"/>
                  </a:cubicBezTo>
                  <a:cubicBezTo>
                    <a:pt x="251" y="151"/>
                    <a:pt x="250" y="151"/>
                    <a:pt x="249" y="151"/>
                  </a:cubicBezTo>
                  <a:close/>
                  <a:moveTo>
                    <a:pt x="166" y="32"/>
                  </a:moveTo>
                  <a:cubicBezTo>
                    <a:pt x="167" y="31"/>
                    <a:pt x="168" y="30"/>
                    <a:pt x="169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7" y="29"/>
                    <a:pt x="166" y="29"/>
                    <a:pt x="165" y="30"/>
                  </a:cubicBezTo>
                  <a:cubicBezTo>
                    <a:pt x="166" y="31"/>
                    <a:pt x="166" y="31"/>
                    <a:pt x="166" y="32"/>
                  </a:cubicBezTo>
                  <a:close/>
                  <a:moveTo>
                    <a:pt x="182" y="115"/>
                  </a:moveTo>
                  <a:cubicBezTo>
                    <a:pt x="184" y="114"/>
                    <a:pt x="185" y="113"/>
                    <a:pt x="187" y="112"/>
                  </a:cubicBezTo>
                  <a:cubicBezTo>
                    <a:pt x="186" y="112"/>
                    <a:pt x="184" y="113"/>
                    <a:pt x="183" y="113"/>
                  </a:cubicBezTo>
                  <a:cubicBezTo>
                    <a:pt x="182" y="114"/>
                    <a:pt x="182" y="114"/>
                    <a:pt x="182" y="115"/>
                  </a:cubicBezTo>
                  <a:close/>
                  <a:moveTo>
                    <a:pt x="58" y="186"/>
                  </a:moveTo>
                  <a:cubicBezTo>
                    <a:pt x="59" y="185"/>
                    <a:pt x="60" y="184"/>
                    <a:pt x="61" y="182"/>
                  </a:cubicBezTo>
                  <a:cubicBezTo>
                    <a:pt x="60" y="182"/>
                    <a:pt x="59" y="183"/>
                    <a:pt x="58" y="183"/>
                  </a:cubicBezTo>
                  <a:cubicBezTo>
                    <a:pt x="58" y="184"/>
                    <a:pt x="58" y="185"/>
                    <a:pt x="58" y="186"/>
                  </a:cubicBezTo>
                  <a:close/>
                  <a:moveTo>
                    <a:pt x="175" y="133"/>
                  </a:moveTo>
                  <a:cubicBezTo>
                    <a:pt x="176" y="133"/>
                    <a:pt x="177" y="132"/>
                    <a:pt x="178" y="132"/>
                  </a:cubicBezTo>
                  <a:cubicBezTo>
                    <a:pt x="178" y="131"/>
                    <a:pt x="178" y="131"/>
                    <a:pt x="178" y="130"/>
                  </a:cubicBezTo>
                  <a:cubicBezTo>
                    <a:pt x="177" y="131"/>
                    <a:pt x="175" y="131"/>
                    <a:pt x="175" y="133"/>
                  </a:cubicBezTo>
                  <a:close/>
                  <a:moveTo>
                    <a:pt x="195" y="124"/>
                  </a:moveTo>
                  <a:cubicBezTo>
                    <a:pt x="196" y="124"/>
                    <a:pt x="196" y="124"/>
                    <a:pt x="196" y="123"/>
                  </a:cubicBezTo>
                  <a:cubicBezTo>
                    <a:pt x="196" y="122"/>
                    <a:pt x="195" y="120"/>
                    <a:pt x="195" y="118"/>
                  </a:cubicBezTo>
                  <a:cubicBezTo>
                    <a:pt x="195" y="119"/>
                    <a:pt x="195" y="122"/>
                    <a:pt x="195" y="124"/>
                  </a:cubicBezTo>
                  <a:close/>
                  <a:moveTo>
                    <a:pt x="56" y="24"/>
                  </a:moveTo>
                  <a:cubicBezTo>
                    <a:pt x="57" y="23"/>
                    <a:pt x="58" y="22"/>
                    <a:pt x="58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5" y="21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lose/>
                  <a:moveTo>
                    <a:pt x="175" y="123"/>
                  </a:moveTo>
                  <a:cubicBezTo>
                    <a:pt x="175" y="123"/>
                    <a:pt x="175" y="123"/>
                    <a:pt x="175" y="123"/>
                  </a:cubicBezTo>
                  <a:cubicBezTo>
                    <a:pt x="176" y="123"/>
                    <a:pt x="177" y="123"/>
                    <a:pt x="178" y="123"/>
                  </a:cubicBezTo>
                  <a:cubicBezTo>
                    <a:pt x="178" y="122"/>
                    <a:pt x="178" y="122"/>
                    <a:pt x="178" y="121"/>
                  </a:cubicBezTo>
                  <a:cubicBezTo>
                    <a:pt x="177" y="122"/>
                    <a:pt x="176" y="122"/>
                    <a:pt x="175" y="123"/>
                  </a:cubicBezTo>
                  <a:close/>
                  <a:moveTo>
                    <a:pt x="28" y="153"/>
                  </a:moveTo>
                  <a:cubicBezTo>
                    <a:pt x="28" y="153"/>
                    <a:pt x="28" y="153"/>
                    <a:pt x="28" y="153"/>
                  </a:cubicBezTo>
                  <a:cubicBezTo>
                    <a:pt x="29" y="153"/>
                    <a:pt x="30" y="153"/>
                    <a:pt x="30" y="152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29" y="151"/>
                    <a:pt x="29" y="152"/>
                    <a:pt x="28" y="153"/>
                  </a:cubicBezTo>
                  <a:close/>
                  <a:moveTo>
                    <a:pt x="151" y="85"/>
                  </a:moveTo>
                  <a:cubicBezTo>
                    <a:pt x="151" y="83"/>
                    <a:pt x="152" y="81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81"/>
                    <a:pt x="151" y="83"/>
                    <a:pt x="151" y="85"/>
                  </a:cubicBezTo>
                  <a:close/>
                  <a:moveTo>
                    <a:pt x="123" y="72"/>
                  </a:moveTo>
                  <a:cubicBezTo>
                    <a:pt x="123" y="72"/>
                    <a:pt x="123" y="72"/>
                    <a:pt x="123" y="72"/>
                  </a:cubicBezTo>
                  <a:cubicBezTo>
                    <a:pt x="122" y="72"/>
                    <a:pt x="121" y="73"/>
                    <a:pt x="120" y="74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2" y="74"/>
                    <a:pt x="122" y="73"/>
                    <a:pt x="123" y="72"/>
                  </a:cubicBezTo>
                  <a:close/>
                  <a:moveTo>
                    <a:pt x="107" y="73"/>
                  </a:moveTo>
                  <a:cubicBezTo>
                    <a:pt x="107" y="73"/>
                    <a:pt x="107" y="74"/>
                    <a:pt x="107" y="74"/>
                  </a:cubicBezTo>
                  <a:cubicBezTo>
                    <a:pt x="108" y="74"/>
                    <a:pt x="110" y="75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0" y="75"/>
                    <a:pt x="109" y="74"/>
                    <a:pt x="108" y="74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8" y="73"/>
                    <a:pt x="108" y="73"/>
                    <a:pt x="107" y="73"/>
                  </a:cubicBezTo>
                  <a:close/>
                  <a:moveTo>
                    <a:pt x="243" y="156"/>
                  </a:moveTo>
                  <a:cubicBezTo>
                    <a:pt x="245" y="155"/>
                    <a:pt x="245" y="155"/>
                    <a:pt x="246" y="153"/>
                  </a:cubicBezTo>
                  <a:cubicBezTo>
                    <a:pt x="245" y="154"/>
                    <a:pt x="244" y="155"/>
                    <a:pt x="243" y="156"/>
                  </a:cubicBezTo>
                  <a:close/>
                  <a:moveTo>
                    <a:pt x="118" y="7"/>
                  </a:moveTo>
                  <a:cubicBezTo>
                    <a:pt x="119" y="7"/>
                    <a:pt x="121" y="6"/>
                    <a:pt x="121" y="5"/>
                  </a:cubicBezTo>
                  <a:cubicBezTo>
                    <a:pt x="121" y="6"/>
                    <a:pt x="120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8" y="6"/>
                    <a:pt x="118" y="7"/>
                    <a:pt x="118" y="7"/>
                  </a:cubicBezTo>
                  <a:close/>
                  <a:moveTo>
                    <a:pt x="245" y="81"/>
                  </a:moveTo>
                  <a:cubicBezTo>
                    <a:pt x="245" y="81"/>
                    <a:pt x="245" y="81"/>
                    <a:pt x="245" y="81"/>
                  </a:cubicBezTo>
                  <a:cubicBezTo>
                    <a:pt x="244" y="81"/>
                    <a:pt x="243" y="81"/>
                    <a:pt x="243" y="82"/>
                  </a:cubicBezTo>
                  <a:cubicBezTo>
                    <a:pt x="244" y="82"/>
                    <a:pt x="244" y="82"/>
                    <a:pt x="245" y="82"/>
                  </a:cubicBezTo>
                  <a:cubicBezTo>
                    <a:pt x="245" y="82"/>
                    <a:pt x="245" y="81"/>
                    <a:pt x="245" y="81"/>
                  </a:cubicBezTo>
                  <a:close/>
                  <a:moveTo>
                    <a:pt x="18" y="89"/>
                  </a:moveTo>
                  <a:cubicBezTo>
                    <a:pt x="18" y="88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87"/>
                    <a:pt x="16" y="88"/>
                    <a:pt x="15" y="88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89"/>
                    <a:pt x="17" y="89"/>
                    <a:pt x="18" y="89"/>
                  </a:cubicBezTo>
                  <a:close/>
                  <a:moveTo>
                    <a:pt x="147" y="198"/>
                  </a:moveTo>
                  <a:cubicBezTo>
                    <a:pt x="147" y="198"/>
                    <a:pt x="146" y="198"/>
                    <a:pt x="146" y="198"/>
                  </a:cubicBezTo>
                  <a:cubicBezTo>
                    <a:pt x="146" y="198"/>
                    <a:pt x="145" y="199"/>
                    <a:pt x="145" y="200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6" y="200"/>
                    <a:pt x="146" y="199"/>
                    <a:pt x="147" y="199"/>
                  </a:cubicBezTo>
                  <a:cubicBezTo>
                    <a:pt x="147" y="198"/>
                    <a:pt x="147" y="198"/>
                    <a:pt x="147" y="198"/>
                  </a:cubicBezTo>
                  <a:close/>
                  <a:moveTo>
                    <a:pt x="140" y="206"/>
                  </a:moveTo>
                  <a:cubicBezTo>
                    <a:pt x="139" y="206"/>
                    <a:pt x="138" y="206"/>
                    <a:pt x="137" y="206"/>
                  </a:cubicBezTo>
                  <a:cubicBezTo>
                    <a:pt x="139" y="207"/>
                    <a:pt x="139" y="207"/>
                    <a:pt x="140" y="206"/>
                  </a:cubicBezTo>
                  <a:close/>
                  <a:moveTo>
                    <a:pt x="111" y="169"/>
                  </a:moveTo>
                  <a:cubicBezTo>
                    <a:pt x="110" y="170"/>
                    <a:pt x="110" y="170"/>
                    <a:pt x="109" y="170"/>
                  </a:cubicBezTo>
                  <a:cubicBezTo>
                    <a:pt x="109" y="170"/>
                    <a:pt x="109" y="170"/>
                    <a:pt x="109" y="170"/>
                  </a:cubicBezTo>
                  <a:cubicBezTo>
                    <a:pt x="110" y="170"/>
                    <a:pt x="111" y="170"/>
                    <a:pt x="112" y="171"/>
                  </a:cubicBezTo>
                  <a:cubicBezTo>
                    <a:pt x="111" y="170"/>
                    <a:pt x="111" y="170"/>
                    <a:pt x="111" y="169"/>
                  </a:cubicBezTo>
                  <a:close/>
                  <a:moveTo>
                    <a:pt x="170" y="188"/>
                  </a:moveTo>
                  <a:cubicBezTo>
                    <a:pt x="171" y="189"/>
                    <a:pt x="172" y="189"/>
                    <a:pt x="172" y="188"/>
                  </a:cubicBezTo>
                  <a:cubicBezTo>
                    <a:pt x="171" y="188"/>
                    <a:pt x="171" y="188"/>
                    <a:pt x="170" y="188"/>
                  </a:cubicBezTo>
                  <a:close/>
                  <a:moveTo>
                    <a:pt x="103" y="94"/>
                  </a:moveTo>
                  <a:cubicBezTo>
                    <a:pt x="103" y="94"/>
                    <a:pt x="104" y="94"/>
                    <a:pt x="104" y="94"/>
                  </a:cubicBezTo>
                  <a:cubicBezTo>
                    <a:pt x="104" y="94"/>
                    <a:pt x="104" y="93"/>
                    <a:pt x="104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3" y="94"/>
                    <a:pt x="103" y="94"/>
                  </a:cubicBezTo>
                  <a:close/>
                  <a:moveTo>
                    <a:pt x="246" y="77"/>
                  </a:moveTo>
                  <a:cubicBezTo>
                    <a:pt x="246" y="77"/>
                    <a:pt x="246" y="77"/>
                    <a:pt x="246" y="77"/>
                  </a:cubicBezTo>
                  <a:cubicBezTo>
                    <a:pt x="245" y="78"/>
                    <a:pt x="243" y="78"/>
                    <a:pt x="242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3" y="78"/>
                    <a:pt x="245" y="78"/>
                    <a:pt x="246" y="77"/>
                  </a:cubicBezTo>
                  <a:close/>
                  <a:moveTo>
                    <a:pt x="153" y="151"/>
                  </a:moveTo>
                  <a:cubicBezTo>
                    <a:pt x="153" y="150"/>
                    <a:pt x="152" y="149"/>
                    <a:pt x="152" y="148"/>
                  </a:cubicBezTo>
                  <a:cubicBezTo>
                    <a:pt x="152" y="149"/>
                    <a:pt x="152" y="150"/>
                    <a:pt x="153" y="151"/>
                  </a:cubicBezTo>
                  <a:close/>
                  <a:moveTo>
                    <a:pt x="30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29" y="126"/>
                    <a:pt x="30" y="127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27"/>
                    <a:pt x="30" y="126"/>
                    <a:pt x="30" y="124"/>
                  </a:cubicBezTo>
                  <a:close/>
                  <a:moveTo>
                    <a:pt x="89" y="79"/>
                  </a:moveTo>
                  <a:cubicBezTo>
                    <a:pt x="89" y="79"/>
                    <a:pt x="89" y="80"/>
                    <a:pt x="89" y="80"/>
                  </a:cubicBezTo>
                  <a:cubicBezTo>
                    <a:pt x="89" y="80"/>
                    <a:pt x="90" y="79"/>
                    <a:pt x="90" y="79"/>
                  </a:cubicBezTo>
                  <a:cubicBezTo>
                    <a:pt x="90" y="79"/>
                    <a:pt x="90" y="79"/>
                    <a:pt x="89" y="79"/>
                  </a:cubicBezTo>
                  <a:close/>
                  <a:moveTo>
                    <a:pt x="139" y="210"/>
                  </a:moveTo>
                  <a:cubicBezTo>
                    <a:pt x="140" y="210"/>
                    <a:pt x="141" y="209"/>
                    <a:pt x="141" y="209"/>
                  </a:cubicBezTo>
                  <a:cubicBezTo>
                    <a:pt x="140" y="209"/>
                    <a:pt x="140" y="209"/>
                    <a:pt x="139" y="210"/>
                  </a:cubicBezTo>
                  <a:close/>
                  <a:moveTo>
                    <a:pt x="184" y="180"/>
                  </a:moveTo>
                  <a:cubicBezTo>
                    <a:pt x="184" y="180"/>
                    <a:pt x="184" y="180"/>
                    <a:pt x="184" y="180"/>
                  </a:cubicBezTo>
                  <a:cubicBezTo>
                    <a:pt x="185" y="180"/>
                    <a:pt x="186" y="180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86" y="180"/>
                    <a:pt x="185" y="180"/>
                    <a:pt x="184" y="180"/>
                  </a:cubicBezTo>
                  <a:close/>
                  <a:moveTo>
                    <a:pt x="212" y="29"/>
                  </a:moveTo>
                  <a:cubicBezTo>
                    <a:pt x="212" y="29"/>
                    <a:pt x="212" y="29"/>
                    <a:pt x="212" y="29"/>
                  </a:cubicBezTo>
                  <a:cubicBezTo>
                    <a:pt x="213" y="29"/>
                    <a:pt x="214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3" y="29"/>
                    <a:pt x="212" y="29"/>
                  </a:cubicBezTo>
                  <a:close/>
                  <a:moveTo>
                    <a:pt x="108" y="90"/>
                  </a:moveTo>
                  <a:cubicBezTo>
                    <a:pt x="108" y="91"/>
                    <a:pt x="108" y="91"/>
                    <a:pt x="107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92"/>
                    <a:pt x="108" y="91"/>
                    <a:pt x="108" y="90"/>
                  </a:cubicBezTo>
                  <a:close/>
                  <a:moveTo>
                    <a:pt x="192" y="117"/>
                  </a:moveTo>
                  <a:cubicBezTo>
                    <a:pt x="192" y="117"/>
                    <a:pt x="192" y="117"/>
                    <a:pt x="192" y="117"/>
                  </a:cubicBezTo>
                  <a:cubicBezTo>
                    <a:pt x="193" y="117"/>
                    <a:pt x="193" y="116"/>
                    <a:pt x="193" y="115"/>
                  </a:cubicBezTo>
                  <a:cubicBezTo>
                    <a:pt x="192" y="116"/>
                    <a:pt x="192" y="116"/>
                    <a:pt x="192" y="117"/>
                  </a:cubicBezTo>
                  <a:close/>
                  <a:moveTo>
                    <a:pt x="111" y="15"/>
                  </a:moveTo>
                  <a:cubicBezTo>
                    <a:pt x="111" y="15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5"/>
                  </a:cubicBezTo>
                  <a:close/>
                  <a:moveTo>
                    <a:pt x="174" y="207"/>
                  </a:moveTo>
                  <a:cubicBezTo>
                    <a:pt x="174" y="206"/>
                    <a:pt x="174" y="206"/>
                    <a:pt x="174" y="206"/>
                  </a:cubicBezTo>
                  <a:cubicBezTo>
                    <a:pt x="174" y="206"/>
                    <a:pt x="173" y="206"/>
                    <a:pt x="173" y="206"/>
                  </a:cubicBezTo>
                  <a:cubicBezTo>
                    <a:pt x="173" y="206"/>
                    <a:pt x="173" y="206"/>
                    <a:pt x="173" y="207"/>
                  </a:cubicBezTo>
                  <a:cubicBezTo>
                    <a:pt x="173" y="207"/>
                    <a:pt x="174" y="207"/>
                    <a:pt x="174" y="207"/>
                  </a:cubicBezTo>
                  <a:close/>
                  <a:moveTo>
                    <a:pt x="82" y="100"/>
                  </a:moveTo>
                  <a:cubicBezTo>
                    <a:pt x="82" y="100"/>
                    <a:pt x="82" y="100"/>
                    <a:pt x="82" y="100"/>
                  </a:cubicBezTo>
                  <a:cubicBezTo>
                    <a:pt x="82" y="99"/>
                    <a:pt x="82" y="99"/>
                    <a:pt x="82" y="98"/>
                  </a:cubicBezTo>
                  <a:cubicBezTo>
                    <a:pt x="82" y="99"/>
                    <a:pt x="82" y="100"/>
                    <a:pt x="82" y="100"/>
                  </a:cubicBezTo>
                  <a:close/>
                  <a:moveTo>
                    <a:pt x="116" y="6"/>
                  </a:moveTo>
                  <a:cubicBezTo>
                    <a:pt x="116" y="5"/>
                    <a:pt x="117" y="5"/>
                    <a:pt x="117" y="4"/>
                  </a:cubicBezTo>
                  <a:cubicBezTo>
                    <a:pt x="116" y="4"/>
                    <a:pt x="116" y="4"/>
                    <a:pt x="116" y="6"/>
                  </a:cubicBezTo>
                  <a:close/>
                  <a:moveTo>
                    <a:pt x="98" y="110"/>
                  </a:move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8" y="111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1"/>
                    <a:pt x="98" y="110"/>
                    <a:pt x="98" y="110"/>
                  </a:cubicBezTo>
                  <a:close/>
                  <a:moveTo>
                    <a:pt x="122" y="22"/>
                  </a:moveTo>
                  <a:cubicBezTo>
                    <a:pt x="121" y="22"/>
                    <a:pt x="121" y="22"/>
                    <a:pt x="120" y="21"/>
                  </a:cubicBezTo>
                  <a:cubicBezTo>
                    <a:pt x="121" y="22"/>
                    <a:pt x="121" y="22"/>
                    <a:pt x="122" y="22"/>
                  </a:cubicBezTo>
                  <a:close/>
                  <a:moveTo>
                    <a:pt x="174" y="185"/>
                  </a:moveTo>
                  <a:cubicBezTo>
                    <a:pt x="174" y="185"/>
                    <a:pt x="174" y="185"/>
                    <a:pt x="173" y="185"/>
                  </a:cubicBezTo>
                  <a:cubicBezTo>
                    <a:pt x="173" y="185"/>
                    <a:pt x="173" y="185"/>
                    <a:pt x="174" y="185"/>
                  </a:cubicBezTo>
                  <a:close/>
                  <a:moveTo>
                    <a:pt x="180" y="144"/>
                  </a:moveTo>
                  <a:cubicBezTo>
                    <a:pt x="181" y="143"/>
                    <a:pt x="181" y="143"/>
                    <a:pt x="181" y="143"/>
                  </a:cubicBezTo>
                  <a:cubicBezTo>
                    <a:pt x="181" y="143"/>
                    <a:pt x="180" y="143"/>
                    <a:pt x="180" y="144"/>
                  </a:cubicBezTo>
                  <a:close/>
                  <a:moveTo>
                    <a:pt x="114" y="170"/>
                  </a:moveTo>
                  <a:cubicBezTo>
                    <a:pt x="114" y="169"/>
                    <a:pt x="114" y="169"/>
                    <a:pt x="114" y="169"/>
                  </a:cubicBezTo>
                  <a:cubicBezTo>
                    <a:pt x="114" y="169"/>
                    <a:pt x="114" y="168"/>
                    <a:pt x="114" y="168"/>
                  </a:cubicBezTo>
                  <a:cubicBezTo>
                    <a:pt x="113" y="168"/>
                    <a:pt x="113" y="168"/>
                    <a:pt x="114" y="170"/>
                  </a:cubicBezTo>
                  <a:close/>
                  <a:moveTo>
                    <a:pt x="235" y="179"/>
                  </a:moveTo>
                  <a:cubicBezTo>
                    <a:pt x="234" y="179"/>
                    <a:pt x="234" y="180"/>
                    <a:pt x="234" y="180"/>
                  </a:cubicBezTo>
                  <a:cubicBezTo>
                    <a:pt x="235" y="180"/>
                    <a:pt x="235" y="179"/>
                    <a:pt x="235" y="179"/>
                  </a:cubicBezTo>
                  <a:close/>
                  <a:moveTo>
                    <a:pt x="54" y="188"/>
                  </a:moveTo>
                  <a:cubicBezTo>
                    <a:pt x="54" y="189"/>
                    <a:pt x="54" y="189"/>
                    <a:pt x="53" y="190"/>
                  </a:cubicBezTo>
                  <a:cubicBezTo>
                    <a:pt x="54" y="190"/>
                    <a:pt x="54" y="190"/>
                    <a:pt x="54" y="188"/>
                  </a:cubicBezTo>
                  <a:close/>
                  <a:moveTo>
                    <a:pt x="250" y="108"/>
                  </a:moveTo>
                  <a:cubicBezTo>
                    <a:pt x="250" y="108"/>
                    <a:pt x="249" y="108"/>
                    <a:pt x="249" y="107"/>
                  </a:cubicBezTo>
                  <a:cubicBezTo>
                    <a:pt x="249" y="108"/>
                    <a:pt x="249" y="108"/>
                    <a:pt x="250" y="108"/>
                  </a:cubicBezTo>
                  <a:close/>
                  <a:moveTo>
                    <a:pt x="103" y="167"/>
                  </a:moveTo>
                  <a:cubicBezTo>
                    <a:pt x="103" y="167"/>
                    <a:pt x="102" y="167"/>
                    <a:pt x="102" y="168"/>
                  </a:cubicBezTo>
                  <a:cubicBezTo>
                    <a:pt x="103" y="168"/>
                    <a:pt x="103" y="168"/>
                    <a:pt x="103" y="167"/>
                  </a:cubicBezTo>
                  <a:close/>
                  <a:moveTo>
                    <a:pt x="228" y="166"/>
                  </a:moveTo>
                  <a:cubicBezTo>
                    <a:pt x="228" y="166"/>
                    <a:pt x="228" y="166"/>
                    <a:pt x="228" y="166"/>
                  </a:cubicBezTo>
                  <a:cubicBezTo>
                    <a:pt x="228" y="166"/>
                    <a:pt x="228" y="166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6"/>
                    <a:pt x="228" y="166"/>
                  </a:cubicBezTo>
                  <a:close/>
                  <a:moveTo>
                    <a:pt x="177" y="142"/>
                  </a:move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7" y="141"/>
                    <a:pt x="177" y="141"/>
                    <a:pt x="177" y="142"/>
                  </a:cubicBezTo>
                  <a:close/>
                  <a:moveTo>
                    <a:pt x="243" y="50"/>
                  </a:moveTo>
                  <a:cubicBezTo>
                    <a:pt x="243" y="50"/>
                    <a:pt x="243" y="50"/>
                    <a:pt x="243" y="50"/>
                  </a:cubicBezTo>
                  <a:cubicBezTo>
                    <a:pt x="243" y="51"/>
                    <a:pt x="243" y="51"/>
                    <a:pt x="244" y="51"/>
                  </a:cubicBezTo>
                  <a:cubicBezTo>
                    <a:pt x="244" y="50"/>
                    <a:pt x="244" y="50"/>
                    <a:pt x="243" y="50"/>
                  </a:cubicBezTo>
                  <a:close/>
                  <a:moveTo>
                    <a:pt x="188" y="147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lose/>
                  <a:moveTo>
                    <a:pt x="174" y="94"/>
                  </a:moveTo>
                  <a:cubicBezTo>
                    <a:pt x="174" y="94"/>
                    <a:pt x="174" y="94"/>
                    <a:pt x="174" y="94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74" y="94"/>
                    <a:pt x="174" y="93"/>
                    <a:pt x="174" y="93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4" y="93"/>
                    <a:pt x="174" y="94"/>
                    <a:pt x="174" y="94"/>
                  </a:cubicBezTo>
                  <a:close/>
                  <a:moveTo>
                    <a:pt x="135" y="175"/>
                  </a:move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lose/>
                  <a:moveTo>
                    <a:pt x="232" y="163"/>
                  </a:moveTo>
                  <a:cubicBezTo>
                    <a:pt x="231" y="163"/>
                    <a:pt x="231" y="163"/>
                    <a:pt x="231" y="163"/>
                  </a:cubicBezTo>
                  <a:cubicBezTo>
                    <a:pt x="231" y="163"/>
                    <a:pt x="231" y="163"/>
                    <a:pt x="231" y="163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3"/>
                    <a:pt x="231" y="163"/>
                    <a:pt x="232" y="163"/>
                  </a:cubicBezTo>
                  <a:close/>
                  <a:moveTo>
                    <a:pt x="177" y="100"/>
                  </a:moveTo>
                  <a:cubicBezTo>
                    <a:pt x="176" y="100"/>
                    <a:pt x="176" y="100"/>
                    <a:pt x="176" y="100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89" name="Freeform 6"/>
            <p:cNvSpPr/>
            <p:nvPr/>
          </p:nvSpPr>
          <p:spPr bwMode="auto">
            <a:xfrm>
              <a:off x="2282825" y="2422526"/>
              <a:ext cx="96837" cy="153988"/>
            </a:xfrm>
            <a:custGeom>
              <a:avLst/>
              <a:gdLst>
                <a:gd name="T0" fmla="*/ 0 w 30"/>
                <a:gd name="T1" fmla="*/ 42 h 47"/>
                <a:gd name="T2" fmla="*/ 2 w 30"/>
                <a:gd name="T3" fmla="*/ 35 h 47"/>
                <a:gd name="T4" fmla="*/ 3 w 30"/>
                <a:gd name="T5" fmla="*/ 25 h 47"/>
                <a:gd name="T6" fmla="*/ 9 w 30"/>
                <a:gd name="T7" fmla="*/ 13 h 47"/>
                <a:gd name="T8" fmla="*/ 17 w 30"/>
                <a:gd name="T9" fmla="*/ 5 h 47"/>
                <a:gd name="T10" fmla="*/ 26 w 30"/>
                <a:gd name="T11" fmla="*/ 0 h 47"/>
                <a:gd name="T12" fmla="*/ 29 w 30"/>
                <a:gd name="T13" fmla="*/ 0 h 47"/>
                <a:gd name="T14" fmla="*/ 29 w 30"/>
                <a:gd name="T15" fmla="*/ 3 h 47"/>
                <a:gd name="T16" fmla="*/ 27 w 30"/>
                <a:gd name="T17" fmla="*/ 4 h 47"/>
                <a:gd name="T18" fmla="*/ 20 w 30"/>
                <a:gd name="T19" fmla="*/ 7 h 47"/>
                <a:gd name="T20" fmla="*/ 8 w 30"/>
                <a:gd name="T21" fmla="*/ 18 h 47"/>
                <a:gd name="T22" fmla="*/ 5 w 30"/>
                <a:gd name="T23" fmla="*/ 28 h 47"/>
                <a:gd name="T24" fmla="*/ 4 w 30"/>
                <a:gd name="T25" fmla="*/ 39 h 47"/>
                <a:gd name="T26" fmla="*/ 4 w 30"/>
                <a:gd name="T27" fmla="*/ 42 h 47"/>
                <a:gd name="T28" fmla="*/ 5 w 30"/>
                <a:gd name="T29" fmla="*/ 43 h 47"/>
                <a:gd name="T30" fmla="*/ 5 w 30"/>
                <a:gd name="T31" fmla="*/ 46 h 47"/>
                <a:gd name="T32" fmla="*/ 3 w 30"/>
                <a:gd name="T33" fmla="*/ 47 h 47"/>
                <a:gd name="T34" fmla="*/ 1 w 30"/>
                <a:gd name="T35" fmla="*/ 45 h 47"/>
                <a:gd name="T36" fmla="*/ 0 w 30"/>
                <a:gd name="T3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7">
                  <a:moveTo>
                    <a:pt x="0" y="42"/>
                  </a:moveTo>
                  <a:cubicBezTo>
                    <a:pt x="1" y="40"/>
                    <a:pt x="1" y="37"/>
                    <a:pt x="2" y="35"/>
                  </a:cubicBezTo>
                  <a:cubicBezTo>
                    <a:pt x="2" y="32"/>
                    <a:pt x="3" y="29"/>
                    <a:pt x="3" y="25"/>
                  </a:cubicBezTo>
                  <a:cubicBezTo>
                    <a:pt x="4" y="21"/>
                    <a:pt x="6" y="17"/>
                    <a:pt x="9" y="13"/>
                  </a:cubicBezTo>
                  <a:cubicBezTo>
                    <a:pt x="11" y="10"/>
                    <a:pt x="14" y="7"/>
                    <a:pt x="17" y="5"/>
                  </a:cubicBezTo>
                  <a:cubicBezTo>
                    <a:pt x="20" y="4"/>
                    <a:pt x="23" y="2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5" y="4"/>
                    <a:pt x="22" y="5"/>
                    <a:pt x="20" y="7"/>
                  </a:cubicBezTo>
                  <a:cubicBezTo>
                    <a:pt x="15" y="9"/>
                    <a:pt x="11" y="13"/>
                    <a:pt x="8" y="18"/>
                  </a:cubicBezTo>
                  <a:cubicBezTo>
                    <a:pt x="7" y="21"/>
                    <a:pt x="6" y="25"/>
                    <a:pt x="5" y="28"/>
                  </a:cubicBezTo>
                  <a:cubicBezTo>
                    <a:pt x="4" y="32"/>
                    <a:pt x="4" y="36"/>
                    <a:pt x="4" y="39"/>
                  </a:cubicBezTo>
                  <a:cubicBezTo>
                    <a:pt x="4" y="40"/>
                    <a:pt x="4" y="41"/>
                    <a:pt x="4" y="42"/>
                  </a:cubicBezTo>
                  <a:cubicBezTo>
                    <a:pt x="4" y="42"/>
                    <a:pt x="5" y="43"/>
                    <a:pt x="5" y="43"/>
                  </a:cubicBezTo>
                  <a:cubicBezTo>
                    <a:pt x="6" y="44"/>
                    <a:pt x="6" y="45"/>
                    <a:pt x="5" y="46"/>
                  </a:cubicBezTo>
                  <a:cubicBezTo>
                    <a:pt x="5" y="46"/>
                    <a:pt x="4" y="47"/>
                    <a:pt x="3" y="47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1" y="44"/>
                    <a:pt x="1" y="4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90" name="Freeform 7"/>
            <p:cNvSpPr/>
            <p:nvPr/>
          </p:nvSpPr>
          <p:spPr bwMode="auto">
            <a:xfrm>
              <a:off x="2259013" y="2597151"/>
              <a:ext cx="73025" cy="98425"/>
            </a:xfrm>
            <a:custGeom>
              <a:avLst/>
              <a:gdLst>
                <a:gd name="T0" fmla="*/ 0 w 22"/>
                <a:gd name="T1" fmla="*/ 6 h 30"/>
                <a:gd name="T2" fmla="*/ 1 w 22"/>
                <a:gd name="T3" fmla="*/ 1 h 30"/>
                <a:gd name="T4" fmla="*/ 3 w 22"/>
                <a:gd name="T5" fmla="*/ 0 h 30"/>
                <a:gd name="T6" fmla="*/ 5 w 22"/>
                <a:gd name="T7" fmla="*/ 2 h 30"/>
                <a:gd name="T8" fmla="*/ 4 w 22"/>
                <a:gd name="T9" fmla="*/ 4 h 30"/>
                <a:gd name="T10" fmla="*/ 3 w 22"/>
                <a:gd name="T11" fmla="*/ 7 h 30"/>
                <a:gd name="T12" fmla="*/ 4 w 22"/>
                <a:gd name="T13" fmla="*/ 13 h 30"/>
                <a:gd name="T14" fmla="*/ 11 w 22"/>
                <a:gd name="T15" fmla="*/ 22 h 30"/>
                <a:gd name="T16" fmla="*/ 20 w 22"/>
                <a:gd name="T17" fmla="*/ 25 h 30"/>
                <a:gd name="T18" fmla="*/ 22 w 22"/>
                <a:gd name="T19" fmla="*/ 27 h 30"/>
                <a:gd name="T20" fmla="*/ 20 w 22"/>
                <a:gd name="T21" fmla="*/ 30 h 30"/>
                <a:gd name="T22" fmla="*/ 19 w 22"/>
                <a:gd name="T23" fmla="*/ 29 h 30"/>
                <a:gd name="T24" fmla="*/ 12 w 22"/>
                <a:gd name="T25" fmla="*/ 25 h 30"/>
                <a:gd name="T26" fmla="*/ 8 w 22"/>
                <a:gd name="T27" fmla="*/ 22 h 30"/>
                <a:gd name="T28" fmla="*/ 2 w 22"/>
                <a:gd name="T29" fmla="*/ 14 h 30"/>
                <a:gd name="T30" fmla="*/ 0 w 22"/>
                <a:gd name="T31" fmla="*/ 7 h 30"/>
                <a:gd name="T32" fmla="*/ 0 w 22"/>
                <a:gd name="T3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0">
                  <a:moveTo>
                    <a:pt x="0" y="6"/>
                  </a:moveTo>
                  <a:cubicBezTo>
                    <a:pt x="0" y="5"/>
                    <a:pt x="0" y="3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2" y="9"/>
                    <a:pt x="3" y="11"/>
                    <a:pt x="4" y="13"/>
                  </a:cubicBezTo>
                  <a:cubicBezTo>
                    <a:pt x="6" y="17"/>
                    <a:pt x="8" y="20"/>
                    <a:pt x="11" y="22"/>
                  </a:cubicBezTo>
                  <a:cubicBezTo>
                    <a:pt x="14" y="24"/>
                    <a:pt x="17" y="25"/>
                    <a:pt x="20" y="25"/>
                  </a:cubicBezTo>
                  <a:cubicBezTo>
                    <a:pt x="21" y="25"/>
                    <a:pt x="22" y="26"/>
                    <a:pt x="22" y="27"/>
                  </a:cubicBezTo>
                  <a:cubicBezTo>
                    <a:pt x="22" y="28"/>
                    <a:pt x="22" y="29"/>
                    <a:pt x="20" y="30"/>
                  </a:cubicBezTo>
                  <a:cubicBezTo>
                    <a:pt x="20" y="30"/>
                    <a:pt x="19" y="30"/>
                    <a:pt x="19" y="29"/>
                  </a:cubicBezTo>
                  <a:cubicBezTo>
                    <a:pt x="16" y="28"/>
                    <a:pt x="14" y="27"/>
                    <a:pt x="12" y="25"/>
                  </a:cubicBezTo>
                  <a:cubicBezTo>
                    <a:pt x="11" y="24"/>
                    <a:pt x="10" y="24"/>
                    <a:pt x="8" y="22"/>
                  </a:cubicBezTo>
                  <a:cubicBezTo>
                    <a:pt x="6" y="20"/>
                    <a:pt x="4" y="18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91" name="Freeform 8"/>
            <p:cNvSpPr/>
            <p:nvPr/>
          </p:nvSpPr>
          <p:spPr bwMode="auto">
            <a:xfrm>
              <a:off x="2544763" y="2517776"/>
              <a:ext cx="55562" cy="144463"/>
            </a:xfrm>
            <a:custGeom>
              <a:avLst/>
              <a:gdLst>
                <a:gd name="T0" fmla="*/ 1 w 17"/>
                <a:gd name="T1" fmla="*/ 41 h 44"/>
                <a:gd name="T2" fmla="*/ 1 w 17"/>
                <a:gd name="T3" fmla="*/ 37 h 44"/>
                <a:gd name="T4" fmla="*/ 7 w 17"/>
                <a:gd name="T5" fmla="*/ 17 h 44"/>
                <a:gd name="T6" fmla="*/ 11 w 17"/>
                <a:gd name="T7" fmla="*/ 8 h 44"/>
                <a:gd name="T8" fmla="*/ 13 w 17"/>
                <a:gd name="T9" fmla="*/ 2 h 44"/>
                <a:gd name="T10" fmla="*/ 15 w 17"/>
                <a:gd name="T11" fmla="*/ 0 h 44"/>
                <a:gd name="T12" fmla="*/ 17 w 17"/>
                <a:gd name="T13" fmla="*/ 2 h 44"/>
                <a:gd name="T14" fmla="*/ 16 w 17"/>
                <a:gd name="T15" fmla="*/ 4 h 44"/>
                <a:gd name="T16" fmla="*/ 12 w 17"/>
                <a:gd name="T17" fmla="*/ 9 h 44"/>
                <a:gd name="T18" fmla="*/ 5 w 17"/>
                <a:gd name="T19" fmla="*/ 29 h 44"/>
                <a:gd name="T20" fmla="*/ 4 w 17"/>
                <a:gd name="T21" fmla="*/ 39 h 44"/>
                <a:gd name="T22" fmla="*/ 5 w 17"/>
                <a:gd name="T23" fmla="*/ 42 h 44"/>
                <a:gd name="T24" fmla="*/ 1 w 17"/>
                <a:gd name="T25" fmla="*/ 43 h 44"/>
                <a:gd name="T26" fmla="*/ 1 w 17"/>
                <a:gd name="T27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44">
                  <a:moveTo>
                    <a:pt x="1" y="41"/>
                  </a:moveTo>
                  <a:cubicBezTo>
                    <a:pt x="1" y="40"/>
                    <a:pt x="1" y="38"/>
                    <a:pt x="1" y="37"/>
                  </a:cubicBezTo>
                  <a:cubicBezTo>
                    <a:pt x="3" y="30"/>
                    <a:pt x="4" y="24"/>
                    <a:pt x="7" y="17"/>
                  </a:cubicBezTo>
                  <a:cubicBezTo>
                    <a:pt x="8" y="14"/>
                    <a:pt x="9" y="11"/>
                    <a:pt x="11" y="8"/>
                  </a:cubicBezTo>
                  <a:cubicBezTo>
                    <a:pt x="12" y="6"/>
                    <a:pt x="12" y="4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3"/>
                    <a:pt x="17" y="3"/>
                    <a:pt x="16" y="4"/>
                  </a:cubicBezTo>
                  <a:cubicBezTo>
                    <a:pt x="15" y="5"/>
                    <a:pt x="13" y="7"/>
                    <a:pt x="12" y="9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5" y="32"/>
                    <a:pt x="5" y="36"/>
                    <a:pt x="4" y="39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4" y="43"/>
                    <a:pt x="3" y="44"/>
                    <a:pt x="1" y="43"/>
                  </a:cubicBezTo>
                  <a:cubicBezTo>
                    <a:pt x="1" y="43"/>
                    <a:pt x="0" y="42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92" name="Freeform 9"/>
            <p:cNvSpPr/>
            <p:nvPr/>
          </p:nvSpPr>
          <p:spPr bwMode="auto">
            <a:xfrm>
              <a:off x="2582863" y="2763838"/>
              <a:ext cx="79375" cy="58738"/>
            </a:xfrm>
            <a:custGeom>
              <a:avLst/>
              <a:gdLst>
                <a:gd name="T0" fmla="*/ 2 w 24"/>
                <a:gd name="T1" fmla="*/ 0 h 18"/>
                <a:gd name="T2" fmla="*/ 4 w 24"/>
                <a:gd name="T3" fmla="*/ 2 h 18"/>
                <a:gd name="T4" fmla="*/ 4 w 24"/>
                <a:gd name="T5" fmla="*/ 4 h 18"/>
                <a:gd name="T6" fmla="*/ 4 w 24"/>
                <a:gd name="T7" fmla="*/ 5 h 18"/>
                <a:gd name="T8" fmla="*/ 6 w 24"/>
                <a:gd name="T9" fmla="*/ 8 h 18"/>
                <a:gd name="T10" fmla="*/ 10 w 24"/>
                <a:gd name="T11" fmla="*/ 11 h 18"/>
                <a:gd name="T12" fmla="*/ 18 w 24"/>
                <a:gd name="T13" fmla="*/ 14 h 18"/>
                <a:gd name="T14" fmla="*/ 21 w 24"/>
                <a:gd name="T15" fmla="*/ 14 h 18"/>
                <a:gd name="T16" fmla="*/ 24 w 24"/>
                <a:gd name="T17" fmla="*/ 16 h 18"/>
                <a:gd name="T18" fmla="*/ 21 w 24"/>
                <a:gd name="T19" fmla="*/ 18 h 18"/>
                <a:gd name="T20" fmla="*/ 8 w 24"/>
                <a:gd name="T21" fmla="*/ 12 h 18"/>
                <a:gd name="T22" fmla="*/ 6 w 24"/>
                <a:gd name="T23" fmla="*/ 10 h 18"/>
                <a:gd name="T24" fmla="*/ 2 w 24"/>
                <a:gd name="T25" fmla="*/ 4 h 18"/>
                <a:gd name="T26" fmla="*/ 1 w 24"/>
                <a:gd name="T27" fmla="*/ 2 h 18"/>
                <a:gd name="T28" fmla="*/ 2 w 24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4" y="0"/>
                    <a:pt x="5" y="1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8" y="9"/>
                    <a:pt x="9" y="10"/>
                    <a:pt x="10" y="11"/>
                  </a:cubicBezTo>
                  <a:cubicBezTo>
                    <a:pt x="13" y="13"/>
                    <a:pt x="15" y="13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3" y="14"/>
                    <a:pt x="24" y="15"/>
                    <a:pt x="24" y="16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16" y="17"/>
                    <a:pt x="12" y="15"/>
                    <a:pt x="8" y="12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4" y="8"/>
                    <a:pt x="3" y="6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93" name="Freeform 10"/>
            <p:cNvSpPr>
              <a:spLocks noEditPoints="1"/>
            </p:cNvSpPr>
            <p:nvPr/>
          </p:nvSpPr>
          <p:spPr bwMode="auto">
            <a:xfrm>
              <a:off x="2747963" y="2613026"/>
              <a:ext cx="65087" cy="123825"/>
            </a:xfrm>
            <a:custGeom>
              <a:avLst/>
              <a:gdLst>
                <a:gd name="T0" fmla="*/ 11 w 20"/>
                <a:gd name="T1" fmla="*/ 33 h 38"/>
                <a:gd name="T2" fmla="*/ 7 w 20"/>
                <a:gd name="T3" fmla="*/ 33 h 38"/>
                <a:gd name="T4" fmla="*/ 6 w 20"/>
                <a:gd name="T5" fmla="*/ 29 h 38"/>
                <a:gd name="T6" fmla="*/ 9 w 20"/>
                <a:gd name="T7" fmla="*/ 27 h 38"/>
                <a:gd name="T8" fmla="*/ 10 w 20"/>
                <a:gd name="T9" fmla="*/ 27 h 38"/>
                <a:gd name="T10" fmla="*/ 9 w 20"/>
                <a:gd name="T11" fmla="*/ 25 h 38"/>
                <a:gd name="T12" fmla="*/ 10 w 20"/>
                <a:gd name="T13" fmla="*/ 24 h 38"/>
                <a:gd name="T14" fmla="*/ 11 w 20"/>
                <a:gd name="T15" fmla="*/ 19 h 38"/>
                <a:gd name="T16" fmla="*/ 12 w 20"/>
                <a:gd name="T17" fmla="*/ 14 h 38"/>
                <a:gd name="T18" fmla="*/ 13 w 20"/>
                <a:gd name="T19" fmla="*/ 11 h 38"/>
                <a:gd name="T20" fmla="*/ 14 w 20"/>
                <a:gd name="T21" fmla="*/ 10 h 38"/>
                <a:gd name="T22" fmla="*/ 15 w 20"/>
                <a:gd name="T23" fmla="*/ 11 h 38"/>
                <a:gd name="T24" fmla="*/ 15 w 20"/>
                <a:gd name="T25" fmla="*/ 13 h 38"/>
                <a:gd name="T26" fmla="*/ 13 w 20"/>
                <a:gd name="T27" fmla="*/ 15 h 38"/>
                <a:gd name="T28" fmla="*/ 11 w 20"/>
                <a:gd name="T29" fmla="*/ 23 h 38"/>
                <a:gd name="T30" fmla="*/ 11 w 20"/>
                <a:gd name="T31" fmla="*/ 25 h 38"/>
                <a:gd name="T32" fmla="*/ 13 w 20"/>
                <a:gd name="T33" fmla="*/ 25 h 38"/>
                <a:gd name="T34" fmla="*/ 15 w 20"/>
                <a:gd name="T35" fmla="*/ 17 h 38"/>
                <a:gd name="T36" fmla="*/ 16 w 20"/>
                <a:gd name="T37" fmla="*/ 4 h 38"/>
                <a:gd name="T38" fmla="*/ 16 w 20"/>
                <a:gd name="T39" fmla="*/ 1 h 38"/>
                <a:gd name="T40" fmla="*/ 17 w 20"/>
                <a:gd name="T41" fmla="*/ 0 h 38"/>
                <a:gd name="T42" fmla="*/ 18 w 20"/>
                <a:gd name="T43" fmla="*/ 1 h 38"/>
                <a:gd name="T44" fmla="*/ 19 w 20"/>
                <a:gd name="T45" fmla="*/ 3 h 38"/>
                <a:gd name="T46" fmla="*/ 17 w 20"/>
                <a:gd name="T47" fmla="*/ 25 h 38"/>
                <a:gd name="T48" fmla="*/ 14 w 20"/>
                <a:gd name="T49" fmla="*/ 32 h 38"/>
                <a:gd name="T50" fmla="*/ 14 w 20"/>
                <a:gd name="T51" fmla="*/ 33 h 38"/>
                <a:gd name="T52" fmla="*/ 15 w 20"/>
                <a:gd name="T53" fmla="*/ 32 h 38"/>
                <a:gd name="T54" fmla="*/ 18 w 20"/>
                <a:gd name="T55" fmla="*/ 24 h 38"/>
                <a:gd name="T56" fmla="*/ 18 w 20"/>
                <a:gd name="T57" fmla="*/ 23 h 38"/>
                <a:gd name="T58" fmla="*/ 19 w 20"/>
                <a:gd name="T59" fmla="*/ 23 h 38"/>
                <a:gd name="T60" fmla="*/ 19 w 20"/>
                <a:gd name="T61" fmla="*/ 24 h 38"/>
                <a:gd name="T62" fmla="*/ 17 w 20"/>
                <a:gd name="T63" fmla="*/ 30 h 38"/>
                <a:gd name="T64" fmla="*/ 14 w 20"/>
                <a:gd name="T65" fmla="*/ 36 h 38"/>
                <a:gd name="T66" fmla="*/ 11 w 20"/>
                <a:gd name="T67" fmla="*/ 36 h 38"/>
                <a:gd name="T68" fmla="*/ 9 w 20"/>
                <a:gd name="T69" fmla="*/ 37 h 38"/>
                <a:gd name="T70" fmla="*/ 5 w 20"/>
                <a:gd name="T71" fmla="*/ 37 h 38"/>
                <a:gd name="T72" fmla="*/ 1 w 20"/>
                <a:gd name="T73" fmla="*/ 32 h 38"/>
                <a:gd name="T74" fmla="*/ 0 w 20"/>
                <a:gd name="T75" fmla="*/ 24 h 38"/>
                <a:gd name="T76" fmla="*/ 0 w 20"/>
                <a:gd name="T77" fmla="*/ 13 h 38"/>
                <a:gd name="T78" fmla="*/ 0 w 20"/>
                <a:gd name="T79" fmla="*/ 10 h 38"/>
                <a:gd name="T80" fmla="*/ 1 w 20"/>
                <a:gd name="T81" fmla="*/ 8 h 38"/>
                <a:gd name="T82" fmla="*/ 4 w 20"/>
                <a:gd name="T83" fmla="*/ 8 h 38"/>
                <a:gd name="T84" fmla="*/ 5 w 20"/>
                <a:gd name="T85" fmla="*/ 10 h 38"/>
                <a:gd name="T86" fmla="*/ 2 w 20"/>
                <a:gd name="T87" fmla="*/ 21 h 38"/>
                <a:gd name="T88" fmla="*/ 2 w 20"/>
                <a:gd name="T89" fmla="*/ 24 h 38"/>
                <a:gd name="T90" fmla="*/ 3 w 20"/>
                <a:gd name="T91" fmla="*/ 31 h 38"/>
                <a:gd name="T92" fmla="*/ 6 w 20"/>
                <a:gd name="T93" fmla="*/ 34 h 38"/>
                <a:gd name="T94" fmla="*/ 9 w 20"/>
                <a:gd name="T95" fmla="*/ 35 h 38"/>
                <a:gd name="T96" fmla="*/ 11 w 20"/>
                <a:gd name="T97" fmla="*/ 33 h 38"/>
                <a:gd name="T98" fmla="*/ 11 w 20"/>
                <a:gd name="T99" fmla="*/ 33 h 38"/>
                <a:gd name="T100" fmla="*/ 11 w 20"/>
                <a:gd name="T101" fmla="*/ 29 h 38"/>
                <a:gd name="T102" fmla="*/ 12 w 20"/>
                <a:gd name="T103" fmla="*/ 28 h 38"/>
                <a:gd name="T104" fmla="*/ 10 w 20"/>
                <a:gd name="T105" fmla="*/ 28 h 38"/>
                <a:gd name="T106" fmla="*/ 11 w 20"/>
                <a:gd name="T10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" h="38">
                  <a:moveTo>
                    <a:pt x="11" y="33"/>
                  </a:moveTo>
                  <a:cubicBezTo>
                    <a:pt x="9" y="34"/>
                    <a:pt x="8" y="34"/>
                    <a:pt x="7" y="33"/>
                  </a:cubicBezTo>
                  <a:cubicBezTo>
                    <a:pt x="7" y="32"/>
                    <a:pt x="6" y="30"/>
                    <a:pt x="6" y="29"/>
                  </a:cubicBezTo>
                  <a:cubicBezTo>
                    <a:pt x="7" y="28"/>
                    <a:pt x="8" y="27"/>
                    <a:pt x="9" y="27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9" y="25"/>
                    <a:pt x="10" y="24"/>
                    <a:pt x="10" y="24"/>
                  </a:cubicBezTo>
                  <a:cubicBezTo>
                    <a:pt x="10" y="22"/>
                    <a:pt x="10" y="20"/>
                    <a:pt x="11" y="19"/>
                  </a:cubicBezTo>
                  <a:cubicBezTo>
                    <a:pt x="11" y="17"/>
                    <a:pt x="11" y="16"/>
                    <a:pt x="12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2" y="18"/>
                    <a:pt x="12" y="20"/>
                    <a:pt x="11" y="23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4" y="23"/>
                    <a:pt x="15" y="20"/>
                    <a:pt x="15" y="17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8" y="10"/>
                    <a:pt x="18" y="18"/>
                    <a:pt x="17" y="25"/>
                  </a:cubicBezTo>
                  <a:cubicBezTo>
                    <a:pt x="16" y="28"/>
                    <a:pt x="15" y="30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8" y="27"/>
                    <a:pt x="18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4"/>
                    <a:pt x="19" y="24"/>
                  </a:cubicBezTo>
                  <a:cubicBezTo>
                    <a:pt x="19" y="26"/>
                    <a:pt x="18" y="28"/>
                    <a:pt x="17" y="30"/>
                  </a:cubicBezTo>
                  <a:cubicBezTo>
                    <a:pt x="16" y="32"/>
                    <a:pt x="15" y="34"/>
                    <a:pt x="14" y="36"/>
                  </a:cubicBezTo>
                  <a:cubicBezTo>
                    <a:pt x="13" y="37"/>
                    <a:pt x="13" y="37"/>
                    <a:pt x="11" y="36"/>
                  </a:cubicBezTo>
                  <a:cubicBezTo>
                    <a:pt x="11" y="36"/>
                    <a:pt x="10" y="37"/>
                    <a:pt x="9" y="37"/>
                  </a:cubicBezTo>
                  <a:cubicBezTo>
                    <a:pt x="8" y="38"/>
                    <a:pt x="6" y="37"/>
                    <a:pt x="5" y="37"/>
                  </a:cubicBezTo>
                  <a:cubicBezTo>
                    <a:pt x="3" y="35"/>
                    <a:pt x="2" y="34"/>
                    <a:pt x="1" y="32"/>
                  </a:cubicBezTo>
                  <a:cubicBezTo>
                    <a:pt x="0" y="29"/>
                    <a:pt x="0" y="27"/>
                    <a:pt x="0" y="24"/>
                  </a:cubicBezTo>
                  <a:cubicBezTo>
                    <a:pt x="0" y="20"/>
                    <a:pt x="0" y="17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2" y="7"/>
                    <a:pt x="3" y="7"/>
                    <a:pt x="4" y="8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3" y="14"/>
                    <a:pt x="3" y="17"/>
                    <a:pt x="2" y="21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7"/>
                    <a:pt x="3" y="29"/>
                    <a:pt x="3" y="31"/>
                  </a:cubicBezTo>
                  <a:cubicBezTo>
                    <a:pt x="4" y="32"/>
                    <a:pt x="5" y="33"/>
                    <a:pt x="6" y="34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34"/>
                    <a:pt x="10" y="3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lose/>
                  <a:moveTo>
                    <a:pt x="11" y="29"/>
                  </a:move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1" y="28"/>
                    <a:pt x="11" y="28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121624" y="3480179"/>
            <a:ext cx="3848669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4749280" y="3249344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6190765" y="3249345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6803472" y="3249346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27101" y="3005494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69564" y="3025021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C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53426" y="3005496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076" y="3615117"/>
            <a:ext cx="168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Hình</a:t>
            </a:r>
            <a:r>
              <a:rPr lang="en-US" sz="2400" i="1" dirty="0" smtClean="0"/>
              <a:t> 8.56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5029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" grpId="0"/>
      <p:bldP spid="94" grpId="0" animBg="1"/>
      <p:bldP spid="95" grpId="0" animBg="1"/>
      <p:bldP spid="96" grpId="0" animBg="1"/>
      <p:bldP spid="97" grpId="0"/>
      <p:bldP spid="98" grpId="0"/>
      <p:bldP spid="9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544"/>
          <p:cNvSpPr>
            <a:spLocks noEditPoints="1"/>
          </p:cNvSpPr>
          <p:nvPr/>
        </p:nvSpPr>
        <p:spPr bwMode="auto">
          <a:xfrm>
            <a:off x="4815860" y="1325069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0" name="Group 13"/>
          <p:cNvGrpSpPr>
            <a:grpSpLocks noChangeAspect="1"/>
          </p:cNvGrpSpPr>
          <p:nvPr/>
        </p:nvGrpSpPr>
        <p:grpSpPr bwMode="auto">
          <a:xfrm>
            <a:off x="3485772" y="425669"/>
            <a:ext cx="1095957" cy="968890"/>
            <a:chOff x="3087" y="1503"/>
            <a:chExt cx="552" cy="488"/>
          </a:xfrm>
          <a:solidFill>
            <a:srgbClr val="F26F61"/>
          </a:solidFill>
        </p:grpSpPr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3087" y="1503"/>
              <a:ext cx="437" cy="488"/>
            </a:xfrm>
            <a:custGeom>
              <a:avLst/>
              <a:gdLst>
                <a:gd name="T0" fmla="*/ 46 w 212"/>
                <a:gd name="T1" fmla="*/ 169 h 236"/>
                <a:gd name="T2" fmla="*/ 26 w 212"/>
                <a:gd name="T3" fmla="*/ 144 h 236"/>
                <a:gd name="T4" fmla="*/ 35 w 212"/>
                <a:gd name="T5" fmla="*/ 37 h 236"/>
                <a:gd name="T6" fmla="*/ 153 w 212"/>
                <a:gd name="T7" fmla="*/ 25 h 236"/>
                <a:gd name="T8" fmla="*/ 199 w 212"/>
                <a:gd name="T9" fmla="*/ 129 h 236"/>
                <a:gd name="T10" fmla="*/ 154 w 212"/>
                <a:gd name="T11" fmla="*/ 116 h 236"/>
                <a:gd name="T12" fmla="*/ 191 w 212"/>
                <a:gd name="T13" fmla="*/ 14 h 236"/>
                <a:gd name="T14" fmla="*/ 162 w 212"/>
                <a:gd name="T15" fmla="*/ 49 h 236"/>
                <a:gd name="T16" fmla="*/ 165 w 212"/>
                <a:gd name="T17" fmla="*/ 126 h 236"/>
                <a:gd name="T18" fmla="*/ 168 w 212"/>
                <a:gd name="T19" fmla="*/ 106 h 236"/>
                <a:gd name="T20" fmla="*/ 35 w 212"/>
                <a:gd name="T21" fmla="*/ 53 h 236"/>
                <a:gd name="T22" fmla="*/ 15 w 212"/>
                <a:gd name="T23" fmla="*/ 110 h 236"/>
                <a:gd name="T24" fmla="*/ 21 w 212"/>
                <a:gd name="T25" fmla="*/ 87 h 236"/>
                <a:gd name="T26" fmla="*/ 37 w 212"/>
                <a:gd name="T27" fmla="*/ 86 h 236"/>
                <a:gd name="T28" fmla="*/ 53 w 212"/>
                <a:gd name="T29" fmla="*/ 95 h 236"/>
                <a:gd name="T30" fmla="*/ 48 w 212"/>
                <a:gd name="T31" fmla="*/ 101 h 236"/>
                <a:gd name="T32" fmla="*/ 28 w 212"/>
                <a:gd name="T33" fmla="*/ 112 h 236"/>
                <a:gd name="T34" fmla="*/ 38 w 212"/>
                <a:gd name="T35" fmla="*/ 44 h 236"/>
                <a:gd name="T36" fmla="*/ 83 w 212"/>
                <a:gd name="T37" fmla="*/ 66 h 236"/>
                <a:gd name="T38" fmla="*/ 89 w 212"/>
                <a:gd name="T39" fmla="*/ 85 h 236"/>
                <a:gd name="T40" fmla="*/ 98 w 212"/>
                <a:gd name="T41" fmla="*/ 72 h 236"/>
                <a:gd name="T42" fmla="*/ 107 w 212"/>
                <a:gd name="T43" fmla="*/ 74 h 236"/>
                <a:gd name="T44" fmla="*/ 122 w 212"/>
                <a:gd name="T45" fmla="*/ 72 h 236"/>
                <a:gd name="T46" fmla="*/ 133 w 212"/>
                <a:gd name="T47" fmla="*/ 83 h 236"/>
                <a:gd name="T48" fmla="*/ 145 w 212"/>
                <a:gd name="T49" fmla="*/ 98 h 236"/>
                <a:gd name="T50" fmla="*/ 74 w 212"/>
                <a:gd name="T51" fmla="*/ 56 h 236"/>
                <a:gd name="T52" fmla="*/ 82 w 212"/>
                <a:gd name="T53" fmla="*/ 63 h 236"/>
                <a:gd name="T54" fmla="*/ 29 w 212"/>
                <a:gd name="T55" fmla="*/ 157 h 236"/>
                <a:gd name="T56" fmla="*/ 27 w 212"/>
                <a:gd name="T57" fmla="*/ 177 h 236"/>
                <a:gd name="T58" fmla="*/ 46 w 212"/>
                <a:gd name="T59" fmla="*/ 192 h 236"/>
                <a:gd name="T60" fmla="*/ 38 w 212"/>
                <a:gd name="T61" fmla="*/ 126 h 236"/>
                <a:gd name="T62" fmla="*/ 188 w 212"/>
                <a:gd name="T63" fmla="*/ 62 h 236"/>
                <a:gd name="T64" fmla="*/ 154 w 212"/>
                <a:gd name="T65" fmla="*/ 81 h 236"/>
                <a:gd name="T66" fmla="*/ 184 w 212"/>
                <a:gd name="T67" fmla="*/ 69 h 236"/>
                <a:gd name="T68" fmla="*/ 153 w 212"/>
                <a:gd name="T69" fmla="*/ 92 h 236"/>
                <a:gd name="T70" fmla="*/ 114 w 212"/>
                <a:gd name="T71" fmla="*/ 94 h 236"/>
                <a:gd name="T72" fmla="*/ 105 w 212"/>
                <a:gd name="T73" fmla="*/ 104 h 236"/>
                <a:gd name="T74" fmla="*/ 133 w 212"/>
                <a:gd name="T75" fmla="*/ 100 h 236"/>
                <a:gd name="T76" fmla="*/ 48 w 212"/>
                <a:gd name="T77" fmla="*/ 215 h 236"/>
                <a:gd name="T78" fmla="*/ 45 w 212"/>
                <a:gd name="T79" fmla="*/ 213 h 236"/>
                <a:gd name="T80" fmla="*/ 152 w 212"/>
                <a:gd name="T81" fmla="*/ 134 h 236"/>
                <a:gd name="T82" fmla="*/ 21 w 212"/>
                <a:gd name="T83" fmla="*/ 52 h 236"/>
                <a:gd name="T84" fmla="*/ 193 w 212"/>
                <a:gd name="T85" fmla="*/ 86 h 236"/>
                <a:gd name="T86" fmla="*/ 73 w 212"/>
                <a:gd name="T87" fmla="*/ 108 h 236"/>
                <a:gd name="T88" fmla="*/ 73 w 212"/>
                <a:gd name="T89" fmla="*/ 108 h 236"/>
                <a:gd name="T90" fmla="*/ 76 w 212"/>
                <a:gd name="T91" fmla="*/ 73 h 236"/>
                <a:gd name="T92" fmla="*/ 82 w 212"/>
                <a:gd name="T93" fmla="*/ 84 h 236"/>
                <a:gd name="T94" fmla="*/ 75 w 212"/>
                <a:gd name="T95" fmla="*/ 46 h 236"/>
                <a:gd name="T96" fmla="*/ 112 w 212"/>
                <a:gd name="T97" fmla="*/ 93 h 236"/>
                <a:gd name="T98" fmla="*/ 90 w 212"/>
                <a:gd name="T99" fmla="*/ 101 h 236"/>
                <a:gd name="T100" fmla="*/ 91 w 212"/>
                <a:gd name="T101" fmla="*/ 104 h 236"/>
                <a:gd name="T102" fmla="*/ 59 w 212"/>
                <a:gd name="T103" fmla="*/ 117 h 236"/>
                <a:gd name="T104" fmla="*/ 76 w 212"/>
                <a:gd name="T105" fmla="*/ 85 h 236"/>
                <a:gd name="T106" fmla="*/ 93 w 212"/>
                <a:gd name="T107" fmla="*/ 93 h 236"/>
                <a:gd name="T108" fmla="*/ 73 w 212"/>
                <a:gd name="T109" fmla="*/ 115 h 236"/>
                <a:gd name="T110" fmla="*/ 117 w 212"/>
                <a:gd name="T111" fmla="*/ 93 h 236"/>
                <a:gd name="T112" fmla="*/ 88 w 212"/>
                <a:gd name="T113" fmla="*/ 94 h 236"/>
                <a:gd name="T114" fmla="*/ 95 w 212"/>
                <a:gd name="T115" fmla="*/ 94 h 236"/>
                <a:gd name="T116" fmla="*/ 120 w 212"/>
                <a:gd name="T117" fmla="*/ 95 h 236"/>
                <a:gd name="T118" fmla="*/ 146 w 212"/>
                <a:gd name="T11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36">
                  <a:moveTo>
                    <a:pt x="85" y="110"/>
                  </a:moveTo>
                  <a:cubicBezTo>
                    <a:pt x="85" y="111"/>
                    <a:pt x="84" y="112"/>
                    <a:pt x="83" y="112"/>
                  </a:cubicBezTo>
                  <a:cubicBezTo>
                    <a:pt x="82" y="114"/>
                    <a:pt x="81" y="115"/>
                    <a:pt x="80" y="117"/>
                  </a:cubicBezTo>
                  <a:cubicBezTo>
                    <a:pt x="80" y="118"/>
                    <a:pt x="80" y="119"/>
                    <a:pt x="79" y="120"/>
                  </a:cubicBezTo>
                  <a:cubicBezTo>
                    <a:pt x="78" y="121"/>
                    <a:pt x="77" y="122"/>
                    <a:pt x="76" y="121"/>
                  </a:cubicBezTo>
                  <a:cubicBezTo>
                    <a:pt x="75" y="121"/>
                    <a:pt x="74" y="121"/>
                    <a:pt x="74" y="122"/>
                  </a:cubicBezTo>
                  <a:cubicBezTo>
                    <a:pt x="73" y="122"/>
                    <a:pt x="72" y="122"/>
                    <a:pt x="71" y="122"/>
                  </a:cubicBezTo>
                  <a:cubicBezTo>
                    <a:pt x="69" y="121"/>
                    <a:pt x="67" y="121"/>
                    <a:pt x="64" y="121"/>
                  </a:cubicBezTo>
                  <a:cubicBezTo>
                    <a:pt x="60" y="121"/>
                    <a:pt x="56" y="121"/>
                    <a:pt x="52" y="121"/>
                  </a:cubicBezTo>
                  <a:cubicBezTo>
                    <a:pt x="52" y="121"/>
                    <a:pt x="51" y="121"/>
                    <a:pt x="51" y="121"/>
                  </a:cubicBezTo>
                  <a:cubicBezTo>
                    <a:pt x="51" y="121"/>
                    <a:pt x="50" y="122"/>
                    <a:pt x="50" y="122"/>
                  </a:cubicBezTo>
                  <a:cubicBezTo>
                    <a:pt x="49" y="124"/>
                    <a:pt x="48" y="126"/>
                    <a:pt x="47" y="129"/>
                  </a:cubicBezTo>
                  <a:cubicBezTo>
                    <a:pt x="46" y="131"/>
                    <a:pt x="46" y="134"/>
                    <a:pt x="46" y="136"/>
                  </a:cubicBezTo>
                  <a:cubicBezTo>
                    <a:pt x="45" y="139"/>
                    <a:pt x="45" y="141"/>
                    <a:pt x="45" y="143"/>
                  </a:cubicBezTo>
                  <a:cubicBezTo>
                    <a:pt x="44" y="144"/>
                    <a:pt x="44" y="145"/>
                    <a:pt x="44" y="146"/>
                  </a:cubicBezTo>
                  <a:cubicBezTo>
                    <a:pt x="44" y="151"/>
                    <a:pt x="44" y="155"/>
                    <a:pt x="45" y="160"/>
                  </a:cubicBezTo>
                  <a:cubicBezTo>
                    <a:pt x="45" y="163"/>
                    <a:pt x="45" y="166"/>
                    <a:pt x="46" y="169"/>
                  </a:cubicBezTo>
                  <a:cubicBezTo>
                    <a:pt x="46" y="172"/>
                    <a:pt x="47" y="176"/>
                    <a:pt x="48" y="179"/>
                  </a:cubicBezTo>
                  <a:cubicBezTo>
                    <a:pt x="48" y="180"/>
                    <a:pt x="48" y="181"/>
                    <a:pt x="49" y="182"/>
                  </a:cubicBezTo>
                  <a:cubicBezTo>
                    <a:pt x="51" y="186"/>
                    <a:pt x="52" y="191"/>
                    <a:pt x="53" y="196"/>
                  </a:cubicBezTo>
                  <a:cubicBezTo>
                    <a:pt x="54" y="200"/>
                    <a:pt x="54" y="204"/>
                    <a:pt x="54" y="208"/>
                  </a:cubicBezTo>
                  <a:cubicBezTo>
                    <a:pt x="54" y="212"/>
                    <a:pt x="54" y="215"/>
                    <a:pt x="53" y="218"/>
                  </a:cubicBezTo>
                  <a:cubicBezTo>
                    <a:pt x="51" y="223"/>
                    <a:pt x="49" y="226"/>
                    <a:pt x="46" y="230"/>
                  </a:cubicBezTo>
                  <a:cubicBezTo>
                    <a:pt x="44" y="233"/>
                    <a:pt x="41" y="235"/>
                    <a:pt x="37" y="236"/>
                  </a:cubicBezTo>
                  <a:cubicBezTo>
                    <a:pt x="34" y="236"/>
                    <a:pt x="31" y="236"/>
                    <a:pt x="29" y="235"/>
                  </a:cubicBezTo>
                  <a:cubicBezTo>
                    <a:pt x="28" y="234"/>
                    <a:pt x="27" y="234"/>
                    <a:pt x="26" y="233"/>
                  </a:cubicBezTo>
                  <a:cubicBezTo>
                    <a:pt x="22" y="231"/>
                    <a:pt x="19" y="228"/>
                    <a:pt x="17" y="225"/>
                  </a:cubicBezTo>
                  <a:cubicBezTo>
                    <a:pt x="15" y="221"/>
                    <a:pt x="13" y="217"/>
                    <a:pt x="13" y="213"/>
                  </a:cubicBezTo>
                  <a:cubicBezTo>
                    <a:pt x="13" y="209"/>
                    <a:pt x="13" y="206"/>
                    <a:pt x="14" y="202"/>
                  </a:cubicBezTo>
                  <a:cubicBezTo>
                    <a:pt x="14" y="201"/>
                    <a:pt x="14" y="199"/>
                    <a:pt x="14" y="198"/>
                  </a:cubicBezTo>
                  <a:cubicBezTo>
                    <a:pt x="15" y="195"/>
                    <a:pt x="15" y="193"/>
                    <a:pt x="15" y="190"/>
                  </a:cubicBezTo>
                  <a:cubicBezTo>
                    <a:pt x="16" y="187"/>
                    <a:pt x="16" y="184"/>
                    <a:pt x="17" y="181"/>
                  </a:cubicBezTo>
                  <a:cubicBezTo>
                    <a:pt x="19" y="175"/>
                    <a:pt x="21" y="169"/>
                    <a:pt x="22" y="163"/>
                  </a:cubicBezTo>
                  <a:cubicBezTo>
                    <a:pt x="24" y="157"/>
                    <a:pt x="25" y="150"/>
                    <a:pt x="26" y="144"/>
                  </a:cubicBezTo>
                  <a:cubicBezTo>
                    <a:pt x="26" y="141"/>
                    <a:pt x="26" y="138"/>
                    <a:pt x="26" y="135"/>
                  </a:cubicBezTo>
                  <a:cubicBezTo>
                    <a:pt x="26" y="132"/>
                    <a:pt x="25" y="129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cubicBezTo>
                    <a:pt x="22" y="122"/>
                    <a:pt x="22" y="121"/>
                    <a:pt x="22" y="120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18" y="120"/>
                    <a:pt x="15" y="120"/>
                    <a:pt x="13" y="120"/>
                  </a:cubicBezTo>
                  <a:cubicBezTo>
                    <a:pt x="11" y="120"/>
                    <a:pt x="10" y="119"/>
                    <a:pt x="8" y="118"/>
                  </a:cubicBezTo>
                  <a:cubicBezTo>
                    <a:pt x="8" y="117"/>
                    <a:pt x="6" y="116"/>
                    <a:pt x="5" y="115"/>
                  </a:cubicBezTo>
                  <a:cubicBezTo>
                    <a:pt x="2" y="112"/>
                    <a:pt x="1" y="109"/>
                    <a:pt x="0" y="105"/>
                  </a:cubicBezTo>
                  <a:cubicBezTo>
                    <a:pt x="0" y="101"/>
                    <a:pt x="0" y="96"/>
                    <a:pt x="0" y="92"/>
                  </a:cubicBezTo>
                  <a:cubicBezTo>
                    <a:pt x="0" y="86"/>
                    <a:pt x="0" y="81"/>
                    <a:pt x="0" y="75"/>
                  </a:cubicBezTo>
                  <a:cubicBezTo>
                    <a:pt x="1" y="67"/>
                    <a:pt x="2" y="60"/>
                    <a:pt x="5" y="52"/>
                  </a:cubicBezTo>
                  <a:cubicBezTo>
                    <a:pt x="7" y="48"/>
                    <a:pt x="9" y="45"/>
                    <a:pt x="12" y="42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6" y="35"/>
                    <a:pt x="20" y="33"/>
                    <a:pt x="25" y="33"/>
                  </a:cubicBezTo>
                  <a:cubicBezTo>
                    <a:pt x="26" y="32"/>
                    <a:pt x="28" y="33"/>
                    <a:pt x="30" y="34"/>
                  </a:cubicBezTo>
                  <a:cubicBezTo>
                    <a:pt x="31" y="35"/>
                    <a:pt x="33" y="36"/>
                    <a:pt x="35" y="37"/>
                  </a:cubicBezTo>
                  <a:cubicBezTo>
                    <a:pt x="37" y="38"/>
                    <a:pt x="39" y="39"/>
                    <a:pt x="41" y="40"/>
                  </a:cubicBezTo>
                  <a:cubicBezTo>
                    <a:pt x="43" y="41"/>
                    <a:pt x="45" y="41"/>
                    <a:pt x="47" y="41"/>
                  </a:cubicBezTo>
                  <a:cubicBezTo>
                    <a:pt x="52" y="41"/>
                    <a:pt x="56" y="40"/>
                    <a:pt x="61" y="39"/>
                  </a:cubicBezTo>
                  <a:cubicBezTo>
                    <a:pt x="63" y="38"/>
                    <a:pt x="66" y="38"/>
                    <a:pt x="69" y="38"/>
                  </a:cubicBezTo>
                  <a:cubicBezTo>
                    <a:pt x="70" y="38"/>
                    <a:pt x="71" y="38"/>
                    <a:pt x="73" y="38"/>
                  </a:cubicBezTo>
                  <a:cubicBezTo>
                    <a:pt x="74" y="38"/>
                    <a:pt x="76" y="38"/>
                    <a:pt x="77" y="37"/>
                  </a:cubicBezTo>
                  <a:cubicBezTo>
                    <a:pt x="78" y="37"/>
                    <a:pt x="79" y="38"/>
                    <a:pt x="80" y="38"/>
                  </a:cubicBezTo>
                  <a:cubicBezTo>
                    <a:pt x="80" y="39"/>
                    <a:pt x="81" y="39"/>
                    <a:pt x="81" y="39"/>
                  </a:cubicBezTo>
                  <a:cubicBezTo>
                    <a:pt x="82" y="40"/>
                    <a:pt x="83" y="41"/>
                    <a:pt x="84" y="41"/>
                  </a:cubicBezTo>
                  <a:cubicBezTo>
                    <a:pt x="84" y="42"/>
                    <a:pt x="85" y="42"/>
                    <a:pt x="86" y="43"/>
                  </a:cubicBezTo>
                  <a:cubicBezTo>
                    <a:pt x="86" y="43"/>
                    <a:pt x="86" y="44"/>
                    <a:pt x="86" y="44"/>
                  </a:cubicBezTo>
                  <a:cubicBezTo>
                    <a:pt x="88" y="44"/>
                    <a:pt x="88" y="45"/>
                    <a:pt x="89" y="46"/>
                  </a:cubicBezTo>
                  <a:cubicBezTo>
                    <a:pt x="94" y="46"/>
                    <a:pt x="98" y="46"/>
                    <a:pt x="103" y="44"/>
                  </a:cubicBezTo>
                  <a:cubicBezTo>
                    <a:pt x="111" y="42"/>
                    <a:pt x="119" y="40"/>
                    <a:pt x="127" y="37"/>
                  </a:cubicBezTo>
                  <a:cubicBezTo>
                    <a:pt x="131" y="35"/>
                    <a:pt x="135" y="34"/>
                    <a:pt x="139" y="33"/>
                  </a:cubicBezTo>
                  <a:cubicBezTo>
                    <a:pt x="141" y="32"/>
                    <a:pt x="143" y="31"/>
                    <a:pt x="146" y="29"/>
                  </a:cubicBezTo>
                  <a:cubicBezTo>
                    <a:pt x="148" y="28"/>
                    <a:pt x="151" y="26"/>
                    <a:pt x="153" y="25"/>
                  </a:cubicBezTo>
                  <a:cubicBezTo>
                    <a:pt x="155" y="24"/>
                    <a:pt x="156" y="23"/>
                    <a:pt x="156" y="21"/>
                  </a:cubicBezTo>
                  <a:cubicBezTo>
                    <a:pt x="156" y="21"/>
                    <a:pt x="157" y="20"/>
                    <a:pt x="157" y="20"/>
                  </a:cubicBezTo>
                  <a:cubicBezTo>
                    <a:pt x="158" y="20"/>
                    <a:pt x="158" y="20"/>
                    <a:pt x="159" y="19"/>
                  </a:cubicBezTo>
                  <a:cubicBezTo>
                    <a:pt x="160" y="17"/>
                    <a:pt x="161" y="14"/>
                    <a:pt x="163" y="12"/>
                  </a:cubicBezTo>
                  <a:cubicBezTo>
                    <a:pt x="166" y="8"/>
                    <a:pt x="169" y="5"/>
                    <a:pt x="173" y="3"/>
                  </a:cubicBezTo>
                  <a:cubicBezTo>
                    <a:pt x="178" y="0"/>
                    <a:pt x="183" y="0"/>
                    <a:pt x="188" y="2"/>
                  </a:cubicBezTo>
                  <a:cubicBezTo>
                    <a:pt x="189" y="2"/>
                    <a:pt x="190" y="2"/>
                    <a:pt x="190" y="2"/>
                  </a:cubicBezTo>
                  <a:cubicBezTo>
                    <a:pt x="193" y="3"/>
                    <a:pt x="195" y="5"/>
                    <a:pt x="197" y="6"/>
                  </a:cubicBezTo>
                  <a:cubicBezTo>
                    <a:pt x="202" y="11"/>
                    <a:pt x="204" y="16"/>
                    <a:pt x="207" y="22"/>
                  </a:cubicBezTo>
                  <a:cubicBezTo>
                    <a:pt x="207" y="23"/>
                    <a:pt x="208" y="25"/>
                    <a:pt x="208" y="26"/>
                  </a:cubicBezTo>
                  <a:cubicBezTo>
                    <a:pt x="211" y="31"/>
                    <a:pt x="212" y="37"/>
                    <a:pt x="212" y="44"/>
                  </a:cubicBezTo>
                  <a:cubicBezTo>
                    <a:pt x="212" y="53"/>
                    <a:pt x="211" y="62"/>
                    <a:pt x="211" y="71"/>
                  </a:cubicBezTo>
                  <a:cubicBezTo>
                    <a:pt x="210" y="75"/>
                    <a:pt x="210" y="79"/>
                    <a:pt x="209" y="83"/>
                  </a:cubicBezTo>
                  <a:cubicBezTo>
                    <a:pt x="209" y="86"/>
                    <a:pt x="208" y="90"/>
                    <a:pt x="208" y="93"/>
                  </a:cubicBezTo>
                  <a:cubicBezTo>
                    <a:pt x="207" y="101"/>
                    <a:pt x="205" y="108"/>
                    <a:pt x="203" y="116"/>
                  </a:cubicBezTo>
                  <a:cubicBezTo>
                    <a:pt x="203" y="117"/>
                    <a:pt x="202" y="119"/>
                    <a:pt x="202" y="120"/>
                  </a:cubicBezTo>
                  <a:cubicBezTo>
                    <a:pt x="201" y="123"/>
                    <a:pt x="200" y="126"/>
                    <a:pt x="199" y="129"/>
                  </a:cubicBezTo>
                  <a:cubicBezTo>
                    <a:pt x="198" y="133"/>
                    <a:pt x="197" y="136"/>
                    <a:pt x="195" y="140"/>
                  </a:cubicBezTo>
                  <a:cubicBezTo>
                    <a:pt x="192" y="144"/>
                    <a:pt x="189" y="148"/>
                    <a:pt x="186" y="152"/>
                  </a:cubicBezTo>
                  <a:cubicBezTo>
                    <a:pt x="183" y="154"/>
                    <a:pt x="180" y="156"/>
                    <a:pt x="177" y="156"/>
                  </a:cubicBezTo>
                  <a:cubicBezTo>
                    <a:pt x="173" y="156"/>
                    <a:pt x="170" y="156"/>
                    <a:pt x="166" y="155"/>
                  </a:cubicBezTo>
                  <a:cubicBezTo>
                    <a:pt x="164" y="154"/>
                    <a:pt x="161" y="152"/>
                    <a:pt x="159" y="150"/>
                  </a:cubicBezTo>
                  <a:cubicBezTo>
                    <a:pt x="155" y="146"/>
                    <a:pt x="151" y="141"/>
                    <a:pt x="149" y="135"/>
                  </a:cubicBezTo>
                  <a:cubicBezTo>
                    <a:pt x="149" y="132"/>
                    <a:pt x="148" y="130"/>
                    <a:pt x="148" y="128"/>
                  </a:cubicBezTo>
                  <a:cubicBezTo>
                    <a:pt x="147" y="127"/>
                    <a:pt x="147" y="126"/>
                    <a:pt x="146" y="126"/>
                  </a:cubicBezTo>
                  <a:cubicBezTo>
                    <a:pt x="144" y="124"/>
                    <a:pt x="143" y="123"/>
                    <a:pt x="141" y="121"/>
                  </a:cubicBezTo>
                  <a:cubicBezTo>
                    <a:pt x="137" y="118"/>
                    <a:pt x="134" y="116"/>
                    <a:pt x="130" y="115"/>
                  </a:cubicBezTo>
                  <a:cubicBezTo>
                    <a:pt x="124" y="112"/>
                    <a:pt x="118" y="110"/>
                    <a:pt x="111" y="110"/>
                  </a:cubicBezTo>
                  <a:cubicBezTo>
                    <a:pt x="104" y="110"/>
                    <a:pt x="96" y="110"/>
                    <a:pt x="88" y="110"/>
                  </a:cubicBezTo>
                  <a:cubicBezTo>
                    <a:pt x="87" y="110"/>
                    <a:pt x="86" y="110"/>
                    <a:pt x="85" y="110"/>
                  </a:cubicBezTo>
                  <a:close/>
                  <a:moveTo>
                    <a:pt x="153" y="101"/>
                  </a:moveTo>
                  <a:cubicBezTo>
                    <a:pt x="153" y="102"/>
                    <a:pt x="153" y="102"/>
                    <a:pt x="153" y="102"/>
                  </a:cubicBezTo>
                  <a:cubicBezTo>
                    <a:pt x="153" y="105"/>
                    <a:pt x="153" y="108"/>
                    <a:pt x="153" y="110"/>
                  </a:cubicBezTo>
                  <a:cubicBezTo>
                    <a:pt x="153" y="112"/>
                    <a:pt x="153" y="114"/>
                    <a:pt x="154" y="116"/>
                  </a:cubicBezTo>
                  <a:cubicBezTo>
                    <a:pt x="154" y="119"/>
                    <a:pt x="154" y="122"/>
                    <a:pt x="155" y="124"/>
                  </a:cubicBezTo>
                  <a:cubicBezTo>
                    <a:pt x="156" y="126"/>
                    <a:pt x="156" y="128"/>
                    <a:pt x="157" y="129"/>
                  </a:cubicBezTo>
                  <a:cubicBezTo>
                    <a:pt x="160" y="132"/>
                    <a:pt x="162" y="136"/>
                    <a:pt x="164" y="140"/>
                  </a:cubicBezTo>
                  <a:cubicBezTo>
                    <a:pt x="166" y="142"/>
                    <a:pt x="167" y="144"/>
                    <a:pt x="169" y="146"/>
                  </a:cubicBezTo>
                  <a:cubicBezTo>
                    <a:pt x="169" y="146"/>
                    <a:pt x="170" y="146"/>
                    <a:pt x="170" y="146"/>
                  </a:cubicBezTo>
                  <a:cubicBezTo>
                    <a:pt x="172" y="147"/>
                    <a:pt x="175" y="147"/>
                    <a:pt x="177" y="148"/>
                  </a:cubicBezTo>
                  <a:cubicBezTo>
                    <a:pt x="179" y="148"/>
                    <a:pt x="180" y="147"/>
                    <a:pt x="181" y="147"/>
                  </a:cubicBezTo>
                  <a:cubicBezTo>
                    <a:pt x="184" y="145"/>
                    <a:pt x="187" y="143"/>
                    <a:pt x="189" y="140"/>
                  </a:cubicBezTo>
                  <a:cubicBezTo>
                    <a:pt x="194" y="133"/>
                    <a:pt x="198" y="125"/>
                    <a:pt x="200" y="117"/>
                  </a:cubicBezTo>
                  <a:cubicBezTo>
                    <a:pt x="201" y="112"/>
                    <a:pt x="201" y="106"/>
                    <a:pt x="201" y="101"/>
                  </a:cubicBezTo>
                  <a:cubicBezTo>
                    <a:pt x="202" y="95"/>
                    <a:pt x="202" y="88"/>
                    <a:pt x="203" y="82"/>
                  </a:cubicBezTo>
                  <a:cubicBezTo>
                    <a:pt x="203" y="77"/>
                    <a:pt x="204" y="72"/>
                    <a:pt x="204" y="67"/>
                  </a:cubicBezTo>
                  <a:cubicBezTo>
                    <a:pt x="205" y="60"/>
                    <a:pt x="205" y="53"/>
                    <a:pt x="205" y="46"/>
                  </a:cubicBezTo>
                  <a:cubicBezTo>
                    <a:pt x="205" y="44"/>
                    <a:pt x="205" y="42"/>
                    <a:pt x="204" y="40"/>
                  </a:cubicBezTo>
                  <a:cubicBezTo>
                    <a:pt x="204" y="37"/>
                    <a:pt x="203" y="33"/>
                    <a:pt x="202" y="30"/>
                  </a:cubicBezTo>
                  <a:cubicBezTo>
                    <a:pt x="201" y="27"/>
                    <a:pt x="200" y="24"/>
                    <a:pt x="198" y="22"/>
                  </a:cubicBezTo>
                  <a:cubicBezTo>
                    <a:pt x="196" y="19"/>
                    <a:pt x="194" y="16"/>
                    <a:pt x="191" y="14"/>
                  </a:cubicBezTo>
                  <a:cubicBezTo>
                    <a:pt x="190" y="13"/>
                    <a:pt x="188" y="11"/>
                    <a:pt x="186" y="11"/>
                  </a:cubicBezTo>
                  <a:cubicBezTo>
                    <a:pt x="182" y="9"/>
                    <a:pt x="179" y="9"/>
                    <a:pt x="175" y="9"/>
                  </a:cubicBezTo>
                  <a:cubicBezTo>
                    <a:pt x="173" y="9"/>
                    <a:pt x="172" y="10"/>
                    <a:pt x="171" y="12"/>
                  </a:cubicBezTo>
                  <a:cubicBezTo>
                    <a:pt x="170" y="12"/>
                    <a:pt x="171" y="13"/>
                    <a:pt x="171" y="13"/>
                  </a:cubicBezTo>
                  <a:cubicBezTo>
                    <a:pt x="172" y="12"/>
                    <a:pt x="172" y="11"/>
                    <a:pt x="173" y="11"/>
                  </a:cubicBezTo>
                  <a:cubicBezTo>
                    <a:pt x="173" y="10"/>
                    <a:pt x="173" y="10"/>
                    <a:pt x="174" y="10"/>
                  </a:cubicBezTo>
                  <a:cubicBezTo>
                    <a:pt x="175" y="10"/>
                    <a:pt x="176" y="10"/>
                    <a:pt x="176" y="11"/>
                  </a:cubicBezTo>
                  <a:cubicBezTo>
                    <a:pt x="177" y="12"/>
                    <a:pt x="177" y="13"/>
                    <a:pt x="176" y="14"/>
                  </a:cubicBezTo>
                  <a:cubicBezTo>
                    <a:pt x="176" y="14"/>
                    <a:pt x="175" y="15"/>
                    <a:pt x="175" y="14"/>
                  </a:cubicBezTo>
                  <a:cubicBezTo>
                    <a:pt x="174" y="14"/>
                    <a:pt x="174" y="14"/>
                    <a:pt x="174" y="15"/>
                  </a:cubicBezTo>
                  <a:cubicBezTo>
                    <a:pt x="173" y="15"/>
                    <a:pt x="172" y="16"/>
                    <a:pt x="172" y="16"/>
                  </a:cubicBezTo>
                  <a:cubicBezTo>
                    <a:pt x="169" y="19"/>
                    <a:pt x="167" y="22"/>
                    <a:pt x="165" y="25"/>
                  </a:cubicBezTo>
                  <a:cubicBezTo>
                    <a:pt x="164" y="28"/>
                    <a:pt x="162" y="31"/>
                    <a:pt x="161" y="34"/>
                  </a:cubicBezTo>
                  <a:cubicBezTo>
                    <a:pt x="159" y="38"/>
                    <a:pt x="158" y="43"/>
                    <a:pt x="157" y="48"/>
                  </a:cubicBezTo>
                  <a:cubicBezTo>
                    <a:pt x="157" y="49"/>
                    <a:pt x="157" y="49"/>
                    <a:pt x="158" y="49"/>
                  </a:cubicBezTo>
                  <a:cubicBezTo>
                    <a:pt x="159" y="48"/>
                    <a:pt x="159" y="48"/>
                    <a:pt x="160" y="49"/>
                  </a:cubicBezTo>
                  <a:cubicBezTo>
                    <a:pt x="161" y="49"/>
                    <a:pt x="161" y="49"/>
                    <a:pt x="162" y="49"/>
                  </a:cubicBezTo>
                  <a:cubicBezTo>
                    <a:pt x="164" y="49"/>
                    <a:pt x="167" y="49"/>
                    <a:pt x="169" y="49"/>
                  </a:cubicBezTo>
                  <a:cubicBezTo>
                    <a:pt x="178" y="48"/>
                    <a:pt x="186" y="52"/>
                    <a:pt x="192" y="59"/>
                  </a:cubicBezTo>
                  <a:cubicBezTo>
                    <a:pt x="194" y="61"/>
                    <a:pt x="195" y="64"/>
                    <a:pt x="196" y="66"/>
                  </a:cubicBezTo>
                  <a:cubicBezTo>
                    <a:pt x="197" y="69"/>
                    <a:pt x="198" y="71"/>
                    <a:pt x="198" y="74"/>
                  </a:cubicBezTo>
                  <a:cubicBezTo>
                    <a:pt x="198" y="76"/>
                    <a:pt x="198" y="79"/>
                    <a:pt x="197" y="81"/>
                  </a:cubicBezTo>
                  <a:cubicBezTo>
                    <a:pt x="197" y="84"/>
                    <a:pt x="196" y="88"/>
                    <a:pt x="194" y="91"/>
                  </a:cubicBezTo>
                  <a:cubicBezTo>
                    <a:pt x="192" y="93"/>
                    <a:pt x="191" y="95"/>
                    <a:pt x="189" y="97"/>
                  </a:cubicBezTo>
                  <a:cubicBezTo>
                    <a:pt x="188" y="97"/>
                    <a:pt x="188" y="97"/>
                    <a:pt x="187" y="97"/>
                  </a:cubicBezTo>
                  <a:cubicBezTo>
                    <a:pt x="188" y="98"/>
                    <a:pt x="187" y="99"/>
                    <a:pt x="187" y="100"/>
                  </a:cubicBezTo>
                  <a:cubicBezTo>
                    <a:pt x="187" y="101"/>
                    <a:pt x="186" y="103"/>
                    <a:pt x="185" y="105"/>
                  </a:cubicBezTo>
                  <a:cubicBezTo>
                    <a:pt x="184" y="109"/>
                    <a:pt x="182" y="113"/>
                    <a:pt x="179" y="116"/>
                  </a:cubicBezTo>
                  <a:cubicBezTo>
                    <a:pt x="177" y="119"/>
                    <a:pt x="175" y="122"/>
                    <a:pt x="172" y="124"/>
                  </a:cubicBezTo>
                  <a:cubicBezTo>
                    <a:pt x="171" y="126"/>
                    <a:pt x="169" y="127"/>
                    <a:pt x="167" y="129"/>
                  </a:cubicBezTo>
                  <a:cubicBezTo>
                    <a:pt x="167" y="129"/>
                    <a:pt x="166" y="130"/>
                    <a:pt x="165" y="131"/>
                  </a:cubicBezTo>
                  <a:cubicBezTo>
                    <a:pt x="164" y="131"/>
                    <a:pt x="163" y="131"/>
                    <a:pt x="162" y="130"/>
                  </a:cubicBezTo>
                  <a:cubicBezTo>
                    <a:pt x="161" y="129"/>
                    <a:pt x="161" y="128"/>
                    <a:pt x="162" y="127"/>
                  </a:cubicBezTo>
                  <a:cubicBezTo>
                    <a:pt x="162" y="126"/>
                    <a:pt x="163" y="125"/>
                    <a:pt x="165" y="126"/>
                  </a:cubicBezTo>
                  <a:cubicBezTo>
                    <a:pt x="165" y="126"/>
                    <a:pt x="166" y="126"/>
                    <a:pt x="167" y="126"/>
                  </a:cubicBezTo>
                  <a:cubicBezTo>
                    <a:pt x="169" y="124"/>
                    <a:pt x="171" y="123"/>
                    <a:pt x="173" y="121"/>
                  </a:cubicBezTo>
                  <a:cubicBezTo>
                    <a:pt x="177" y="116"/>
                    <a:pt x="181" y="110"/>
                    <a:pt x="183" y="104"/>
                  </a:cubicBezTo>
                  <a:cubicBezTo>
                    <a:pt x="184" y="103"/>
                    <a:pt x="184" y="102"/>
                    <a:pt x="184" y="101"/>
                  </a:cubicBezTo>
                  <a:cubicBezTo>
                    <a:pt x="184" y="101"/>
                    <a:pt x="183" y="100"/>
                    <a:pt x="183" y="100"/>
                  </a:cubicBezTo>
                  <a:cubicBezTo>
                    <a:pt x="180" y="101"/>
                    <a:pt x="176" y="102"/>
                    <a:pt x="173" y="103"/>
                  </a:cubicBezTo>
                  <a:cubicBezTo>
                    <a:pt x="173" y="103"/>
                    <a:pt x="173" y="104"/>
                    <a:pt x="173" y="104"/>
                  </a:cubicBezTo>
                  <a:cubicBezTo>
                    <a:pt x="173" y="104"/>
                    <a:pt x="172" y="105"/>
                    <a:pt x="172" y="105"/>
                  </a:cubicBezTo>
                  <a:cubicBezTo>
                    <a:pt x="171" y="105"/>
                    <a:pt x="170" y="106"/>
                    <a:pt x="170" y="107"/>
                  </a:cubicBezTo>
                  <a:cubicBezTo>
                    <a:pt x="167" y="112"/>
                    <a:pt x="163" y="117"/>
                    <a:pt x="159" y="121"/>
                  </a:cubicBezTo>
                  <a:cubicBezTo>
                    <a:pt x="158" y="122"/>
                    <a:pt x="157" y="121"/>
                    <a:pt x="156" y="120"/>
                  </a:cubicBezTo>
                  <a:cubicBezTo>
                    <a:pt x="156" y="120"/>
                    <a:pt x="155" y="119"/>
                    <a:pt x="155" y="119"/>
                  </a:cubicBezTo>
                  <a:cubicBezTo>
                    <a:pt x="155" y="118"/>
                    <a:pt x="155" y="117"/>
                    <a:pt x="156" y="117"/>
                  </a:cubicBezTo>
                  <a:cubicBezTo>
                    <a:pt x="157" y="116"/>
                    <a:pt x="158" y="116"/>
                    <a:pt x="159" y="117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60" y="117"/>
                    <a:pt x="160" y="117"/>
                    <a:pt x="160" y="116"/>
                  </a:cubicBezTo>
                  <a:cubicBezTo>
                    <a:pt x="164" y="113"/>
                    <a:pt x="166" y="110"/>
                    <a:pt x="168" y="106"/>
                  </a:cubicBezTo>
                  <a:cubicBezTo>
                    <a:pt x="168" y="105"/>
                    <a:pt x="169" y="104"/>
                    <a:pt x="169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3"/>
                    <a:pt x="167" y="103"/>
                    <a:pt x="167" y="104"/>
                  </a:cubicBezTo>
                  <a:cubicBezTo>
                    <a:pt x="166" y="104"/>
                    <a:pt x="166" y="104"/>
                    <a:pt x="165" y="104"/>
                  </a:cubicBezTo>
                  <a:cubicBezTo>
                    <a:pt x="163" y="107"/>
                    <a:pt x="160" y="108"/>
                    <a:pt x="159" y="111"/>
                  </a:cubicBezTo>
                  <a:cubicBezTo>
                    <a:pt x="159" y="111"/>
                    <a:pt x="158" y="111"/>
                    <a:pt x="158" y="112"/>
                  </a:cubicBezTo>
                  <a:cubicBezTo>
                    <a:pt x="157" y="112"/>
                    <a:pt x="157" y="111"/>
                    <a:pt x="156" y="111"/>
                  </a:cubicBezTo>
                  <a:cubicBezTo>
                    <a:pt x="156" y="110"/>
                    <a:pt x="156" y="109"/>
                    <a:pt x="157" y="109"/>
                  </a:cubicBezTo>
                  <a:cubicBezTo>
                    <a:pt x="158" y="108"/>
                    <a:pt x="159" y="108"/>
                    <a:pt x="160" y="107"/>
                  </a:cubicBezTo>
                  <a:cubicBezTo>
                    <a:pt x="161" y="106"/>
                    <a:pt x="162" y="105"/>
                    <a:pt x="164" y="104"/>
                  </a:cubicBezTo>
                  <a:cubicBezTo>
                    <a:pt x="164" y="103"/>
                    <a:pt x="164" y="103"/>
                    <a:pt x="165" y="102"/>
                  </a:cubicBezTo>
                  <a:cubicBezTo>
                    <a:pt x="164" y="102"/>
                    <a:pt x="163" y="102"/>
                    <a:pt x="162" y="102"/>
                  </a:cubicBezTo>
                  <a:cubicBezTo>
                    <a:pt x="160" y="102"/>
                    <a:pt x="158" y="102"/>
                    <a:pt x="156" y="101"/>
                  </a:cubicBezTo>
                  <a:cubicBezTo>
                    <a:pt x="155" y="101"/>
                    <a:pt x="154" y="101"/>
                    <a:pt x="153" y="101"/>
                  </a:cubicBezTo>
                  <a:close/>
                  <a:moveTo>
                    <a:pt x="31" y="53"/>
                  </a:moveTo>
                  <a:cubicBezTo>
                    <a:pt x="31" y="53"/>
                    <a:pt x="31" y="53"/>
                    <a:pt x="31" y="53"/>
                  </a:cubicBezTo>
                  <a:cubicBezTo>
                    <a:pt x="32" y="53"/>
                    <a:pt x="34" y="53"/>
                    <a:pt x="35" y="53"/>
                  </a:cubicBezTo>
                  <a:cubicBezTo>
                    <a:pt x="36" y="53"/>
                    <a:pt x="36" y="53"/>
                    <a:pt x="37" y="53"/>
                  </a:cubicBezTo>
                  <a:cubicBezTo>
                    <a:pt x="38" y="53"/>
                    <a:pt x="38" y="54"/>
                    <a:pt x="38" y="55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2" y="58"/>
                    <a:pt x="29" y="57"/>
                    <a:pt x="25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19" y="59"/>
                    <a:pt x="16" y="62"/>
                    <a:pt x="15" y="66"/>
                  </a:cubicBezTo>
                  <a:cubicBezTo>
                    <a:pt x="13" y="71"/>
                    <a:pt x="10" y="76"/>
                    <a:pt x="8" y="81"/>
                  </a:cubicBezTo>
                  <a:cubicBezTo>
                    <a:pt x="8" y="82"/>
                    <a:pt x="8" y="84"/>
                    <a:pt x="8" y="85"/>
                  </a:cubicBezTo>
                  <a:cubicBezTo>
                    <a:pt x="7" y="89"/>
                    <a:pt x="7" y="92"/>
                    <a:pt x="7" y="96"/>
                  </a:cubicBezTo>
                  <a:cubicBezTo>
                    <a:pt x="7" y="99"/>
                    <a:pt x="8" y="101"/>
                    <a:pt x="8" y="102"/>
                  </a:cubicBezTo>
                  <a:cubicBezTo>
                    <a:pt x="10" y="106"/>
                    <a:pt x="12" y="109"/>
                    <a:pt x="15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18" y="113"/>
                    <a:pt x="21" y="113"/>
                    <a:pt x="24" y="112"/>
                  </a:cubicBezTo>
                  <a:cubicBezTo>
                    <a:pt x="22" y="110"/>
                    <a:pt x="21" y="107"/>
                    <a:pt x="20" y="104"/>
                  </a:cubicBezTo>
                  <a:cubicBezTo>
                    <a:pt x="20" y="104"/>
                    <a:pt x="20" y="104"/>
                    <a:pt x="20" y="105"/>
                  </a:cubicBezTo>
                  <a:cubicBezTo>
                    <a:pt x="20" y="106"/>
                    <a:pt x="19" y="108"/>
                    <a:pt x="19" y="109"/>
                  </a:cubicBezTo>
                  <a:cubicBezTo>
                    <a:pt x="18" y="111"/>
                    <a:pt x="16" y="111"/>
                    <a:pt x="15" y="110"/>
                  </a:cubicBezTo>
                  <a:cubicBezTo>
                    <a:pt x="14" y="109"/>
                    <a:pt x="14" y="108"/>
                    <a:pt x="13" y="106"/>
                  </a:cubicBezTo>
                  <a:cubicBezTo>
                    <a:pt x="12" y="103"/>
                    <a:pt x="11" y="99"/>
                    <a:pt x="11" y="94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8"/>
                    <a:pt x="11" y="86"/>
                    <a:pt x="11" y="85"/>
                  </a:cubicBezTo>
                  <a:cubicBezTo>
                    <a:pt x="12" y="83"/>
                    <a:pt x="13" y="83"/>
                    <a:pt x="14" y="83"/>
                  </a:cubicBezTo>
                  <a:cubicBezTo>
                    <a:pt x="15" y="83"/>
                    <a:pt x="16" y="84"/>
                    <a:pt x="16" y="85"/>
                  </a:cubicBezTo>
                  <a:cubicBezTo>
                    <a:pt x="16" y="86"/>
                    <a:pt x="16" y="87"/>
                    <a:pt x="15" y="87"/>
                  </a:cubicBezTo>
                  <a:cubicBezTo>
                    <a:pt x="15" y="87"/>
                    <a:pt x="15" y="88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3" y="94"/>
                    <a:pt x="13" y="97"/>
                    <a:pt x="14" y="101"/>
                  </a:cubicBezTo>
                  <a:cubicBezTo>
                    <a:pt x="14" y="103"/>
                    <a:pt x="15" y="105"/>
                    <a:pt x="16" y="106"/>
                  </a:cubicBezTo>
                  <a:cubicBezTo>
                    <a:pt x="16" y="107"/>
                    <a:pt x="16" y="108"/>
                    <a:pt x="17" y="108"/>
                  </a:cubicBezTo>
                  <a:cubicBezTo>
                    <a:pt x="17" y="106"/>
                    <a:pt x="18" y="105"/>
                    <a:pt x="18" y="103"/>
                  </a:cubicBezTo>
                  <a:cubicBezTo>
                    <a:pt x="18" y="98"/>
                    <a:pt x="18" y="93"/>
                    <a:pt x="18" y="88"/>
                  </a:cubicBezTo>
                  <a:cubicBezTo>
                    <a:pt x="18" y="88"/>
                    <a:pt x="18" y="87"/>
                    <a:pt x="18" y="87"/>
                  </a:cubicBezTo>
                  <a:cubicBezTo>
                    <a:pt x="19" y="86"/>
                    <a:pt x="19" y="86"/>
                    <a:pt x="20" y="86"/>
                  </a:cubicBezTo>
                  <a:cubicBezTo>
                    <a:pt x="20" y="86"/>
                    <a:pt x="20" y="86"/>
                    <a:pt x="21" y="87"/>
                  </a:cubicBezTo>
                  <a:cubicBezTo>
                    <a:pt x="21" y="87"/>
                    <a:pt x="21" y="87"/>
                    <a:pt x="21" y="88"/>
                  </a:cubicBezTo>
                  <a:cubicBezTo>
                    <a:pt x="21" y="92"/>
                    <a:pt x="21" y="96"/>
                    <a:pt x="22" y="100"/>
                  </a:cubicBezTo>
                  <a:cubicBezTo>
                    <a:pt x="22" y="102"/>
                    <a:pt x="23" y="105"/>
                    <a:pt x="24" y="108"/>
                  </a:cubicBezTo>
                  <a:cubicBezTo>
                    <a:pt x="24" y="109"/>
                    <a:pt x="24" y="109"/>
                    <a:pt x="25" y="110"/>
                  </a:cubicBezTo>
                  <a:cubicBezTo>
                    <a:pt x="25" y="109"/>
                    <a:pt x="26" y="108"/>
                    <a:pt x="26" y="107"/>
                  </a:cubicBezTo>
                  <a:cubicBezTo>
                    <a:pt x="27" y="103"/>
                    <a:pt x="27" y="98"/>
                    <a:pt x="27" y="94"/>
                  </a:cubicBezTo>
                  <a:cubicBezTo>
                    <a:pt x="27" y="92"/>
                    <a:pt x="27" y="90"/>
                    <a:pt x="28" y="88"/>
                  </a:cubicBezTo>
                  <a:cubicBezTo>
                    <a:pt x="28" y="87"/>
                    <a:pt x="28" y="87"/>
                    <a:pt x="29" y="87"/>
                  </a:cubicBezTo>
                  <a:cubicBezTo>
                    <a:pt x="30" y="87"/>
                    <a:pt x="30" y="87"/>
                    <a:pt x="30" y="88"/>
                  </a:cubicBezTo>
                  <a:cubicBezTo>
                    <a:pt x="30" y="90"/>
                    <a:pt x="30" y="91"/>
                    <a:pt x="30" y="92"/>
                  </a:cubicBezTo>
                  <a:cubicBezTo>
                    <a:pt x="30" y="96"/>
                    <a:pt x="31" y="100"/>
                    <a:pt x="32" y="103"/>
                  </a:cubicBezTo>
                  <a:cubicBezTo>
                    <a:pt x="32" y="105"/>
                    <a:pt x="33" y="106"/>
                    <a:pt x="33" y="108"/>
                  </a:cubicBezTo>
                  <a:cubicBezTo>
                    <a:pt x="33" y="108"/>
                    <a:pt x="34" y="108"/>
                    <a:pt x="34" y="109"/>
                  </a:cubicBezTo>
                  <a:cubicBezTo>
                    <a:pt x="34" y="108"/>
                    <a:pt x="34" y="108"/>
                    <a:pt x="35" y="107"/>
                  </a:cubicBezTo>
                  <a:cubicBezTo>
                    <a:pt x="35" y="105"/>
                    <a:pt x="36" y="104"/>
                    <a:pt x="36" y="102"/>
                  </a:cubicBezTo>
                  <a:cubicBezTo>
                    <a:pt x="36" y="97"/>
                    <a:pt x="37" y="93"/>
                    <a:pt x="37" y="88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7" y="86"/>
                    <a:pt x="38" y="85"/>
                    <a:pt x="38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90"/>
                    <a:pt x="40" y="92"/>
                    <a:pt x="40" y="95"/>
                  </a:cubicBezTo>
                  <a:cubicBezTo>
                    <a:pt x="41" y="98"/>
                    <a:pt x="42" y="101"/>
                    <a:pt x="43" y="104"/>
                  </a:cubicBezTo>
                  <a:cubicBezTo>
                    <a:pt x="43" y="105"/>
                    <a:pt x="44" y="106"/>
                    <a:pt x="44" y="106"/>
                  </a:cubicBezTo>
                  <a:cubicBezTo>
                    <a:pt x="44" y="106"/>
                    <a:pt x="45" y="106"/>
                    <a:pt x="45" y="105"/>
                  </a:cubicBezTo>
                  <a:cubicBezTo>
                    <a:pt x="45" y="101"/>
                    <a:pt x="45" y="97"/>
                    <a:pt x="45" y="93"/>
                  </a:cubicBezTo>
                  <a:cubicBezTo>
                    <a:pt x="45" y="91"/>
                    <a:pt x="45" y="89"/>
                    <a:pt x="45" y="88"/>
                  </a:cubicBezTo>
                  <a:cubicBezTo>
                    <a:pt x="45" y="87"/>
                    <a:pt x="46" y="86"/>
                    <a:pt x="46" y="86"/>
                  </a:cubicBezTo>
                  <a:cubicBezTo>
                    <a:pt x="47" y="86"/>
                    <a:pt x="48" y="87"/>
                    <a:pt x="48" y="88"/>
                  </a:cubicBezTo>
                  <a:cubicBezTo>
                    <a:pt x="48" y="88"/>
                    <a:pt x="48" y="89"/>
                    <a:pt x="48" y="90"/>
                  </a:cubicBezTo>
                  <a:cubicBezTo>
                    <a:pt x="49" y="94"/>
                    <a:pt x="50" y="99"/>
                    <a:pt x="51" y="103"/>
                  </a:cubicBezTo>
                  <a:cubicBezTo>
                    <a:pt x="51" y="104"/>
                    <a:pt x="52" y="105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5"/>
                    <a:pt x="52" y="105"/>
                  </a:cubicBezTo>
                  <a:cubicBezTo>
                    <a:pt x="53" y="101"/>
                    <a:pt x="53" y="98"/>
                    <a:pt x="53" y="95"/>
                  </a:cubicBezTo>
                  <a:cubicBezTo>
                    <a:pt x="53" y="92"/>
                    <a:pt x="53" y="90"/>
                    <a:pt x="53" y="88"/>
                  </a:cubicBezTo>
                  <a:cubicBezTo>
                    <a:pt x="53" y="87"/>
                    <a:pt x="54" y="87"/>
                    <a:pt x="54" y="87"/>
                  </a:cubicBezTo>
                  <a:cubicBezTo>
                    <a:pt x="55" y="86"/>
                    <a:pt x="55" y="87"/>
                    <a:pt x="55" y="88"/>
                  </a:cubicBezTo>
                  <a:cubicBezTo>
                    <a:pt x="56" y="90"/>
                    <a:pt x="57" y="92"/>
                    <a:pt x="58" y="94"/>
                  </a:cubicBezTo>
                  <a:cubicBezTo>
                    <a:pt x="60" y="99"/>
                    <a:pt x="62" y="104"/>
                    <a:pt x="65" y="109"/>
                  </a:cubicBezTo>
                  <a:cubicBezTo>
                    <a:pt x="66" y="110"/>
                    <a:pt x="66" y="110"/>
                    <a:pt x="66" y="111"/>
                  </a:cubicBezTo>
                  <a:cubicBezTo>
                    <a:pt x="66" y="112"/>
                    <a:pt x="65" y="113"/>
                    <a:pt x="64" y="113"/>
                  </a:cubicBezTo>
                  <a:cubicBezTo>
                    <a:pt x="63" y="113"/>
                    <a:pt x="62" y="112"/>
                    <a:pt x="61" y="111"/>
                  </a:cubicBezTo>
                  <a:cubicBezTo>
                    <a:pt x="60" y="109"/>
                    <a:pt x="59" y="106"/>
                    <a:pt x="58" y="104"/>
                  </a:cubicBezTo>
                  <a:cubicBezTo>
                    <a:pt x="57" y="102"/>
                    <a:pt x="57" y="99"/>
                    <a:pt x="56" y="97"/>
                  </a:cubicBezTo>
                  <a:cubicBezTo>
                    <a:pt x="56" y="97"/>
                    <a:pt x="56" y="96"/>
                    <a:pt x="56" y="96"/>
                  </a:cubicBezTo>
                  <a:cubicBezTo>
                    <a:pt x="55" y="96"/>
                    <a:pt x="55" y="97"/>
                    <a:pt x="55" y="97"/>
                  </a:cubicBezTo>
                  <a:cubicBezTo>
                    <a:pt x="55" y="100"/>
                    <a:pt x="55" y="104"/>
                    <a:pt x="54" y="107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53" y="110"/>
                    <a:pt x="52" y="110"/>
                    <a:pt x="51" y="109"/>
                  </a:cubicBezTo>
                  <a:cubicBezTo>
                    <a:pt x="51" y="109"/>
                    <a:pt x="50" y="108"/>
                    <a:pt x="50" y="108"/>
                  </a:cubicBezTo>
                  <a:cubicBezTo>
                    <a:pt x="49" y="105"/>
                    <a:pt x="48" y="103"/>
                    <a:pt x="48" y="101"/>
                  </a:cubicBezTo>
                  <a:cubicBezTo>
                    <a:pt x="48" y="101"/>
                    <a:pt x="48" y="100"/>
                    <a:pt x="48" y="100"/>
                  </a:cubicBezTo>
                  <a:cubicBezTo>
                    <a:pt x="47" y="101"/>
                    <a:pt x="47" y="103"/>
                    <a:pt x="47" y="104"/>
                  </a:cubicBezTo>
                  <a:cubicBezTo>
                    <a:pt x="47" y="105"/>
                    <a:pt x="47" y="107"/>
                    <a:pt x="46" y="108"/>
                  </a:cubicBezTo>
                  <a:cubicBezTo>
                    <a:pt x="46" y="110"/>
                    <a:pt x="44" y="110"/>
                    <a:pt x="43" y="109"/>
                  </a:cubicBezTo>
                  <a:cubicBezTo>
                    <a:pt x="42" y="108"/>
                    <a:pt x="42" y="107"/>
                    <a:pt x="41" y="106"/>
                  </a:cubicBezTo>
                  <a:cubicBezTo>
                    <a:pt x="40" y="104"/>
                    <a:pt x="40" y="102"/>
                    <a:pt x="39" y="100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8" y="99"/>
                    <a:pt x="38" y="100"/>
                    <a:pt x="38" y="101"/>
                  </a:cubicBezTo>
                  <a:cubicBezTo>
                    <a:pt x="38" y="103"/>
                    <a:pt x="37" y="106"/>
                    <a:pt x="37" y="108"/>
                  </a:cubicBezTo>
                  <a:cubicBezTo>
                    <a:pt x="36" y="109"/>
                    <a:pt x="36" y="110"/>
                    <a:pt x="35" y="110"/>
                  </a:cubicBezTo>
                  <a:cubicBezTo>
                    <a:pt x="35" y="111"/>
                    <a:pt x="34" y="111"/>
                    <a:pt x="33" y="110"/>
                  </a:cubicBezTo>
                  <a:cubicBezTo>
                    <a:pt x="32" y="110"/>
                    <a:pt x="32" y="109"/>
                    <a:pt x="31" y="109"/>
                  </a:cubicBezTo>
                  <a:cubicBezTo>
                    <a:pt x="30" y="107"/>
                    <a:pt x="30" y="106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5"/>
                    <a:pt x="28" y="106"/>
                    <a:pt x="28" y="108"/>
                  </a:cubicBezTo>
                  <a:cubicBezTo>
                    <a:pt x="28" y="109"/>
                    <a:pt x="27" y="111"/>
                    <a:pt x="26" y="112"/>
                  </a:cubicBezTo>
                  <a:cubicBezTo>
                    <a:pt x="27" y="112"/>
                    <a:pt x="28" y="112"/>
                    <a:pt x="28" y="112"/>
                  </a:cubicBezTo>
                  <a:cubicBezTo>
                    <a:pt x="29" y="112"/>
                    <a:pt x="30" y="112"/>
                    <a:pt x="31" y="112"/>
                  </a:cubicBezTo>
                  <a:cubicBezTo>
                    <a:pt x="37" y="112"/>
                    <a:pt x="44" y="112"/>
                    <a:pt x="50" y="112"/>
                  </a:cubicBezTo>
                  <a:cubicBezTo>
                    <a:pt x="56" y="112"/>
                    <a:pt x="63" y="113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4"/>
                    <a:pt x="68" y="112"/>
                    <a:pt x="68" y="110"/>
                  </a:cubicBezTo>
                  <a:cubicBezTo>
                    <a:pt x="67" y="106"/>
                    <a:pt x="66" y="102"/>
                    <a:pt x="65" y="98"/>
                  </a:cubicBezTo>
                  <a:cubicBezTo>
                    <a:pt x="64" y="96"/>
                    <a:pt x="64" y="93"/>
                    <a:pt x="63" y="91"/>
                  </a:cubicBezTo>
                  <a:cubicBezTo>
                    <a:pt x="63" y="88"/>
                    <a:pt x="63" y="84"/>
                    <a:pt x="63" y="81"/>
                  </a:cubicBezTo>
                  <a:cubicBezTo>
                    <a:pt x="63" y="78"/>
                    <a:pt x="64" y="74"/>
                    <a:pt x="64" y="71"/>
                  </a:cubicBezTo>
                  <a:cubicBezTo>
                    <a:pt x="64" y="64"/>
                    <a:pt x="65" y="58"/>
                    <a:pt x="67" y="52"/>
                  </a:cubicBezTo>
                  <a:cubicBezTo>
                    <a:pt x="68" y="49"/>
                    <a:pt x="69" y="46"/>
                    <a:pt x="71" y="44"/>
                  </a:cubicBezTo>
                  <a:cubicBezTo>
                    <a:pt x="71" y="44"/>
                    <a:pt x="71" y="43"/>
                    <a:pt x="71" y="43"/>
                  </a:cubicBezTo>
                  <a:cubicBezTo>
                    <a:pt x="71" y="43"/>
                    <a:pt x="70" y="43"/>
                    <a:pt x="70" y="43"/>
                  </a:cubicBezTo>
                  <a:cubicBezTo>
                    <a:pt x="66" y="43"/>
                    <a:pt x="63" y="43"/>
                    <a:pt x="59" y="43"/>
                  </a:cubicBezTo>
                  <a:cubicBezTo>
                    <a:pt x="54" y="44"/>
                    <a:pt x="48" y="43"/>
                    <a:pt x="42" y="44"/>
                  </a:cubicBezTo>
                  <a:cubicBezTo>
                    <a:pt x="41" y="44"/>
                    <a:pt x="40" y="44"/>
                    <a:pt x="39" y="44"/>
                  </a:cubicBezTo>
                  <a:cubicBezTo>
                    <a:pt x="39" y="44"/>
                    <a:pt x="38" y="44"/>
                    <a:pt x="38" y="44"/>
                  </a:cubicBezTo>
                  <a:cubicBezTo>
                    <a:pt x="37" y="44"/>
                    <a:pt x="35" y="44"/>
                    <a:pt x="34" y="44"/>
                  </a:cubicBezTo>
                  <a:cubicBezTo>
                    <a:pt x="32" y="44"/>
                    <a:pt x="29" y="45"/>
                    <a:pt x="28" y="47"/>
                  </a:cubicBezTo>
                  <a:cubicBezTo>
                    <a:pt x="27" y="47"/>
                    <a:pt x="26" y="48"/>
                    <a:pt x="26" y="49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31" y="49"/>
                    <a:pt x="34" y="49"/>
                    <a:pt x="38" y="48"/>
                  </a:cubicBezTo>
                  <a:cubicBezTo>
                    <a:pt x="44" y="48"/>
                    <a:pt x="50" y="47"/>
                    <a:pt x="5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2" y="50"/>
                    <a:pt x="48" y="50"/>
                    <a:pt x="44" y="51"/>
                  </a:cubicBezTo>
                  <a:cubicBezTo>
                    <a:pt x="39" y="51"/>
                    <a:pt x="35" y="52"/>
                    <a:pt x="31" y="53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5" y="70"/>
                  </a:cubicBezTo>
                  <a:cubicBezTo>
                    <a:pt x="77" y="69"/>
                    <a:pt x="80" y="68"/>
                    <a:pt x="82" y="67"/>
                  </a:cubicBezTo>
                  <a:cubicBezTo>
                    <a:pt x="83" y="67"/>
                    <a:pt x="83" y="66"/>
                    <a:pt x="83" y="66"/>
                  </a:cubicBezTo>
                  <a:cubicBezTo>
                    <a:pt x="84" y="66"/>
                    <a:pt x="85" y="66"/>
                    <a:pt x="85" y="67"/>
                  </a:cubicBezTo>
                  <a:cubicBezTo>
                    <a:pt x="85" y="67"/>
                    <a:pt x="85" y="68"/>
                    <a:pt x="85" y="68"/>
                  </a:cubicBezTo>
                  <a:cubicBezTo>
                    <a:pt x="84" y="69"/>
                    <a:pt x="84" y="69"/>
                    <a:pt x="84" y="70"/>
                  </a:cubicBezTo>
                  <a:cubicBezTo>
                    <a:pt x="81" y="72"/>
                    <a:pt x="77" y="75"/>
                    <a:pt x="74" y="78"/>
                  </a:cubicBezTo>
                  <a:cubicBezTo>
                    <a:pt x="73" y="79"/>
                    <a:pt x="73" y="80"/>
                    <a:pt x="73" y="81"/>
                  </a:cubicBezTo>
                  <a:cubicBezTo>
                    <a:pt x="73" y="81"/>
                    <a:pt x="74" y="80"/>
                    <a:pt x="74" y="80"/>
                  </a:cubicBezTo>
                  <a:cubicBezTo>
                    <a:pt x="77" y="79"/>
                    <a:pt x="81" y="77"/>
                    <a:pt x="84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7" y="76"/>
                    <a:pt x="87" y="76"/>
                    <a:pt x="87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5" y="78"/>
                    <a:pt x="85" y="78"/>
                    <a:pt x="85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2"/>
                    <a:pt x="86" y="83"/>
                    <a:pt x="86" y="83"/>
                  </a:cubicBezTo>
                  <a:cubicBezTo>
                    <a:pt x="86" y="83"/>
                    <a:pt x="87" y="84"/>
                    <a:pt x="86" y="84"/>
                  </a:cubicBezTo>
                  <a:cubicBezTo>
                    <a:pt x="86" y="85"/>
                    <a:pt x="86" y="86"/>
                    <a:pt x="87" y="87"/>
                  </a:cubicBezTo>
                  <a:cubicBezTo>
                    <a:pt x="87" y="86"/>
                    <a:pt x="88" y="86"/>
                    <a:pt x="89" y="85"/>
                  </a:cubicBezTo>
                  <a:cubicBezTo>
                    <a:pt x="89" y="85"/>
                    <a:pt x="89" y="84"/>
                    <a:pt x="89" y="84"/>
                  </a:cubicBezTo>
                  <a:cubicBezTo>
                    <a:pt x="90" y="81"/>
                    <a:pt x="90" y="79"/>
                    <a:pt x="90" y="76"/>
                  </a:cubicBezTo>
                  <a:cubicBezTo>
                    <a:pt x="90" y="76"/>
                    <a:pt x="90" y="76"/>
                    <a:pt x="91" y="75"/>
                  </a:cubicBezTo>
                  <a:cubicBezTo>
                    <a:pt x="91" y="75"/>
                    <a:pt x="91" y="74"/>
                    <a:pt x="92" y="74"/>
                  </a:cubicBezTo>
                  <a:cubicBezTo>
                    <a:pt x="92" y="74"/>
                    <a:pt x="93" y="75"/>
                    <a:pt x="93" y="75"/>
                  </a:cubicBezTo>
                  <a:cubicBezTo>
                    <a:pt x="93" y="75"/>
                    <a:pt x="93" y="76"/>
                    <a:pt x="93" y="76"/>
                  </a:cubicBezTo>
                  <a:cubicBezTo>
                    <a:pt x="93" y="78"/>
                    <a:pt x="94" y="79"/>
                    <a:pt x="94" y="81"/>
                  </a:cubicBezTo>
                  <a:cubicBezTo>
                    <a:pt x="96" y="81"/>
                    <a:pt x="96" y="82"/>
                    <a:pt x="96" y="83"/>
                  </a:cubicBezTo>
                  <a:cubicBezTo>
                    <a:pt x="96" y="85"/>
                    <a:pt x="96" y="85"/>
                    <a:pt x="94" y="86"/>
                  </a:cubicBezTo>
                  <a:cubicBezTo>
                    <a:pt x="94" y="86"/>
                    <a:pt x="94" y="87"/>
                    <a:pt x="94" y="87"/>
                  </a:cubicBezTo>
                  <a:cubicBezTo>
                    <a:pt x="94" y="88"/>
                    <a:pt x="94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7" y="87"/>
                    <a:pt x="97" y="87"/>
                    <a:pt x="97" y="85"/>
                  </a:cubicBezTo>
                  <a:cubicBezTo>
                    <a:pt x="97" y="82"/>
                    <a:pt x="97" y="78"/>
                    <a:pt x="97" y="74"/>
                  </a:cubicBezTo>
                  <a:cubicBezTo>
                    <a:pt x="97" y="74"/>
                    <a:pt x="97" y="74"/>
                    <a:pt x="97" y="73"/>
                  </a:cubicBezTo>
                  <a:cubicBezTo>
                    <a:pt x="97" y="73"/>
                    <a:pt x="98" y="72"/>
                    <a:pt x="98" y="72"/>
                  </a:cubicBezTo>
                  <a:cubicBezTo>
                    <a:pt x="99" y="72"/>
                    <a:pt x="99" y="73"/>
                    <a:pt x="99" y="73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7"/>
                    <a:pt x="100" y="80"/>
                    <a:pt x="100" y="83"/>
                  </a:cubicBezTo>
                  <a:cubicBezTo>
                    <a:pt x="100" y="83"/>
                    <a:pt x="100" y="84"/>
                    <a:pt x="100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2" y="84"/>
                    <a:pt x="102" y="84"/>
                    <a:pt x="103" y="84"/>
                  </a:cubicBezTo>
                  <a:cubicBezTo>
                    <a:pt x="103" y="85"/>
                    <a:pt x="103" y="85"/>
                    <a:pt x="102" y="86"/>
                  </a:cubicBezTo>
                  <a:cubicBezTo>
                    <a:pt x="102" y="86"/>
                    <a:pt x="101" y="87"/>
                    <a:pt x="101" y="87"/>
                  </a:cubicBezTo>
                  <a:cubicBezTo>
                    <a:pt x="101" y="87"/>
                    <a:pt x="101" y="88"/>
                    <a:pt x="101" y="88"/>
                  </a:cubicBezTo>
                  <a:cubicBezTo>
                    <a:pt x="101" y="89"/>
                    <a:pt x="101" y="90"/>
                    <a:pt x="101" y="91"/>
                  </a:cubicBezTo>
                  <a:cubicBezTo>
                    <a:pt x="102" y="91"/>
                    <a:pt x="102" y="90"/>
                    <a:pt x="103" y="90"/>
                  </a:cubicBezTo>
                  <a:cubicBezTo>
                    <a:pt x="103" y="88"/>
                    <a:pt x="103" y="85"/>
                    <a:pt x="103" y="83"/>
                  </a:cubicBezTo>
                  <a:cubicBezTo>
                    <a:pt x="104" y="80"/>
                    <a:pt x="104" y="77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2"/>
                    <a:pt x="105" y="71"/>
                    <a:pt x="106" y="71"/>
                  </a:cubicBezTo>
                  <a:cubicBezTo>
                    <a:pt x="106" y="71"/>
                    <a:pt x="107" y="72"/>
                    <a:pt x="107" y="73"/>
                  </a:cubicBezTo>
                  <a:cubicBezTo>
                    <a:pt x="107" y="73"/>
                    <a:pt x="107" y="74"/>
                    <a:pt x="107" y="74"/>
                  </a:cubicBezTo>
                  <a:cubicBezTo>
                    <a:pt x="107" y="78"/>
                    <a:pt x="108" y="82"/>
                    <a:pt x="108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9" y="87"/>
                    <a:pt x="109" y="87"/>
                    <a:pt x="110" y="86"/>
                  </a:cubicBezTo>
                  <a:cubicBezTo>
                    <a:pt x="110" y="86"/>
                    <a:pt x="110" y="86"/>
                    <a:pt x="110" y="85"/>
                  </a:cubicBezTo>
                  <a:cubicBezTo>
                    <a:pt x="111" y="83"/>
                    <a:pt x="111" y="81"/>
                    <a:pt x="111" y="79"/>
                  </a:cubicBezTo>
                  <a:cubicBezTo>
                    <a:pt x="112" y="76"/>
                    <a:pt x="112" y="73"/>
                    <a:pt x="112" y="71"/>
                  </a:cubicBezTo>
                  <a:cubicBezTo>
                    <a:pt x="112" y="70"/>
                    <a:pt x="113" y="70"/>
                    <a:pt x="113" y="69"/>
                  </a:cubicBezTo>
                  <a:cubicBezTo>
                    <a:pt x="113" y="69"/>
                    <a:pt x="113" y="69"/>
                    <a:pt x="114" y="69"/>
                  </a:cubicBezTo>
                  <a:cubicBezTo>
                    <a:pt x="114" y="69"/>
                    <a:pt x="115" y="69"/>
                    <a:pt x="115" y="69"/>
                  </a:cubicBezTo>
                  <a:cubicBezTo>
                    <a:pt x="115" y="70"/>
                    <a:pt x="115" y="70"/>
                    <a:pt x="115" y="71"/>
                  </a:cubicBezTo>
                  <a:cubicBezTo>
                    <a:pt x="115" y="76"/>
                    <a:pt x="116" y="80"/>
                    <a:pt x="116" y="85"/>
                  </a:cubicBezTo>
                  <a:cubicBezTo>
                    <a:pt x="116" y="87"/>
                    <a:pt x="116" y="88"/>
                    <a:pt x="116" y="90"/>
                  </a:cubicBezTo>
                  <a:cubicBezTo>
                    <a:pt x="118" y="90"/>
                    <a:pt x="118" y="89"/>
                    <a:pt x="118" y="88"/>
                  </a:cubicBezTo>
                  <a:cubicBezTo>
                    <a:pt x="119" y="84"/>
                    <a:pt x="119" y="79"/>
                    <a:pt x="120" y="75"/>
                  </a:cubicBezTo>
                  <a:cubicBezTo>
                    <a:pt x="120" y="74"/>
                    <a:pt x="120" y="73"/>
                    <a:pt x="120" y="72"/>
                  </a:cubicBezTo>
                  <a:cubicBezTo>
                    <a:pt x="120" y="71"/>
                    <a:pt x="121" y="71"/>
                    <a:pt x="121" y="71"/>
                  </a:cubicBezTo>
                  <a:cubicBezTo>
                    <a:pt x="122" y="71"/>
                    <a:pt x="122" y="72"/>
                    <a:pt x="122" y="72"/>
                  </a:cubicBezTo>
                  <a:cubicBezTo>
                    <a:pt x="122" y="73"/>
                    <a:pt x="122" y="74"/>
                    <a:pt x="122" y="75"/>
                  </a:cubicBezTo>
                  <a:cubicBezTo>
                    <a:pt x="123" y="78"/>
                    <a:pt x="123" y="82"/>
                    <a:pt x="123" y="85"/>
                  </a:cubicBezTo>
                  <a:cubicBezTo>
                    <a:pt x="123" y="86"/>
                    <a:pt x="123" y="86"/>
                    <a:pt x="123" y="87"/>
                  </a:cubicBezTo>
                  <a:cubicBezTo>
                    <a:pt x="125" y="87"/>
                    <a:pt x="125" y="88"/>
                    <a:pt x="124" y="89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3" y="91"/>
                    <a:pt x="123" y="93"/>
                    <a:pt x="124" y="94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5" y="89"/>
                    <a:pt x="125" y="85"/>
                    <a:pt x="126" y="80"/>
                  </a:cubicBezTo>
                  <a:cubicBezTo>
                    <a:pt x="126" y="77"/>
                    <a:pt x="127" y="73"/>
                    <a:pt x="127" y="69"/>
                  </a:cubicBezTo>
                  <a:cubicBezTo>
                    <a:pt x="127" y="69"/>
                    <a:pt x="128" y="68"/>
                    <a:pt x="128" y="68"/>
                  </a:cubicBezTo>
                  <a:cubicBezTo>
                    <a:pt x="128" y="67"/>
                    <a:pt x="129" y="67"/>
                    <a:pt x="130" y="68"/>
                  </a:cubicBezTo>
                  <a:cubicBezTo>
                    <a:pt x="130" y="68"/>
                    <a:pt x="130" y="68"/>
                    <a:pt x="130" y="69"/>
                  </a:cubicBezTo>
                  <a:cubicBezTo>
                    <a:pt x="130" y="70"/>
                    <a:pt x="130" y="71"/>
                    <a:pt x="130" y="72"/>
                  </a:cubicBezTo>
                  <a:cubicBezTo>
                    <a:pt x="130" y="78"/>
                    <a:pt x="131" y="84"/>
                    <a:pt x="131" y="89"/>
                  </a:cubicBezTo>
                  <a:cubicBezTo>
                    <a:pt x="131" y="90"/>
                    <a:pt x="131" y="90"/>
                    <a:pt x="131" y="91"/>
                  </a:cubicBezTo>
                  <a:cubicBezTo>
                    <a:pt x="132" y="91"/>
                    <a:pt x="132" y="91"/>
                    <a:pt x="132" y="90"/>
                  </a:cubicBezTo>
                  <a:cubicBezTo>
                    <a:pt x="132" y="88"/>
                    <a:pt x="132" y="86"/>
                    <a:pt x="133" y="83"/>
                  </a:cubicBezTo>
                  <a:cubicBezTo>
                    <a:pt x="133" y="78"/>
                    <a:pt x="134" y="72"/>
                    <a:pt x="135" y="67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5"/>
                    <a:pt x="135" y="64"/>
                    <a:pt x="136" y="64"/>
                  </a:cubicBezTo>
                  <a:cubicBezTo>
                    <a:pt x="137" y="64"/>
                    <a:pt x="137" y="65"/>
                    <a:pt x="137" y="66"/>
                  </a:cubicBezTo>
                  <a:cubicBezTo>
                    <a:pt x="137" y="66"/>
                    <a:pt x="137" y="67"/>
                    <a:pt x="137" y="68"/>
                  </a:cubicBezTo>
                  <a:cubicBezTo>
                    <a:pt x="138" y="74"/>
                    <a:pt x="138" y="80"/>
                    <a:pt x="138" y="86"/>
                  </a:cubicBezTo>
                  <a:cubicBezTo>
                    <a:pt x="138" y="89"/>
                    <a:pt x="138" y="92"/>
                    <a:pt x="138" y="95"/>
                  </a:cubicBezTo>
                  <a:cubicBezTo>
                    <a:pt x="138" y="95"/>
                    <a:pt x="138" y="96"/>
                    <a:pt x="138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9" y="95"/>
                    <a:pt x="139" y="95"/>
                    <a:pt x="139" y="94"/>
                  </a:cubicBezTo>
                  <a:cubicBezTo>
                    <a:pt x="139" y="85"/>
                    <a:pt x="139" y="76"/>
                    <a:pt x="140" y="67"/>
                  </a:cubicBezTo>
                  <a:cubicBezTo>
                    <a:pt x="140" y="67"/>
                    <a:pt x="140" y="66"/>
                    <a:pt x="141" y="65"/>
                  </a:cubicBezTo>
                  <a:cubicBezTo>
                    <a:pt x="141" y="65"/>
                    <a:pt x="141" y="64"/>
                    <a:pt x="142" y="64"/>
                  </a:cubicBezTo>
                  <a:cubicBezTo>
                    <a:pt x="143" y="64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3" y="72"/>
                    <a:pt x="144" y="77"/>
                    <a:pt x="144" y="82"/>
                  </a:cubicBezTo>
                  <a:cubicBezTo>
                    <a:pt x="144" y="87"/>
                    <a:pt x="144" y="92"/>
                    <a:pt x="145" y="98"/>
                  </a:cubicBezTo>
                  <a:cubicBezTo>
                    <a:pt x="145" y="99"/>
                    <a:pt x="146" y="100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94"/>
                    <a:pt x="146" y="88"/>
                    <a:pt x="146" y="82"/>
                  </a:cubicBezTo>
                  <a:cubicBezTo>
                    <a:pt x="146" y="73"/>
                    <a:pt x="146" y="64"/>
                    <a:pt x="147" y="56"/>
                  </a:cubicBezTo>
                  <a:cubicBezTo>
                    <a:pt x="148" y="48"/>
                    <a:pt x="149" y="41"/>
                    <a:pt x="152" y="34"/>
                  </a:cubicBezTo>
                  <a:cubicBezTo>
                    <a:pt x="152" y="34"/>
                    <a:pt x="152" y="33"/>
                    <a:pt x="152" y="32"/>
                  </a:cubicBezTo>
                  <a:cubicBezTo>
                    <a:pt x="151" y="33"/>
                    <a:pt x="150" y="34"/>
                    <a:pt x="149" y="35"/>
                  </a:cubicBezTo>
                  <a:cubicBezTo>
                    <a:pt x="142" y="39"/>
                    <a:pt x="134" y="42"/>
                    <a:pt x="126" y="44"/>
                  </a:cubicBezTo>
                  <a:cubicBezTo>
                    <a:pt x="118" y="46"/>
                    <a:pt x="111" y="48"/>
                    <a:pt x="103" y="50"/>
                  </a:cubicBezTo>
                  <a:cubicBezTo>
                    <a:pt x="98" y="51"/>
                    <a:pt x="92" y="52"/>
                    <a:pt x="87" y="52"/>
                  </a:cubicBezTo>
                  <a:cubicBezTo>
                    <a:pt x="86" y="52"/>
                    <a:pt x="85" y="52"/>
                    <a:pt x="85" y="52"/>
                  </a:cubicBezTo>
                  <a:cubicBezTo>
                    <a:pt x="84" y="52"/>
                    <a:pt x="83" y="52"/>
                    <a:pt x="82" y="52"/>
                  </a:cubicBezTo>
                  <a:cubicBezTo>
                    <a:pt x="79" y="52"/>
                    <a:pt x="77" y="52"/>
                    <a:pt x="74" y="51"/>
                  </a:cubicBezTo>
                  <a:cubicBezTo>
                    <a:pt x="74" y="51"/>
                    <a:pt x="74" y="51"/>
                    <a:pt x="73" y="51"/>
                  </a:cubicBezTo>
                  <a:cubicBezTo>
                    <a:pt x="73" y="53"/>
                    <a:pt x="72" y="55"/>
                    <a:pt x="71" y="57"/>
                  </a:cubicBezTo>
                  <a:cubicBezTo>
                    <a:pt x="72" y="57"/>
                    <a:pt x="73" y="57"/>
                    <a:pt x="74" y="56"/>
                  </a:cubicBezTo>
                  <a:cubicBezTo>
                    <a:pt x="75" y="56"/>
                    <a:pt x="77" y="55"/>
                    <a:pt x="79" y="55"/>
                  </a:cubicBezTo>
                  <a:cubicBezTo>
                    <a:pt x="80" y="54"/>
                    <a:pt x="80" y="55"/>
                    <a:pt x="80" y="55"/>
                  </a:cubicBezTo>
                  <a:cubicBezTo>
                    <a:pt x="81" y="56"/>
                    <a:pt x="81" y="56"/>
                    <a:pt x="80" y="57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8"/>
                    <a:pt x="81" y="58"/>
                    <a:pt x="82" y="58"/>
                  </a:cubicBezTo>
                  <a:cubicBezTo>
                    <a:pt x="83" y="58"/>
                    <a:pt x="85" y="58"/>
                    <a:pt x="87" y="58"/>
                  </a:cubicBezTo>
                  <a:cubicBezTo>
                    <a:pt x="91" y="58"/>
                    <a:pt x="95" y="58"/>
                    <a:pt x="98" y="57"/>
                  </a:cubicBezTo>
                  <a:cubicBezTo>
                    <a:pt x="106" y="56"/>
                    <a:pt x="113" y="55"/>
                    <a:pt x="121" y="53"/>
                  </a:cubicBezTo>
                  <a:cubicBezTo>
                    <a:pt x="122" y="53"/>
                    <a:pt x="123" y="53"/>
                    <a:pt x="124" y="53"/>
                  </a:cubicBezTo>
                  <a:cubicBezTo>
                    <a:pt x="124" y="53"/>
                    <a:pt x="125" y="53"/>
                    <a:pt x="125" y="54"/>
                  </a:cubicBezTo>
                  <a:cubicBezTo>
                    <a:pt x="125" y="55"/>
                    <a:pt x="125" y="55"/>
                    <a:pt x="124" y="56"/>
                  </a:cubicBezTo>
                  <a:cubicBezTo>
                    <a:pt x="124" y="56"/>
                    <a:pt x="123" y="56"/>
                    <a:pt x="123" y="56"/>
                  </a:cubicBezTo>
                  <a:cubicBezTo>
                    <a:pt x="115" y="58"/>
                    <a:pt x="108" y="59"/>
                    <a:pt x="100" y="60"/>
                  </a:cubicBezTo>
                  <a:cubicBezTo>
                    <a:pt x="98" y="60"/>
                    <a:pt x="96" y="60"/>
                    <a:pt x="94" y="61"/>
                  </a:cubicBezTo>
                  <a:cubicBezTo>
                    <a:pt x="90" y="61"/>
                    <a:pt x="86" y="62"/>
                    <a:pt x="83" y="62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0" y="64"/>
                    <a:pt x="79" y="66"/>
                    <a:pt x="77" y="67"/>
                  </a:cubicBezTo>
                  <a:cubicBezTo>
                    <a:pt x="76" y="68"/>
                    <a:pt x="74" y="70"/>
                    <a:pt x="73" y="71"/>
                  </a:cubicBezTo>
                  <a:close/>
                  <a:moveTo>
                    <a:pt x="33" y="137"/>
                  </a:move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7"/>
                    <a:pt x="34" y="137"/>
                  </a:cubicBezTo>
                  <a:cubicBezTo>
                    <a:pt x="35" y="137"/>
                    <a:pt x="36" y="137"/>
                    <a:pt x="37" y="136"/>
                  </a:cubicBezTo>
                  <a:cubicBezTo>
                    <a:pt x="37" y="136"/>
                    <a:pt x="38" y="136"/>
                    <a:pt x="38" y="137"/>
                  </a:cubicBezTo>
                  <a:cubicBezTo>
                    <a:pt x="39" y="138"/>
                    <a:pt x="39" y="138"/>
                    <a:pt x="38" y="139"/>
                  </a:cubicBezTo>
                  <a:cubicBezTo>
                    <a:pt x="38" y="139"/>
                    <a:pt x="38" y="140"/>
                    <a:pt x="37" y="140"/>
                  </a:cubicBezTo>
                  <a:cubicBezTo>
                    <a:pt x="35" y="143"/>
                    <a:pt x="33" y="145"/>
                    <a:pt x="31" y="148"/>
                  </a:cubicBezTo>
                  <a:cubicBezTo>
                    <a:pt x="31" y="148"/>
                    <a:pt x="31" y="148"/>
                    <a:pt x="30" y="148"/>
                  </a:cubicBezTo>
                  <a:cubicBezTo>
                    <a:pt x="31" y="148"/>
                    <a:pt x="32" y="148"/>
                    <a:pt x="33" y="147"/>
                  </a:cubicBezTo>
                  <a:cubicBezTo>
                    <a:pt x="34" y="147"/>
                    <a:pt x="34" y="148"/>
                    <a:pt x="34" y="149"/>
                  </a:cubicBezTo>
                  <a:cubicBezTo>
                    <a:pt x="34" y="149"/>
                    <a:pt x="34" y="150"/>
                    <a:pt x="34" y="150"/>
                  </a:cubicBezTo>
                  <a:cubicBezTo>
                    <a:pt x="33" y="151"/>
                    <a:pt x="33" y="151"/>
                    <a:pt x="32" y="152"/>
                  </a:cubicBezTo>
                  <a:cubicBezTo>
                    <a:pt x="31" y="153"/>
                    <a:pt x="30" y="155"/>
                    <a:pt x="29" y="156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30" y="157"/>
                    <a:pt x="31" y="157"/>
                    <a:pt x="32" y="156"/>
                  </a:cubicBezTo>
                  <a:cubicBezTo>
                    <a:pt x="32" y="156"/>
                    <a:pt x="33" y="156"/>
                    <a:pt x="33" y="156"/>
                  </a:cubicBezTo>
                  <a:cubicBezTo>
                    <a:pt x="34" y="156"/>
                    <a:pt x="34" y="157"/>
                    <a:pt x="34" y="157"/>
                  </a:cubicBezTo>
                  <a:cubicBezTo>
                    <a:pt x="34" y="158"/>
                    <a:pt x="34" y="159"/>
                    <a:pt x="34" y="159"/>
                  </a:cubicBezTo>
                  <a:cubicBezTo>
                    <a:pt x="32" y="161"/>
                    <a:pt x="31" y="163"/>
                    <a:pt x="29" y="165"/>
                  </a:cubicBezTo>
                  <a:cubicBezTo>
                    <a:pt x="29" y="166"/>
                    <a:pt x="28" y="166"/>
                    <a:pt x="27" y="166"/>
                  </a:cubicBezTo>
                  <a:cubicBezTo>
                    <a:pt x="27" y="166"/>
                    <a:pt x="27" y="166"/>
                    <a:pt x="26" y="166"/>
                  </a:cubicBezTo>
                  <a:cubicBezTo>
                    <a:pt x="25" y="170"/>
                    <a:pt x="24" y="173"/>
                    <a:pt x="23" y="176"/>
                  </a:cubicBezTo>
                  <a:cubicBezTo>
                    <a:pt x="22" y="180"/>
                    <a:pt x="21" y="183"/>
                    <a:pt x="20" y="186"/>
                  </a:cubicBezTo>
                  <a:cubicBezTo>
                    <a:pt x="21" y="185"/>
                    <a:pt x="21" y="185"/>
                    <a:pt x="21" y="184"/>
                  </a:cubicBezTo>
                  <a:cubicBezTo>
                    <a:pt x="22" y="181"/>
                    <a:pt x="24" y="178"/>
                    <a:pt x="26" y="176"/>
                  </a:cubicBezTo>
                  <a:cubicBezTo>
                    <a:pt x="27" y="175"/>
                    <a:pt x="27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30" y="173"/>
                    <a:pt x="30" y="173"/>
                  </a:cubicBezTo>
                  <a:cubicBezTo>
                    <a:pt x="31" y="174"/>
                    <a:pt x="31" y="174"/>
                    <a:pt x="31" y="175"/>
                  </a:cubicBezTo>
                  <a:cubicBezTo>
                    <a:pt x="30" y="176"/>
                    <a:pt x="30" y="176"/>
                    <a:pt x="29" y="176"/>
                  </a:cubicBezTo>
                  <a:cubicBezTo>
                    <a:pt x="29" y="176"/>
                    <a:pt x="28" y="176"/>
                    <a:pt x="27" y="177"/>
                  </a:cubicBezTo>
                  <a:cubicBezTo>
                    <a:pt x="26" y="178"/>
                    <a:pt x="25" y="179"/>
                    <a:pt x="25" y="180"/>
                  </a:cubicBezTo>
                  <a:cubicBezTo>
                    <a:pt x="22" y="185"/>
                    <a:pt x="21" y="190"/>
                    <a:pt x="20" y="195"/>
                  </a:cubicBezTo>
                  <a:cubicBezTo>
                    <a:pt x="20" y="197"/>
                    <a:pt x="20" y="198"/>
                    <a:pt x="20" y="200"/>
                  </a:cubicBezTo>
                  <a:cubicBezTo>
                    <a:pt x="20" y="201"/>
                    <a:pt x="20" y="201"/>
                    <a:pt x="19" y="202"/>
                  </a:cubicBezTo>
                  <a:cubicBezTo>
                    <a:pt x="19" y="202"/>
                    <a:pt x="18" y="202"/>
                    <a:pt x="18" y="202"/>
                  </a:cubicBezTo>
                  <a:cubicBezTo>
                    <a:pt x="18" y="208"/>
                    <a:pt x="20" y="214"/>
                    <a:pt x="22" y="220"/>
                  </a:cubicBezTo>
                  <a:cubicBezTo>
                    <a:pt x="22" y="220"/>
                    <a:pt x="23" y="220"/>
                    <a:pt x="23" y="220"/>
                  </a:cubicBezTo>
                  <a:cubicBezTo>
                    <a:pt x="23" y="219"/>
                    <a:pt x="24" y="219"/>
                    <a:pt x="25" y="220"/>
                  </a:cubicBezTo>
                  <a:cubicBezTo>
                    <a:pt x="27" y="222"/>
                    <a:pt x="30" y="222"/>
                    <a:pt x="34" y="222"/>
                  </a:cubicBezTo>
                  <a:cubicBezTo>
                    <a:pt x="34" y="222"/>
                    <a:pt x="35" y="221"/>
                    <a:pt x="36" y="221"/>
                  </a:cubicBezTo>
                  <a:cubicBezTo>
                    <a:pt x="38" y="220"/>
                    <a:pt x="39" y="218"/>
                    <a:pt x="40" y="217"/>
                  </a:cubicBezTo>
                  <a:cubicBezTo>
                    <a:pt x="41" y="214"/>
                    <a:pt x="42" y="212"/>
                    <a:pt x="42" y="209"/>
                  </a:cubicBezTo>
                  <a:cubicBezTo>
                    <a:pt x="42" y="208"/>
                    <a:pt x="42" y="207"/>
                    <a:pt x="43" y="206"/>
                  </a:cubicBezTo>
                  <a:cubicBezTo>
                    <a:pt x="43" y="204"/>
                    <a:pt x="44" y="204"/>
                    <a:pt x="46" y="204"/>
                  </a:cubicBezTo>
                  <a:cubicBezTo>
                    <a:pt x="46" y="204"/>
                    <a:pt x="46" y="204"/>
                    <a:pt x="47" y="205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0"/>
                    <a:pt x="47" y="196"/>
                    <a:pt x="46" y="192"/>
                  </a:cubicBezTo>
                  <a:cubicBezTo>
                    <a:pt x="46" y="191"/>
                    <a:pt x="46" y="190"/>
                    <a:pt x="46" y="188"/>
                  </a:cubicBezTo>
                  <a:cubicBezTo>
                    <a:pt x="46" y="186"/>
                    <a:pt x="45" y="183"/>
                    <a:pt x="45" y="180"/>
                  </a:cubicBezTo>
                  <a:cubicBezTo>
                    <a:pt x="45" y="179"/>
                    <a:pt x="44" y="177"/>
                    <a:pt x="44" y="176"/>
                  </a:cubicBezTo>
                  <a:cubicBezTo>
                    <a:pt x="42" y="171"/>
                    <a:pt x="41" y="165"/>
                    <a:pt x="41" y="159"/>
                  </a:cubicBezTo>
                  <a:cubicBezTo>
                    <a:pt x="41" y="158"/>
                    <a:pt x="41" y="157"/>
                    <a:pt x="41" y="156"/>
                  </a:cubicBezTo>
                  <a:cubicBezTo>
                    <a:pt x="40" y="151"/>
                    <a:pt x="41" y="146"/>
                    <a:pt x="41" y="141"/>
                  </a:cubicBezTo>
                  <a:cubicBezTo>
                    <a:pt x="42" y="139"/>
                    <a:pt x="42" y="136"/>
                    <a:pt x="43" y="134"/>
                  </a:cubicBezTo>
                  <a:cubicBezTo>
                    <a:pt x="44" y="130"/>
                    <a:pt x="44" y="126"/>
                    <a:pt x="47" y="122"/>
                  </a:cubicBezTo>
                  <a:cubicBezTo>
                    <a:pt x="47" y="122"/>
                    <a:pt x="47" y="121"/>
                    <a:pt x="47" y="121"/>
                  </a:cubicBezTo>
                  <a:cubicBezTo>
                    <a:pt x="42" y="121"/>
                    <a:pt x="38" y="120"/>
                    <a:pt x="34" y="120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3" y="124"/>
                    <a:pt x="33" y="124"/>
                    <a:pt x="33" y="125"/>
                  </a:cubicBezTo>
                  <a:cubicBezTo>
                    <a:pt x="33" y="125"/>
                    <a:pt x="33" y="125"/>
                    <a:pt x="32" y="126"/>
                  </a:cubicBezTo>
                  <a:cubicBezTo>
                    <a:pt x="34" y="125"/>
                    <a:pt x="35" y="124"/>
                    <a:pt x="36" y="124"/>
                  </a:cubicBezTo>
                  <a:cubicBezTo>
                    <a:pt x="36" y="124"/>
                    <a:pt x="37" y="123"/>
                    <a:pt x="37" y="123"/>
                  </a:cubicBezTo>
                  <a:cubicBezTo>
                    <a:pt x="38" y="123"/>
                    <a:pt x="39" y="124"/>
                    <a:pt x="39" y="125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6" y="128"/>
                    <a:pt x="35" y="129"/>
                    <a:pt x="34" y="130"/>
                  </a:cubicBezTo>
                  <a:cubicBezTo>
                    <a:pt x="34" y="130"/>
                    <a:pt x="34" y="130"/>
                    <a:pt x="34" y="131"/>
                  </a:cubicBezTo>
                  <a:cubicBezTo>
                    <a:pt x="35" y="130"/>
                    <a:pt x="36" y="130"/>
                    <a:pt x="36" y="129"/>
                  </a:cubicBezTo>
                  <a:cubicBezTo>
                    <a:pt x="37" y="129"/>
                    <a:pt x="38" y="129"/>
                    <a:pt x="38" y="129"/>
                  </a:cubicBezTo>
                  <a:cubicBezTo>
                    <a:pt x="39" y="130"/>
                    <a:pt x="38" y="130"/>
                    <a:pt x="38" y="131"/>
                  </a:cubicBezTo>
                  <a:cubicBezTo>
                    <a:pt x="37" y="132"/>
                    <a:pt x="37" y="133"/>
                    <a:pt x="36" y="134"/>
                  </a:cubicBezTo>
                  <a:cubicBezTo>
                    <a:pt x="35" y="135"/>
                    <a:pt x="34" y="136"/>
                    <a:pt x="33" y="137"/>
                  </a:cubicBezTo>
                  <a:close/>
                  <a:moveTo>
                    <a:pt x="153" y="94"/>
                  </a:moveTo>
                  <a:cubicBezTo>
                    <a:pt x="153" y="94"/>
                    <a:pt x="154" y="94"/>
                    <a:pt x="154" y="94"/>
                  </a:cubicBezTo>
                  <a:cubicBezTo>
                    <a:pt x="156" y="94"/>
                    <a:pt x="158" y="94"/>
                    <a:pt x="160" y="94"/>
                  </a:cubicBezTo>
                  <a:cubicBezTo>
                    <a:pt x="165" y="94"/>
                    <a:pt x="170" y="94"/>
                    <a:pt x="176" y="93"/>
                  </a:cubicBezTo>
                  <a:cubicBezTo>
                    <a:pt x="177" y="92"/>
                    <a:pt x="179" y="92"/>
                    <a:pt x="180" y="91"/>
                  </a:cubicBezTo>
                  <a:cubicBezTo>
                    <a:pt x="181" y="91"/>
                    <a:pt x="183" y="90"/>
                    <a:pt x="184" y="89"/>
                  </a:cubicBezTo>
                  <a:cubicBezTo>
                    <a:pt x="187" y="86"/>
                    <a:pt x="189" y="83"/>
                    <a:pt x="191" y="79"/>
                  </a:cubicBezTo>
                  <a:cubicBezTo>
                    <a:pt x="191" y="79"/>
                    <a:pt x="192" y="78"/>
                    <a:pt x="192" y="77"/>
                  </a:cubicBezTo>
                  <a:cubicBezTo>
                    <a:pt x="191" y="74"/>
                    <a:pt x="191" y="71"/>
                    <a:pt x="191" y="68"/>
                  </a:cubicBezTo>
                  <a:cubicBezTo>
                    <a:pt x="191" y="66"/>
                    <a:pt x="190" y="64"/>
                    <a:pt x="188" y="62"/>
                  </a:cubicBezTo>
                  <a:cubicBezTo>
                    <a:pt x="187" y="60"/>
                    <a:pt x="186" y="58"/>
                    <a:pt x="183" y="57"/>
                  </a:cubicBezTo>
                  <a:cubicBezTo>
                    <a:pt x="182" y="57"/>
                    <a:pt x="180" y="56"/>
                    <a:pt x="179" y="56"/>
                  </a:cubicBezTo>
                  <a:cubicBezTo>
                    <a:pt x="176" y="55"/>
                    <a:pt x="173" y="55"/>
                    <a:pt x="171" y="54"/>
                  </a:cubicBezTo>
                  <a:cubicBezTo>
                    <a:pt x="168" y="53"/>
                    <a:pt x="165" y="53"/>
                    <a:pt x="161" y="53"/>
                  </a:cubicBezTo>
                  <a:cubicBezTo>
                    <a:pt x="160" y="53"/>
                    <a:pt x="159" y="53"/>
                    <a:pt x="158" y="53"/>
                  </a:cubicBezTo>
                  <a:cubicBezTo>
                    <a:pt x="157" y="53"/>
                    <a:pt x="156" y="53"/>
                    <a:pt x="156" y="54"/>
                  </a:cubicBezTo>
                  <a:cubicBezTo>
                    <a:pt x="156" y="57"/>
                    <a:pt x="155" y="60"/>
                    <a:pt x="155" y="63"/>
                  </a:cubicBezTo>
                  <a:cubicBezTo>
                    <a:pt x="154" y="67"/>
                    <a:pt x="154" y="70"/>
                    <a:pt x="154" y="74"/>
                  </a:cubicBezTo>
                  <a:cubicBezTo>
                    <a:pt x="154" y="79"/>
                    <a:pt x="153" y="84"/>
                    <a:pt x="153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5" y="89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7" y="88"/>
                    <a:pt x="156" y="88"/>
                  </a:cubicBezTo>
                  <a:cubicBezTo>
                    <a:pt x="155" y="86"/>
                    <a:pt x="155" y="85"/>
                    <a:pt x="157" y="84"/>
                  </a:cubicBezTo>
                  <a:cubicBezTo>
                    <a:pt x="157" y="84"/>
                    <a:pt x="158" y="84"/>
                    <a:pt x="158" y="84"/>
                  </a:cubicBezTo>
                  <a:cubicBezTo>
                    <a:pt x="157" y="83"/>
                    <a:pt x="156" y="83"/>
                    <a:pt x="155" y="83"/>
                  </a:cubicBezTo>
                  <a:cubicBezTo>
                    <a:pt x="155" y="82"/>
                    <a:pt x="154" y="82"/>
                    <a:pt x="154" y="81"/>
                  </a:cubicBezTo>
                  <a:cubicBezTo>
                    <a:pt x="154" y="80"/>
                    <a:pt x="155" y="80"/>
                    <a:pt x="155" y="80"/>
                  </a:cubicBezTo>
                  <a:cubicBezTo>
                    <a:pt x="156" y="80"/>
                    <a:pt x="157" y="79"/>
                    <a:pt x="157" y="79"/>
                  </a:cubicBezTo>
                  <a:cubicBezTo>
                    <a:pt x="158" y="79"/>
                    <a:pt x="159" y="79"/>
                    <a:pt x="160" y="79"/>
                  </a:cubicBezTo>
                  <a:cubicBezTo>
                    <a:pt x="159" y="78"/>
                    <a:pt x="157" y="78"/>
                    <a:pt x="156" y="78"/>
                  </a:cubicBezTo>
                  <a:cubicBezTo>
                    <a:pt x="156" y="78"/>
                    <a:pt x="155" y="78"/>
                    <a:pt x="155" y="78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6"/>
                    <a:pt x="155" y="76"/>
                    <a:pt x="156" y="76"/>
                  </a:cubicBezTo>
                  <a:cubicBezTo>
                    <a:pt x="156" y="76"/>
                    <a:pt x="156" y="76"/>
                    <a:pt x="157" y="76"/>
                  </a:cubicBezTo>
                  <a:cubicBezTo>
                    <a:pt x="158" y="76"/>
                    <a:pt x="158" y="76"/>
                    <a:pt x="159" y="76"/>
                  </a:cubicBezTo>
                  <a:cubicBezTo>
                    <a:pt x="163" y="76"/>
                    <a:pt x="167" y="76"/>
                    <a:pt x="171" y="76"/>
                  </a:cubicBezTo>
                  <a:cubicBezTo>
                    <a:pt x="174" y="76"/>
                    <a:pt x="177" y="76"/>
                    <a:pt x="179" y="75"/>
                  </a:cubicBezTo>
                  <a:cubicBezTo>
                    <a:pt x="180" y="74"/>
                    <a:pt x="181" y="74"/>
                    <a:pt x="182" y="74"/>
                  </a:cubicBezTo>
                  <a:cubicBezTo>
                    <a:pt x="182" y="74"/>
                    <a:pt x="182" y="74"/>
                    <a:pt x="183" y="74"/>
                  </a:cubicBezTo>
                  <a:cubicBezTo>
                    <a:pt x="184" y="74"/>
                    <a:pt x="185" y="74"/>
                    <a:pt x="185" y="73"/>
                  </a:cubicBezTo>
                  <a:cubicBezTo>
                    <a:pt x="185" y="71"/>
                    <a:pt x="185" y="70"/>
                    <a:pt x="185" y="69"/>
                  </a:cubicBezTo>
                  <a:cubicBezTo>
                    <a:pt x="185" y="69"/>
                    <a:pt x="185" y="69"/>
                    <a:pt x="185" y="68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3" y="68"/>
                    <a:pt x="182" y="67"/>
                    <a:pt x="183" y="65"/>
                  </a:cubicBezTo>
                  <a:cubicBezTo>
                    <a:pt x="184" y="64"/>
                    <a:pt x="185" y="64"/>
                    <a:pt x="186" y="65"/>
                  </a:cubicBezTo>
                  <a:cubicBezTo>
                    <a:pt x="187" y="66"/>
                    <a:pt x="186" y="66"/>
                    <a:pt x="187" y="67"/>
                  </a:cubicBezTo>
                  <a:cubicBezTo>
                    <a:pt x="187" y="68"/>
                    <a:pt x="187" y="70"/>
                    <a:pt x="187" y="72"/>
                  </a:cubicBezTo>
                  <a:cubicBezTo>
                    <a:pt x="187" y="74"/>
                    <a:pt x="187" y="75"/>
                    <a:pt x="185" y="77"/>
                  </a:cubicBezTo>
                  <a:cubicBezTo>
                    <a:pt x="185" y="78"/>
                    <a:pt x="184" y="78"/>
                    <a:pt x="184" y="79"/>
                  </a:cubicBezTo>
                  <a:cubicBezTo>
                    <a:pt x="184" y="79"/>
                    <a:pt x="185" y="80"/>
                    <a:pt x="185" y="80"/>
                  </a:cubicBezTo>
                  <a:cubicBezTo>
                    <a:pt x="185" y="81"/>
                    <a:pt x="185" y="81"/>
                    <a:pt x="184" y="82"/>
                  </a:cubicBezTo>
                  <a:cubicBezTo>
                    <a:pt x="185" y="83"/>
                    <a:pt x="185" y="84"/>
                    <a:pt x="183" y="85"/>
                  </a:cubicBezTo>
                  <a:cubicBezTo>
                    <a:pt x="183" y="85"/>
                    <a:pt x="182" y="85"/>
                    <a:pt x="182" y="85"/>
                  </a:cubicBezTo>
                  <a:cubicBezTo>
                    <a:pt x="179" y="86"/>
                    <a:pt x="177" y="87"/>
                    <a:pt x="174" y="88"/>
                  </a:cubicBezTo>
                  <a:cubicBezTo>
                    <a:pt x="171" y="89"/>
                    <a:pt x="168" y="89"/>
                    <a:pt x="165" y="89"/>
                  </a:cubicBezTo>
                  <a:cubicBezTo>
                    <a:pt x="163" y="89"/>
                    <a:pt x="161" y="89"/>
                    <a:pt x="159" y="90"/>
                  </a:cubicBezTo>
                  <a:cubicBezTo>
                    <a:pt x="159" y="90"/>
                    <a:pt x="159" y="91"/>
                    <a:pt x="159" y="91"/>
                  </a:cubicBezTo>
                  <a:cubicBezTo>
                    <a:pt x="159" y="92"/>
                    <a:pt x="158" y="93"/>
                    <a:pt x="157" y="93"/>
                  </a:cubicBezTo>
                  <a:cubicBezTo>
                    <a:pt x="156" y="93"/>
                    <a:pt x="155" y="93"/>
                    <a:pt x="154" y="92"/>
                  </a:cubicBezTo>
                  <a:cubicBezTo>
                    <a:pt x="154" y="92"/>
                    <a:pt x="153" y="92"/>
                    <a:pt x="153" y="92"/>
                  </a:cubicBezTo>
                  <a:cubicBezTo>
                    <a:pt x="153" y="93"/>
                    <a:pt x="153" y="93"/>
                    <a:pt x="153" y="94"/>
                  </a:cubicBezTo>
                  <a:close/>
                  <a:moveTo>
                    <a:pt x="128" y="95"/>
                  </a:moveTo>
                  <a:cubicBezTo>
                    <a:pt x="126" y="95"/>
                    <a:pt x="126" y="95"/>
                    <a:pt x="126" y="97"/>
                  </a:cubicBezTo>
                  <a:cubicBezTo>
                    <a:pt x="126" y="98"/>
                    <a:pt x="126" y="99"/>
                    <a:pt x="126" y="99"/>
                  </a:cubicBezTo>
                  <a:cubicBezTo>
                    <a:pt x="125" y="100"/>
                    <a:pt x="125" y="102"/>
                    <a:pt x="125" y="103"/>
                  </a:cubicBezTo>
                  <a:cubicBezTo>
                    <a:pt x="125" y="103"/>
                    <a:pt x="124" y="104"/>
                    <a:pt x="124" y="104"/>
                  </a:cubicBezTo>
                  <a:cubicBezTo>
                    <a:pt x="123" y="104"/>
                    <a:pt x="123" y="103"/>
                    <a:pt x="122" y="103"/>
                  </a:cubicBezTo>
                  <a:cubicBezTo>
                    <a:pt x="122" y="102"/>
                    <a:pt x="122" y="102"/>
                    <a:pt x="122" y="101"/>
                  </a:cubicBezTo>
                  <a:cubicBezTo>
                    <a:pt x="122" y="100"/>
                    <a:pt x="122" y="99"/>
                    <a:pt x="121" y="98"/>
                  </a:cubicBezTo>
                  <a:cubicBezTo>
                    <a:pt x="121" y="98"/>
                    <a:pt x="120" y="98"/>
                    <a:pt x="120" y="98"/>
                  </a:cubicBezTo>
                  <a:cubicBezTo>
                    <a:pt x="119" y="99"/>
                    <a:pt x="119" y="99"/>
                    <a:pt x="119" y="100"/>
                  </a:cubicBezTo>
                  <a:cubicBezTo>
                    <a:pt x="119" y="100"/>
                    <a:pt x="119" y="101"/>
                    <a:pt x="119" y="102"/>
                  </a:cubicBezTo>
                  <a:cubicBezTo>
                    <a:pt x="118" y="102"/>
                    <a:pt x="118" y="102"/>
                    <a:pt x="117" y="102"/>
                  </a:cubicBezTo>
                  <a:cubicBezTo>
                    <a:pt x="117" y="102"/>
                    <a:pt x="116" y="102"/>
                    <a:pt x="116" y="102"/>
                  </a:cubicBezTo>
                  <a:cubicBezTo>
                    <a:pt x="116" y="101"/>
                    <a:pt x="116" y="101"/>
                    <a:pt x="116" y="100"/>
                  </a:cubicBezTo>
                  <a:cubicBezTo>
                    <a:pt x="116" y="100"/>
                    <a:pt x="115" y="99"/>
                    <a:pt x="115" y="98"/>
                  </a:cubicBezTo>
                  <a:cubicBezTo>
                    <a:pt x="115" y="97"/>
                    <a:pt x="115" y="95"/>
                    <a:pt x="114" y="94"/>
                  </a:cubicBezTo>
                  <a:cubicBezTo>
                    <a:pt x="114" y="94"/>
                    <a:pt x="114" y="94"/>
                    <a:pt x="114" y="95"/>
                  </a:cubicBezTo>
                  <a:cubicBezTo>
                    <a:pt x="113" y="95"/>
                    <a:pt x="112" y="95"/>
                    <a:pt x="112" y="95"/>
                  </a:cubicBezTo>
                  <a:cubicBezTo>
                    <a:pt x="112" y="96"/>
                    <a:pt x="112" y="96"/>
                    <a:pt x="111" y="96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1" y="99"/>
                    <a:pt x="111" y="100"/>
                    <a:pt x="110" y="101"/>
                  </a:cubicBezTo>
                  <a:cubicBezTo>
                    <a:pt x="110" y="102"/>
                    <a:pt x="109" y="102"/>
                    <a:pt x="108" y="101"/>
                  </a:cubicBezTo>
                  <a:cubicBezTo>
                    <a:pt x="108" y="101"/>
                    <a:pt x="108" y="101"/>
                    <a:pt x="108" y="100"/>
                  </a:cubicBezTo>
                  <a:cubicBezTo>
                    <a:pt x="107" y="99"/>
                    <a:pt x="107" y="98"/>
                    <a:pt x="107" y="98"/>
                  </a:cubicBezTo>
                  <a:cubicBezTo>
                    <a:pt x="107" y="97"/>
                    <a:pt x="107" y="97"/>
                    <a:pt x="106" y="97"/>
                  </a:cubicBezTo>
                  <a:cubicBezTo>
                    <a:pt x="105" y="96"/>
                    <a:pt x="105" y="95"/>
                    <a:pt x="105" y="94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2"/>
                    <a:pt x="106" y="92"/>
                    <a:pt x="106" y="91"/>
                  </a:cubicBezTo>
                  <a:cubicBezTo>
                    <a:pt x="105" y="92"/>
                    <a:pt x="105" y="92"/>
                    <a:pt x="104" y="93"/>
                  </a:cubicBezTo>
                  <a:cubicBezTo>
                    <a:pt x="104" y="95"/>
                    <a:pt x="104" y="97"/>
                    <a:pt x="104" y="98"/>
                  </a:cubicBezTo>
                  <a:cubicBezTo>
                    <a:pt x="103" y="99"/>
                    <a:pt x="103" y="100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3"/>
                    <a:pt x="103" y="104"/>
                    <a:pt x="105" y="104"/>
                  </a:cubicBezTo>
                  <a:cubicBezTo>
                    <a:pt x="108" y="104"/>
                    <a:pt x="112" y="104"/>
                    <a:pt x="116" y="104"/>
                  </a:cubicBezTo>
                  <a:cubicBezTo>
                    <a:pt x="122" y="105"/>
                    <a:pt x="127" y="106"/>
                    <a:pt x="133" y="107"/>
                  </a:cubicBezTo>
                  <a:cubicBezTo>
                    <a:pt x="137" y="107"/>
                    <a:pt x="142" y="109"/>
                    <a:pt x="145" y="112"/>
                  </a:cubicBezTo>
                  <a:cubicBezTo>
                    <a:pt x="145" y="112"/>
                    <a:pt x="146" y="112"/>
                    <a:pt x="146" y="113"/>
                  </a:cubicBezTo>
                  <a:cubicBezTo>
                    <a:pt x="146" y="111"/>
                    <a:pt x="146" y="110"/>
                    <a:pt x="146" y="109"/>
                  </a:cubicBezTo>
                  <a:cubicBezTo>
                    <a:pt x="146" y="108"/>
                    <a:pt x="146" y="107"/>
                    <a:pt x="146" y="106"/>
                  </a:cubicBezTo>
                  <a:cubicBezTo>
                    <a:pt x="146" y="106"/>
                    <a:pt x="145" y="106"/>
                    <a:pt x="145" y="107"/>
                  </a:cubicBezTo>
                  <a:cubicBezTo>
                    <a:pt x="143" y="108"/>
                    <a:pt x="142" y="107"/>
                    <a:pt x="142" y="105"/>
                  </a:cubicBezTo>
                  <a:cubicBezTo>
                    <a:pt x="141" y="104"/>
                    <a:pt x="141" y="103"/>
                    <a:pt x="141" y="102"/>
                  </a:cubicBezTo>
                  <a:cubicBezTo>
                    <a:pt x="141" y="102"/>
                    <a:pt x="141" y="101"/>
                    <a:pt x="141" y="101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4"/>
                    <a:pt x="141" y="105"/>
                    <a:pt x="141" y="106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7"/>
                    <a:pt x="138" y="107"/>
                    <a:pt x="138" y="106"/>
                  </a:cubicBezTo>
                  <a:cubicBezTo>
                    <a:pt x="138" y="106"/>
                    <a:pt x="138" y="105"/>
                    <a:pt x="137" y="105"/>
                  </a:cubicBezTo>
                  <a:cubicBezTo>
                    <a:pt x="137" y="103"/>
                    <a:pt x="137" y="102"/>
                    <a:pt x="136" y="100"/>
                  </a:cubicBezTo>
                  <a:cubicBezTo>
                    <a:pt x="135" y="100"/>
                    <a:pt x="134" y="100"/>
                    <a:pt x="133" y="100"/>
                  </a:cubicBezTo>
                  <a:cubicBezTo>
                    <a:pt x="133" y="100"/>
                    <a:pt x="133" y="100"/>
                    <a:pt x="133" y="101"/>
                  </a:cubicBezTo>
                  <a:cubicBezTo>
                    <a:pt x="133" y="102"/>
                    <a:pt x="132" y="103"/>
                    <a:pt x="132" y="104"/>
                  </a:cubicBezTo>
                  <a:cubicBezTo>
                    <a:pt x="132" y="105"/>
                    <a:pt x="131" y="105"/>
                    <a:pt x="131" y="105"/>
                  </a:cubicBezTo>
                  <a:cubicBezTo>
                    <a:pt x="130" y="105"/>
                    <a:pt x="130" y="105"/>
                    <a:pt x="129" y="104"/>
                  </a:cubicBezTo>
                  <a:cubicBezTo>
                    <a:pt x="129" y="103"/>
                    <a:pt x="129" y="103"/>
                    <a:pt x="129" y="102"/>
                  </a:cubicBezTo>
                  <a:cubicBezTo>
                    <a:pt x="129" y="100"/>
                    <a:pt x="129" y="97"/>
                    <a:pt x="128" y="95"/>
                  </a:cubicBezTo>
                  <a:close/>
                  <a:moveTo>
                    <a:pt x="37" y="233"/>
                  </a:moveTo>
                  <a:cubicBezTo>
                    <a:pt x="37" y="233"/>
                    <a:pt x="37" y="233"/>
                    <a:pt x="37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40" y="233"/>
                    <a:pt x="43" y="231"/>
                    <a:pt x="44" y="229"/>
                  </a:cubicBezTo>
                  <a:cubicBezTo>
                    <a:pt x="47" y="225"/>
                    <a:pt x="49" y="222"/>
                    <a:pt x="50" y="217"/>
                  </a:cubicBezTo>
                  <a:cubicBezTo>
                    <a:pt x="51" y="215"/>
                    <a:pt x="52" y="213"/>
                    <a:pt x="52" y="211"/>
                  </a:cubicBezTo>
                  <a:cubicBezTo>
                    <a:pt x="52" y="206"/>
                    <a:pt x="52" y="201"/>
                    <a:pt x="50" y="195"/>
                  </a:cubicBezTo>
                  <a:cubicBezTo>
                    <a:pt x="50" y="195"/>
                    <a:pt x="50" y="194"/>
                    <a:pt x="50" y="194"/>
                  </a:cubicBezTo>
                  <a:cubicBezTo>
                    <a:pt x="50" y="194"/>
                    <a:pt x="50" y="195"/>
                    <a:pt x="50" y="195"/>
                  </a:cubicBezTo>
                  <a:cubicBezTo>
                    <a:pt x="50" y="199"/>
                    <a:pt x="50" y="203"/>
                    <a:pt x="50" y="206"/>
                  </a:cubicBezTo>
                  <a:cubicBezTo>
                    <a:pt x="50" y="209"/>
                    <a:pt x="49" y="212"/>
                    <a:pt x="48" y="215"/>
                  </a:cubicBezTo>
                  <a:cubicBezTo>
                    <a:pt x="46" y="219"/>
                    <a:pt x="44" y="223"/>
                    <a:pt x="43" y="226"/>
                  </a:cubicBezTo>
                  <a:cubicBezTo>
                    <a:pt x="41" y="229"/>
                    <a:pt x="39" y="231"/>
                    <a:pt x="37" y="233"/>
                  </a:cubicBezTo>
                  <a:cubicBezTo>
                    <a:pt x="37" y="233"/>
                    <a:pt x="37" y="233"/>
                    <a:pt x="37" y="233"/>
                  </a:cubicBezTo>
                  <a:close/>
                  <a:moveTo>
                    <a:pt x="46" y="209"/>
                  </a:move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5" y="209"/>
                  </a:cubicBezTo>
                  <a:cubicBezTo>
                    <a:pt x="44" y="212"/>
                    <a:pt x="43" y="215"/>
                    <a:pt x="41" y="218"/>
                  </a:cubicBezTo>
                  <a:cubicBezTo>
                    <a:pt x="41" y="219"/>
                    <a:pt x="40" y="219"/>
                    <a:pt x="40" y="220"/>
                  </a:cubicBezTo>
                  <a:cubicBezTo>
                    <a:pt x="37" y="223"/>
                    <a:pt x="34" y="224"/>
                    <a:pt x="30" y="224"/>
                  </a:cubicBezTo>
                  <a:cubicBezTo>
                    <a:pt x="28" y="224"/>
                    <a:pt x="26" y="224"/>
                    <a:pt x="24" y="224"/>
                  </a:cubicBezTo>
                  <a:cubicBezTo>
                    <a:pt x="24" y="225"/>
                    <a:pt x="25" y="227"/>
                    <a:pt x="26" y="228"/>
                  </a:cubicBezTo>
                  <a:cubicBezTo>
                    <a:pt x="27" y="228"/>
                    <a:pt x="27" y="228"/>
                    <a:pt x="27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30" y="229"/>
                    <a:pt x="31" y="229"/>
                    <a:pt x="32" y="228"/>
                  </a:cubicBezTo>
                  <a:cubicBezTo>
                    <a:pt x="35" y="228"/>
                    <a:pt x="37" y="227"/>
                    <a:pt x="39" y="225"/>
                  </a:cubicBezTo>
                  <a:cubicBezTo>
                    <a:pt x="40" y="224"/>
                    <a:pt x="41" y="222"/>
                    <a:pt x="42" y="221"/>
                  </a:cubicBezTo>
                  <a:cubicBezTo>
                    <a:pt x="43" y="218"/>
                    <a:pt x="44" y="216"/>
                    <a:pt x="45" y="213"/>
                  </a:cubicBezTo>
                  <a:cubicBezTo>
                    <a:pt x="45" y="212"/>
                    <a:pt x="46" y="210"/>
                    <a:pt x="46" y="209"/>
                  </a:cubicBezTo>
                  <a:close/>
                  <a:moveTo>
                    <a:pt x="182" y="152"/>
                  </a:moveTo>
                  <a:cubicBezTo>
                    <a:pt x="182" y="152"/>
                    <a:pt x="182" y="152"/>
                    <a:pt x="182" y="152"/>
                  </a:cubicBezTo>
                  <a:cubicBezTo>
                    <a:pt x="180" y="152"/>
                    <a:pt x="179" y="153"/>
                    <a:pt x="177" y="153"/>
                  </a:cubicBezTo>
                  <a:cubicBezTo>
                    <a:pt x="174" y="152"/>
                    <a:pt x="171" y="152"/>
                    <a:pt x="169" y="151"/>
                  </a:cubicBezTo>
                  <a:cubicBezTo>
                    <a:pt x="168" y="150"/>
                    <a:pt x="168" y="150"/>
                    <a:pt x="167" y="150"/>
                  </a:cubicBezTo>
                  <a:cubicBezTo>
                    <a:pt x="166" y="151"/>
                    <a:pt x="165" y="150"/>
                    <a:pt x="164" y="149"/>
                  </a:cubicBezTo>
                  <a:cubicBezTo>
                    <a:pt x="164" y="148"/>
                    <a:pt x="163" y="148"/>
                    <a:pt x="162" y="147"/>
                  </a:cubicBezTo>
                  <a:cubicBezTo>
                    <a:pt x="162" y="146"/>
                    <a:pt x="162" y="146"/>
                    <a:pt x="161" y="146"/>
                  </a:cubicBezTo>
                  <a:cubicBezTo>
                    <a:pt x="160" y="145"/>
                    <a:pt x="160" y="145"/>
                    <a:pt x="160" y="144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9" y="141"/>
                    <a:pt x="158" y="140"/>
                    <a:pt x="157" y="139"/>
                  </a:cubicBezTo>
                  <a:cubicBezTo>
                    <a:pt x="157" y="138"/>
                    <a:pt x="156" y="137"/>
                    <a:pt x="155" y="136"/>
                  </a:cubicBezTo>
                  <a:cubicBezTo>
                    <a:pt x="154" y="134"/>
                    <a:pt x="153" y="133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2"/>
                    <a:pt x="151" y="133"/>
                    <a:pt x="152" y="134"/>
                  </a:cubicBezTo>
                  <a:cubicBezTo>
                    <a:pt x="153" y="139"/>
                    <a:pt x="157" y="144"/>
                    <a:pt x="161" y="148"/>
                  </a:cubicBezTo>
                  <a:cubicBezTo>
                    <a:pt x="162" y="150"/>
                    <a:pt x="164" y="152"/>
                    <a:pt x="167" y="152"/>
                  </a:cubicBezTo>
                  <a:cubicBezTo>
                    <a:pt x="170" y="153"/>
                    <a:pt x="174" y="154"/>
                    <a:pt x="177" y="154"/>
                  </a:cubicBezTo>
                  <a:cubicBezTo>
                    <a:pt x="179" y="154"/>
                    <a:pt x="181" y="153"/>
                    <a:pt x="182" y="152"/>
                  </a:cubicBezTo>
                  <a:close/>
                  <a:moveTo>
                    <a:pt x="202" y="23"/>
                  </a:moveTo>
                  <a:cubicBezTo>
                    <a:pt x="202" y="23"/>
                    <a:pt x="202" y="22"/>
                    <a:pt x="202" y="22"/>
                  </a:cubicBezTo>
                  <a:cubicBezTo>
                    <a:pt x="200" y="19"/>
                    <a:pt x="198" y="15"/>
                    <a:pt x="196" y="12"/>
                  </a:cubicBezTo>
                  <a:cubicBezTo>
                    <a:pt x="194" y="10"/>
                    <a:pt x="192" y="8"/>
                    <a:pt x="190" y="7"/>
                  </a:cubicBezTo>
                  <a:cubicBezTo>
                    <a:pt x="188" y="6"/>
                    <a:pt x="187" y="6"/>
                    <a:pt x="185" y="5"/>
                  </a:cubicBezTo>
                  <a:cubicBezTo>
                    <a:pt x="183" y="5"/>
                    <a:pt x="181" y="5"/>
                    <a:pt x="178" y="4"/>
                  </a:cubicBezTo>
                  <a:cubicBezTo>
                    <a:pt x="178" y="4"/>
                    <a:pt x="178" y="5"/>
                    <a:pt x="177" y="5"/>
                  </a:cubicBezTo>
                  <a:cubicBezTo>
                    <a:pt x="177" y="5"/>
                    <a:pt x="177" y="6"/>
                    <a:pt x="178" y="7"/>
                  </a:cubicBezTo>
                  <a:cubicBezTo>
                    <a:pt x="179" y="7"/>
                    <a:pt x="181" y="7"/>
                    <a:pt x="183" y="7"/>
                  </a:cubicBezTo>
                  <a:cubicBezTo>
                    <a:pt x="186" y="8"/>
                    <a:pt x="188" y="9"/>
                    <a:pt x="191" y="11"/>
                  </a:cubicBezTo>
                  <a:cubicBezTo>
                    <a:pt x="193" y="12"/>
                    <a:pt x="195" y="14"/>
                    <a:pt x="197" y="17"/>
                  </a:cubicBezTo>
                  <a:cubicBezTo>
                    <a:pt x="199" y="19"/>
                    <a:pt x="200" y="21"/>
                    <a:pt x="202" y="23"/>
                  </a:cubicBezTo>
                  <a:close/>
                  <a:moveTo>
                    <a:pt x="21" y="52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0" y="52"/>
                    <a:pt x="19" y="52"/>
                    <a:pt x="19" y="52"/>
                  </a:cubicBezTo>
                  <a:cubicBezTo>
                    <a:pt x="18" y="52"/>
                    <a:pt x="18" y="53"/>
                    <a:pt x="17" y="52"/>
                  </a:cubicBezTo>
                  <a:cubicBezTo>
                    <a:pt x="17" y="52"/>
                    <a:pt x="16" y="52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3" y="56"/>
                    <a:pt x="10" y="67"/>
                    <a:pt x="9" y="72"/>
                  </a:cubicBezTo>
                  <a:cubicBezTo>
                    <a:pt x="11" y="70"/>
                    <a:pt x="12" y="67"/>
                    <a:pt x="13" y="65"/>
                  </a:cubicBezTo>
                  <a:cubicBezTo>
                    <a:pt x="14" y="63"/>
                    <a:pt x="15" y="60"/>
                    <a:pt x="16" y="58"/>
                  </a:cubicBezTo>
                  <a:cubicBezTo>
                    <a:pt x="18" y="56"/>
                    <a:pt x="19" y="54"/>
                    <a:pt x="21" y="52"/>
                  </a:cubicBezTo>
                  <a:close/>
                  <a:moveTo>
                    <a:pt x="169" y="100"/>
                  </a:moveTo>
                  <a:cubicBezTo>
                    <a:pt x="169" y="100"/>
                    <a:pt x="169" y="100"/>
                    <a:pt x="169" y="100"/>
                  </a:cubicBezTo>
                  <a:cubicBezTo>
                    <a:pt x="171" y="100"/>
                    <a:pt x="173" y="100"/>
                    <a:pt x="175" y="100"/>
                  </a:cubicBezTo>
                  <a:cubicBezTo>
                    <a:pt x="177" y="100"/>
                    <a:pt x="179" y="99"/>
                    <a:pt x="181" y="98"/>
                  </a:cubicBezTo>
                  <a:cubicBezTo>
                    <a:pt x="183" y="98"/>
                    <a:pt x="184" y="96"/>
                    <a:pt x="186" y="96"/>
                  </a:cubicBezTo>
                  <a:cubicBezTo>
                    <a:pt x="189" y="93"/>
                    <a:pt x="192" y="90"/>
                    <a:pt x="194" y="87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4" y="86"/>
                    <a:pt x="193" y="86"/>
                    <a:pt x="193" y="86"/>
                  </a:cubicBezTo>
                  <a:cubicBezTo>
                    <a:pt x="192" y="88"/>
                    <a:pt x="190" y="90"/>
                    <a:pt x="188" y="92"/>
                  </a:cubicBezTo>
                  <a:cubicBezTo>
                    <a:pt x="187" y="92"/>
                    <a:pt x="187" y="92"/>
                    <a:pt x="186" y="93"/>
                  </a:cubicBezTo>
                  <a:cubicBezTo>
                    <a:pt x="182" y="96"/>
                    <a:pt x="177" y="98"/>
                    <a:pt x="172" y="99"/>
                  </a:cubicBezTo>
                  <a:cubicBezTo>
                    <a:pt x="171" y="100"/>
                    <a:pt x="170" y="100"/>
                    <a:pt x="169" y="100"/>
                  </a:cubicBezTo>
                  <a:close/>
                  <a:moveTo>
                    <a:pt x="17" y="48"/>
                  </a:moveTo>
                  <a:cubicBezTo>
                    <a:pt x="17" y="48"/>
                    <a:pt x="18" y="48"/>
                    <a:pt x="18" y="48"/>
                  </a:cubicBezTo>
                  <a:cubicBezTo>
                    <a:pt x="19" y="49"/>
                    <a:pt x="20" y="49"/>
                    <a:pt x="22" y="49"/>
                  </a:cubicBezTo>
                  <a:cubicBezTo>
                    <a:pt x="22" y="49"/>
                    <a:pt x="23" y="49"/>
                    <a:pt x="23" y="48"/>
                  </a:cubicBezTo>
                  <a:cubicBezTo>
                    <a:pt x="24" y="46"/>
                    <a:pt x="26" y="45"/>
                    <a:pt x="28" y="44"/>
                  </a:cubicBezTo>
                  <a:cubicBezTo>
                    <a:pt x="28" y="44"/>
                    <a:pt x="28" y="44"/>
                    <a:pt x="28" y="43"/>
                  </a:cubicBezTo>
                  <a:cubicBezTo>
                    <a:pt x="26" y="43"/>
                    <a:pt x="24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0" y="44"/>
                    <a:pt x="19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8"/>
                  </a:cubicBezTo>
                  <a:close/>
                  <a:moveTo>
                    <a:pt x="73" y="108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6"/>
                    <a:pt x="75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7" y="106"/>
                    <a:pt x="78" y="106"/>
                    <a:pt x="80" y="106"/>
                  </a:cubicBezTo>
                  <a:cubicBezTo>
                    <a:pt x="80" y="106"/>
                    <a:pt x="80" y="106"/>
                    <a:pt x="81" y="106"/>
                  </a:cubicBezTo>
                  <a:cubicBezTo>
                    <a:pt x="82" y="104"/>
                    <a:pt x="83" y="103"/>
                    <a:pt x="85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01"/>
                    <a:pt x="86" y="101"/>
                    <a:pt x="86" y="100"/>
                  </a:cubicBezTo>
                  <a:cubicBezTo>
                    <a:pt x="84" y="101"/>
                    <a:pt x="83" y="101"/>
                    <a:pt x="82" y="102"/>
                  </a:cubicBezTo>
                  <a:cubicBezTo>
                    <a:pt x="82" y="103"/>
                    <a:pt x="81" y="103"/>
                    <a:pt x="81" y="103"/>
                  </a:cubicBezTo>
                  <a:cubicBezTo>
                    <a:pt x="80" y="103"/>
                    <a:pt x="79" y="103"/>
                    <a:pt x="79" y="103"/>
                  </a:cubicBezTo>
                  <a:cubicBezTo>
                    <a:pt x="78" y="103"/>
                    <a:pt x="77" y="104"/>
                    <a:pt x="77" y="104"/>
                  </a:cubicBezTo>
                  <a:cubicBezTo>
                    <a:pt x="75" y="105"/>
                    <a:pt x="74" y="104"/>
                    <a:pt x="73" y="103"/>
                  </a:cubicBezTo>
                  <a:cubicBezTo>
                    <a:pt x="73" y="102"/>
                    <a:pt x="72" y="101"/>
                    <a:pt x="72" y="101"/>
                  </a:cubicBezTo>
                  <a:cubicBezTo>
                    <a:pt x="72" y="100"/>
                    <a:pt x="72" y="100"/>
                    <a:pt x="72" y="99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2" y="103"/>
                    <a:pt x="72" y="106"/>
                    <a:pt x="73" y="108"/>
                  </a:cubicBezTo>
                  <a:close/>
                  <a:moveTo>
                    <a:pt x="119" y="43"/>
                  </a:moveTo>
                  <a:cubicBezTo>
                    <a:pt x="127" y="42"/>
                    <a:pt x="135" y="38"/>
                    <a:pt x="142" y="34"/>
                  </a:cubicBezTo>
                  <a:cubicBezTo>
                    <a:pt x="135" y="37"/>
                    <a:pt x="127" y="39"/>
                    <a:pt x="119" y="43"/>
                  </a:cubicBezTo>
                  <a:close/>
                  <a:moveTo>
                    <a:pt x="78" y="63"/>
                  </a:move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6" y="65"/>
                    <a:pt x="75" y="65"/>
                    <a:pt x="74" y="65"/>
                  </a:cubicBezTo>
                  <a:cubicBezTo>
                    <a:pt x="74" y="65"/>
                    <a:pt x="73" y="65"/>
                    <a:pt x="73" y="65"/>
                  </a:cubicBezTo>
                  <a:cubicBezTo>
                    <a:pt x="72" y="65"/>
                    <a:pt x="71" y="65"/>
                    <a:pt x="70" y="66"/>
                  </a:cubicBezTo>
                  <a:cubicBezTo>
                    <a:pt x="69" y="67"/>
                    <a:pt x="69" y="69"/>
                    <a:pt x="69" y="71"/>
                  </a:cubicBezTo>
                  <a:cubicBezTo>
                    <a:pt x="72" y="68"/>
                    <a:pt x="75" y="66"/>
                    <a:pt x="78" y="63"/>
                  </a:cubicBezTo>
                  <a:close/>
                  <a:moveTo>
                    <a:pt x="78" y="71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5" y="72"/>
                    <a:pt x="72" y="74"/>
                    <a:pt x="69" y="75"/>
                  </a:cubicBezTo>
                  <a:cubicBezTo>
                    <a:pt x="69" y="76"/>
                    <a:pt x="69" y="77"/>
                    <a:pt x="69" y="77"/>
                  </a:cubicBezTo>
                  <a:cubicBezTo>
                    <a:pt x="71" y="78"/>
                    <a:pt x="73" y="76"/>
                    <a:pt x="74" y="75"/>
                  </a:cubicBezTo>
                  <a:cubicBezTo>
                    <a:pt x="75" y="75"/>
                    <a:pt x="75" y="74"/>
                    <a:pt x="76" y="73"/>
                  </a:cubicBezTo>
                  <a:cubicBezTo>
                    <a:pt x="77" y="73"/>
                    <a:pt x="78" y="72"/>
                    <a:pt x="78" y="71"/>
                  </a:cubicBezTo>
                  <a:close/>
                  <a:moveTo>
                    <a:pt x="136" y="96"/>
                  </a:moveTo>
                  <a:cubicBezTo>
                    <a:pt x="136" y="94"/>
                    <a:pt x="136" y="91"/>
                    <a:pt x="136" y="89"/>
                  </a:cubicBezTo>
                  <a:cubicBezTo>
                    <a:pt x="135" y="86"/>
                    <a:pt x="136" y="84"/>
                    <a:pt x="136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86"/>
                    <a:pt x="134" y="91"/>
                    <a:pt x="134" y="96"/>
                  </a:cubicBezTo>
                  <a:cubicBezTo>
                    <a:pt x="134" y="96"/>
                    <a:pt x="135" y="96"/>
                    <a:pt x="136" y="96"/>
                  </a:cubicBezTo>
                  <a:close/>
                  <a:moveTo>
                    <a:pt x="8" y="68"/>
                  </a:moveTo>
                  <a:cubicBezTo>
                    <a:pt x="8" y="65"/>
                    <a:pt x="9" y="61"/>
                    <a:pt x="10" y="58"/>
                  </a:cubicBezTo>
                  <a:cubicBezTo>
                    <a:pt x="11" y="54"/>
                    <a:pt x="13" y="51"/>
                    <a:pt x="14" y="48"/>
                  </a:cubicBezTo>
                  <a:cubicBezTo>
                    <a:pt x="13" y="49"/>
                    <a:pt x="12" y="50"/>
                    <a:pt x="12" y="51"/>
                  </a:cubicBezTo>
                  <a:cubicBezTo>
                    <a:pt x="9" y="57"/>
                    <a:pt x="7" y="62"/>
                    <a:pt x="8" y="68"/>
                  </a:cubicBezTo>
                  <a:close/>
                  <a:moveTo>
                    <a:pt x="32" y="38"/>
                  </a:moveTo>
                  <a:cubicBezTo>
                    <a:pt x="28" y="35"/>
                    <a:pt x="23" y="34"/>
                    <a:pt x="19" y="37"/>
                  </a:cubicBezTo>
                  <a:cubicBezTo>
                    <a:pt x="24" y="36"/>
                    <a:pt x="28" y="37"/>
                    <a:pt x="32" y="38"/>
                  </a:cubicBezTo>
                  <a:close/>
                  <a:moveTo>
                    <a:pt x="79" y="85"/>
                  </a:moveTo>
                  <a:cubicBezTo>
                    <a:pt x="80" y="85"/>
                    <a:pt x="81" y="84"/>
                    <a:pt x="82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2"/>
                    <a:pt x="83" y="81"/>
                    <a:pt x="83" y="80"/>
                  </a:cubicBezTo>
                  <a:cubicBezTo>
                    <a:pt x="81" y="81"/>
                    <a:pt x="79" y="82"/>
                    <a:pt x="78" y="83"/>
                  </a:cubicBezTo>
                  <a:cubicBezTo>
                    <a:pt x="78" y="84"/>
                    <a:pt x="78" y="85"/>
                    <a:pt x="79" y="85"/>
                  </a:cubicBezTo>
                  <a:close/>
                  <a:moveTo>
                    <a:pt x="8" y="112"/>
                  </a:moveTo>
                  <a:cubicBezTo>
                    <a:pt x="9" y="114"/>
                    <a:pt x="9" y="115"/>
                    <a:pt x="10" y="115"/>
                  </a:cubicBezTo>
                  <a:cubicBezTo>
                    <a:pt x="13" y="116"/>
                    <a:pt x="16" y="117"/>
                    <a:pt x="19" y="117"/>
                  </a:cubicBezTo>
                  <a:cubicBezTo>
                    <a:pt x="17" y="116"/>
                    <a:pt x="16" y="116"/>
                    <a:pt x="15" y="115"/>
                  </a:cubicBezTo>
                  <a:cubicBezTo>
                    <a:pt x="15" y="115"/>
                    <a:pt x="15" y="115"/>
                    <a:pt x="14" y="115"/>
                  </a:cubicBezTo>
                  <a:cubicBezTo>
                    <a:pt x="12" y="114"/>
                    <a:pt x="10" y="113"/>
                    <a:pt x="8" y="112"/>
                  </a:cubicBezTo>
                  <a:close/>
                  <a:moveTo>
                    <a:pt x="141" y="116"/>
                  </a:moveTo>
                  <a:cubicBezTo>
                    <a:pt x="136" y="113"/>
                    <a:pt x="131" y="110"/>
                    <a:pt x="124" y="110"/>
                  </a:cubicBezTo>
                  <a:cubicBezTo>
                    <a:pt x="130" y="112"/>
                    <a:pt x="135" y="115"/>
                    <a:pt x="141" y="116"/>
                  </a:cubicBezTo>
                  <a:close/>
                  <a:moveTo>
                    <a:pt x="132" y="109"/>
                  </a:moveTo>
                  <a:cubicBezTo>
                    <a:pt x="136" y="111"/>
                    <a:pt x="140" y="113"/>
                    <a:pt x="145" y="115"/>
                  </a:cubicBezTo>
                  <a:cubicBezTo>
                    <a:pt x="141" y="111"/>
                    <a:pt x="137" y="109"/>
                    <a:pt x="132" y="109"/>
                  </a:cubicBezTo>
                  <a:close/>
                  <a:moveTo>
                    <a:pt x="75" y="46"/>
                  </a:moveTo>
                  <a:cubicBezTo>
                    <a:pt x="77" y="46"/>
                    <a:pt x="79" y="46"/>
                    <a:pt x="82" y="46"/>
                  </a:cubicBezTo>
                  <a:cubicBezTo>
                    <a:pt x="81" y="45"/>
                    <a:pt x="81" y="45"/>
                    <a:pt x="81" y="44"/>
                  </a:cubicBezTo>
                  <a:cubicBezTo>
                    <a:pt x="81" y="44"/>
                    <a:pt x="80" y="44"/>
                    <a:pt x="80" y="43"/>
                  </a:cubicBezTo>
                  <a:cubicBezTo>
                    <a:pt x="78" y="43"/>
                    <a:pt x="76" y="45"/>
                    <a:pt x="75" y="46"/>
                  </a:cubicBezTo>
                  <a:close/>
                  <a:moveTo>
                    <a:pt x="206" y="75"/>
                  </a:moveTo>
                  <a:cubicBezTo>
                    <a:pt x="205" y="82"/>
                    <a:pt x="204" y="90"/>
                    <a:pt x="204" y="97"/>
                  </a:cubicBezTo>
                  <a:cubicBezTo>
                    <a:pt x="205" y="90"/>
                    <a:pt x="206" y="82"/>
                    <a:pt x="206" y="75"/>
                  </a:cubicBezTo>
                  <a:close/>
                  <a:moveTo>
                    <a:pt x="128" y="81"/>
                  </a:moveTo>
                  <a:cubicBezTo>
                    <a:pt x="128" y="83"/>
                    <a:pt x="127" y="92"/>
                    <a:pt x="127" y="93"/>
                  </a:cubicBezTo>
                  <a:cubicBezTo>
                    <a:pt x="127" y="93"/>
                    <a:pt x="128" y="92"/>
                    <a:pt x="128" y="92"/>
                  </a:cubicBezTo>
                  <a:cubicBezTo>
                    <a:pt x="128" y="88"/>
                    <a:pt x="128" y="85"/>
                    <a:pt x="128" y="81"/>
                  </a:cubicBezTo>
                  <a:close/>
                  <a:moveTo>
                    <a:pt x="114" y="92"/>
                  </a:moveTo>
                  <a:cubicBezTo>
                    <a:pt x="114" y="88"/>
                    <a:pt x="114" y="85"/>
                    <a:pt x="113" y="82"/>
                  </a:cubicBezTo>
                  <a:cubicBezTo>
                    <a:pt x="113" y="83"/>
                    <a:pt x="113" y="84"/>
                    <a:pt x="113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4" y="86"/>
                    <a:pt x="113" y="87"/>
                    <a:pt x="113" y="88"/>
                  </a:cubicBezTo>
                  <a:cubicBezTo>
                    <a:pt x="112" y="89"/>
                    <a:pt x="112" y="91"/>
                    <a:pt x="112" y="93"/>
                  </a:cubicBezTo>
                  <a:cubicBezTo>
                    <a:pt x="113" y="92"/>
                    <a:pt x="113" y="92"/>
                    <a:pt x="114" y="92"/>
                  </a:cubicBezTo>
                  <a:close/>
                  <a:moveTo>
                    <a:pt x="82" y="88"/>
                  </a:moveTo>
                  <a:cubicBezTo>
                    <a:pt x="81" y="89"/>
                    <a:pt x="80" y="89"/>
                    <a:pt x="79" y="90"/>
                  </a:cubicBezTo>
                  <a:cubicBezTo>
                    <a:pt x="79" y="90"/>
                    <a:pt x="79" y="90"/>
                    <a:pt x="79" y="91"/>
                  </a:cubicBezTo>
                  <a:cubicBezTo>
                    <a:pt x="79" y="91"/>
                    <a:pt x="79" y="92"/>
                    <a:pt x="79" y="94"/>
                  </a:cubicBezTo>
                  <a:cubicBezTo>
                    <a:pt x="80" y="93"/>
                    <a:pt x="81" y="92"/>
                    <a:pt x="82" y="91"/>
                  </a:cubicBezTo>
                  <a:cubicBezTo>
                    <a:pt x="82" y="91"/>
                    <a:pt x="82" y="91"/>
                    <a:pt x="82" y="90"/>
                  </a:cubicBezTo>
                  <a:cubicBezTo>
                    <a:pt x="82" y="90"/>
                    <a:pt x="82" y="89"/>
                    <a:pt x="82" y="88"/>
                  </a:cubicBezTo>
                  <a:close/>
                  <a:moveTo>
                    <a:pt x="159" y="86"/>
                  </a:moveTo>
                  <a:cubicBezTo>
                    <a:pt x="161" y="86"/>
                    <a:pt x="162" y="87"/>
                    <a:pt x="163" y="86"/>
                  </a:cubicBezTo>
                  <a:cubicBezTo>
                    <a:pt x="165" y="86"/>
                    <a:pt x="167" y="85"/>
                    <a:pt x="169" y="85"/>
                  </a:cubicBezTo>
                  <a:cubicBezTo>
                    <a:pt x="169" y="85"/>
                    <a:pt x="169" y="84"/>
                    <a:pt x="170" y="84"/>
                  </a:cubicBezTo>
                  <a:cubicBezTo>
                    <a:pt x="166" y="84"/>
                    <a:pt x="163" y="85"/>
                    <a:pt x="159" y="86"/>
                  </a:cubicBezTo>
                  <a:close/>
                  <a:moveTo>
                    <a:pt x="94" y="100"/>
                  </a:moveTo>
                  <a:cubicBezTo>
                    <a:pt x="94" y="99"/>
                    <a:pt x="94" y="98"/>
                    <a:pt x="93" y="97"/>
                  </a:cubicBezTo>
                  <a:cubicBezTo>
                    <a:pt x="93" y="98"/>
                    <a:pt x="92" y="98"/>
                    <a:pt x="92" y="98"/>
                  </a:cubicBezTo>
                  <a:cubicBezTo>
                    <a:pt x="90" y="99"/>
                    <a:pt x="90" y="100"/>
                    <a:pt x="90" y="101"/>
                  </a:cubicBezTo>
                  <a:cubicBezTo>
                    <a:pt x="92" y="101"/>
                    <a:pt x="93" y="100"/>
                    <a:pt x="94" y="100"/>
                  </a:cubicBezTo>
                  <a:close/>
                  <a:moveTo>
                    <a:pt x="30" y="140"/>
                  </a:moveTo>
                  <a:cubicBezTo>
                    <a:pt x="30" y="141"/>
                    <a:pt x="30" y="143"/>
                    <a:pt x="30" y="144"/>
                  </a:cubicBezTo>
                  <a:cubicBezTo>
                    <a:pt x="32" y="143"/>
                    <a:pt x="33" y="141"/>
                    <a:pt x="34" y="140"/>
                  </a:cubicBezTo>
                  <a:cubicBezTo>
                    <a:pt x="33" y="140"/>
                    <a:pt x="32" y="140"/>
                    <a:pt x="30" y="140"/>
                  </a:cubicBezTo>
                  <a:close/>
                  <a:moveTo>
                    <a:pt x="23" y="41"/>
                  </a:moveTo>
                  <a:cubicBezTo>
                    <a:pt x="26" y="41"/>
                    <a:pt x="29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40"/>
                    <a:pt x="26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lose/>
                  <a:moveTo>
                    <a:pt x="165" y="98"/>
                  </a:moveTo>
                  <a:cubicBezTo>
                    <a:pt x="161" y="98"/>
                    <a:pt x="157" y="98"/>
                    <a:pt x="153" y="98"/>
                  </a:cubicBezTo>
                  <a:cubicBezTo>
                    <a:pt x="153" y="98"/>
                    <a:pt x="153" y="98"/>
                    <a:pt x="154" y="98"/>
                  </a:cubicBezTo>
                  <a:cubicBezTo>
                    <a:pt x="157" y="98"/>
                    <a:pt x="161" y="98"/>
                    <a:pt x="165" y="98"/>
                  </a:cubicBezTo>
                  <a:close/>
                  <a:moveTo>
                    <a:pt x="98" y="102"/>
                  </a:moveTo>
                  <a:cubicBezTo>
                    <a:pt x="97" y="103"/>
                    <a:pt x="96" y="103"/>
                    <a:pt x="95" y="102"/>
                  </a:cubicBezTo>
                  <a:cubicBezTo>
                    <a:pt x="94" y="103"/>
                    <a:pt x="92" y="103"/>
                    <a:pt x="91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3" y="104"/>
                    <a:pt x="95" y="103"/>
                    <a:pt x="98" y="103"/>
                  </a:cubicBezTo>
                  <a:cubicBezTo>
                    <a:pt x="98" y="103"/>
                    <a:pt x="98" y="102"/>
                    <a:pt x="98" y="102"/>
                  </a:cubicBezTo>
                  <a:close/>
                  <a:moveTo>
                    <a:pt x="5" y="82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6" y="79"/>
                    <a:pt x="6" y="76"/>
                    <a:pt x="7" y="73"/>
                  </a:cubicBezTo>
                  <a:cubicBezTo>
                    <a:pt x="6" y="73"/>
                    <a:pt x="6" y="74"/>
                    <a:pt x="5" y="74"/>
                  </a:cubicBezTo>
                  <a:cubicBezTo>
                    <a:pt x="5" y="77"/>
                    <a:pt x="5" y="79"/>
                    <a:pt x="5" y="82"/>
                  </a:cubicBezTo>
                  <a:close/>
                  <a:moveTo>
                    <a:pt x="163" y="25"/>
                  </a:moveTo>
                  <a:cubicBezTo>
                    <a:pt x="164" y="23"/>
                    <a:pt x="166" y="21"/>
                    <a:pt x="167" y="18"/>
                  </a:cubicBezTo>
                  <a:cubicBezTo>
                    <a:pt x="164" y="20"/>
                    <a:pt x="164" y="21"/>
                    <a:pt x="163" y="25"/>
                  </a:cubicBezTo>
                  <a:close/>
                  <a:moveTo>
                    <a:pt x="7" y="106"/>
                  </a:moveTo>
                  <a:cubicBezTo>
                    <a:pt x="7" y="108"/>
                    <a:pt x="8" y="110"/>
                    <a:pt x="11" y="111"/>
                  </a:cubicBezTo>
                  <a:cubicBezTo>
                    <a:pt x="10" y="109"/>
                    <a:pt x="9" y="107"/>
                    <a:pt x="7" y="106"/>
                  </a:cubicBezTo>
                  <a:close/>
                  <a:moveTo>
                    <a:pt x="53" y="116"/>
                  </a:moveTo>
                  <a:cubicBezTo>
                    <a:pt x="53" y="116"/>
                    <a:pt x="54" y="117"/>
                    <a:pt x="54" y="117"/>
                  </a:cubicBezTo>
                  <a:cubicBezTo>
                    <a:pt x="56" y="117"/>
                    <a:pt x="58" y="117"/>
                    <a:pt x="59" y="117"/>
                  </a:cubicBezTo>
                  <a:cubicBezTo>
                    <a:pt x="57" y="116"/>
                    <a:pt x="56" y="116"/>
                    <a:pt x="53" y="116"/>
                  </a:cubicBezTo>
                  <a:close/>
                  <a:moveTo>
                    <a:pt x="75" y="112"/>
                  </a:moveTo>
                  <a:cubicBezTo>
                    <a:pt x="76" y="113"/>
                    <a:pt x="76" y="113"/>
                    <a:pt x="77" y="113"/>
                  </a:cubicBezTo>
                  <a:cubicBezTo>
                    <a:pt x="77" y="113"/>
                    <a:pt x="78" y="113"/>
                    <a:pt x="78" y="113"/>
                  </a:cubicBezTo>
                  <a:cubicBezTo>
                    <a:pt x="78" y="112"/>
                    <a:pt x="78" y="111"/>
                    <a:pt x="78" y="111"/>
                  </a:cubicBezTo>
                  <a:cubicBezTo>
                    <a:pt x="77" y="111"/>
                    <a:pt x="76" y="111"/>
                    <a:pt x="75" y="112"/>
                  </a:cubicBezTo>
                  <a:close/>
                  <a:moveTo>
                    <a:pt x="85" y="95"/>
                  </a:moveTo>
                  <a:cubicBezTo>
                    <a:pt x="85" y="96"/>
                    <a:pt x="84" y="96"/>
                    <a:pt x="84" y="96"/>
                  </a:cubicBezTo>
                  <a:cubicBezTo>
                    <a:pt x="84" y="97"/>
                    <a:pt x="84" y="98"/>
                    <a:pt x="83" y="99"/>
                  </a:cubicBezTo>
                  <a:cubicBezTo>
                    <a:pt x="84" y="98"/>
                    <a:pt x="85" y="98"/>
                    <a:pt x="86" y="98"/>
                  </a:cubicBezTo>
                  <a:cubicBezTo>
                    <a:pt x="85" y="97"/>
                    <a:pt x="85" y="96"/>
                    <a:pt x="85" y="95"/>
                  </a:cubicBezTo>
                  <a:close/>
                  <a:moveTo>
                    <a:pt x="72" y="90"/>
                  </a:moveTo>
                  <a:cubicBezTo>
                    <a:pt x="73" y="91"/>
                    <a:pt x="73" y="92"/>
                    <a:pt x="73" y="92"/>
                  </a:cubicBezTo>
                  <a:cubicBezTo>
                    <a:pt x="74" y="92"/>
                    <a:pt x="74" y="91"/>
                    <a:pt x="75" y="90"/>
                  </a:cubicBezTo>
                  <a:cubicBezTo>
                    <a:pt x="75" y="90"/>
                    <a:pt x="75" y="90"/>
                    <a:pt x="75" y="89"/>
                  </a:cubicBezTo>
                  <a:cubicBezTo>
                    <a:pt x="74" y="90"/>
                    <a:pt x="73" y="90"/>
                    <a:pt x="72" y="90"/>
                  </a:cubicBezTo>
                  <a:close/>
                  <a:moveTo>
                    <a:pt x="76" y="85"/>
                  </a:moveTo>
                  <a:cubicBezTo>
                    <a:pt x="75" y="86"/>
                    <a:pt x="73" y="86"/>
                    <a:pt x="72" y="88"/>
                  </a:cubicBezTo>
                  <a:cubicBezTo>
                    <a:pt x="73" y="87"/>
                    <a:pt x="74" y="87"/>
                    <a:pt x="74" y="87"/>
                  </a:cubicBezTo>
                  <a:cubicBezTo>
                    <a:pt x="76" y="86"/>
                    <a:pt x="76" y="86"/>
                    <a:pt x="76" y="85"/>
                  </a:cubicBezTo>
                  <a:close/>
                  <a:moveTo>
                    <a:pt x="149" y="124"/>
                  </a:moveTo>
                  <a:cubicBezTo>
                    <a:pt x="149" y="126"/>
                    <a:pt x="151" y="127"/>
                    <a:pt x="152" y="128"/>
                  </a:cubicBezTo>
                  <a:cubicBezTo>
                    <a:pt x="152" y="127"/>
                    <a:pt x="151" y="125"/>
                    <a:pt x="149" y="124"/>
                  </a:cubicBezTo>
                  <a:close/>
                  <a:moveTo>
                    <a:pt x="89" y="88"/>
                  </a:moveTo>
                  <a:cubicBezTo>
                    <a:pt x="89" y="88"/>
                    <a:pt x="89" y="88"/>
                    <a:pt x="89" y="88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9" y="91"/>
                  </a:cubicBezTo>
                  <a:cubicBezTo>
                    <a:pt x="89" y="90"/>
                    <a:pt x="89" y="89"/>
                    <a:pt x="89" y="88"/>
                  </a:cubicBezTo>
                  <a:close/>
                  <a:moveTo>
                    <a:pt x="93" y="92"/>
                  </a:moveTo>
                  <a:cubicBezTo>
                    <a:pt x="91" y="93"/>
                    <a:pt x="91" y="93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4"/>
                    <a:pt x="92" y="94"/>
                    <a:pt x="93" y="93"/>
                  </a:cubicBezTo>
                  <a:cubicBezTo>
                    <a:pt x="93" y="93"/>
                    <a:pt x="93" y="92"/>
                    <a:pt x="93" y="92"/>
                  </a:cubicBezTo>
                  <a:close/>
                  <a:moveTo>
                    <a:pt x="49" y="115"/>
                  </a:moveTo>
                  <a:cubicBezTo>
                    <a:pt x="47" y="115"/>
                    <a:pt x="45" y="115"/>
                    <a:pt x="43" y="115"/>
                  </a:cubicBezTo>
                  <a:cubicBezTo>
                    <a:pt x="45" y="115"/>
                    <a:pt x="46" y="116"/>
                    <a:pt x="48" y="116"/>
                  </a:cubicBezTo>
                  <a:cubicBezTo>
                    <a:pt x="49" y="116"/>
                    <a:pt x="49" y="116"/>
                    <a:pt x="49" y="115"/>
                  </a:cubicBezTo>
                  <a:close/>
                  <a:moveTo>
                    <a:pt x="37" y="230"/>
                  </a:moveTo>
                  <a:cubicBezTo>
                    <a:pt x="35" y="230"/>
                    <a:pt x="34" y="231"/>
                    <a:pt x="32" y="232"/>
                  </a:cubicBezTo>
                  <a:cubicBezTo>
                    <a:pt x="34" y="232"/>
                    <a:pt x="36" y="231"/>
                    <a:pt x="37" y="230"/>
                  </a:cubicBezTo>
                  <a:close/>
                  <a:moveTo>
                    <a:pt x="70" y="91"/>
                  </a:moveTo>
                  <a:cubicBezTo>
                    <a:pt x="70" y="91"/>
                    <a:pt x="70" y="91"/>
                    <a:pt x="70" y="91"/>
                  </a:cubicBezTo>
                  <a:cubicBezTo>
                    <a:pt x="69" y="92"/>
                    <a:pt x="69" y="94"/>
                    <a:pt x="70" y="95"/>
                  </a:cubicBezTo>
                  <a:cubicBezTo>
                    <a:pt x="71" y="94"/>
                    <a:pt x="71" y="94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lose/>
                  <a:moveTo>
                    <a:pt x="73" y="115"/>
                  </a:moveTo>
                  <a:cubicBezTo>
                    <a:pt x="72" y="113"/>
                    <a:pt x="72" y="112"/>
                    <a:pt x="70" y="112"/>
                  </a:cubicBezTo>
                  <a:cubicBezTo>
                    <a:pt x="71" y="113"/>
                    <a:pt x="71" y="114"/>
                    <a:pt x="72" y="115"/>
                  </a:cubicBezTo>
                  <a:cubicBezTo>
                    <a:pt x="72" y="115"/>
                    <a:pt x="73" y="115"/>
                    <a:pt x="73" y="115"/>
                  </a:cubicBezTo>
                  <a:close/>
                  <a:moveTo>
                    <a:pt x="75" y="94"/>
                  </a:moveTo>
                  <a:cubicBezTo>
                    <a:pt x="73" y="95"/>
                    <a:pt x="73" y="95"/>
                    <a:pt x="73" y="96"/>
                  </a:cubicBezTo>
                  <a:cubicBezTo>
                    <a:pt x="75" y="96"/>
                    <a:pt x="75" y="96"/>
                    <a:pt x="75" y="94"/>
                  </a:cubicBezTo>
                  <a:close/>
                  <a:moveTo>
                    <a:pt x="91" y="90"/>
                  </a:moveTo>
                  <a:cubicBezTo>
                    <a:pt x="91" y="90"/>
                    <a:pt x="91" y="90"/>
                    <a:pt x="91" y="90"/>
                  </a:cubicBezTo>
                  <a:cubicBezTo>
                    <a:pt x="92" y="90"/>
                    <a:pt x="92" y="89"/>
                    <a:pt x="92" y="89"/>
                  </a:cubicBezTo>
                  <a:cubicBezTo>
                    <a:pt x="92" y="88"/>
                    <a:pt x="92" y="87"/>
                    <a:pt x="92" y="87"/>
                  </a:cubicBezTo>
                  <a:cubicBezTo>
                    <a:pt x="91" y="88"/>
                    <a:pt x="91" y="89"/>
                    <a:pt x="91" y="90"/>
                  </a:cubicBezTo>
                  <a:close/>
                  <a:moveTo>
                    <a:pt x="205" y="31"/>
                  </a:moveTo>
                  <a:cubicBezTo>
                    <a:pt x="205" y="33"/>
                    <a:pt x="206" y="35"/>
                    <a:pt x="206" y="38"/>
                  </a:cubicBezTo>
                  <a:cubicBezTo>
                    <a:pt x="207" y="35"/>
                    <a:pt x="206" y="33"/>
                    <a:pt x="205" y="31"/>
                  </a:cubicBezTo>
                  <a:close/>
                  <a:moveTo>
                    <a:pt x="100" y="98"/>
                  </a:moveTo>
                  <a:cubicBezTo>
                    <a:pt x="100" y="97"/>
                    <a:pt x="99" y="96"/>
                    <a:pt x="99" y="95"/>
                  </a:cubicBezTo>
                  <a:cubicBezTo>
                    <a:pt x="98" y="96"/>
                    <a:pt x="99" y="97"/>
                    <a:pt x="98" y="98"/>
                  </a:cubicBezTo>
                  <a:cubicBezTo>
                    <a:pt x="99" y="98"/>
                    <a:pt x="99" y="98"/>
                    <a:pt x="100" y="98"/>
                  </a:cubicBezTo>
                  <a:close/>
                  <a:moveTo>
                    <a:pt x="118" y="92"/>
                  </a:moveTo>
                  <a:cubicBezTo>
                    <a:pt x="117" y="93"/>
                    <a:pt x="117" y="93"/>
                    <a:pt x="117" y="93"/>
                  </a:cubicBezTo>
                  <a:cubicBezTo>
                    <a:pt x="117" y="94"/>
                    <a:pt x="117" y="95"/>
                    <a:pt x="117" y="9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8" y="95"/>
                    <a:pt x="118" y="94"/>
                    <a:pt x="118" y="92"/>
                  </a:cubicBezTo>
                  <a:close/>
                  <a:moveTo>
                    <a:pt x="31" y="136"/>
                  </a:moveTo>
                  <a:cubicBezTo>
                    <a:pt x="31" y="136"/>
                    <a:pt x="32" y="135"/>
                    <a:pt x="32" y="134"/>
                  </a:cubicBezTo>
                  <a:cubicBezTo>
                    <a:pt x="32" y="134"/>
                    <a:pt x="31" y="134"/>
                    <a:pt x="31" y="134"/>
                  </a:cubicBezTo>
                  <a:cubicBezTo>
                    <a:pt x="31" y="135"/>
                    <a:pt x="31" y="136"/>
                    <a:pt x="31" y="136"/>
                  </a:cubicBezTo>
                  <a:close/>
                  <a:moveTo>
                    <a:pt x="165" y="82"/>
                  </a:moveTo>
                  <a:cubicBezTo>
                    <a:pt x="165" y="82"/>
                    <a:pt x="165" y="82"/>
                    <a:pt x="165" y="82"/>
                  </a:cubicBezTo>
                  <a:cubicBezTo>
                    <a:pt x="163" y="82"/>
                    <a:pt x="161" y="81"/>
                    <a:pt x="160" y="81"/>
                  </a:cubicBezTo>
                  <a:cubicBezTo>
                    <a:pt x="160" y="81"/>
                    <a:pt x="160" y="81"/>
                    <a:pt x="160" y="82"/>
                  </a:cubicBezTo>
                  <a:cubicBezTo>
                    <a:pt x="161" y="82"/>
                    <a:pt x="163" y="82"/>
                    <a:pt x="165" y="82"/>
                  </a:cubicBezTo>
                  <a:close/>
                  <a:moveTo>
                    <a:pt x="195" y="73"/>
                  </a:moveTo>
                  <a:cubicBezTo>
                    <a:pt x="195" y="75"/>
                    <a:pt x="195" y="77"/>
                    <a:pt x="194" y="79"/>
                  </a:cubicBezTo>
                  <a:cubicBezTo>
                    <a:pt x="195" y="78"/>
                    <a:pt x="196" y="76"/>
                    <a:pt x="195" y="73"/>
                  </a:cubicBezTo>
                  <a:close/>
                  <a:moveTo>
                    <a:pt x="88" y="97"/>
                  </a:moveTo>
                  <a:cubicBezTo>
                    <a:pt x="89" y="96"/>
                    <a:pt x="88" y="95"/>
                    <a:pt x="88" y="94"/>
                  </a:cubicBezTo>
                  <a:cubicBezTo>
                    <a:pt x="87" y="95"/>
                    <a:pt x="87" y="95"/>
                    <a:pt x="88" y="97"/>
                  </a:cubicBezTo>
                  <a:close/>
                  <a:moveTo>
                    <a:pt x="106" y="86"/>
                  </a:moveTo>
                  <a:cubicBezTo>
                    <a:pt x="106" y="86"/>
                    <a:pt x="105" y="86"/>
                    <a:pt x="105" y="86"/>
                  </a:cubicBezTo>
                  <a:cubicBezTo>
                    <a:pt x="105" y="87"/>
                    <a:pt x="105" y="88"/>
                    <a:pt x="105" y="89"/>
                  </a:cubicBezTo>
                  <a:cubicBezTo>
                    <a:pt x="105" y="89"/>
                    <a:pt x="106" y="89"/>
                    <a:pt x="106" y="89"/>
                  </a:cubicBezTo>
                  <a:cubicBezTo>
                    <a:pt x="106" y="88"/>
                    <a:pt x="106" y="87"/>
                    <a:pt x="106" y="86"/>
                  </a:cubicBezTo>
                  <a:close/>
                  <a:moveTo>
                    <a:pt x="30" y="120"/>
                  </a:moveTo>
                  <a:cubicBezTo>
                    <a:pt x="30" y="121"/>
                    <a:pt x="30" y="121"/>
                    <a:pt x="30" y="121"/>
                  </a:cubicBezTo>
                  <a:cubicBezTo>
                    <a:pt x="31" y="121"/>
                    <a:pt x="31" y="121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0" y="120"/>
                  </a:cubicBezTo>
                  <a:close/>
                  <a:moveTo>
                    <a:pt x="32" y="129"/>
                  </a:moveTo>
                  <a:cubicBezTo>
                    <a:pt x="32" y="129"/>
                    <a:pt x="32" y="129"/>
                    <a:pt x="32" y="128"/>
                  </a:cubicBezTo>
                  <a:cubicBezTo>
                    <a:pt x="32" y="129"/>
                    <a:pt x="31" y="129"/>
                    <a:pt x="31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0"/>
                    <a:pt x="32" y="129"/>
                    <a:pt x="32" y="129"/>
                  </a:cubicBezTo>
                  <a:close/>
                  <a:moveTo>
                    <a:pt x="95" y="94"/>
                  </a:moveTo>
                  <a:cubicBezTo>
                    <a:pt x="96" y="94"/>
                    <a:pt x="96" y="94"/>
                    <a:pt x="96" y="92"/>
                  </a:cubicBezTo>
                  <a:cubicBezTo>
                    <a:pt x="96" y="93"/>
                    <a:pt x="95" y="93"/>
                    <a:pt x="95" y="94"/>
                  </a:cubicBezTo>
                  <a:close/>
                  <a:moveTo>
                    <a:pt x="110" y="92"/>
                  </a:moveTo>
                  <a:cubicBezTo>
                    <a:pt x="109" y="93"/>
                    <a:pt x="108" y="93"/>
                    <a:pt x="109" y="94"/>
                  </a:cubicBezTo>
                  <a:cubicBezTo>
                    <a:pt x="110" y="94"/>
                    <a:pt x="109" y="93"/>
                    <a:pt x="110" y="92"/>
                  </a:cubicBezTo>
                  <a:close/>
                  <a:moveTo>
                    <a:pt x="74" y="83"/>
                  </a:moveTo>
                  <a:cubicBezTo>
                    <a:pt x="74" y="83"/>
                    <a:pt x="74" y="83"/>
                    <a:pt x="74" y="83"/>
                  </a:cubicBezTo>
                  <a:cubicBezTo>
                    <a:pt x="73" y="83"/>
                    <a:pt x="72" y="83"/>
                    <a:pt x="72" y="85"/>
                  </a:cubicBezTo>
                  <a:cubicBezTo>
                    <a:pt x="73" y="84"/>
                    <a:pt x="73" y="84"/>
                    <a:pt x="74" y="83"/>
                  </a:cubicBezTo>
                  <a:close/>
                  <a:moveTo>
                    <a:pt x="69" y="86"/>
                  </a:moveTo>
                  <a:cubicBezTo>
                    <a:pt x="69" y="86"/>
                    <a:pt x="70" y="86"/>
                    <a:pt x="70" y="86"/>
                  </a:cubicBezTo>
                  <a:cubicBezTo>
                    <a:pt x="70" y="86"/>
                    <a:pt x="70" y="85"/>
                    <a:pt x="70" y="84"/>
                  </a:cubicBezTo>
                  <a:cubicBezTo>
                    <a:pt x="70" y="84"/>
                    <a:pt x="69" y="84"/>
                    <a:pt x="69" y="84"/>
                  </a:cubicBezTo>
                  <a:cubicBezTo>
                    <a:pt x="69" y="85"/>
                    <a:pt x="69" y="86"/>
                    <a:pt x="69" y="86"/>
                  </a:cubicBezTo>
                  <a:close/>
                  <a:moveTo>
                    <a:pt x="120" y="95"/>
                  </a:moveTo>
                  <a:cubicBezTo>
                    <a:pt x="121" y="95"/>
                    <a:pt x="121" y="95"/>
                    <a:pt x="121" y="94"/>
                  </a:cubicBezTo>
                  <a:cubicBezTo>
                    <a:pt x="121" y="95"/>
                    <a:pt x="120" y="95"/>
                    <a:pt x="120" y="95"/>
                  </a:cubicBezTo>
                  <a:close/>
                  <a:moveTo>
                    <a:pt x="77" y="97"/>
                  </a:moveTo>
                  <a:cubicBezTo>
                    <a:pt x="77" y="98"/>
                    <a:pt x="77" y="98"/>
                    <a:pt x="77" y="98"/>
                  </a:cubicBezTo>
                  <a:cubicBezTo>
                    <a:pt x="78" y="98"/>
                    <a:pt x="78" y="98"/>
                    <a:pt x="77" y="97"/>
                  </a:cubicBezTo>
                  <a:close/>
                  <a:moveTo>
                    <a:pt x="102" y="94"/>
                  </a:moveTo>
                  <a:cubicBezTo>
                    <a:pt x="101" y="94"/>
                    <a:pt x="101" y="94"/>
                    <a:pt x="102" y="95"/>
                  </a:cubicBezTo>
                  <a:cubicBezTo>
                    <a:pt x="102" y="95"/>
                    <a:pt x="102" y="94"/>
                    <a:pt x="102" y="94"/>
                  </a:cubicBezTo>
                  <a:close/>
                  <a:moveTo>
                    <a:pt x="76" y="119"/>
                  </a:moveTo>
                  <a:cubicBezTo>
                    <a:pt x="77" y="119"/>
                    <a:pt x="77" y="119"/>
                    <a:pt x="77" y="118"/>
                  </a:cubicBezTo>
                  <a:cubicBezTo>
                    <a:pt x="77" y="118"/>
                    <a:pt x="76" y="119"/>
                    <a:pt x="76" y="119"/>
                  </a:cubicBezTo>
                  <a:close/>
                  <a:moveTo>
                    <a:pt x="25" y="52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4" y="51"/>
                    <a:pt x="24" y="52"/>
                  </a:cubicBezTo>
                  <a:cubicBezTo>
                    <a:pt x="24" y="52"/>
                    <a:pt x="25" y="52"/>
                    <a:pt x="25" y="52"/>
                  </a:cubicBezTo>
                  <a:close/>
                  <a:moveTo>
                    <a:pt x="146" y="123"/>
                  </a:moveTo>
                  <a:cubicBezTo>
                    <a:pt x="146" y="123"/>
                    <a:pt x="147" y="122"/>
                    <a:pt x="147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3"/>
                  </a:cubicBezTo>
                  <a:close/>
                  <a:moveTo>
                    <a:pt x="81" y="99"/>
                  </a:moveTo>
                  <a:cubicBezTo>
                    <a:pt x="81" y="99"/>
                    <a:pt x="81" y="99"/>
                    <a:pt x="81" y="98"/>
                  </a:cubicBezTo>
                  <a:cubicBezTo>
                    <a:pt x="80" y="99"/>
                    <a:pt x="80" y="99"/>
                    <a:pt x="81" y="99"/>
                  </a:cubicBezTo>
                  <a:close/>
                  <a:moveTo>
                    <a:pt x="3" y="105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3" y="105"/>
                    <a:pt x="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3548" y="1689"/>
              <a:ext cx="81" cy="35"/>
            </a:xfrm>
            <a:custGeom>
              <a:avLst/>
              <a:gdLst>
                <a:gd name="T0" fmla="*/ 0 w 39"/>
                <a:gd name="T1" fmla="*/ 9 h 17"/>
                <a:gd name="T2" fmla="*/ 0 w 39"/>
                <a:gd name="T3" fmla="*/ 4 h 17"/>
                <a:gd name="T4" fmla="*/ 6 w 39"/>
                <a:gd name="T5" fmla="*/ 4 h 17"/>
                <a:gd name="T6" fmla="*/ 4 w 39"/>
                <a:gd name="T7" fmla="*/ 4 h 17"/>
                <a:gd name="T8" fmla="*/ 2 w 39"/>
                <a:gd name="T9" fmla="*/ 3 h 17"/>
                <a:gd name="T10" fmla="*/ 1 w 39"/>
                <a:gd name="T11" fmla="*/ 1 h 17"/>
                <a:gd name="T12" fmla="*/ 3 w 39"/>
                <a:gd name="T13" fmla="*/ 1 h 17"/>
                <a:gd name="T14" fmla="*/ 4 w 39"/>
                <a:gd name="T15" fmla="*/ 1 h 17"/>
                <a:gd name="T16" fmla="*/ 18 w 39"/>
                <a:gd name="T17" fmla="*/ 4 h 17"/>
                <a:gd name="T18" fmla="*/ 32 w 39"/>
                <a:gd name="T19" fmla="*/ 8 h 17"/>
                <a:gd name="T20" fmla="*/ 38 w 39"/>
                <a:gd name="T21" fmla="*/ 10 h 17"/>
                <a:gd name="T22" fmla="*/ 39 w 39"/>
                <a:gd name="T23" fmla="*/ 12 h 17"/>
                <a:gd name="T24" fmla="*/ 37 w 39"/>
                <a:gd name="T25" fmla="*/ 13 h 17"/>
                <a:gd name="T26" fmla="*/ 35 w 39"/>
                <a:gd name="T27" fmla="*/ 13 h 17"/>
                <a:gd name="T28" fmla="*/ 36 w 39"/>
                <a:gd name="T29" fmla="*/ 14 h 17"/>
                <a:gd name="T30" fmla="*/ 37 w 39"/>
                <a:gd name="T31" fmla="*/ 15 h 17"/>
                <a:gd name="T32" fmla="*/ 36 w 39"/>
                <a:gd name="T33" fmla="*/ 17 h 17"/>
                <a:gd name="T34" fmla="*/ 35 w 39"/>
                <a:gd name="T35" fmla="*/ 17 h 17"/>
                <a:gd name="T36" fmla="*/ 31 w 39"/>
                <a:gd name="T37" fmla="*/ 16 h 17"/>
                <a:gd name="T38" fmla="*/ 28 w 39"/>
                <a:gd name="T39" fmla="*/ 16 h 17"/>
                <a:gd name="T40" fmla="*/ 27 w 39"/>
                <a:gd name="T41" fmla="*/ 15 h 17"/>
                <a:gd name="T42" fmla="*/ 16 w 39"/>
                <a:gd name="T43" fmla="*/ 11 h 17"/>
                <a:gd name="T44" fmla="*/ 7 w 39"/>
                <a:gd name="T45" fmla="*/ 9 h 17"/>
                <a:gd name="T46" fmla="*/ 3 w 39"/>
                <a:gd name="T47" fmla="*/ 8 h 17"/>
                <a:gd name="T48" fmla="*/ 2 w 39"/>
                <a:gd name="T49" fmla="*/ 8 h 17"/>
                <a:gd name="T50" fmla="*/ 0 w 39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7">
                  <a:moveTo>
                    <a:pt x="0" y="9"/>
                  </a:moveTo>
                  <a:cubicBezTo>
                    <a:pt x="0" y="7"/>
                    <a:pt x="0" y="6"/>
                    <a:pt x="0" y="4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9" y="2"/>
                    <a:pt x="13" y="3"/>
                    <a:pt x="18" y="4"/>
                  </a:cubicBezTo>
                  <a:cubicBezTo>
                    <a:pt x="22" y="5"/>
                    <a:pt x="27" y="6"/>
                    <a:pt x="32" y="8"/>
                  </a:cubicBezTo>
                  <a:cubicBezTo>
                    <a:pt x="34" y="9"/>
                    <a:pt x="36" y="9"/>
                    <a:pt x="38" y="10"/>
                  </a:cubicBezTo>
                  <a:cubicBezTo>
                    <a:pt x="39" y="11"/>
                    <a:pt x="39" y="11"/>
                    <a:pt x="39" y="12"/>
                  </a:cubicBezTo>
                  <a:cubicBezTo>
                    <a:pt x="39" y="13"/>
                    <a:pt x="38" y="13"/>
                    <a:pt x="37" y="13"/>
                  </a:cubicBezTo>
                  <a:cubicBezTo>
                    <a:pt x="36" y="13"/>
                    <a:pt x="36" y="13"/>
                    <a:pt x="35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6" y="14"/>
                    <a:pt x="37" y="14"/>
                    <a:pt x="37" y="15"/>
                  </a:cubicBezTo>
                  <a:cubicBezTo>
                    <a:pt x="38" y="16"/>
                    <a:pt x="37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3" y="16"/>
                    <a:pt x="32" y="16"/>
                    <a:pt x="31" y="16"/>
                  </a:cubicBezTo>
                  <a:cubicBezTo>
                    <a:pt x="30" y="15"/>
                    <a:pt x="29" y="15"/>
                    <a:pt x="28" y="16"/>
                  </a:cubicBezTo>
                  <a:cubicBezTo>
                    <a:pt x="28" y="16"/>
                    <a:pt x="27" y="16"/>
                    <a:pt x="27" y="15"/>
                  </a:cubicBezTo>
                  <a:cubicBezTo>
                    <a:pt x="23" y="14"/>
                    <a:pt x="20" y="13"/>
                    <a:pt x="16" y="11"/>
                  </a:cubicBezTo>
                  <a:cubicBezTo>
                    <a:pt x="13" y="10"/>
                    <a:pt x="10" y="9"/>
                    <a:pt x="7" y="9"/>
                  </a:cubicBezTo>
                  <a:cubicBezTo>
                    <a:pt x="6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3538" y="1575"/>
              <a:ext cx="99" cy="27"/>
            </a:xfrm>
            <a:custGeom>
              <a:avLst/>
              <a:gdLst>
                <a:gd name="T0" fmla="*/ 35 w 48"/>
                <a:gd name="T1" fmla="*/ 4 h 13"/>
                <a:gd name="T2" fmla="*/ 38 w 48"/>
                <a:gd name="T3" fmla="*/ 4 h 13"/>
                <a:gd name="T4" fmla="*/ 46 w 48"/>
                <a:gd name="T5" fmla="*/ 3 h 13"/>
                <a:gd name="T6" fmla="*/ 47 w 48"/>
                <a:gd name="T7" fmla="*/ 4 h 13"/>
                <a:gd name="T8" fmla="*/ 47 w 48"/>
                <a:gd name="T9" fmla="*/ 6 h 13"/>
                <a:gd name="T10" fmla="*/ 46 w 48"/>
                <a:gd name="T11" fmla="*/ 6 h 13"/>
                <a:gd name="T12" fmla="*/ 23 w 48"/>
                <a:gd name="T13" fmla="*/ 10 h 13"/>
                <a:gd name="T14" fmla="*/ 11 w 48"/>
                <a:gd name="T15" fmla="*/ 13 h 13"/>
                <a:gd name="T16" fmla="*/ 6 w 48"/>
                <a:gd name="T17" fmla="*/ 13 h 13"/>
                <a:gd name="T18" fmla="*/ 5 w 48"/>
                <a:gd name="T19" fmla="*/ 12 h 13"/>
                <a:gd name="T20" fmla="*/ 3 w 48"/>
                <a:gd name="T21" fmla="*/ 13 h 13"/>
                <a:gd name="T22" fmla="*/ 2 w 48"/>
                <a:gd name="T23" fmla="*/ 13 h 13"/>
                <a:gd name="T24" fmla="*/ 1 w 48"/>
                <a:gd name="T25" fmla="*/ 10 h 13"/>
                <a:gd name="T26" fmla="*/ 2 w 48"/>
                <a:gd name="T27" fmla="*/ 9 h 13"/>
                <a:gd name="T28" fmla="*/ 5 w 48"/>
                <a:gd name="T29" fmla="*/ 8 h 13"/>
                <a:gd name="T30" fmla="*/ 12 w 48"/>
                <a:gd name="T31" fmla="*/ 6 h 13"/>
                <a:gd name="T32" fmla="*/ 36 w 48"/>
                <a:gd name="T33" fmla="*/ 1 h 13"/>
                <a:gd name="T34" fmla="*/ 40 w 48"/>
                <a:gd name="T35" fmla="*/ 0 h 13"/>
                <a:gd name="T36" fmla="*/ 41 w 48"/>
                <a:gd name="T37" fmla="*/ 0 h 13"/>
                <a:gd name="T38" fmla="*/ 42 w 48"/>
                <a:gd name="T39" fmla="*/ 1 h 13"/>
                <a:gd name="T40" fmla="*/ 41 w 48"/>
                <a:gd name="T41" fmla="*/ 2 h 13"/>
                <a:gd name="T42" fmla="*/ 39 w 48"/>
                <a:gd name="T43" fmla="*/ 3 h 13"/>
                <a:gd name="T44" fmla="*/ 35 w 48"/>
                <a:gd name="T45" fmla="*/ 4 h 13"/>
                <a:gd name="T46" fmla="*/ 35 w 48"/>
                <a:gd name="T4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3">
                  <a:moveTo>
                    <a:pt x="35" y="4"/>
                  </a:moveTo>
                  <a:cubicBezTo>
                    <a:pt x="36" y="4"/>
                    <a:pt x="37" y="4"/>
                    <a:pt x="38" y="4"/>
                  </a:cubicBezTo>
                  <a:cubicBezTo>
                    <a:pt x="41" y="3"/>
                    <a:pt x="43" y="3"/>
                    <a:pt x="46" y="3"/>
                  </a:cubicBezTo>
                  <a:cubicBezTo>
                    <a:pt x="46" y="3"/>
                    <a:pt x="47" y="3"/>
                    <a:pt x="47" y="4"/>
                  </a:cubicBezTo>
                  <a:cubicBezTo>
                    <a:pt x="48" y="4"/>
                    <a:pt x="48" y="5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38" y="7"/>
                    <a:pt x="31" y="9"/>
                    <a:pt x="23" y="10"/>
                  </a:cubicBezTo>
                  <a:cubicBezTo>
                    <a:pt x="19" y="11"/>
                    <a:pt x="15" y="12"/>
                    <a:pt x="11" y="13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1" y="12"/>
                    <a:pt x="0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7" y="8"/>
                    <a:pt x="9" y="7"/>
                    <a:pt x="12" y="6"/>
                  </a:cubicBezTo>
                  <a:cubicBezTo>
                    <a:pt x="19" y="4"/>
                    <a:pt x="28" y="2"/>
                    <a:pt x="36" y="1"/>
                  </a:cubicBezTo>
                  <a:cubicBezTo>
                    <a:pt x="37" y="1"/>
                    <a:pt x="39" y="1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2" y="0"/>
                    <a:pt x="42" y="1"/>
                    <a:pt x="42" y="1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3"/>
                    <a:pt x="40" y="3"/>
                    <a:pt x="39" y="3"/>
                  </a:cubicBezTo>
                  <a:cubicBezTo>
                    <a:pt x="38" y="3"/>
                    <a:pt x="37" y="3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3548" y="1635"/>
              <a:ext cx="91" cy="27"/>
            </a:xfrm>
            <a:custGeom>
              <a:avLst/>
              <a:gdLst>
                <a:gd name="T0" fmla="*/ 4 w 44"/>
                <a:gd name="T1" fmla="*/ 3 h 13"/>
                <a:gd name="T2" fmla="*/ 5 w 44"/>
                <a:gd name="T3" fmla="*/ 2 h 13"/>
                <a:gd name="T4" fmla="*/ 6 w 44"/>
                <a:gd name="T5" fmla="*/ 0 h 13"/>
                <a:gd name="T6" fmla="*/ 8 w 44"/>
                <a:gd name="T7" fmla="*/ 0 h 13"/>
                <a:gd name="T8" fmla="*/ 9 w 44"/>
                <a:gd name="T9" fmla="*/ 1 h 13"/>
                <a:gd name="T10" fmla="*/ 10 w 44"/>
                <a:gd name="T11" fmla="*/ 2 h 13"/>
                <a:gd name="T12" fmla="*/ 17 w 44"/>
                <a:gd name="T13" fmla="*/ 3 h 13"/>
                <a:gd name="T14" fmla="*/ 33 w 44"/>
                <a:gd name="T15" fmla="*/ 5 h 13"/>
                <a:gd name="T16" fmla="*/ 36 w 44"/>
                <a:gd name="T17" fmla="*/ 5 h 13"/>
                <a:gd name="T18" fmla="*/ 37 w 44"/>
                <a:gd name="T19" fmla="*/ 5 h 13"/>
                <a:gd name="T20" fmla="*/ 37 w 44"/>
                <a:gd name="T21" fmla="*/ 7 h 13"/>
                <a:gd name="T22" fmla="*/ 36 w 44"/>
                <a:gd name="T23" fmla="*/ 8 h 13"/>
                <a:gd name="T24" fmla="*/ 42 w 44"/>
                <a:gd name="T25" fmla="*/ 9 h 13"/>
                <a:gd name="T26" fmla="*/ 43 w 44"/>
                <a:gd name="T27" fmla="*/ 10 h 13"/>
                <a:gd name="T28" fmla="*/ 44 w 44"/>
                <a:gd name="T29" fmla="*/ 11 h 13"/>
                <a:gd name="T30" fmla="*/ 43 w 44"/>
                <a:gd name="T31" fmla="*/ 12 h 13"/>
                <a:gd name="T32" fmla="*/ 42 w 44"/>
                <a:gd name="T33" fmla="*/ 12 h 13"/>
                <a:gd name="T34" fmla="*/ 34 w 44"/>
                <a:gd name="T35" fmla="*/ 12 h 13"/>
                <a:gd name="T36" fmla="*/ 8 w 44"/>
                <a:gd name="T37" fmla="*/ 7 h 13"/>
                <a:gd name="T38" fmla="*/ 6 w 44"/>
                <a:gd name="T39" fmla="*/ 7 h 13"/>
                <a:gd name="T40" fmla="*/ 3 w 44"/>
                <a:gd name="T41" fmla="*/ 6 h 13"/>
                <a:gd name="T42" fmla="*/ 2 w 44"/>
                <a:gd name="T43" fmla="*/ 5 h 13"/>
                <a:gd name="T44" fmla="*/ 0 w 44"/>
                <a:gd name="T45" fmla="*/ 5 h 13"/>
                <a:gd name="T46" fmla="*/ 0 w 44"/>
                <a:gd name="T47" fmla="*/ 4 h 13"/>
                <a:gd name="T48" fmla="*/ 1 w 44"/>
                <a:gd name="T49" fmla="*/ 3 h 13"/>
                <a:gd name="T50" fmla="*/ 4 w 44"/>
                <a:gd name="T51" fmla="*/ 3 h 13"/>
                <a:gd name="T52" fmla="*/ 4 w 44"/>
                <a:gd name="T53" fmla="*/ 3 h 13"/>
                <a:gd name="T54" fmla="*/ 19 w 44"/>
                <a:gd name="T55" fmla="*/ 7 h 13"/>
                <a:gd name="T56" fmla="*/ 33 w 44"/>
                <a:gd name="T57" fmla="*/ 10 h 13"/>
                <a:gd name="T58" fmla="*/ 19 w 44"/>
                <a:gd name="T5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13">
                  <a:moveTo>
                    <a:pt x="4" y="3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2"/>
                    <a:pt x="15" y="3"/>
                    <a:pt x="17" y="3"/>
                  </a:cubicBezTo>
                  <a:cubicBezTo>
                    <a:pt x="22" y="3"/>
                    <a:pt x="28" y="4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6" y="5"/>
                    <a:pt x="37" y="5"/>
                    <a:pt x="37" y="5"/>
                  </a:cubicBezTo>
                  <a:cubicBezTo>
                    <a:pt x="38" y="6"/>
                    <a:pt x="38" y="7"/>
                    <a:pt x="37" y="7"/>
                  </a:cubicBezTo>
                  <a:cubicBezTo>
                    <a:pt x="37" y="7"/>
                    <a:pt x="37" y="8"/>
                    <a:pt x="36" y="8"/>
                  </a:cubicBezTo>
                  <a:cubicBezTo>
                    <a:pt x="38" y="8"/>
                    <a:pt x="40" y="9"/>
                    <a:pt x="42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3" y="12"/>
                    <a:pt x="42" y="13"/>
                    <a:pt x="42" y="12"/>
                  </a:cubicBezTo>
                  <a:cubicBezTo>
                    <a:pt x="39" y="12"/>
                    <a:pt x="36" y="12"/>
                    <a:pt x="34" y="12"/>
                  </a:cubicBezTo>
                  <a:cubicBezTo>
                    <a:pt x="25" y="12"/>
                    <a:pt x="17" y="10"/>
                    <a:pt x="8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19" y="7"/>
                  </a:moveTo>
                  <a:cubicBezTo>
                    <a:pt x="24" y="9"/>
                    <a:pt x="28" y="9"/>
                    <a:pt x="33" y="10"/>
                  </a:cubicBezTo>
                  <a:cubicBezTo>
                    <a:pt x="28" y="9"/>
                    <a:pt x="24" y="8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515" y="1778"/>
              <a:ext cx="70" cy="39"/>
            </a:xfrm>
            <a:custGeom>
              <a:avLst/>
              <a:gdLst>
                <a:gd name="T0" fmla="*/ 1 w 34"/>
                <a:gd name="T1" fmla="*/ 3 h 19"/>
                <a:gd name="T2" fmla="*/ 1 w 34"/>
                <a:gd name="T3" fmla="*/ 3 h 19"/>
                <a:gd name="T4" fmla="*/ 2 w 34"/>
                <a:gd name="T5" fmla="*/ 0 h 19"/>
                <a:gd name="T6" fmla="*/ 4 w 34"/>
                <a:gd name="T7" fmla="*/ 0 h 19"/>
                <a:gd name="T8" fmla="*/ 11 w 34"/>
                <a:gd name="T9" fmla="*/ 2 h 19"/>
                <a:gd name="T10" fmla="*/ 28 w 34"/>
                <a:gd name="T11" fmla="*/ 12 h 19"/>
                <a:gd name="T12" fmla="*/ 32 w 34"/>
                <a:gd name="T13" fmla="*/ 15 h 19"/>
                <a:gd name="T14" fmla="*/ 34 w 34"/>
                <a:gd name="T15" fmla="*/ 16 h 19"/>
                <a:gd name="T16" fmla="*/ 34 w 34"/>
                <a:gd name="T17" fmla="*/ 18 h 19"/>
                <a:gd name="T18" fmla="*/ 32 w 34"/>
                <a:gd name="T19" fmla="*/ 18 h 19"/>
                <a:gd name="T20" fmla="*/ 29 w 34"/>
                <a:gd name="T21" fmla="*/ 17 h 19"/>
                <a:gd name="T22" fmla="*/ 26 w 34"/>
                <a:gd name="T23" fmla="*/ 17 h 19"/>
                <a:gd name="T24" fmla="*/ 24 w 34"/>
                <a:gd name="T25" fmla="*/ 17 h 19"/>
                <a:gd name="T26" fmla="*/ 8 w 34"/>
                <a:gd name="T27" fmla="*/ 8 h 19"/>
                <a:gd name="T28" fmla="*/ 6 w 34"/>
                <a:gd name="T29" fmla="*/ 7 h 19"/>
                <a:gd name="T30" fmla="*/ 4 w 34"/>
                <a:gd name="T31" fmla="*/ 5 h 19"/>
                <a:gd name="T32" fmla="*/ 2 w 34"/>
                <a:gd name="T33" fmla="*/ 5 h 19"/>
                <a:gd name="T34" fmla="*/ 1 w 34"/>
                <a:gd name="T35" fmla="*/ 4 h 19"/>
                <a:gd name="T36" fmla="*/ 1 w 34"/>
                <a:gd name="T37" fmla="*/ 3 h 19"/>
                <a:gd name="T38" fmla="*/ 11 w 34"/>
                <a:gd name="T39" fmla="*/ 5 h 19"/>
                <a:gd name="T40" fmla="*/ 5 w 34"/>
                <a:gd name="T41" fmla="*/ 3 h 19"/>
                <a:gd name="T42" fmla="*/ 11 w 34"/>
                <a:gd name="T4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19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7" y="5"/>
                    <a:pt x="23" y="8"/>
                    <a:pt x="28" y="12"/>
                  </a:cubicBezTo>
                  <a:cubicBezTo>
                    <a:pt x="29" y="13"/>
                    <a:pt x="31" y="14"/>
                    <a:pt x="32" y="15"/>
                  </a:cubicBezTo>
                  <a:cubicBezTo>
                    <a:pt x="33" y="15"/>
                    <a:pt x="33" y="16"/>
                    <a:pt x="34" y="16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8"/>
                    <a:pt x="33" y="19"/>
                    <a:pt x="32" y="18"/>
                  </a:cubicBezTo>
                  <a:cubicBezTo>
                    <a:pt x="31" y="18"/>
                    <a:pt x="30" y="17"/>
                    <a:pt x="29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8"/>
                    <a:pt x="25" y="17"/>
                    <a:pt x="24" y="17"/>
                  </a:cubicBezTo>
                  <a:cubicBezTo>
                    <a:pt x="19" y="14"/>
                    <a:pt x="14" y="11"/>
                    <a:pt x="8" y="8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lose/>
                  <a:moveTo>
                    <a:pt x="11" y="5"/>
                  </a:moveTo>
                  <a:cubicBezTo>
                    <a:pt x="9" y="4"/>
                    <a:pt x="7" y="3"/>
                    <a:pt x="5" y="3"/>
                  </a:cubicBezTo>
                  <a:cubicBezTo>
                    <a:pt x="7" y="4"/>
                    <a:pt x="9" y="4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3534" y="1505"/>
              <a:ext cx="80" cy="64"/>
            </a:xfrm>
            <a:custGeom>
              <a:avLst/>
              <a:gdLst>
                <a:gd name="T0" fmla="*/ 6 w 39"/>
                <a:gd name="T1" fmla="*/ 27 h 31"/>
                <a:gd name="T2" fmla="*/ 6 w 39"/>
                <a:gd name="T3" fmla="*/ 27 h 31"/>
                <a:gd name="T4" fmla="*/ 4 w 39"/>
                <a:gd name="T5" fmla="*/ 31 h 31"/>
                <a:gd name="T6" fmla="*/ 2 w 39"/>
                <a:gd name="T7" fmla="*/ 31 h 31"/>
                <a:gd name="T8" fmla="*/ 0 w 39"/>
                <a:gd name="T9" fmla="*/ 29 h 31"/>
                <a:gd name="T10" fmla="*/ 1 w 39"/>
                <a:gd name="T11" fmla="*/ 26 h 31"/>
                <a:gd name="T12" fmla="*/ 7 w 39"/>
                <a:gd name="T13" fmla="*/ 22 h 31"/>
                <a:gd name="T14" fmla="*/ 28 w 39"/>
                <a:gd name="T15" fmla="*/ 6 h 31"/>
                <a:gd name="T16" fmla="*/ 33 w 39"/>
                <a:gd name="T17" fmla="*/ 2 h 31"/>
                <a:gd name="T18" fmla="*/ 34 w 39"/>
                <a:gd name="T19" fmla="*/ 1 h 31"/>
                <a:gd name="T20" fmla="*/ 36 w 39"/>
                <a:gd name="T21" fmla="*/ 0 h 31"/>
                <a:gd name="T22" fmla="*/ 38 w 39"/>
                <a:gd name="T23" fmla="*/ 0 h 31"/>
                <a:gd name="T24" fmla="*/ 39 w 39"/>
                <a:gd name="T25" fmla="*/ 1 h 31"/>
                <a:gd name="T26" fmla="*/ 39 w 39"/>
                <a:gd name="T27" fmla="*/ 2 h 31"/>
                <a:gd name="T28" fmla="*/ 37 w 39"/>
                <a:gd name="T29" fmla="*/ 4 h 31"/>
                <a:gd name="T30" fmla="*/ 37 w 39"/>
                <a:gd name="T31" fmla="*/ 4 h 31"/>
                <a:gd name="T32" fmla="*/ 35 w 39"/>
                <a:gd name="T33" fmla="*/ 6 h 31"/>
                <a:gd name="T34" fmla="*/ 30 w 39"/>
                <a:gd name="T35" fmla="*/ 10 h 31"/>
                <a:gd name="T36" fmla="*/ 17 w 39"/>
                <a:gd name="T37" fmla="*/ 19 h 31"/>
                <a:gd name="T38" fmla="*/ 7 w 39"/>
                <a:gd name="T39" fmla="*/ 26 h 31"/>
                <a:gd name="T40" fmla="*/ 6 w 39"/>
                <a:gd name="T4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1"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7" y="29"/>
                    <a:pt x="6" y="31"/>
                    <a:pt x="4" y="31"/>
                  </a:cubicBezTo>
                  <a:cubicBezTo>
                    <a:pt x="3" y="31"/>
                    <a:pt x="3" y="31"/>
                    <a:pt x="2" y="31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8"/>
                    <a:pt x="0" y="27"/>
                    <a:pt x="1" y="26"/>
                  </a:cubicBezTo>
                  <a:cubicBezTo>
                    <a:pt x="3" y="25"/>
                    <a:pt x="5" y="24"/>
                    <a:pt x="7" y="22"/>
                  </a:cubicBezTo>
                  <a:cubicBezTo>
                    <a:pt x="14" y="17"/>
                    <a:pt x="21" y="11"/>
                    <a:pt x="28" y="6"/>
                  </a:cubicBezTo>
                  <a:cubicBezTo>
                    <a:pt x="30" y="5"/>
                    <a:pt x="32" y="3"/>
                    <a:pt x="33" y="2"/>
                  </a:cubicBezTo>
                  <a:cubicBezTo>
                    <a:pt x="33" y="2"/>
                    <a:pt x="34" y="1"/>
                    <a:pt x="34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7" y="1"/>
                    <a:pt x="38" y="0"/>
                  </a:cubicBezTo>
                  <a:cubicBezTo>
                    <a:pt x="38" y="0"/>
                    <a:pt x="39" y="1"/>
                    <a:pt x="39" y="1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8" y="3"/>
                    <a:pt x="38" y="3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33" y="7"/>
                    <a:pt x="32" y="9"/>
                    <a:pt x="30" y="10"/>
                  </a:cubicBezTo>
                  <a:cubicBezTo>
                    <a:pt x="26" y="13"/>
                    <a:pt x="21" y="16"/>
                    <a:pt x="17" y="19"/>
                  </a:cubicBezTo>
                  <a:cubicBezTo>
                    <a:pt x="14" y="22"/>
                    <a:pt x="10" y="24"/>
                    <a:pt x="7" y="26"/>
                  </a:cubicBezTo>
                  <a:cubicBezTo>
                    <a:pt x="7" y="26"/>
                    <a:pt x="7" y="26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3528" y="1741"/>
              <a:ext cx="76" cy="29"/>
            </a:xfrm>
            <a:custGeom>
              <a:avLst/>
              <a:gdLst>
                <a:gd name="T0" fmla="*/ 34 w 37"/>
                <a:gd name="T1" fmla="*/ 11 h 14"/>
                <a:gd name="T2" fmla="*/ 36 w 37"/>
                <a:gd name="T3" fmla="*/ 11 h 14"/>
                <a:gd name="T4" fmla="*/ 36 w 37"/>
                <a:gd name="T5" fmla="*/ 13 h 14"/>
                <a:gd name="T6" fmla="*/ 35 w 37"/>
                <a:gd name="T7" fmla="*/ 14 h 14"/>
                <a:gd name="T8" fmla="*/ 33 w 37"/>
                <a:gd name="T9" fmla="*/ 14 h 14"/>
                <a:gd name="T10" fmla="*/ 25 w 37"/>
                <a:gd name="T11" fmla="*/ 11 h 14"/>
                <a:gd name="T12" fmla="*/ 5 w 37"/>
                <a:gd name="T13" fmla="*/ 4 h 14"/>
                <a:gd name="T14" fmla="*/ 2 w 37"/>
                <a:gd name="T15" fmla="*/ 3 h 14"/>
                <a:gd name="T16" fmla="*/ 1 w 37"/>
                <a:gd name="T17" fmla="*/ 2 h 14"/>
                <a:gd name="T18" fmla="*/ 0 w 37"/>
                <a:gd name="T19" fmla="*/ 1 h 14"/>
                <a:gd name="T20" fmla="*/ 2 w 37"/>
                <a:gd name="T21" fmla="*/ 0 h 14"/>
                <a:gd name="T22" fmla="*/ 4 w 37"/>
                <a:gd name="T23" fmla="*/ 1 h 14"/>
                <a:gd name="T24" fmla="*/ 6 w 37"/>
                <a:gd name="T25" fmla="*/ 2 h 14"/>
                <a:gd name="T26" fmla="*/ 6 w 37"/>
                <a:gd name="T27" fmla="*/ 1 h 14"/>
                <a:gd name="T28" fmla="*/ 8 w 37"/>
                <a:gd name="T29" fmla="*/ 0 h 14"/>
                <a:gd name="T30" fmla="*/ 31 w 37"/>
                <a:gd name="T31" fmla="*/ 7 h 14"/>
                <a:gd name="T32" fmla="*/ 32 w 37"/>
                <a:gd name="T33" fmla="*/ 7 h 14"/>
                <a:gd name="T34" fmla="*/ 34 w 37"/>
                <a:gd name="T35" fmla="*/ 10 h 14"/>
                <a:gd name="T36" fmla="*/ 34 w 37"/>
                <a:gd name="T3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4">
                  <a:moveTo>
                    <a:pt x="34" y="11"/>
                  </a:moveTo>
                  <a:cubicBezTo>
                    <a:pt x="35" y="11"/>
                    <a:pt x="35" y="11"/>
                    <a:pt x="36" y="11"/>
                  </a:cubicBezTo>
                  <a:cubicBezTo>
                    <a:pt x="36" y="12"/>
                    <a:pt x="37" y="12"/>
                    <a:pt x="36" y="13"/>
                  </a:cubicBezTo>
                  <a:cubicBezTo>
                    <a:pt x="36" y="14"/>
                    <a:pt x="36" y="14"/>
                    <a:pt x="35" y="14"/>
                  </a:cubicBezTo>
                  <a:cubicBezTo>
                    <a:pt x="34" y="14"/>
                    <a:pt x="34" y="14"/>
                    <a:pt x="33" y="14"/>
                  </a:cubicBezTo>
                  <a:cubicBezTo>
                    <a:pt x="30" y="13"/>
                    <a:pt x="27" y="12"/>
                    <a:pt x="25" y="11"/>
                  </a:cubicBezTo>
                  <a:cubicBezTo>
                    <a:pt x="18" y="9"/>
                    <a:pt x="11" y="7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16" y="3"/>
                    <a:pt x="23" y="4"/>
                    <a:pt x="31" y="7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8" name="Freeform 21"/>
            <p:cNvSpPr>
              <a:spLocks noEditPoints="1"/>
            </p:cNvSpPr>
            <p:nvPr/>
          </p:nvSpPr>
          <p:spPr bwMode="auto">
            <a:xfrm>
              <a:off x="3427" y="1536"/>
              <a:ext cx="64" cy="39"/>
            </a:xfrm>
            <a:custGeom>
              <a:avLst/>
              <a:gdLst>
                <a:gd name="T0" fmla="*/ 27 w 31"/>
                <a:gd name="T1" fmla="*/ 13 h 19"/>
                <a:gd name="T2" fmla="*/ 26 w 31"/>
                <a:gd name="T3" fmla="*/ 16 h 19"/>
                <a:gd name="T4" fmla="*/ 21 w 31"/>
                <a:gd name="T5" fmla="*/ 19 h 19"/>
                <a:gd name="T6" fmla="*/ 18 w 31"/>
                <a:gd name="T7" fmla="*/ 17 h 19"/>
                <a:gd name="T8" fmla="*/ 20 w 31"/>
                <a:gd name="T9" fmla="*/ 14 h 19"/>
                <a:gd name="T10" fmla="*/ 21 w 31"/>
                <a:gd name="T11" fmla="*/ 14 h 19"/>
                <a:gd name="T12" fmla="*/ 23 w 31"/>
                <a:gd name="T13" fmla="*/ 14 h 19"/>
                <a:gd name="T14" fmla="*/ 22 w 31"/>
                <a:gd name="T15" fmla="*/ 13 h 19"/>
                <a:gd name="T16" fmla="*/ 17 w 31"/>
                <a:gd name="T17" fmla="*/ 12 h 19"/>
                <a:gd name="T18" fmla="*/ 7 w 31"/>
                <a:gd name="T19" fmla="*/ 14 h 19"/>
                <a:gd name="T20" fmla="*/ 3 w 31"/>
                <a:gd name="T21" fmla="*/ 15 h 19"/>
                <a:gd name="T22" fmla="*/ 2 w 31"/>
                <a:gd name="T23" fmla="*/ 16 h 19"/>
                <a:gd name="T24" fmla="*/ 0 w 31"/>
                <a:gd name="T25" fmla="*/ 14 h 19"/>
                <a:gd name="T26" fmla="*/ 1 w 31"/>
                <a:gd name="T27" fmla="*/ 12 h 19"/>
                <a:gd name="T28" fmla="*/ 8 w 31"/>
                <a:gd name="T29" fmla="*/ 7 h 19"/>
                <a:gd name="T30" fmla="*/ 19 w 31"/>
                <a:gd name="T31" fmla="*/ 7 h 19"/>
                <a:gd name="T32" fmla="*/ 27 w 31"/>
                <a:gd name="T33" fmla="*/ 10 h 19"/>
                <a:gd name="T34" fmla="*/ 28 w 31"/>
                <a:gd name="T35" fmla="*/ 11 h 19"/>
                <a:gd name="T36" fmla="*/ 27 w 31"/>
                <a:gd name="T37" fmla="*/ 8 h 19"/>
                <a:gd name="T38" fmla="*/ 19 w 31"/>
                <a:gd name="T39" fmla="*/ 3 h 19"/>
                <a:gd name="T40" fmla="*/ 14 w 31"/>
                <a:gd name="T41" fmla="*/ 4 h 19"/>
                <a:gd name="T42" fmla="*/ 11 w 31"/>
                <a:gd name="T43" fmla="*/ 4 h 19"/>
                <a:gd name="T44" fmla="*/ 11 w 31"/>
                <a:gd name="T45" fmla="*/ 0 h 19"/>
                <a:gd name="T46" fmla="*/ 12 w 31"/>
                <a:gd name="T47" fmla="*/ 0 h 19"/>
                <a:gd name="T48" fmla="*/ 18 w 31"/>
                <a:gd name="T49" fmla="*/ 1 h 19"/>
                <a:gd name="T50" fmla="*/ 22 w 31"/>
                <a:gd name="T51" fmla="*/ 2 h 19"/>
                <a:gd name="T52" fmla="*/ 27 w 31"/>
                <a:gd name="T53" fmla="*/ 5 h 19"/>
                <a:gd name="T54" fmla="*/ 31 w 31"/>
                <a:gd name="T55" fmla="*/ 11 h 19"/>
                <a:gd name="T56" fmla="*/ 31 w 31"/>
                <a:gd name="T57" fmla="*/ 12 h 19"/>
                <a:gd name="T58" fmla="*/ 29 w 31"/>
                <a:gd name="T59" fmla="*/ 14 h 19"/>
                <a:gd name="T60" fmla="*/ 27 w 31"/>
                <a:gd name="T61" fmla="*/ 13 h 19"/>
                <a:gd name="T62" fmla="*/ 4 w 31"/>
                <a:gd name="T63" fmla="*/ 12 h 19"/>
                <a:gd name="T64" fmla="*/ 4 w 31"/>
                <a:gd name="T65" fmla="*/ 12 h 19"/>
                <a:gd name="T66" fmla="*/ 14 w 31"/>
                <a:gd name="T67" fmla="*/ 10 h 19"/>
                <a:gd name="T68" fmla="*/ 23 w 31"/>
                <a:gd name="T69" fmla="*/ 11 h 19"/>
                <a:gd name="T70" fmla="*/ 24 w 31"/>
                <a:gd name="T71" fmla="*/ 11 h 19"/>
                <a:gd name="T72" fmla="*/ 8 w 31"/>
                <a:gd name="T73" fmla="*/ 9 h 19"/>
                <a:gd name="T74" fmla="*/ 4 w 31"/>
                <a:gd name="T7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19">
                  <a:moveTo>
                    <a:pt x="27" y="13"/>
                  </a:moveTo>
                  <a:cubicBezTo>
                    <a:pt x="28" y="14"/>
                    <a:pt x="28" y="15"/>
                    <a:pt x="26" y="16"/>
                  </a:cubicBezTo>
                  <a:cubicBezTo>
                    <a:pt x="25" y="17"/>
                    <a:pt x="23" y="18"/>
                    <a:pt x="21" y="19"/>
                  </a:cubicBezTo>
                  <a:cubicBezTo>
                    <a:pt x="20" y="19"/>
                    <a:pt x="19" y="19"/>
                    <a:pt x="18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0" y="13"/>
                    <a:pt x="19" y="12"/>
                    <a:pt x="17" y="12"/>
                  </a:cubicBezTo>
                  <a:cubicBezTo>
                    <a:pt x="13" y="13"/>
                    <a:pt x="10" y="13"/>
                    <a:pt x="7" y="14"/>
                  </a:cubicBezTo>
                  <a:cubicBezTo>
                    <a:pt x="6" y="14"/>
                    <a:pt x="5" y="15"/>
                    <a:pt x="3" y="15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" y="10"/>
                    <a:pt x="5" y="8"/>
                    <a:pt x="8" y="7"/>
                  </a:cubicBezTo>
                  <a:cubicBezTo>
                    <a:pt x="12" y="6"/>
                    <a:pt x="16" y="6"/>
                    <a:pt x="19" y="7"/>
                  </a:cubicBezTo>
                  <a:cubicBezTo>
                    <a:pt x="22" y="7"/>
                    <a:pt x="24" y="9"/>
                    <a:pt x="27" y="10"/>
                  </a:cubicBezTo>
                  <a:cubicBezTo>
                    <a:pt x="27" y="10"/>
                    <a:pt x="28" y="11"/>
                    <a:pt x="28" y="11"/>
                  </a:cubicBezTo>
                  <a:cubicBezTo>
                    <a:pt x="28" y="10"/>
                    <a:pt x="27" y="9"/>
                    <a:pt x="27" y="8"/>
                  </a:cubicBezTo>
                  <a:cubicBezTo>
                    <a:pt x="24" y="6"/>
                    <a:pt x="22" y="4"/>
                    <a:pt x="19" y="3"/>
                  </a:cubicBezTo>
                  <a:cubicBezTo>
                    <a:pt x="17" y="3"/>
                    <a:pt x="15" y="3"/>
                    <a:pt x="14" y="4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0" y="3"/>
                    <a:pt x="10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2"/>
                  </a:cubicBezTo>
                  <a:cubicBezTo>
                    <a:pt x="24" y="3"/>
                    <a:pt x="25" y="4"/>
                    <a:pt x="27" y="5"/>
                  </a:cubicBezTo>
                  <a:cubicBezTo>
                    <a:pt x="29" y="7"/>
                    <a:pt x="30" y="9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0" y="14"/>
                    <a:pt x="29" y="14"/>
                  </a:cubicBezTo>
                  <a:cubicBezTo>
                    <a:pt x="28" y="14"/>
                    <a:pt x="28" y="13"/>
                    <a:pt x="27" y="13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7" y="11"/>
                    <a:pt x="10" y="11"/>
                    <a:pt x="14" y="10"/>
                  </a:cubicBezTo>
                  <a:cubicBezTo>
                    <a:pt x="17" y="10"/>
                    <a:pt x="20" y="10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19" y="8"/>
                    <a:pt x="13" y="7"/>
                    <a:pt x="8" y="9"/>
                  </a:cubicBezTo>
                  <a:cubicBezTo>
                    <a:pt x="6" y="10"/>
                    <a:pt x="5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3431" y="1697"/>
              <a:ext cx="62" cy="102"/>
            </a:xfrm>
            <a:custGeom>
              <a:avLst/>
              <a:gdLst>
                <a:gd name="T0" fmla="*/ 26 w 30"/>
                <a:gd name="T1" fmla="*/ 6 h 49"/>
                <a:gd name="T2" fmla="*/ 26 w 30"/>
                <a:gd name="T3" fmla="*/ 3 h 49"/>
                <a:gd name="T4" fmla="*/ 26 w 30"/>
                <a:gd name="T5" fmla="*/ 2 h 49"/>
                <a:gd name="T6" fmla="*/ 29 w 30"/>
                <a:gd name="T7" fmla="*/ 1 h 49"/>
                <a:gd name="T8" fmla="*/ 29 w 30"/>
                <a:gd name="T9" fmla="*/ 4 h 49"/>
                <a:gd name="T10" fmla="*/ 29 w 30"/>
                <a:gd name="T11" fmla="*/ 5 h 49"/>
                <a:gd name="T12" fmla="*/ 27 w 30"/>
                <a:gd name="T13" fmla="*/ 13 h 49"/>
                <a:gd name="T14" fmla="*/ 22 w 30"/>
                <a:gd name="T15" fmla="*/ 29 h 49"/>
                <a:gd name="T16" fmla="*/ 19 w 30"/>
                <a:gd name="T17" fmla="*/ 33 h 49"/>
                <a:gd name="T18" fmla="*/ 13 w 30"/>
                <a:gd name="T19" fmla="*/ 40 h 49"/>
                <a:gd name="T20" fmla="*/ 6 w 30"/>
                <a:gd name="T21" fmla="*/ 47 h 49"/>
                <a:gd name="T22" fmla="*/ 4 w 30"/>
                <a:gd name="T23" fmla="*/ 48 h 49"/>
                <a:gd name="T24" fmla="*/ 1 w 30"/>
                <a:gd name="T25" fmla="*/ 48 h 49"/>
                <a:gd name="T26" fmla="*/ 0 w 30"/>
                <a:gd name="T27" fmla="*/ 46 h 49"/>
                <a:gd name="T28" fmla="*/ 1 w 30"/>
                <a:gd name="T29" fmla="*/ 44 h 49"/>
                <a:gd name="T30" fmla="*/ 6 w 30"/>
                <a:gd name="T31" fmla="*/ 43 h 49"/>
                <a:gd name="T32" fmla="*/ 9 w 30"/>
                <a:gd name="T33" fmla="*/ 41 h 49"/>
                <a:gd name="T34" fmla="*/ 20 w 30"/>
                <a:gd name="T35" fmla="*/ 27 h 49"/>
                <a:gd name="T36" fmla="*/ 26 w 30"/>
                <a:gd name="T37" fmla="*/ 8 h 49"/>
                <a:gd name="T38" fmla="*/ 26 w 30"/>
                <a:gd name="T39" fmla="*/ 7 h 49"/>
                <a:gd name="T40" fmla="*/ 26 w 30"/>
                <a:gd name="T4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49">
                  <a:moveTo>
                    <a:pt x="26" y="6"/>
                  </a:moveTo>
                  <a:cubicBezTo>
                    <a:pt x="26" y="5"/>
                    <a:pt x="26" y="4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30" y="2"/>
                    <a:pt x="30" y="3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8" y="10"/>
                    <a:pt x="27" y="13"/>
                  </a:cubicBezTo>
                  <a:cubicBezTo>
                    <a:pt x="26" y="18"/>
                    <a:pt x="24" y="24"/>
                    <a:pt x="22" y="29"/>
                  </a:cubicBezTo>
                  <a:cubicBezTo>
                    <a:pt x="21" y="30"/>
                    <a:pt x="20" y="32"/>
                    <a:pt x="19" y="33"/>
                  </a:cubicBezTo>
                  <a:cubicBezTo>
                    <a:pt x="17" y="36"/>
                    <a:pt x="15" y="38"/>
                    <a:pt x="13" y="40"/>
                  </a:cubicBezTo>
                  <a:cubicBezTo>
                    <a:pt x="11" y="43"/>
                    <a:pt x="8" y="45"/>
                    <a:pt x="6" y="47"/>
                  </a:cubicBezTo>
                  <a:cubicBezTo>
                    <a:pt x="5" y="47"/>
                    <a:pt x="4" y="48"/>
                    <a:pt x="4" y="48"/>
                  </a:cubicBezTo>
                  <a:cubicBezTo>
                    <a:pt x="3" y="49"/>
                    <a:pt x="2" y="49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3" y="44"/>
                    <a:pt x="4" y="43"/>
                    <a:pt x="6" y="43"/>
                  </a:cubicBezTo>
                  <a:cubicBezTo>
                    <a:pt x="7" y="42"/>
                    <a:pt x="8" y="42"/>
                    <a:pt x="9" y="41"/>
                  </a:cubicBezTo>
                  <a:cubicBezTo>
                    <a:pt x="13" y="37"/>
                    <a:pt x="18" y="32"/>
                    <a:pt x="20" y="27"/>
                  </a:cubicBezTo>
                  <a:cubicBezTo>
                    <a:pt x="23" y="20"/>
                    <a:pt x="25" y="14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449" y="1580"/>
              <a:ext cx="46" cy="41"/>
            </a:xfrm>
            <a:custGeom>
              <a:avLst/>
              <a:gdLst>
                <a:gd name="T0" fmla="*/ 4 w 22"/>
                <a:gd name="T1" fmla="*/ 3 h 20"/>
                <a:gd name="T2" fmla="*/ 2 w 22"/>
                <a:gd name="T3" fmla="*/ 5 h 20"/>
                <a:gd name="T4" fmla="*/ 0 w 22"/>
                <a:gd name="T5" fmla="*/ 2 h 20"/>
                <a:gd name="T6" fmla="*/ 1 w 22"/>
                <a:gd name="T7" fmla="*/ 1 h 20"/>
                <a:gd name="T8" fmla="*/ 4 w 22"/>
                <a:gd name="T9" fmla="*/ 0 h 20"/>
                <a:gd name="T10" fmla="*/ 6 w 22"/>
                <a:gd name="T11" fmla="*/ 0 h 20"/>
                <a:gd name="T12" fmla="*/ 12 w 22"/>
                <a:gd name="T13" fmla="*/ 2 h 20"/>
                <a:gd name="T14" fmla="*/ 16 w 22"/>
                <a:gd name="T15" fmla="*/ 5 h 20"/>
                <a:gd name="T16" fmla="*/ 21 w 22"/>
                <a:gd name="T17" fmla="*/ 13 h 20"/>
                <a:gd name="T18" fmla="*/ 22 w 22"/>
                <a:gd name="T19" fmla="*/ 17 h 20"/>
                <a:gd name="T20" fmla="*/ 21 w 22"/>
                <a:gd name="T21" fmla="*/ 20 h 20"/>
                <a:gd name="T22" fmla="*/ 18 w 22"/>
                <a:gd name="T23" fmla="*/ 20 h 20"/>
                <a:gd name="T24" fmla="*/ 18 w 22"/>
                <a:gd name="T25" fmla="*/ 17 h 20"/>
                <a:gd name="T26" fmla="*/ 17 w 22"/>
                <a:gd name="T27" fmla="*/ 12 h 20"/>
                <a:gd name="T28" fmla="*/ 16 w 22"/>
                <a:gd name="T29" fmla="*/ 9 h 20"/>
                <a:gd name="T30" fmla="*/ 11 w 22"/>
                <a:gd name="T31" fmla="*/ 4 h 20"/>
                <a:gd name="T32" fmla="*/ 6 w 22"/>
                <a:gd name="T33" fmla="*/ 3 h 20"/>
                <a:gd name="T34" fmla="*/ 4 w 22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0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8" y="8"/>
                    <a:pt x="19" y="10"/>
                    <a:pt x="21" y="13"/>
                  </a:cubicBezTo>
                  <a:cubicBezTo>
                    <a:pt x="21" y="14"/>
                    <a:pt x="22" y="16"/>
                    <a:pt x="22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8" y="19"/>
                    <a:pt x="17" y="18"/>
                    <a:pt x="18" y="17"/>
                  </a:cubicBezTo>
                  <a:cubicBezTo>
                    <a:pt x="18" y="15"/>
                    <a:pt x="18" y="13"/>
                    <a:pt x="17" y="12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4" y="7"/>
                    <a:pt x="13" y="5"/>
                    <a:pt x="11" y="4"/>
                  </a:cubicBezTo>
                  <a:cubicBezTo>
                    <a:pt x="10" y="3"/>
                    <a:pt x="8" y="2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3132" y="1875"/>
              <a:ext cx="40" cy="81"/>
            </a:xfrm>
            <a:custGeom>
              <a:avLst/>
              <a:gdLst>
                <a:gd name="T0" fmla="*/ 12 w 19"/>
                <a:gd name="T1" fmla="*/ 28 h 39"/>
                <a:gd name="T2" fmla="*/ 10 w 19"/>
                <a:gd name="T3" fmla="*/ 30 h 39"/>
                <a:gd name="T4" fmla="*/ 6 w 19"/>
                <a:gd name="T5" fmla="*/ 33 h 39"/>
                <a:gd name="T6" fmla="*/ 4 w 19"/>
                <a:gd name="T7" fmla="*/ 34 h 39"/>
                <a:gd name="T8" fmla="*/ 2 w 19"/>
                <a:gd name="T9" fmla="*/ 32 h 39"/>
                <a:gd name="T10" fmla="*/ 1 w 19"/>
                <a:gd name="T11" fmla="*/ 28 h 39"/>
                <a:gd name="T12" fmla="*/ 1 w 19"/>
                <a:gd name="T13" fmla="*/ 25 h 39"/>
                <a:gd name="T14" fmla="*/ 4 w 19"/>
                <a:gd name="T15" fmla="*/ 25 h 39"/>
                <a:gd name="T16" fmla="*/ 5 w 19"/>
                <a:gd name="T17" fmla="*/ 28 h 39"/>
                <a:gd name="T18" fmla="*/ 4 w 19"/>
                <a:gd name="T19" fmla="*/ 31 h 39"/>
                <a:gd name="T20" fmla="*/ 8 w 19"/>
                <a:gd name="T21" fmla="*/ 29 h 39"/>
                <a:gd name="T22" fmla="*/ 11 w 19"/>
                <a:gd name="T23" fmla="*/ 26 h 39"/>
                <a:gd name="T24" fmla="*/ 15 w 19"/>
                <a:gd name="T25" fmla="*/ 20 h 39"/>
                <a:gd name="T26" fmla="*/ 17 w 19"/>
                <a:gd name="T27" fmla="*/ 19 h 39"/>
                <a:gd name="T28" fmla="*/ 17 w 19"/>
                <a:gd name="T29" fmla="*/ 12 h 39"/>
                <a:gd name="T30" fmla="*/ 16 w 19"/>
                <a:gd name="T31" fmla="*/ 7 h 39"/>
                <a:gd name="T32" fmla="*/ 14 w 19"/>
                <a:gd name="T33" fmla="*/ 5 h 39"/>
                <a:gd name="T34" fmla="*/ 13 w 19"/>
                <a:gd name="T35" fmla="*/ 2 h 39"/>
                <a:gd name="T36" fmla="*/ 16 w 19"/>
                <a:gd name="T37" fmla="*/ 1 h 39"/>
                <a:gd name="T38" fmla="*/ 17 w 19"/>
                <a:gd name="T39" fmla="*/ 2 h 39"/>
                <a:gd name="T40" fmla="*/ 17 w 19"/>
                <a:gd name="T41" fmla="*/ 3 h 39"/>
                <a:gd name="T42" fmla="*/ 19 w 19"/>
                <a:gd name="T43" fmla="*/ 18 h 39"/>
                <a:gd name="T44" fmla="*/ 19 w 19"/>
                <a:gd name="T45" fmla="*/ 26 h 39"/>
                <a:gd name="T46" fmla="*/ 14 w 19"/>
                <a:gd name="T47" fmla="*/ 34 h 39"/>
                <a:gd name="T48" fmla="*/ 10 w 19"/>
                <a:gd name="T49" fmla="*/ 38 h 39"/>
                <a:gd name="T50" fmla="*/ 9 w 19"/>
                <a:gd name="T51" fmla="*/ 39 h 39"/>
                <a:gd name="T52" fmla="*/ 7 w 19"/>
                <a:gd name="T53" fmla="*/ 39 h 39"/>
                <a:gd name="T54" fmla="*/ 7 w 19"/>
                <a:gd name="T55" fmla="*/ 37 h 39"/>
                <a:gd name="T56" fmla="*/ 12 w 19"/>
                <a:gd name="T57" fmla="*/ 29 h 39"/>
                <a:gd name="T58" fmla="*/ 12 w 19"/>
                <a:gd name="T59" fmla="*/ 28 h 39"/>
                <a:gd name="T60" fmla="*/ 12 w 19"/>
                <a:gd name="T61" fmla="*/ 28 h 39"/>
                <a:gd name="T62" fmla="*/ 13 w 19"/>
                <a:gd name="T63" fmla="*/ 32 h 39"/>
                <a:gd name="T64" fmla="*/ 17 w 19"/>
                <a:gd name="T65" fmla="*/ 23 h 39"/>
                <a:gd name="T66" fmla="*/ 13 w 19"/>
                <a:gd name="T6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39">
                  <a:moveTo>
                    <a:pt x="12" y="28"/>
                  </a:moveTo>
                  <a:cubicBezTo>
                    <a:pt x="12" y="29"/>
                    <a:pt x="11" y="29"/>
                    <a:pt x="10" y="30"/>
                  </a:cubicBezTo>
                  <a:cubicBezTo>
                    <a:pt x="9" y="31"/>
                    <a:pt x="8" y="32"/>
                    <a:pt x="6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3" y="34"/>
                    <a:pt x="3" y="33"/>
                    <a:pt x="2" y="32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0" y="27"/>
                    <a:pt x="1" y="26"/>
                    <a:pt x="1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6" y="27"/>
                    <a:pt x="5" y="28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6" y="31"/>
                    <a:pt x="7" y="30"/>
                    <a:pt x="8" y="29"/>
                  </a:cubicBezTo>
                  <a:cubicBezTo>
                    <a:pt x="9" y="28"/>
                    <a:pt x="10" y="27"/>
                    <a:pt x="11" y="26"/>
                  </a:cubicBezTo>
                  <a:cubicBezTo>
                    <a:pt x="12" y="24"/>
                    <a:pt x="13" y="22"/>
                    <a:pt x="15" y="20"/>
                  </a:cubicBezTo>
                  <a:cubicBezTo>
                    <a:pt x="15" y="19"/>
                    <a:pt x="15" y="19"/>
                    <a:pt x="17" y="19"/>
                  </a:cubicBezTo>
                  <a:cubicBezTo>
                    <a:pt x="17" y="16"/>
                    <a:pt x="17" y="14"/>
                    <a:pt x="17" y="12"/>
                  </a:cubicBezTo>
                  <a:cubicBezTo>
                    <a:pt x="16" y="10"/>
                    <a:pt x="16" y="9"/>
                    <a:pt x="16" y="7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3" y="4"/>
                    <a:pt x="12" y="3"/>
                    <a:pt x="13" y="2"/>
                  </a:cubicBezTo>
                  <a:cubicBezTo>
                    <a:pt x="13" y="1"/>
                    <a:pt x="15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9" y="8"/>
                    <a:pt x="19" y="13"/>
                    <a:pt x="19" y="18"/>
                  </a:cubicBezTo>
                  <a:cubicBezTo>
                    <a:pt x="19" y="21"/>
                    <a:pt x="19" y="23"/>
                    <a:pt x="19" y="26"/>
                  </a:cubicBezTo>
                  <a:cubicBezTo>
                    <a:pt x="19" y="29"/>
                    <a:pt x="17" y="32"/>
                    <a:pt x="14" y="34"/>
                  </a:cubicBezTo>
                  <a:cubicBezTo>
                    <a:pt x="13" y="35"/>
                    <a:pt x="11" y="36"/>
                    <a:pt x="10" y="38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8" y="39"/>
                    <a:pt x="8" y="39"/>
                    <a:pt x="7" y="39"/>
                  </a:cubicBezTo>
                  <a:cubicBezTo>
                    <a:pt x="6" y="39"/>
                    <a:pt x="6" y="38"/>
                    <a:pt x="7" y="37"/>
                  </a:cubicBezTo>
                  <a:cubicBezTo>
                    <a:pt x="9" y="35"/>
                    <a:pt x="11" y="32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13" y="32"/>
                  </a:moveTo>
                  <a:cubicBezTo>
                    <a:pt x="16" y="30"/>
                    <a:pt x="17" y="27"/>
                    <a:pt x="17" y="23"/>
                  </a:cubicBezTo>
                  <a:cubicBezTo>
                    <a:pt x="16" y="26"/>
                    <a:pt x="14" y="29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13029" y="634601"/>
            <a:ext cx="255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Trả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lời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8371" y="3129086"/>
            <a:ext cx="83660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a. Ba điểm </a:t>
            </a:r>
            <a:r>
              <a:rPr lang="vi-VN" sz="3200" dirty="0" smtClean="0"/>
              <a:t>A</a:t>
            </a:r>
            <a:r>
              <a:rPr lang="en-US" sz="3200" dirty="0" smtClean="0"/>
              <a:t>, </a:t>
            </a:r>
            <a:r>
              <a:rPr lang="vi-VN" sz="3200" dirty="0" smtClean="0"/>
              <a:t>B  </a:t>
            </a:r>
            <a:r>
              <a:rPr lang="vi-VN" sz="3200" dirty="0"/>
              <a:t>và C thẳng </a:t>
            </a:r>
            <a:r>
              <a:rPr lang="vi-VN" sz="3200" dirty="0" smtClean="0"/>
              <a:t>hàng</a:t>
            </a:r>
            <a:endParaRPr lang="vi-VN" sz="3200" dirty="0"/>
          </a:p>
          <a:p>
            <a:pPr algn="just">
              <a:lnSpc>
                <a:spcPct val="150000"/>
              </a:lnSpc>
            </a:pPr>
            <a:r>
              <a:rPr lang="vi-VN" sz="3200" dirty="0"/>
              <a:t>b. Hai tia BA và BC là hai tia đối nhau</a:t>
            </a:r>
          </a:p>
          <a:p>
            <a:pPr algn="just">
              <a:lnSpc>
                <a:spcPct val="150000"/>
              </a:lnSpc>
            </a:pPr>
            <a:r>
              <a:rPr lang="vi-VN" sz="3200" dirty="0"/>
              <a:t>c. Ba đoạn thẳng </a:t>
            </a:r>
            <a:r>
              <a:rPr lang="vi-VN" sz="3200" dirty="0" smtClean="0"/>
              <a:t>AB, </a:t>
            </a:r>
            <a:r>
              <a:rPr lang="vi-VN" sz="3200" dirty="0"/>
              <a:t>BC </a:t>
            </a:r>
            <a:r>
              <a:rPr lang="vi-VN" sz="3200" dirty="0" smtClean="0"/>
              <a:t>và </a:t>
            </a:r>
            <a:r>
              <a:rPr lang="vi-VN" sz="3200" dirty="0"/>
              <a:t>AC cùng nằm trên một đường </a:t>
            </a:r>
            <a:r>
              <a:rPr lang="vi-VN" sz="3200" dirty="0" smtClean="0"/>
              <a:t>thẳng</a:t>
            </a:r>
            <a:endParaRPr lang="vi-VN" sz="32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4026616" y="2393995"/>
            <a:ext cx="3848669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4654272" y="2163160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6095757" y="2163161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6708464" y="2163162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32093" y="1919310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4556" y="1938837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C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58418" y="1919312"/>
            <a:ext cx="65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14740" y="2657593"/>
            <a:ext cx="168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Hình</a:t>
            </a:r>
            <a:r>
              <a:rPr lang="en-US" sz="2400" i="1" dirty="0" smtClean="0"/>
              <a:t> 8.56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688" y="1938837"/>
            <a:ext cx="929467" cy="174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9" y="1167712"/>
            <a:ext cx="1148744" cy="1709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85" y="5437131"/>
            <a:ext cx="1418840" cy="130508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2035112" y="4882062"/>
            <a:ext cx="823913" cy="512763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F26F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5F7797"/>
              </a:solidFill>
              <a:latin typeface="Montserrat" panose="00000500000000000000" pitchFamily="2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62102" y="414001"/>
            <a:ext cx="6981937" cy="3699349"/>
            <a:chOff x="7049028" y="1773238"/>
            <a:chExt cx="3979863" cy="1531938"/>
          </a:xfrm>
          <a:solidFill>
            <a:srgbClr val="F26F61"/>
          </a:solidFill>
        </p:grpSpPr>
        <p:sp>
          <p:nvSpPr>
            <p:cNvPr id="61" name="Freeform 63"/>
            <p:cNvSpPr>
              <a:spLocks noEditPoints="1"/>
            </p:cNvSpPr>
            <p:nvPr/>
          </p:nvSpPr>
          <p:spPr bwMode="auto">
            <a:xfrm>
              <a:off x="7049028" y="1773238"/>
              <a:ext cx="3606800" cy="1531938"/>
            </a:xfrm>
            <a:custGeom>
              <a:avLst/>
              <a:gdLst>
                <a:gd name="T0" fmla="*/ 331 w 1111"/>
                <a:gd name="T1" fmla="*/ 21 h 470"/>
                <a:gd name="T2" fmla="*/ 545 w 1111"/>
                <a:gd name="T3" fmla="*/ 21 h 470"/>
                <a:gd name="T4" fmla="*/ 778 w 1111"/>
                <a:gd name="T5" fmla="*/ 20 h 470"/>
                <a:gd name="T6" fmla="*/ 1004 w 1111"/>
                <a:gd name="T7" fmla="*/ 23 h 470"/>
                <a:gd name="T8" fmla="*/ 1111 w 1111"/>
                <a:gd name="T9" fmla="*/ 330 h 470"/>
                <a:gd name="T10" fmla="*/ 1072 w 1111"/>
                <a:gd name="T11" fmla="*/ 173 h 470"/>
                <a:gd name="T12" fmla="*/ 993 w 1111"/>
                <a:gd name="T13" fmla="*/ 35 h 470"/>
                <a:gd name="T14" fmla="*/ 853 w 1111"/>
                <a:gd name="T15" fmla="*/ 37 h 470"/>
                <a:gd name="T16" fmla="*/ 602 w 1111"/>
                <a:gd name="T17" fmla="*/ 44 h 470"/>
                <a:gd name="T18" fmla="*/ 425 w 1111"/>
                <a:gd name="T19" fmla="*/ 42 h 470"/>
                <a:gd name="T20" fmla="*/ 218 w 1111"/>
                <a:gd name="T21" fmla="*/ 44 h 470"/>
                <a:gd name="T22" fmla="*/ 269 w 1111"/>
                <a:gd name="T23" fmla="*/ 49 h 470"/>
                <a:gd name="T24" fmla="*/ 310 w 1111"/>
                <a:gd name="T25" fmla="*/ 53 h 470"/>
                <a:gd name="T26" fmla="*/ 131 w 1111"/>
                <a:gd name="T27" fmla="*/ 58 h 470"/>
                <a:gd name="T28" fmla="*/ 71 w 1111"/>
                <a:gd name="T29" fmla="*/ 49 h 470"/>
                <a:gd name="T30" fmla="*/ 40 w 1111"/>
                <a:gd name="T31" fmla="*/ 116 h 470"/>
                <a:gd name="T32" fmla="*/ 54 w 1111"/>
                <a:gd name="T33" fmla="*/ 56 h 470"/>
                <a:gd name="T34" fmla="*/ 47 w 1111"/>
                <a:gd name="T35" fmla="*/ 175 h 470"/>
                <a:gd name="T36" fmla="*/ 49 w 1111"/>
                <a:gd name="T37" fmla="*/ 279 h 470"/>
                <a:gd name="T38" fmla="*/ 40 w 1111"/>
                <a:gd name="T39" fmla="*/ 268 h 470"/>
                <a:gd name="T40" fmla="*/ 38 w 1111"/>
                <a:gd name="T41" fmla="*/ 352 h 470"/>
                <a:gd name="T42" fmla="*/ 67 w 1111"/>
                <a:gd name="T43" fmla="*/ 418 h 470"/>
                <a:gd name="T44" fmla="*/ 41 w 1111"/>
                <a:gd name="T45" fmla="*/ 404 h 470"/>
                <a:gd name="T46" fmla="*/ 104 w 1111"/>
                <a:gd name="T47" fmla="*/ 421 h 470"/>
                <a:gd name="T48" fmla="*/ 210 w 1111"/>
                <a:gd name="T49" fmla="*/ 421 h 470"/>
                <a:gd name="T50" fmla="*/ 214 w 1111"/>
                <a:gd name="T51" fmla="*/ 423 h 470"/>
                <a:gd name="T52" fmla="*/ 323 w 1111"/>
                <a:gd name="T53" fmla="*/ 425 h 470"/>
                <a:gd name="T54" fmla="*/ 357 w 1111"/>
                <a:gd name="T55" fmla="*/ 431 h 470"/>
                <a:gd name="T56" fmla="*/ 627 w 1111"/>
                <a:gd name="T57" fmla="*/ 426 h 470"/>
                <a:gd name="T58" fmla="*/ 665 w 1111"/>
                <a:gd name="T59" fmla="*/ 435 h 470"/>
                <a:gd name="T60" fmla="*/ 778 w 1111"/>
                <a:gd name="T61" fmla="*/ 433 h 470"/>
                <a:gd name="T62" fmla="*/ 832 w 1111"/>
                <a:gd name="T63" fmla="*/ 432 h 470"/>
                <a:gd name="T64" fmla="*/ 869 w 1111"/>
                <a:gd name="T65" fmla="*/ 444 h 470"/>
                <a:gd name="T66" fmla="*/ 732 w 1111"/>
                <a:gd name="T67" fmla="*/ 452 h 470"/>
                <a:gd name="T68" fmla="*/ 873 w 1111"/>
                <a:gd name="T69" fmla="*/ 450 h 470"/>
                <a:gd name="T70" fmla="*/ 796 w 1111"/>
                <a:gd name="T71" fmla="*/ 463 h 470"/>
                <a:gd name="T72" fmla="*/ 703 w 1111"/>
                <a:gd name="T73" fmla="*/ 466 h 470"/>
                <a:gd name="T74" fmla="*/ 537 w 1111"/>
                <a:gd name="T75" fmla="*/ 464 h 470"/>
                <a:gd name="T76" fmla="*/ 401 w 1111"/>
                <a:gd name="T77" fmla="*/ 456 h 470"/>
                <a:gd name="T78" fmla="*/ 149 w 1111"/>
                <a:gd name="T79" fmla="*/ 464 h 470"/>
                <a:gd name="T80" fmla="*/ 8 w 1111"/>
                <a:gd name="T81" fmla="*/ 352 h 470"/>
                <a:gd name="T82" fmla="*/ 4 w 1111"/>
                <a:gd name="T83" fmla="*/ 314 h 470"/>
                <a:gd name="T84" fmla="*/ 2 w 1111"/>
                <a:gd name="T85" fmla="*/ 93 h 470"/>
                <a:gd name="T86" fmla="*/ 24 w 1111"/>
                <a:gd name="T87" fmla="*/ 22 h 470"/>
                <a:gd name="T88" fmla="*/ 111 w 1111"/>
                <a:gd name="T89" fmla="*/ 8 h 470"/>
                <a:gd name="T90" fmla="*/ 160 w 1111"/>
                <a:gd name="T91" fmla="*/ 27 h 470"/>
                <a:gd name="T92" fmla="*/ 28 w 1111"/>
                <a:gd name="T93" fmla="*/ 79 h 470"/>
                <a:gd name="T94" fmla="*/ 21 w 1111"/>
                <a:gd name="T95" fmla="*/ 164 h 470"/>
                <a:gd name="T96" fmla="*/ 25 w 1111"/>
                <a:gd name="T97" fmla="*/ 52 h 470"/>
                <a:gd name="T98" fmla="*/ 670 w 1111"/>
                <a:gd name="T99" fmla="*/ 447 h 470"/>
                <a:gd name="T100" fmla="*/ 447 w 1111"/>
                <a:gd name="T101" fmla="*/ 450 h 470"/>
                <a:gd name="T102" fmla="*/ 559 w 1111"/>
                <a:gd name="T103" fmla="*/ 448 h 470"/>
                <a:gd name="T104" fmla="*/ 33 w 1111"/>
                <a:gd name="T105" fmla="*/ 432 h 470"/>
                <a:gd name="T106" fmla="*/ 80 w 1111"/>
                <a:gd name="T107" fmla="*/ 464 h 470"/>
                <a:gd name="T108" fmla="*/ 210 w 1111"/>
                <a:gd name="T109" fmla="*/ 453 h 470"/>
                <a:gd name="T110" fmla="*/ 285 w 1111"/>
                <a:gd name="T111" fmla="*/ 447 h 470"/>
                <a:gd name="T112" fmla="*/ 252 w 1111"/>
                <a:gd name="T113" fmla="*/ 441 h 470"/>
                <a:gd name="T114" fmla="*/ 185 w 1111"/>
                <a:gd name="T115" fmla="*/ 439 h 470"/>
                <a:gd name="T116" fmla="*/ 23 w 1111"/>
                <a:gd name="T117" fmla="*/ 282 h 470"/>
                <a:gd name="T118" fmla="*/ 21 w 1111"/>
                <a:gd name="T119" fmla="*/ 186 h 470"/>
                <a:gd name="T120" fmla="*/ 20 w 1111"/>
                <a:gd name="T121" fmla="*/ 33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1" h="470">
                  <a:moveTo>
                    <a:pt x="237" y="22"/>
                  </a:moveTo>
                  <a:cubicBezTo>
                    <a:pt x="241" y="22"/>
                    <a:pt x="241" y="22"/>
                    <a:pt x="241" y="2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1" y="23"/>
                    <a:pt x="253" y="23"/>
                    <a:pt x="254" y="23"/>
                  </a:cubicBezTo>
                  <a:cubicBezTo>
                    <a:pt x="254" y="23"/>
                    <a:pt x="253" y="23"/>
                    <a:pt x="253" y="23"/>
                  </a:cubicBezTo>
                  <a:cubicBezTo>
                    <a:pt x="256" y="23"/>
                    <a:pt x="256" y="23"/>
                    <a:pt x="256" y="23"/>
                  </a:cubicBezTo>
                  <a:cubicBezTo>
                    <a:pt x="265" y="22"/>
                    <a:pt x="286" y="20"/>
                    <a:pt x="292" y="19"/>
                  </a:cubicBezTo>
                  <a:cubicBezTo>
                    <a:pt x="300" y="19"/>
                    <a:pt x="310" y="18"/>
                    <a:pt x="317" y="18"/>
                  </a:cubicBezTo>
                  <a:cubicBezTo>
                    <a:pt x="311" y="18"/>
                    <a:pt x="303" y="19"/>
                    <a:pt x="305" y="20"/>
                  </a:cubicBezTo>
                  <a:cubicBezTo>
                    <a:pt x="317" y="21"/>
                    <a:pt x="323" y="24"/>
                    <a:pt x="343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58" y="17"/>
                    <a:pt x="358" y="17"/>
                    <a:pt x="358" y="17"/>
                  </a:cubicBezTo>
                  <a:cubicBezTo>
                    <a:pt x="367" y="19"/>
                    <a:pt x="345" y="19"/>
                    <a:pt x="341" y="21"/>
                  </a:cubicBezTo>
                  <a:cubicBezTo>
                    <a:pt x="362" y="19"/>
                    <a:pt x="379" y="24"/>
                    <a:pt x="389" y="20"/>
                  </a:cubicBezTo>
                  <a:cubicBezTo>
                    <a:pt x="390" y="22"/>
                    <a:pt x="392" y="26"/>
                    <a:pt x="406" y="25"/>
                  </a:cubicBezTo>
                  <a:cubicBezTo>
                    <a:pt x="396" y="23"/>
                    <a:pt x="414" y="24"/>
                    <a:pt x="406" y="22"/>
                  </a:cubicBezTo>
                  <a:cubicBezTo>
                    <a:pt x="411" y="20"/>
                    <a:pt x="421" y="22"/>
                    <a:pt x="422" y="21"/>
                  </a:cubicBezTo>
                  <a:cubicBezTo>
                    <a:pt x="421" y="22"/>
                    <a:pt x="421" y="22"/>
                    <a:pt x="421" y="22"/>
                  </a:cubicBezTo>
                  <a:cubicBezTo>
                    <a:pt x="444" y="25"/>
                    <a:pt x="452" y="20"/>
                    <a:pt x="462" y="18"/>
                  </a:cubicBezTo>
                  <a:cubicBezTo>
                    <a:pt x="490" y="17"/>
                    <a:pt x="502" y="19"/>
                    <a:pt x="525" y="18"/>
                  </a:cubicBezTo>
                  <a:cubicBezTo>
                    <a:pt x="526" y="20"/>
                    <a:pt x="532" y="23"/>
                    <a:pt x="541" y="23"/>
                  </a:cubicBezTo>
                  <a:cubicBezTo>
                    <a:pt x="546" y="21"/>
                    <a:pt x="566" y="21"/>
                    <a:pt x="568" y="18"/>
                  </a:cubicBezTo>
                  <a:cubicBezTo>
                    <a:pt x="552" y="17"/>
                    <a:pt x="555" y="20"/>
                    <a:pt x="545" y="21"/>
                  </a:cubicBezTo>
                  <a:cubicBezTo>
                    <a:pt x="537" y="18"/>
                    <a:pt x="545" y="18"/>
                    <a:pt x="533" y="17"/>
                  </a:cubicBezTo>
                  <a:cubicBezTo>
                    <a:pt x="542" y="18"/>
                    <a:pt x="574" y="16"/>
                    <a:pt x="584" y="18"/>
                  </a:cubicBezTo>
                  <a:cubicBezTo>
                    <a:pt x="580" y="18"/>
                    <a:pt x="580" y="18"/>
                    <a:pt x="580" y="18"/>
                  </a:cubicBezTo>
                  <a:cubicBezTo>
                    <a:pt x="596" y="20"/>
                    <a:pt x="599" y="25"/>
                    <a:pt x="625" y="22"/>
                  </a:cubicBezTo>
                  <a:cubicBezTo>
                    <a:pt x="638" y="20"/>
                    <a:pt x="638" y="20"/>
                    <a:pt x="638" y="20"/>
                  </a:cubicBezTo>
                  <a:cubicBezTo>
                    <a:pt x="637" y="21"/>
                    <a:pt x="637" y="21"/>
                    <a:pt x="637" y="21"/>
                  </a:cubicBezTo>
                  <a:cubicBezTo>
                    <a:pt x="657" y="21"/>
                    <a:pt x="651" y="24"/>
                    <a:pt x="674" y="22"/>
                  </a:cubicBezTo>
                  <a:cubicBezTo>
                    <a:pt x="672" y="22"/>
                    <a:pt x="673" y="22"/>
                    <a:pt x="672" y="23"/>
                  </a:cubicBezTo>
                  <a:cubicBezTo>
                    <a:pt x="684" y="24"/>
                    <a:pt x="697" y="21"/>
                    <a:pt x="707" y="21"/>
                  </a:cubicBezTo>
                  <a:cubicBezTo>
                    <a:pt x="713" y="23"/>
                    <a:pt x="706" y="23"/>
                    <a:pt x="702" y="24"/>
                  </a:cubicBezTo>
                  <a:cubicBezTo>
                    <a:pt x="725" y="25"/>
                    <a:pt x="749" y="21"/>
                    <a:pt x="763" y="19"/>
                  </a:cubicBezTo>
                  <a:cubicBezTo>
                    <a:pt x="778" y="20"/>
                    <a:pt x="778" y="20"/>
                    <a:pt x="778" y="20"/>
                  </a:cubicBezTo>
                  <a:cubicBezTo>
                    <a:pt x="769" y="21"/>
                    <a:pt x="758" y="23"/>
                    <a:pt x="761" y="24"/>
                  </a:cubicBezTo>
                  <a:cubicBezTo>
                    <a:pt x="769" y="24"/>
                    <a:pt x="767" y="23"/>
                    <a:pt x="779" y="23"/>
                  </a:cubicBezTo>
                  <a:cubicBezTo>
                    <a:pt x="777" y="24"/>
                    <a:pt x="772" y="26"/>
                    <a:pt x="767" y="27"/>
                  </a:cubicBezTo>
                  <a:cubicBezTo>
                    <a:pt x="790" y="29"/>
                    <a:pt x="772" y="23"/>
                    <a:pt x="788" y="27"/>
                  </a:cubicBezTo>
                  <a:cubicBezTo>
                    <a:pt x="796" y="27"/>
                    <a:pt x="800" y="25"/>
                    <a:pt x="801" y="23"/>
                  </a:cubicBezTo>
                  <a:cubicBezTo>
                    <a:pt x="814" y="25"/>
                    <a:pt x="814" y="25"/>
                    <a:pt x="814" y="25"/>
                  </a:cubicBezTo>
                  <a:cubicBezTo>
                    <a:pt x="816" y="23"/>
                    <a:pt x="832" y="23"/>
                    <a:pt x="843" y="23"/>
                  </a:cubicBezTo>
                  <a:cubicBezTo>
                    <a:pt x="844" y="22"/>
                    <a:pt x="834" y="21"/>
                    <a:pt x="830" y="22"/>
                  </a:cubicBezTo>
                  <a:cubicBezTo>
                    <a:pt x="831" y="20"/>
                    <a:pt x="842" y="20"/>
                    <a:pt x="850" y="20"/>
                  </a:cubicBezTo>
                  <a:cubicBezTo>
                    <a:pt x="853" y="23"/>
                    <a:pt x="898" y="19"/>
                    <a:pt x="889" y="24"/>
                  </a:cubicBezTo>
                  <a:cubicBezTo>
                    <a:pt x="923" y="22"/>
                    <a:pt x="969" y="22"/>
                    <a:pt x="991" y="20"/>
                  </a:cubicBezTo>
                  <a:cubicBezTo>
                    <a:pt x="998" y="21"/>
                    <a:pt x="1013" y="21"/>
                    <a:pt x="1004" y="23"/>
                  </a:cubicBezTo>
                  <a:cubicBezTo>
                    <a:pt x="1029" y="24"/>
                    <a:pt x="1049" y="15"/>
                    <a:pt x="1070" y="39"/>
                  </a:cubicBezTo>
                  <a:cubicBezTo>
                    <a:pt x="1072" y="40"/>
                    <a:pt x="1061" y="29"/>
                    <a:pt x="1061" y="32"/>
                  </a:cubicBezTo>
                  <a:cubicBezTo>
                    <a:pt x="1077" y="41"/>
                    <a:pt x="1083" y="60"/>
                    <a:pt x="1082" y="87"/>
                  </a:cubicBezTo>
                  <a:cubicBezTo>
                    <a:pt x="1082" y="82"/>
                    <a:pt x="1081" y="81"/>
                    <a:pt x="1080" y="80"/>
                  </a:cubicBezTo>
                  <a:cubicBezTo>
                    <a:pt x="1081" y="80"/>
                    <a:pt x="1082" y="91"/>
                    <a:pt x="1082" y="98"/>
                  </a:cubicBezTo>
                  <a:cubicBezTo>
                    <a:pt x="1082" y="102"/>
                    <a:pt x="1082" y="93"/>
                    <a:pt x="1081" y="95"/>
                  </a:cubicBezTo>
                  <a:cubicBezTo>
                    <a:pt x="1080" y="147"/>
                    <a:pt x="1085" y="187"/>
                    <a:pt x="1085" y="238"/>
                  </a:cubicBezTo>
                  <a:cubicBezTo>
                    <a:pt x="1085" y="224"/>
                    <a:pt x="1082" y="218"/>
                    <a:pt x="1081" y="218"/>
                  </a:cubicBezTo>
                  <a:cubicBezTo>
                    <a:pt x="1081" y="232"/>
                    <a:pt x="1081" y="232"/>
                    <a:pt x="1081" y="232"/>
                  </a:cubicBezTo>
                  <a:cubicBezTo>
                    <a:pt x="1082" y="238"/>
                    <a:pt x="1082" y="248"/>
                    <a:pt x="1084" y="257"/>
                  </a:cubicBezTo>
                  <a:cubicBezTo>
                    <a:pt x="1084" y="258"/>
                    <a:pt x="1084" y="263"/>
                    <a:pt x="1083" y="258"/>
                  </a:cubicBezTo>
                  <a:cubicBezTo>
                    <a:pt x="1084" y="287"/>
                    <a:pt x="1096" y="300"/>
                    <a:pt x="1111" y="330"/>
                  </a:cubicBezTo>
                  <a:cubicBezTo>
                    <a:pt x="1102" y="319"/>
                    <a:pt x="1095" y="307"/>
                    <a:pt x="1089" y="294"/>
                  </a:cubicBezTo>
                  <a:cubicBezTo>
                    <a:pt x="1090" y="298"/>
                    <a:pt x="1090" y="301"/>
                    <a:pt x="1091" y="305"/>
                  </a:cubicBezTo>
                  <a:cubicBezTo>
                    <a:pt x="1088" y="299"/>
                    <a:pt x="1085" y="294"/>
                    <a:pt x="1083" y="288"/>
                  </a:cubicBezTo>
                  <a:cubicBezTo>
                    <a:pt x="1084" y="299"/>
                    <a:pt x="1091" y="307"/>
                    <a:pt x="1090" y="309"/>
                  </a:cubicBezTo>
                  <a:cubicBezTo>
                    <a:pt x="1088" y="307"/>
                    <a:pt x="1086" y="302"/>
                    <a:pt x="1085" y="302"/>
                  </a:cubicBezTo>
                  <a:cubicBezTo>
                    <a:pt x="1089" y="312"/>
                    <a:pt x="1090" y="313"/>
                    <a:pt x="1094" y="320"/>
                  </a:cubicBezTo>
                  <a:cubicBezTo>
                    <a:pt x="1080" y="303"/>
                    <a:pt x="1070" y="260"/>
                    <a:pt x="1070" y="236"/>
                  </a:cubicBezTo>
                  <a:cubicBezTo>
                    <a:pt x="1070" y="233"/>
                    <a:pt x="1071" y="239"/>
                    <a:pt x="1072" y="240"/>
                  </a:cubicBezTo>
                  <a:cubicBezTo>
                    <a:pt x="1072" y="231"/>
                    <a:pt x="1073" y="226"/>
                    <a:pt x="1072" y="214"/>
                  </a:cubicBezTo>
                  <a:cubicBezTo>
                    <a:pt x="1070" y="207"/>
                    <a:pt x="1071" y="219"/>
                    <a:pt x="1071" y="225"/>
                  </a:cubicBezTo>
                  <a:cubicBezTo>
                    <a:pt x="1069" y="224"/>
                    <a:pt x="1069" y="222"/>
                    <a:pt x="1069" y="215"/>
                  </a:cubicBezTo>
                  <a:cubicBezTo>
                    <a:pt x="1071" y="214"/>
                    <a:pt x="1070" y="181"/>
                    <a:pt x="1072" y="173"/>
                  </a:cubicBezTo>
                  <a:cubicBezTo>
                    <a:pt x="1072" y="139"/>
                    <a:pt x="1067" y="178"/>
                    <a:pt x="1068" y="145"/>
                  </a:cubicBezTo>
                  <a:cubicBezTo>
                    <a:pt x="1070" y="135"/>
                    <a:pt x="1070" y="135"/>
                    <a:pt x="1070" y="135"/>
                  </a:cubicBezTo>
                  <a:cubicBezTo>
                    <a:pt x="1068" y="117"/>
                    <a:pt x="1067" y="91"/>
                    <a:pt x="1067" y="71"/>
                  </a:cubicBezTo>
                  <a:cubicBezTo>
                    <a:pt x="1067" y="72"/>
                    <a:pt x="1067" y="73"/>
                    <a:pt x="1067" y="75"/>
                  </a:cubicBezTo>
                  <a:cubicBezTo>
                    <a:pt x="1068" y="78"/>
                    <a:pt x="1069" y="72"/>
                    <a:pt x="1069" y="71"/>
                  </a:cubicBezTo>
                  <a:cubicBezTo>
                    <a:pt x="1069" y="57"/>
                    <a:pt x="1059" y="48"/>
                    <a:pt x="1054" y="42"/>
                  </a:cubicBezTo>
                  <a:cubicBezTo>
                    <a:pt x="1047" y="38"/>
                    <a:pt x="1038" y="36"/>
                    <a:pt x="1027" y="37"/>
                  </a:cubicBezTo>
                  <a:cubicBezTo>
                    <a:pt x="1014" y="38"/>
                    <a:pt x="1001" y="39"/>
                    <a:pt x="991" y="39"/>
                  </a:cubicBezTo>
                  <a:cubicBezTo>
                    <a:pt x="985" y="36"/>
                    <a:pt x="1018" y="37"/>
                    <a:pt x="1027" y="35"/>
                  </a:cubicBezTo>
                  <a:cubicBezTo>
                    <a:pt x="1008" y="35"/>
                    <a:pt x="1008" y="35"/>
                    <a:pt x="1008" y="35"/>
                  </a:cubicBezTo>
                  <a:cubicBezTo>
                    <a:pt x="1020" y="35"/>
                    <a:pt x="1025" y="34"/>
                    <a:pt x="1031" y="32"/>
                  </a:cubicBezTo>
                  <a:cubicBezTo>
                    <a:pt x="1015" y="32"/>
                    <a:pt x="1009" y="34"/>
                    <a:pt x="993" y="35"/>
                  </a:cubicBezTo>
                  <a:cubicBezTo>
                    <a:pt x="994" y="34"/>
                    <a:pt x="992" y="34"/>
                    <a:pt x="985" y="34"/>
                  </a:cubicBezTo>
                  <a:cubicBezTo>
                    <a:pt x="983" y="36"/>
                    <a:pt x="983" y="36"/>
                    <a:pt x="983" y="36"/>
                  </a:cubicBezTo>
                  <a:cubicBezTo>
                    <a:pt x="982" y="36"/>
                    <a:pt x="982" y="35"/>
                    <a:pt x="979" y="35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7" y="37"/>
                    <a:pt x="957" y="39"/>
                    <a:pt x="965" y="39"/>
                  </a:cubicBezTo>
                  <a:cubicBezTo>
                    <a:pt x="962" y="38"/>
                    <a:pt x="968" y="38"/>
                    <a:pt x="976" y="38"/>
                  </a:cubicBezTo>
                  <a:cubicBezTo>
                    <a:pt x="969" y="39"/>
                    <a:pt x="983" y="39"/>
                    <a:pt x="983" y="40"/>
                  </a:cubicBezTo>
                  <a:cubicBezTo>
                    <a:pt x="968" y="40"/>
                    <a:pt x="950" y="40"/>
                    <a:pt x="940" y="41"/>
                  </a:cubicBezTo>
                  <a:cubicBezTo>
                    <a:pt x="937" y="39"/>
                    <a:pt x="937" y="39"/>
                    <a:pt x="937" y="39"/>
                  </a:cubicBezTo>
                  <a:cubicBezTo>
                    <a:pt x="923" y="38"/>
                    <a:pt x="908" y="39"/>
                    <a:pt x="898" y="39"/>
                  </a:cubicBezTo>
                  <a:cubicBezTo>
                    <a:pt x="901" y="38"/>
                    <a:pt x="901" y="38"/>
                    <a:pt x="901" y="38"/>
                  </a:cubicBezTo>
                  <a:cubicBezTo>
                    <a:pt x="884" y="37"/>
                    <a:pt x="868" y="38"/>
                    <a:pt x="853" y="37"/>
                  </a:cubicBezTo>
                  <a:cubicBezTo>
                    <a:pt x="837" y="39"/>
                    <a:pt x="818" y="40"/>
                    <a:pt x="806" y="43"/>
                  </a:cubicBezTo>
                  <a:cubicBezTo>
                    <a:pt x="799" y="45"/>
                    <a:pt x="762" y="40"/>
                    <a:pt x="745" y="43"/>
                  </a:cubicBezTo>
                  <a:cubicBezTo>
                    <a:pt x="744" y="43"/>
                    <a:pt x="756" y="41"/>
                    <a:pt x="762" y="40"/>
                  </a:cubicBezTo>
                  <a:cubicBezTo>
                    <a:pt x="751" y="40"/>
                    <a:pt x="742" y="43"/>
                    <a:pt x="738" y="40"/>
                  </a:cubicBezTo>
                  <a:cubicBezTo>
                    <a:pt x="764" y="41"/>
                    <a:pt x="737" y="38"/>
                    <a:pt x="748" y="38"/>
                  </a:cubicBezTo>
                  <a:cubicBezTo>
                    <a:pt x="737" y="38"/>
                    <a:pt x="724" y="38"/>
                    <a:pt x="718" y="39"/>
                  </a:cubicBezTo>
                  <a:cubicBezTo>
                    <a:pt x="737" y="39"/>
                    <a:pt x="711" y="42"/>
                    <a:pt x="731" y="41"/>
                  </a:cubicBezTo>
                  <a:cubicBezTo>
                    <a:pt x="716" y="43"/>
                    <a:pt x="695" y="44"/>
                    <a:pt x="677" y="43"/>
                  </a:cubicBezTo>
                  <a:cubicBezTo>
                    <a:pt x="677" y="42"/>
                    <a:pt x="675" y="42"/>
                    <a:pt x="668" y="42"/>
                  </a:cubicBezTo>
                  <a:cubicBezTo>
                    <a:pt x="663" y="43"/>
                    <a:pt x="663" y="43"/>
                    <a:pt x="663" y="43"/>
                  </a:cubicBezTo>
                  <a:cubicBezTo>
                    <a:pt x="654" y="43"/>
                    <a:pt x="679" y="41"/>
                    <a:pt x="662" y="41"/>
                  </a:cubicBezTo>
                  <a:cubicBezTo>
                    <a:pt x="645" y="43"/>
                    <a:pt x="610" y="39"/>
                    <a:pt x="602" y="44"/>
                  </a:cubicBezTo>
                  <a:cubicBezTo>
                    <a:pt x="589" y="42"/>
                    <a:pt x="627" y="42"/>
                    <a:pt x="607" y="40"/>
                  </a:cubicBezTo>
                  <a:cubicBezTo>
                    <a:pt x="619" y="38"/>
                    <a:pt x="635" y="40"/>
                    <a:pt x="639" y="38"/>
                  </a:cubicBezTo>
                  <a:cubicBezTo>
                    <a:pt x="627" y="38"/>
                    <a:pt x="635" y="36"/>
                    <a:pt x="627" y="36"/>
                  </a:cubicBezTo>
                  <a:cubicBezTo>
                    <a:pt x="615" y="37"/>
                    <a:pt x="615" y="37"/>
                    <a:pt x="615" y="37"/>
                  </a:cubicBezTo>
                  <a:cubicBezTo>
                    <a:pt x="617" y="37"/>
                    <a:pt x="617" y="37"/>
                    <a:pt x="617" y="37"/>
                  </a:cubicBezTo>
                  <a:cubicBezTo>
                    <a:pt x="596" y="39"/>
                    <a:pt x="562" y="38"/>
                    <a:pt x="535" y="39"/>
                  </a:cubicBezTo>
                  <a:cubicBezTo>
                    <a:pt x="512" y="41"/>
                    <a:pt x="496" y="45"/>
                    <a:pt x="468" y="44"/>
                  </a:cubicBezTo>
                  <a:cubicBezTo>
                    <a:pt x="476" y="43"/>
                    <a:pt x="445" y="43"/>
                    <a:pt x="462" y="40"/>
                  </a:cubicBezTo>
                  <a:cubicBezTo>
                    <a:pt x="450" y="39"/>
                    <a:pt x="437" y="41"/>
                    <a:pt x="437" y="42"/>
                  </a:cubicBezTo>
                  <a:cubicBezTo>
                    <a:pt x="448" y="42"/>
                    <a:pt x="441" y="42"/>
                    <a:pt x="450" y="43"/>
                  </a:cubicBezTo>
                  <a:cubicBezTo>
                    <a:pt x="444" y="44"/>
                    <a:pt x="429" y="44"/>
                    <a:pt x="423" y="43"/>
                  </a:cubicBezTo>
                  <a:cubicBezTo>
                    <a:pt x="426" y="43"/>
                    <a:pt x="425" y="43"/>
                    <a:pt x="425" y="42"/>
                  </a:cubicBezTo>
                  <a:cubicBezTo>
                    <a:pt x="412" y="42"/>
                    <a:pt x="419" y="44"/>
                    <a:pt x="409" y="44"/>
                  </a:cubicBezTo>
                  <a:cubicBezTo>
                    <a:pt x="406" y="42"/>
                    <a:pt x="387" y="44"/>
                    <a:pt x="379" y="43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73" y="44"/>
                    <a:pt x="353" y="45"/>
                    <a:pt x="351" y="43"/>
                  </a:cubicBezTo>
                  <a:cubicBezTo>
                    <a:pt x="342" y="44"/>
                    <a:pt x="334" y="46"/>
                    <a:pt x="320" y="46"/>
                  </a:cubicBezTo>
                  <a:cubicBezTo>
                    <a:pt x="326" y="45"/>
                    <a:pt x="307" y="45"/>
                    <a:pt x="307" y="43"/>
                  </a:cubicBezTo>
                  <a:cubicBezTo>
                    <a:pt x="283" y="41"/>
                    <a:pt x="267" y="48"/>
                    <a:pt x="244" y="45"/>
                  </a:cubicBezTo>
                  <a:cubicBezTo>
                    <a:pt x="245" y="45"/>
                    <a:pt x="249" y="44"/>
                    <a:pt x="243" y="43"/>
                  </a:cubicBezTo>
                  <a:cubicBezTo>
                    <a:pt x="238" y="44"/>
                    <a:pt x="228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0" y="44"/>
                    <a:pt x="218" y="44"/>
                    <a:pt x="218" y="44"/>
                  </a:cubicBezTo>
                  <a:cubicBezTo>
                    <a:pt x="208" y="46"/>
                    <a:pt x="203" y="48"/>
                    <a:pt x="184" y="49"/>
                  </a:cubicBezTo>
                  <a:cubicBezTo>
                    <a:pt x="186" y="51"/>
                    <a:pt x="202" y="50"/>
                    <a:pt x="209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20" y="51"/>
                    <a:pt x="232" y="47"/>
                    <a:pt x="236" y="48"/>
                  </a:cubicBezTo>
                  <a:cubicBezTo>
                    <a:pt x="225" y="52"/>
                    <a:pt x="192" y="51"/>
                    <a:pt x="172" y="53"/>
                  </a:cubicBezTo>
                  <a:cubicBezTo>
                    <a:pt x="184" y="56"/>
                    <a:pt x="210" y="56"/>
                    <a:pt x="233" y="56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35" y="53"/>
                    <a:pt x="245" y="52"/>
                    <a:pt x="255" y="53"/>
                  </a:cubicBezTo>
                  <a:cubicBezTo>
                    <a:pt x="243" y="53"/>
                    <a:pt x="238" y="50"/>
                    <a:pt x="245" y="50"/>
                  </a:cubicBezTo>
                  <a:cubicBezTo>
                    <a:pt x="258" y="52"/>
                    <a:pt x="259" y="49"/>
                    <a:pt x="269" y="49"/>
                  </a:cubicBezTo>
                  <a:cubicBezTo>
                    <a:pt x="263" y="49"/>
                    <a:pt x="256" y="49"/>
                    <a:pt x="261" y="48"/>
                  </a:cubicBezTo>
                  <a:cubicBezTo>
                    <a:pt x="281" y="50"/>
                    <a:pt x="286" y="49"/>
                    <a:pt x="304" y="51"/>
                  </a:cubicBezTo>
                  <a:cubicBezTo>
                    <a:pt x="302" y="48"/>
                    <a:pt x="327" y="51"/>
                    <a:pt x="330" y="48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56" y="49"/>
                    <a:pt x="325" y="49"/>
                    <a:pt x="350" y="51"/>
                  </a:cubicBezTo>
                  <a:cubicBezTo>
                    <a:pt x="373" y="51"/>
                    <a:pt x="373" y="47"/>
                    <a:pt x="391" y="47"/>
                  </a:cubicBezTo>
                  <a:cubicBezTo>
                    <a:pt x="385" y="49"/>
                    <a:pt x="370" y="51"/>
                    <a:pt x="356" y="51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0" y="53"/>
                    <a:pt x="339" y="53"/>
                    <a:pt x="329" y="52"/>
                  </a:cubicBezTo>
                  <a:cubicBezTo>
                    <a:pt x="346" y="50"/>
                    <a:pt x="321" y="52"/>
                    <a:pt x="314" y="50"/>
                  </a:cubicBezTo>
                  <a:cubicBezTo>
                    <a:pt x="312" y="52"/>
                    <a:pt x="323" y="52"/>
                    <a:pt x="310" y="53"/>
                  </a:cubicBezTo>
                  <a:cubicBezTo>
                    <a:pt x="322" y="53"/>
                    <a:pt x="324" y="53"/>
                    <a:pt x="339" y="54"/>
                  </a:cubicBezTo>
                  <a:cubicBezTo>
                    <a:pt x="306" y="53"/>
                    <a:pt x="310" y="60"/>
                    <a:pt x="281" y="58"/>
                  </a:cubicBezTo>
                  <a:cubicBezTo>
                    <a:pt x="294" y="58"/>
                    <a:pt x="276" y="56"/>
                    <a:pt x="275" y="55"/>
                  </a:cubicBezTo>
                  <a:cubicBezTo>
                    <a:pt x="269" y="55"/>
                    <a:pt x="256" y="56"/>
                    <a:pt x="251" y="56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39" y="60"/>
                    <a:pt x="233" y="54"/>
                    <a:pt x="214" y="57"/>
                  </a:cubicBezTo>
                  <a:cubicBezTo>
                    <a:pt x="211" y="59"/>
                    <a:pt x="231" y="58"/>
                    <a:pt x="227" y="58"/>
                  </a:cubicBezTo>
                  <a:cubicBezTo>
                    <a:pt x="201" y="60"/>
                    <a:pt x="191" y="55"/>
                    <a:pt x="168" y="53"/>
                  </a:cubicBezTo>
                  <a:cubicBezTo>
                    <a:pt x="167" y="54"/>
                    <a:pt x="167" y="56"/>
                    <a:pt x="159" y="57"/>
                  </a:cubicBezTo>
                  <a:cubicBezTo>
                    <a:pt x="161" y="55"/>
                    <a:pt x="155" y="55"/>
                    <a:pt x="164" y="53"/>
                  </a:cubicBezTo>
                  <a:cubicBezTo>
                    <a:pt x="157" y="53"/>
                    <a:pt x="147" y="54"/>
                    <a:pt x="140" y="55"/>
                  </a:cubicBezTo>
                  <a:cubicBezTo>
                    <a:pt x="157" y="56"/>
                    <a:pt x="134" y="57"/>
                    <a:pt x="131" y="58"/>
                  </a:cubicBezTo>
                  <a:cubicBezTo>
                    <a:pt x="122" y="58"/>
                    <a:pt x="133" y="56"/>
                    <a:pt x="138" y="56"/>
                  </a:cubicBezTo>
                  <a:cubicBezTo>
                    <a:pt x="132" y="55"/>
                    <a:pt x="124" y="53"/>
                    <a:pt x="120" y="55"/>
                  </a:cubicBezTo>
                  <a:cubicBezTo>
                    <a:pt x="119" y="54"/>
                    <a:pt x="139" y="51"/>
                    <a:pt x="151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9" y="49"/>
                    <a:pt x="150" y="50"/>
                    <a:pt x="158" y="50"/>
                  </a:cubicBezTo>
                  <a:cubicBezTo>
                    <a:pt x="150" y="49"/>
                    <a:pt x="151" y="47"/>
                    <a:pt x="153" y="46"/>
                  </a:cubicBezTo>
                  <a:cubicBezTo>
                    <a:pt x="154" y="46"/>
                    <a:pt x="152" y="46"/>
                    <a:pt x="153" y="47"/>
                  </a:cubicBezTo>
                  <a:cubicBezTo>
                    <a:pt x="160" y="47"/>
                    <a:pt x="165" y="46"/>
                    <a:pt x="163" y="46"/>
                  </a:cubicBezTo>
                  <a:cubicBezTo>
                    <a:pt x="170" y="43"/>
                    <a:pt x="154" y="44"/>
                    <a:pt x="14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89" y="52"/>
                    <a:pt x="82" y="50"/>
                    <a:pt x="71" y="49"/>
                  </a:cubicBezTo>
                  <a:cubicBezTo>
                    <a:pt x="70" y="49"/>
                    <a:pt x="69" y="50"/>
                    <a:pt x="69" y="51"/>
                  </a:cubicBezTo>
                  <a:cubicBezTo>
                    <a:pt x="62" y="51"/>
                    <a:pt x="57" y="54"/>
                    <a:pt x="59" y="50"/>
                  </a:cubicBezTo>
                  <a:cubicBezTo>
                    <a:pt x="60" y="50"/>
                    <a:pt x="61" y="50"/>
                    <a:pt x="62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6" y="51"/>
                    <a:pt x="53" y="55"/>
                    <a:pt x="53" y="55"/>
                  </a:cubicBezTo>
                  <a:cubicBezTo>
                    <a:pt x="62" y="45"/>
                    <a:pt x="51" y="51"/>
                    <a:pt x="51" y="47"/>
                  </a:cubicBezTo>
                  <a:cubicBezTo>
                    <a:pt x="46" y="51"/>
                    <a:pt x="43" y="55"/>
                    <a:pt x="41" y="60"/>
                  </a:cubicBezTo>
                  <a:cubicBezTo>
                    <a:pt x="47" y="53"/>
                    <a:pt x="42" y="61"/>
                    <a:pt x="42" y="64"/>
                  </a:cubicBezTo>
                  <a:cubicBezTo>
                    <a:pt x="39" y="64"/>
                    <a:pt x="40" y="7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92"/>
                    <a:pt x="39" y="106"/>
                    <a:pt x="40" y="116"/>
                  </a:cubicBezTo>
                  <a:cubicBezTo>
                    <a:pt x="41" y="115"/>
                    <a:pt x="44" y="128"/>
                    <a:pt x="46" y="134"/>
                  </a:cubicBezTo>
                  <a:cubicBezTo>
                    <a:pt x="46" y="117"/>
                    <a:pt x="47" y="127"/>
                    <a:pt x="48" y="126"/>
                  </a:cubicBezTo>
                  <a:cubicBezTo>
                    <a:pt x="48" y="127"/>
                    <a:pt x="48" y="131"/>
                    <a:pt x="48" y="131"/>
                  </a:cubicBezTo>
                  <a:cubicBezTo>
                    <a:pt x="49" y="133"/>
                    <a:pt x="49" y="128"/>
                    <a:pt x="50" y="127"/>
                  </a:cubicBezTo>
                  <a:cubicBezTo>
                    <a:pt x="49" y="109"/>
                    <a:pt x="49" y="91"/>
                    <a:pt x="46" y="84"/>
                  </a:cubicBezTo>
                  <a:cubicBezTo>
                    <a:pt x="45" y="89"/>
                    <a:pt x="47" y="93"/>
                    <a:pt x="46" y="99"/>
                  </a:cubicBezTo>
                  <a:cubicBezTo>
                    <a:pt x="45" y="92"/>
                    <a:pt x="44" y="75"/>
                    <a:pt x="45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4"/>
                    <a:pt x="49" y="62"/>
                    <a:pt x="50" y="60"/>
                  </a:cubicBezTo>
                  <a:cubicBezTo>
                    <a:pt x="49" y="63"/>
                    <a:pt x="51" y="62"/>
                    <a:pt x="49" y="69"/>
                  </a:cubicBezTo>
                  <a:cubicBezTo>
                    <a:pt x="51" y="68"/>
                    <a:pt x="50" y="62"/>
                    <a:pt x="54" y="60"/>
                  </a:cubicBezTo>
                  <a:cubicBezTo>
                    <a:pt x="54" y="58"/>
                    <a:pt x="54" y="57"/>
                    <a:pt x="54" y="56"/>
                  </a:cubicBezTo>
                  <a:cubicBezTo>
                    <a:pt x="54" y="58"/>
                    <a:pt x="62" y="53"/>
                    <a:pt x="58" y="58"/>
                  </a:cubicBezTo>
                  <a:cubicBezTo>
                    <a:pt x="55" y="60"/>
                    <a:pt x="54" y="63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7"/>
                    <a:pt x="54" y="68"/>
                    <a:pt x="54" y="71"/>
                  </a:cubicBezTo>
                  <a:cubicBezTo>
                    <a:pt x="53" y="70"/>
                    <a:pt x="53" y="69"/>
                    <a:pt x="53" y="69"/>
                  </a:cubicBezTo>
                  <a:cubicBezTo>
                    <a:pt x="53" y="72"/>
                    <a:pt x="52" y="81"/>
                    <a:pt x="51" y="82"/>
                  </a:cubicBezTo>
                  <a:cubicBezTo>
                    <a:pt x="50" y="84"/>
                    <a:pt x="49" y="87"/>
                    <a:pt x="50" y="103"/>
                  </a:cubicBezTo>
                  <a:cubicBezTo>
                    <a:pt x="53" y="113"/>
                    <a:pt x="53" y="124"/>
                    <a:pt x="53" y="144"/>
                  </a:cubicBezTo>
                  <a:cubicBezTo>
                    <a:pt x="52" y="129"/>
                    <a:pt x="51" y="142"/>
                    <a:pt x="49" y="137"/>
                  </a:cubicBezTo>
                  <a:cubicBezTo>
                    <a:pt x="48" y="151"/>
                    <a:pt x="50" y="156"/>
                    <a:pt x="51" y="164"/>
                  </a:cubicBezTo>
                  <a:cubicBezTo>
                    <a:pt x="50" y="168"/>
                    <a:pt x="49" y="170"/>
                    <a:pt x="49" y="157"/>
                  </a:cubicBezTo>
                  <a:cubicBezTo>
                    <a:pt x="46" y="156"/>
                    <a:pt x="50" y="174"/>
                    <a:pt x="47" y="175"/>
                  </a:cubicBezTo>
                  <a:cubicBezTo>
                    <a:pt x="47" y="219"/>
                    <a:pt x="56" y="210"/>
                    <a:pt x="53" y="261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3" y="291"/>
                    <a:pt x="51" y="309"/>
                    <a:pt x="52" y="339"/>
                  </a:cubicBezTo>
                  <a:cubicBezTo>
                    <a:pt x="49" y="362"/>
                    <a:pt x="49" y="362"/>
                    <a:pt x="49" y="362"/>
                  </a:cubicBezTo>
                  <a:cubicBezTo>
                    <a:pt x="49" y="357"/>
                    <a:pt x="47" y="343"/>
                    <a:pt x="45" y="349"/>
                  </a:cubicBezTo>
                  <a:cubicBezTo>
                    <a:pt x="48" y="338"/>
                    <a:pt x="47" y="326"/>
                    <a:pt x="49" y="314"/>
                  </a:cubicBezTo>
                  <a:cubicBezTo>
                    <a:pt x="48" y="313"/>
                    <a:pt x="47" y="318"/>
                    <a:pt x="47" y="320"/>
                  </a:cubicBezTo>
                  <a:cubicBezTo>
                    <a:pt x="47" y="312"/>
                    <a:pt x="48" y="309"/>
                    <a:pt x="48" y="299"/>
                  </a:cubicBezTo>
                  <a:cubicBezTo>
                    <a:pt x="47" y="299"/>
                    <a:pt x="46" y="310"/>
                    <a:pt x="46" y="302"/>
                  </a:cubicBezTo>
                  <a:cubicBezTo>
                    <a:pt x="48" y="289"/>
                    <a:pt x="48" y="289"/>
                    <a:pt x="48" y="289"/>
                  </a:cubicBezTo>
                  <a:cubicBezTo>
                    <a:pt x="47" y="271"/>
                    <a:pt x="43" y="280"/>
                    <a:pt x="44" y="259"/>
                  </a:cubicBezTo>
                  <a:cubicBezTo>
                    <a:pt x="46" y="263"/>
                    <a:pt x="48" y="271"/>
                    <a:pt x="49" y="279"/>
                  </a:cubicBezTo>
                  <a:cubicBezTo>
                    <a:pt x="49" y="269"/>
                    <a:pt x="50" y="292"/>
                    <a:pt x="51" y="283"/>
                  </a:cubicBezTo>
                  <a:cubicBezTo>
                    <a:pt x="48" y="269"/>
                    <a:pt x="50" y="263"/>
                    <a:pt x="49" y="244"/>
                  </a:cubicBezTo>
                  <a:cubicBezTo>
                    <a:pt x="49" y="246"/>
                    <a:pt x="50" y="247"/>
                    <a:pt x="50" y="252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49" y="232"/>
                    <a:pt x="49" y="203"/>
                    <a:pt x="47" y="206"/>
                  </a:cubicBezTo>
                  <a:cubicBezTo>
                    <a:pt x="46" y="234"/>
                    <a:pt x="47" y="226"/>
                    <a:pt x="46" y="258"/>
                  </a:cubicBezTo>
                  <a:cubicBezTo>
                    <a:pt x="46" y="249"/>
                    <a:pt x="43" y="237"/>
                    <a:pt x="41" y="231"/>
                  </a:cubicBezTo>
                  <a:cubicBezTo>
                    <a:pt x="41" y="231"/>
                    <a:pt x="41" y="231"/>
                    <a:pt x="41" y="230"/>
                  </a:cubicBezTo>
                  <a:cubicBezTo>
                    <a:pt x="39" y="225"/>
                    <a:pt x="39" y="230"/>
                    <a:pt x="35" y="230"/>
                  </a:cubicBezTo>
                  <a:cubicBezTo>
                    <a:pt x="38" y="244"/>
                    <a:pt x="35" y="254"/>
                    <a:pt x="37" y="271"/>
                  </a:cubicBezTo>
                  <a:cubicBezTo>
                    <a:pt x="39" y="275"/>
                    <a:pt x="40" y="261"/>
                    <a:pt x="39" y="253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9" y="265"/>
                    <a:pt x="39" y="265"/>
                    <a:pt x="39" y="265"/>
                  </a:cubicBezTo>
                  <a:cubicBezTo>
                    <a:pt x="39" y="304"/>
                    <a:pt x="39" y="304"/>
                    <a:pt x="39" y="304"/>
                  </a:cubicBezTo>
                  <a:cubicBezTo>
                    <a:pt x="39" y="296"/>
                    <a:pt x="37" y="294"/>
                    <a:pt x="37" y="290"/>
                  </a:cubicBezTo>
                  <a:cubicBezTo>
                    <a:pt x="36" y="295"/>
                    <a:pt x="36" y="300"/>
                    <a:pt x="35" y="305"/>
                  </a:cubicBezTo>
                  <a:cubicBezTo>
                    <a:pt x="37" y="304"/>
                    <a:pt x="39" y="305"/>
                    <a:pt x="39" y="310"/>
                  </a:cubicBezTo>
                  <a:cubicBezTo>
                    <a:pt x="38" y="335"/>
                    <a:pt x="36" y="349"/>
                    <a:pt x="34" y="358"/>
                  </a:cubicBezTo>
                  <a:cubicBezTo>
                    <a:pt x="34" y="361"/>
                    <a:pt x="34" y="361"/>
                    <a:pt x="34" y="361"/>
                  </a:cubicBezTo>
                  <a:cubicBezTo>
                    <a:pt x="36" y="356"/>
                    <a:pt x="38" y="378"/>
                    <a:pt x="40" y="386"/>
                  </a:cubicBezTo>
                  <a:cubicBezTo>
                    <a:pt x="38" y="385"/>
                    <a:pt x="38" y="401"/>
                    <a:pt x="38" y="404"/>
                  </a:cubicBezTo>
                  <a:cubicBezTo>
                    <a:pt x="41" y="405"/>
                    <a:pt x="44" y="403"/>
                    <a:pt x="45" y="396"/>
                  </a:cubicBezTo>
                  <a:cubicBezTo>
                    <a:pt x="43" y="379"/>
                    <a:pt x="43" y="387"/>
                    <a:pt x="40" y="379"/>
                  </a:cubicBezTo>
                  <a:cubicBezTo>
                    <a:pt x="38" y="352"/>
                    <a:pt x="38" y="352"/>
                    <a:pt x="38" y="352"/>
                  </a:cubicBezTo>
                  <a:cubicBezTo>
                    <a:pt x="40" y="358"/>
                    <a:pt x="40" y="358"/>
                    <a:pt x="40" y="358"/>
                  </a:cubicBezTo>
                  <a:cubicBezTo>
                    <a:pt x="41" y="344"/>
                    <a:pt x="38" y="331"/>
                    <a:pt x="41" y="332"/>
                  </a:cubicBezTo>
                  <a:cubicBezTo>
                    <a:pt x="42" y="339"/>
                    <a:pt x="41" y="351"/>
                    <a:pt x="43" y="358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46" y="365"/>
                    <a:pt x="42" y="357"/>
                    <a:pt x="43" y="376"/>
                  </a:cubicBezTo>
                  <a:cubicBezTo>
                    <a:pt x="45" y="369"/>
                    <a:pt x="43" y="378"/>
                    <a:pt x="45" y="386"/>
                  </a:cubicBezTo>
                  <a:cubicBezTo>
                    <a:pt x="46" y="380"/>
                    <a:pt x="44" y="353"/>
                    <a:pt x="48" y="358"/>
                  </a:cubicBezTo>
                  <a:cubicBezTo>
                    <a:pt x="50" y="367"/>
                    <a:pt x="43" y="395"/>
                    <a:pt x="48" y="402"/>
                  </a:cubicBezTo>
                  <a:cubicBezTo>
                    <a:pt x="47" y="402"/>
                    <a:pt x="47" y="402"/>
                    <a:pt x="47" y="402"/>
                  </a:cubicBezTo>
                  <a:cubicBezTo>
                    <a:pt x="48" y="411"/>
                    <a:pt x="54" y="412"/>
                    <a:pt x="56" y="413"/>
                  </a:cubicBezTo>
                  <a:cubicBezTo>
                    <a:pt x="58" y="416"/>
                    <a:pt x="63" y="417"/>
                    <a:pt x="67" y="417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68" y="418"/>
                    <a:pt x="70" y="419"/>
                    <a:pt x="75" y="418"/>
                  </a:cubicBezTo>
                  <a:cubicBezTo>
                    <a:pt x="67" y="420"/>
                    <a:pt x="67" y="418"/>
                    <a:pt x="61" y="417"/>
                  </a:cubicBezTo>
                  <a:cubicBezTo>
                    <a:pt x="61" y="419"/>
                    <a:pt x="61" y="419"/>
                    <a:pt x="61" y="419"/>
                  </a:cubicBezTo>
                  <a:cubicBezTo>
                    <a:pt x="57" y="414"/>
                    <a:pt x="53" y="414"/>
                    <a:pt x="48" y="411"/>
                  </a:cubicBezTo>
                  <a:cubicBezTo>
                    <a:pt x="52" y="417"/>
                    <a:pt x="65" y="424"/>
                    <a:pt x="67" y="420"/>
                  </a:cubicBezTo>
                  <a:cubicBezTo>
                    <a:pt x="69" y="420"/>
                    <a:pt x="69" y="421"/>
                    <a:pt x="72" y="422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84" y="423"/>
                    <a:pt x="73" y="425"/>
                    <a:pt x="66" y="425"/>
                  </a:cubicBezTo>
                  <a:cubicBezTo>
                    <a:pt x="65" y="424"/>
                    <a:pt x="64" y="424"/>
                    <a:pt x="65" y="424"/>
                  </a:cubicBezTo>
                  <a:cubicBezTo>
                    <a:pt x="62" y="424"/>
                    <a:pt x="58" y="425"/>
                    <a:pt x="51" y="419"/>
                  </a:cubicBezTo>
                  <a:cubicBezTo>
                    <a:pt x="53" y="420"/>
                    <a:pt x="54" y="421"/>
                    <a:pt x="55" y="421"/>
                  </a:cubicBezTo>
                  <a:cubicBezTo>
                    <a:pt x="47" y="416"/>
                    <a:pt x="43" y="407"/>
                    <a:pt x="41" y="404"/>
                  </a:cubicBezTo>
                  <a:cubicBezTo>
                    <a:pt x="43" y="420"/>
                    <a:pt x="57" y="431"/>
                    <a:pt x="78" y="429"/>
                  </a:cubicBezTo>
                  <a:cubicBezTo>
                    <a:pt x="85" y="424"/>
                    <a:pt x="93" y="422"/>
                    <a:pt x="97" y="418"/>
                  </a:cubicBezTo>
                  <a:cubicBezTo>
                    <a:pt x="113" y="417"/>
                    <a:pt x="134" y="416"/>
                    <a:pt x="148" y="418"/>
                  </a:cubicBezTo>
                  <a:cubicBezTo>
                    <a:pt x="147" y="419"/>
                    <a:pt x="147" y="419"/>
                    <a:pt x="147" y="419"/>
                  </a:cubicBezTo>
                  <a:cubicBezTo>
                    <a:pt x="154" y="419"/>
                    <a:pt x="160" y="419"/>
                    <a:pt x="165" y="418"/>
                  </a:cubicBezTo>
                  <a:cubicBezTo>
                    <a:pt x="172" y="419"/>
                    <a:pt x="160" y="421"/>
                    <a:pt x="165" y="421"/>
                  </a:cubicBezTo>
                  <a:cubicBezTo>
                    <a:pt x="188" y="420"/>
                    <a:pt x="188" y="420"/>
                    <a:pt x="188" y="420"/>
                  </a:cubicBezTo>
                  <a:cubicBezTo>
                    <a:pt x="187" y="422"/>
                    <a:pt x="168" y="422"/>
                    <a:pt x="158" y="422"/>
                  </a:cubicBezTo>
                  <a:cubicBezTo>
                    <a:pt x="160" y="422"/>
                    <a:pt x="164" y="421"/>
                    <a:pt x="163" y="421"/>
                  </a:cubicBezTo>
                  <a:cubicBezTo>
                    <a:pt x="152" y="420"/>
                    <a:pt x="132" y="423"/>
                    <a:pt x="127" y="421"/>
                  </a:cubicBezTo>
                  <a:cubicBezTo>
                    <a:pt x="122" y="421"/>
                    <a:pt x="138" y="419"/>
                    <a:pt x="120" y="419"/>
                  </a:cubicBezTo>
                  <a:cubicBezTo>
                    <a:pt x="109" y="418"/>
                    <a:pt x="105" y="420"/>
                    <a:pt x="104" y="421"/>
                  </a:cubicBezTo>
                  <a:cubicBezTo>
                    <a:pt x="103" y="422"/>
                    <a:pt x="122" y="422"/>
                    <a:pt x="116" y="424"/>
                  </a:cubicBezTo>
                  <a:cubicBezTo>
                    <a:pt x="125" y="423"/>
                    <a:pt x="128" y="422"/>
                    <a:pt x="140" y="423"/>
                  </a:cubicBezTo>
                  <a:cubicBezTo>
                    <a:pt x="131" y="423"/>
                    <a:pt x="119" y="425"/>
                    <a:pt x="114" y="424"/>
                  </a:cubicBezTo>
                  <a:cubicBezTo>
                    <a:pt x="96" y="426"/>
                    <a:pt x="98" y="431"/>
                    <a:pt x="107" y="431"/>
                  </a:cubicBezTo>
                  <a:cubicBezTo>
                    <a:pt x="105" y="429"/>
                    <a:pt x="140" y="429"/>
                    <a:pt x="116" y="427"/>
                  </a:cubicBezTo>
                  <a:cubicBezTo>
                    <a:pt x="127" y="425"/>
                    <a:pt x="146" y="425"/>
                    <a:pt x="160" y="424"/>
                  </a:cubicBezTo>
                  <a:cubicBezTo>
                    <a:pt x="159" y="424"/>
                    <a:pt x="159" y="424"/>
                    <a:pt x="159" y="424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4" y="424"/>
                    <a:pt x="169" y="425"/>
                    <a:pt x="169" y="426"/>
                  </a:cubicBezTo>
                  <a:cubicBezTo>
                    <a:pt x="192" y="423"/>
                    <a:pt x="192" y="423"/>
                    <a:pt x="192" y="423"/>
                  </a:cubicBezTo>
                  <a:cubicBezTo>
                    <a:pt x="179" y="425"/>
                    <a:pt x="201" y="424"/>
                    <a:pt x="207" y="425"/>
                  </a:cubicBezTo>
                  <a:cubicBezTo>
                    <a:pt x="209" y="423"/>
                    <a:pt x="219" y="422"/>
                    <a:pt x="210" y="421"/>
                  </a:cubicBezTo>
                  <a:cubicBezTo>
                    <a:pt x="200" y="420"/>
                    <a:pt x="204" y="422"/>
                    <a:pt x="195" y="422"/>
                  </a:cubicBezTo>
                  <a:cubicBezTo>
                    <a:pt x="208" y="420"/>
                    <a:pt x="208" y="420"/>
                    <a:pt x="208" y="420"/>
                  </a:cubicBezTo>
                  <a:cubicBezTo>
                    <a:pt x="209" y="420"/>
                    <a:pt x="209" y="420"/>
                    <a:pt x="209" y="420"/>
                  </a:cubicBezTo>
                  <a:cubicBezTo>
                    <a:pt x="216" y="418"/>
                    <a:pt x="216" y="418"/>
                    <a:pt x="216" y="418"/>
                  </a:cubicBezTo>
                  <a:cubicBezTo>
                    <a:pt x="234" y="418"/>
                    <a:pt x="209" y="423"/>
                    <a:pt x="231" y="421"/>
                  </a:cubicBezTo>
                  <a:cubicBezTo>
                    <a:pt x="228" y="418"/>
                    <a:pt x="228" y="418"/>
                    <a:pt x="228" y="418"/>
                  </a:cubicBezTo>
                  <a:cubicBezTo>
                    <a:pt x="254" y="418"/>
                    <a:pt x="288" y="421"/>
                    <a:pt x="306" y="420"/>
                  </a:cubicBezTo>
                  <a:cubicBezTo>
                    <a:pt x="301" y="422"/>
                    <a:pt x="299" y="424"/>
                    <a:pt x="306" y="426"/>
                  </a:cubicBezTo>
                  <a:cubicBezTo>
                    <a:pt x="298" y="425"/>
                    <a:pt x="282" y="426"/>
                    <a:pt x="271" y="426"/>
                  </a:cubicBezTo>
                  <a:cubicBezTo>
                    <a:pt x="268" y="425"/>
                    <a:pt x="285" y="422"/>
                    <a:pt x="297" y="423"/>
                  </a:cubicBezTo>
                  <a:cubicBezTo>
                    <a:pt x="291" y="418"/>
                    <a:pt x="266" y="426"/>
                    <a:pt x="265" y="421"/>
                  </a:cubicBezTo>
                  <a:cubicBezTo>
                    <a:pt x="233" y="420"/>
                    <a:pt x="241" y="426"/>
                    <a:pt x="214" y="423"/>
                  </a:cubicBezTo>
                  <a:cubicBezTo>
                    <a:pt x="214" y="425"/>
                    <a:pt x="207" y="424"/>
                    <a:pt x="205" y="426"/>
                  </a:cubicBezTo>
                  <a:cubicBezTo>
                    <a:pt x="213" y="429"/>
                    <a:pt x="241" y="426"/>
                    <a:pt x="259" y="427"/>
                  </a:cubicBezTo>
                  <a:cubicBezTo>
                    <a:pt x="257" y="427"/>
                    <a:pt x="253" y="427"/>
                    <a:pt x="253" y="428"/>
                  </a:cubicBezTo>
                  <a:cubicBezTo>
                    <a:pt x="265" y="428"/>
                    <a:pt x="270" y="428"/>
                    <a:pt x="279" y="427"/>
                  </a:cubicBezTo>
                  <a:cubicBezTo>
                    <a:pt x="278" y="427"/>
                    <a:pt x="278" y="427"/>
                    <a:pt x="278" y="427"/>
                  </a:cubicBezTo>
                  <a:cubicBezTo>
                    <a:pt x="293" y="425"/>
                    <a:pt x="287" y="428"/>
                    <a:pt x="296" y="429"/>
                  </a:cubicBezTo>
                  <a:cubicBezTo>
                    <a:pt x="300" y="429"/>
                    <a:pt x="312" y="430"/>
                    <a:pt x="310" y="428"/>
                  </a:cubicBezTo>
                  <a:cubicBezTo>
                    <a:pt x="326" y="430"/>
                    <a:pt x="326" y="430"/>
                    <a:pt x="326" y="430"/>
                  </a:cubicBezTo>
                  <a:cubicBezTo>
                    <a:pt x="325" y="428"/>
                    <a:pt x="325" y="428"/>
                    <a:pt x="325" y="428"/>
                  </a:cubicBezTo>
                  <a:cubicBezTo>
                    <a:pt x="335" y="428"/>
                    <a:pt x="337" y="429"/>
                    <a:pt x="345" y="428"/>
                  </a:cubicBezTo>
                  <a:cubicBezTo>
                    <a:pt x="345" y="426"/>
                    <a:pt x="345" y="426"/>
                    <a:pt x="345" y="426"/>
                  </a:cubicBezTo>
                  <a:cubicBezTo>
                    <a:pt x="323" y="425"/>
                    <a:pt x="323" y="425"/>
                    <a:pt x="323" y="425"/>
                  </a:cubicBezTo>
                  <a:cubicBezTo>
                    <a:pt x="334" y="424"/>
                    <a:pt x="326" y="423"/>
                    <a:pt x="338" y="422"/>
                  </a:cubicBezTo>
                  <a:cubicBezTo>
                    <a:pt x="324" y="425"/>
                    <a:pt x="348" y="424"/>
                    <a:pt x="350" y="426"/>
                  </a:cubicBezTo>
                  <a:cubicBezTo>
                    <a:pt x="359" y="424"/>
                    <a:pt x="359" y="424"/>
                    <a:pt x="359" y="424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64" y="426"/>
                    <a:pt x="365" y="424"/>
                    <a:pt x="374" y="424"/>
                  </a:cubicBezTo>
                  <a:cubicBezTo>
                    <a:pt x="364" y="423"/>
                    <a:pt x="357" y="422"/>
                    <a:pt x="344" y="423"/>
                  </a:cubicBezTo>
                  <a:cubicBezTo>
                    <a:pt x="354" y="422"/>
                    <a:pt x="372" y="421"/>
                    <a:pt x="377" y="421"/>
                  </a:cubicBezTo>
                  <a:cubicBezTo>
                    <a:pt x="386" y="420"/>
                    <a:pt x="393" y="421"/>
                    <a:pt x="402" y="422"/>
                  </a:cubicBezTo>
                  <a:cubicBezTo>
                    <a:pt x="385" y="423"/>
                    <a:pt x="408" y="428"/>
                    <a:pt x="373" y="427"/>
                  </a:cubicBezTo>
                  <a:cubicBezTo>
                    <a:pt x="374" y="426"/>
                    <a:pt x="377" y="426"/>
                    <a:pt x="378" y="427"/>
                  </a:cubicBezTo>
                  <a:cubicBezTo>
                    <a:pt x="373" y="424"/>
                    <a:pt x="357" y="427"/>
                    <a:pt x="349" y="428"/>
                  </a:cubicBezTo>
                  <a:cubicBezTo>
                    <a:pt x="351" y="429"/>
                    <a:pt x="343" y="430"/>
                    <a:pt x="357" y="431"/>
                  </a:cubicBezTo>
                  <a:cubicBezTo>
                    <a:pt x="352" y="430"/>
                    <a:pt x="368" y="427"/>
                    <a:pt x="381" y="428"/>
                  </a:cubicBezTo>
                  <a:cubicBezTo>
                    <a:pt x="379" y="432"/>
                    <a:pt x="379" y="432"/>
                    <a:pt x="379" y="432"/>
                  </a:cubicBezTo>
                  <a:cubicBezTo>
                    <a:pt x="397" y="432"/>
                    <a:pt x="397" y="432"/>
                    <a:pt x="397" y="432"/>
                  </a:cubicBezTo>
                  <a:cubicBezTo>
                    <a:pt x="396" y="432"/>
                    <a:pt x="396" y="432"/>
                    <a:pt x="396" y="432"/>
                  </a:cubicBezTo>
                  <a:cubicBezTo>
                    <a:pt x="403" y="434"/>
                    <a:pt x="416" y="432"/>
                    <a:pt x="428" y="433"/>
                  </a:cubicBezTo>
                  <a:cubicBezTo>
                    <a:pt x="438" y="432"/>
                    <a:pt x="473" y="433"/>
                    <a:pt x="458" y="429"/>
                  </a:cubicBezTo>
                  <a:cubicBezTo>
                    <a:pt x="470" y="431"/>
                    <a:pt x="480" y="429"/>
                    <a:pt x="492" y="428"/>
                  </a:cubicBezTo>
                  <a:cubicBezTo>
                    <a:pt x="477" y="427"/>
                    <a:pt x="477" y="427"/>
                    <a:pt x="477" y="427"/>
                  </a:cubicBezTo>
                  <a:cubicBezTo>
                    <a:pt x="495" y="425"/>
                    <a:pt x="490" y="426"/>
                    <a:pt x="505" y="422"/>
                  </a:cubicBezTo>
                  <a:cubicBezTo>
                    <a:pt x="506" y="423"/>
                    <a:pt x="509" y="424"/>
                    <a:pt x="506" y="425"/>
                  </a:cubicBezTo>
                  <a:cubicBezTo>
                    <a:pt x="531" y="425"/>
                    <a:pt x="567" y="426"/>
                    <a:pt x="582" y="423"/>
                  </a:cubicBezTo>
                  <a:cubicBezTo>
                    <a:pt x="599" y="423"/>
                    <a:pt x="602" y="427"/>
                    <a:pt x="627" y="426"/>
                  </a:cubicBezTo>
                  <a:cubicBezTo>
                    <a:pt x="632" y="425"/>
                    <a:pt x="623" y="423"/>
                    <a:pt x="639" y="424"/>
                  </a:cubicBezTo>
                  <a:cubicBezTo>
                    <a:pt x="640" y="424"/>
                    <a:pt x="623" y="426"/>
                    <a:pt x="641" y="426"/>
                  </a:cubicBezTo>
                  <a:cubicBezTo>
                    <a:pt x="654" y="423"/>
                    <a:pt x="672" y="427"/>
                    <a:pt x="689" y="425"/>
                  </a:cubicBezTo>
                  <a:cubicBezTo>
                    <a:pt x="698" y="426"/>
                    <a:pt x="713" y="426"/>
                    <a:pt x="710" y="428"/>
                  </a:cubicBezTo>
                  <a:cubicBezTo>
                    <a:pt x="696" y="427"/>
                    <a:pt x="676" y="428"/>
                    <a:pt x="673" y="429"/>
                  </a:cubicBezTo>
                  <a:cubicBezTo>
                    <a:pt x="675" y="427"/>
                    <a:pt x="663" y="427"/>
                    <a:pt x="673" y="427"/>
                  </a:cubicBezTo>
                  <a:cubicBezTo>
                    <a:pt x="652" y="425"/>
                    <a:pt x="659" y="428"/>
                    <a:pt x="640" y="427"/>
                  </a:cubicBezTo>
                  <a:cubicBezTo>
                    <a:pt x="639" y="428"/>
                    <a:pt x="650" y="429"/>
                    <a:pt x="654" y="428"/>
                  </a:cubicBezTo>
                  <a:cubicBezTo>
                    <a:pt x="654" y="431"/>
                    <a:pt x="616" y="430"/>
                    <a:pt x="633" y="433"/>
                  </a:cubicBezTo>
                  <a:cubicBezTo>
                    <a:pt x="654" y="433"/>
                    <a:pt x="660" y="427"/>
                    <a:pt x="678" y="430"/>
                  </a:cubicBezTo>
                  <a:cubicBezTo>
                    <a:pt x="670" y="432"/>
                    <a:pt x="659" y="431"/>
                    <a:pt x="650" y="433"/>
                  </a:cubicBezTo>
                  <a:cubicBezTo>
                    <a:pt x="665" y="435"/>
                    <a:pt x="665" y="435"/>
                    <a:pt x="665" y="435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700" y="435"/>
                    <a:pt x="699" y="430"/>
                    <a:pt x="722" y="429"/>
                  </a:cubicBezTo>
                  <a:cubicBezTo>
                    <a:pt x="708" y="427"/>
                    <a:pt x="725" y="424"/>
                    <a:pt x="715" y="423"/>
                  </a:cubicBezTo>
                  <a:cubicBezTo>
                    <a:pt x="730" y="422"/>
                    <a:pt x="741" y="423"/>
                    <a:pt x="741" y="426"/>
                  </a:cubicBezTo>
                  <a:cubicBezTo>
                    <a:pt x="713" y="428"/>
                    <a:pt x="740" y="428"/>
                    <a:pt x="713" y="431"/>
                  </a:cubicBezTo>
                  <a:cubicBezTo>
                    <a:pt x="718" y="432"/>
                    <a:pt x="707" y="435"/>
                    <a:pt x="723" y="436"/>
                  </a:cubicBezTo>
                  <a:cubicBezTo>
                    <a:pt x="741" y="434"/>
                    <a:pt x="717" y="433"/>
                    <a:pt x="735" y="432"/>
                  </a:cubicBezTo>
                  <a:cubicBezTo>
                    <a:pt x="736" y="433"/>
                    <a:pt x="737" y="433"/>
                    <a:pt x="737" y="433"/>
                  </a:cubicBezTo>
                  <a:cubicBezTo>
                    <a:pt x="745" y="432"/>
                    <a:pt x="746" y="434"/>
                    <a:pt x="756" y="432"/>
                  </a:cubicBezTo>
                  <a:cubicBezTo>
                    <a:pt x="754" y="433"/>
                    <a:pt x="754" y="433"/>
                    <a:pt x="754" y="433"/>
                  </a:cubicBezTo>
                  <a:cubicBezTo>
                    <a:pt x="766" y="434"/>
                    <a:pt x="767" y="431"/>
                    <a:pt x="778" y="433"/>
                  </a:cubicBezTo>
                  <a:cubicBezTo>
                    <a:pt x="773" y="431"/>
                    <a:pt x="785" y="431"/>
                    <a:pt x="791" y="430"/>
                  </a:cubicBezTo>
                  <a:cubicBezTo>
                    <a:pt x="781" y="429"/>
                    <a:pt x="775" y="426"/>
                    <a:pt x="754" y="426"/>
                  </a:cubicBezTo>
                  <a:cubicBezTo>
                    <a:pt x="751" y="428"/>
                    <a:pt x="753" y="429"/>
                    <a:pt x="744" y="429"/>
                  </a:cubicBezTo>
                  <a:cubicBezTo>
                    <a:pt x="758" y="429"/>
                    <a:pt x="758" y="429"/>
                    <a:pt x="758" y="429"/>
                  </a:cubicBezTo>
                  <a:cubicBezTo>
                    <a:pt x="755" y="430"/>
                    <a:pt x="753" y="430"/>
                    <a:pt x="750" y="430"/>
                  </a:cubicBezTo>
                  <a:cubicBezTo>
                    <a:pt x="737" y="429"/>
                    <a:pt x="737" y="429"/>
                    <a:pt x="737" y="429"/>
                  </a:cubicBezTo>
                  <a:cubicBezTo>
                    <a:pt x="753" y="428"/>
                    <a:pt x="746" y="427"/>
                    <a:pt x="753" y="425"/>
                  </a:cubicBezTo>
                  <a:cubicBezTo>
                    <a:pt x="768" y="426"/>
                    <a:pt x="765" y="424"/>
                    <a:pt x="775" y="425"/>
                  </a:cubicBezTo>
                  <a:cubicBezTo>
                    <a:pt x="774" y="427"/>
                    <a:pt x="804" y="429"/>
                    <a:pt x="822" y="431"/>
                  </a:cubicBezTo>
                  <a:cubicBezTo>
                    <a:pt x="819" y="430"/>
                    <a:pt x="816" y="430"/>
                    <a:pt x="814" y="430"/>
                  </a:cubicBezTo>
                  <a:cubicBezTo>
                    <a:pt x="801" y="432"/>
                    <a:pt x="823" y="432"/>
                    <a:pt x="823" y="433"/>
                  </a:cubicBezTo>
                  <a:cubicBezTo>
                    <a:pt x="832" y="432"/>
                    <a:pt x="832" y="432"/>
                    <a:pt x="832" y="432"/>
                  </a:cubicBezTo>
                  <a:cubicBezTo>
                    <a:pt x="831" y="432"/>
                    <a:pt x="828" y="433"/>
                    <a:pt x="832" y="433"/>
                  </a:cubicBezTo>
                  <a:cubicBezTo>
                    <a:pt x="845" y="432"/>
                    <a:pt x="844" y="430"/>
                    <a:pt x="856" y="430"/>
                  </a:cubicBezTo>
                  <a:cubicBezTo>
                    <a:pt x="857" y="431"/>
                    <a:pt x="847" y="433"/>
                    <a:pt x="855" y="434"/>
                  </a:cubicBezTo>
                  <a:cubicBezTo>
                    <a:pt x="857" y="435"/>
                    <a:pt x="866" y="438"/>
                    <a:pt x="883" y="437"/>
                  </a:cubicBezTo>
                  <a:cubicBezTo>
                    <a:pt x="884" y="436"/>
                    <a:pt x="888" y="436"/>
                    <a:pt x="893" y="436"/>
                  </a:cubicBezTo>
                  <a:cubicBezTo>
                    <a:pt x="892" y="436"/>
                    <a:pt x="891" y="436"/>
                    <a:pt x="891" y="436"/>
                  </a:cubicBezTo>
                  <a:cubicBezTo>
                    <a:pt x="902" y="437"/>
                    <a:pt x="902" y="437"/>
                    <a:pt x="902" y="437"/>
                  </a:cubicBezTo>
                  <a:cubicBezTo>
                    <a:pt x="893" y="440"/>
                    <a:pt x="883" y="436"/>
                    <a:pt x="874" y="438"/>
                  </a:cubicBezTo>
                  <a:cubicBezTo>
                    <a:pt x="873" y="441"/>
                    <a:pt x="873" y="441"/>
                    <a:pt x="873" y="441"/>
                  </a:cubicBezTo>
                  <a:cubicBezTo>
                    <a:pt x="865" y="441"/>
                    <a:pt x="855" y="442"/>
                    <a:pt x="851" y="443"/>
                  </a:cubicBezTo>
                  <a:cubicBezTo>
                    <a:pt x="862" y="443"/>
                    <a:pt x="864" y="442"/>
                    <a:pt x="877" y="442"/>
                  </a:cubicBezTo>
                  <a:cubicBezTo>
                    <a:pt x="879" y="443"/>
                    <a:pt x="870" y="444"/>
                    <a:pt x="869" y="444"/>
                  </a:cubicBezTo>
                  <a:cubicBezTo>
                    <a:pt x="871" y="443"/>
                    <a:pt x="871" y="443"/>
                    <a:pt x="871" y="443"/>
                  </a:cubicBezTo>
                  <a:cubicBezTo>
                    <a:pt x="856" y="442"/>
                    <a:pt x="848" y="445"/>
                    <a:pt x="829" y="445"/>
                  </a:cubicBezTo>
                  <a:cubicBezTo>
                    <a:pt x="827" y="445"/>
                    <a:pt x="828" y="445"/>
                    <a:pt x="829" y="444"/>
                  </a:cubicBezTo>
                  <a:cubicBezTo>
                    <a:pt x="814" y="446"/>
                    <a:pt x="799" y="444"/>
                    <a:pt x="784" y="446"/>
                  </a:cubicBezTo>
                  <a:cubicBezTo>
                    <a:pt x="789" y="445"/>
                    <a:pt x="789" y="445"/>
                    <a:pt x="789" y="445"/>
                  </a:cubicBezTo>
                  <a:cubicBezTo>
                    <a:pt x="779" y="446"/>
                    <a:pt x="760" y="448"/>
                    <a:pt x="740" y="450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2" y="451"/>
                    <a:pt x="735" y="451"/>
                    <a:pt x="731" y="451"/>
                  </a:cubicBezTo>
                  <a:cubicBezTo>
                    <a:pt x="731" y="451"/>
                    <a:pt x="731" y="451"/>
                    <a:pt x="731" y="451"/>
                  </a:cubicBezTo>
                  <a:cubicBezTo>
                    <a:pt x="721" y="452"/>
                    <a:pt x="712" y="453"/>
                    <a:pt x="704" y="454"/>
                  </a:cubicBezTo>
                  <a:cubicBezTo>
                    <a:pt x="706" y="454"/>
                    <a:pt x="709" y="455"/>
                    <a:pt x="713" y="455"/>
                  </a:cubicBezTo>
                  <a:cubicBezTo>
                    <a:pt x="716" y="454"/>
                    <a:pt x="734" y="455"/>
                    <a:pt x="732" y="452"/>
                  </a:cubicBezTo>
                  <a:cubicBezTo>
                    <a:pt x="740" y="454"/>
                    <a:pt x="753" y="452"/>
                    <a:pt x="759" y="453"/>
                  </a:cubicBezTo>
                  <a:cubicBezTo>
                    <a:pt x="748" y="451"/>
                    <a:pt x="767" y="451"/>
                    <a:pt x="769" y="449"/>
                  </a:cubicBezTo>
                  <a:cubicBezTo>
                    <a:pt x="773" y="451"/>
                    <a:pt x="786" y="449"/>
                    <a:pt x="784" y="451"/>
                  </a:cubicBezTo>
                  <a:cubicBezTo>
                    <a:pt x="786" y="452"/>
                    <a:pt x="779" y="450"/>
                    <a:pt x="774" y="451"/>
                  </a:cubicBezTo>
                  <a:cubicBezTo>
                    <a:pt x="762" y="453"/>
                    <a:pt x="795" y="453"/>
                    <a:pt x="781" y="454"/>
                  </a:cubicBezTo>
                  <a:cubicBezTo>
                    <a:pt x="799" y="453"/>
                    <a:pt x="823" y="453"/>
                    <a:pt x="842" y="452"/>
                  </a:cubicBezTo>
                  <a:cubicBezTo>
                    <a:pt x="832" y="451"/>
                    <a:pt x="832" y="451"/>
                    <a:pt x="832" y="451"/>
                  </a:cubicBezTo>
                  <a:cubicBezTo>
                    <a:pt x="840" y="451"/>
                    <a:pt x="860" y="451"/>
                    <a:pt x="862" y="452"/>
                  </a:cubicBezTo>
                  <a:cubicBezTo>
                    <a:pt x="855" y="452"/>
                    <a:pt x="848" y="452"/>
                    <a:pt x="840" y="452"/>
                  </a:cubicBezTo>
                  <a:cubicBezTo>
                    <a:pt x="840" y="454"/>
                    <a:pt x="859" y="452"/>
                    <a:pt x="860" y="454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80" y="449"/>
                    <a:pt x="901" y="450"/>
                    <a:pt x="917" y="451"/>
                  </a:cubicBezTo>
                  <a:cubicBezTo>
                    <a:pt x="908" y="453"/>
                    <a:pt x="893" y="451"/>
                    <a:pt x="876" y="452"/>
                  </a:cubicBezTo>
                  <a:cubicBezTo>
                    <a:pt x="864" y="453"/>
                    <a:pt x="884" y="455"/>
                    <a:pt x="873" y="455"/>
                  </a:cubicBezTo>
                  <a:cubicBezTo>
                    <a:pt x="875" y="456"/>
                    <a:pt x="883" y="456"/>
                    <a:pt x="887" y="455"/>
                  </a:cubicBezTo>
                  <a:cubicBezTo>
                    <a:pt x="891" y="456"/>
                    <a:pt x="891" y="456"/>
                    <a:pt x="891" y="456"/>
                  </a:cubicBezTo>
                  <a:cubicBezTo>
                    <a:pt x="881" y="458"/>
                    <a:pt x="858" y="458"/>
                    <a:pt x="843" y="460"/>
                  </a:cubicBezTo>
                  <a:cubicBezTo>
                    <a:pt x="844" y="460"/>
                    <a:pt x="845" y="459"/>
                    <a:pt x="846" y="459"/>
                  </a:cubicBezTo>
                  <a:cubicBezTo>
                    <a:pt x="834" y="458"/>
                    <a:pt x="822" y="458"/>
                    <a:pt x="811" y="459"/>
                  </a:cubicBezTo>
                  <a:cubicBezTo>
                    <a:pt x="817" y="460"/>
                    <a:pt x="819" y="459"/>
                    <a:pt x="823" y="459"/>
                  </a:cubicBezTo>
                  <a:cubicBezTo>
                    <a:pt x="823" y="459"/>
                    <a:pt x="812" y="460"/>
                    <a:pt x="808" y="460"/>
                  </a:cubicBezTo>
                  <a:cubicBezTo>
                    <a:pt x="819" y="461"/>
                    <a:pt x="810" y="462"/>
                    <a:pt x="817" y="462"/>
                  </a:cubicBezTo>
                  <a:cubicBezTo>
                    <a:pt x="810" y="463"/>
                    <a:pt x="804" y="463"/>
                    <a:pt x="796" y="463"/>
                  </a:cubicBezTo>
                  <a:cubicBezTo>
                    <a:pt x="791" y="462"/>
                    <a:pt x="799" y="461"/>
                    <a:pt x="798" y="460"/>
                  </a:cubicBezTo>
                  <a:cubicBezTo>
                    <a:pt x="790" y="461"/>
                    <a:pt x="786" y="458"/>
                    <a:pt x="773" y="459"/>
                  </a:cubicBezTo>
                  <a:cubicBezTo>
                    <a:pt x="790" y="460"/>
                    <a:pt x="769" y="462"/>
                    <a:pt x="763" y="463"/>
                  </a:cubicBezTo>
                  <a:cubicBezTo>
                    <a:pt x="766" y="463"/>
                    <a:pt x="766" y="463"/>
                    <a:pt x="766" y="463"/>
                  </a:cubicBezTo>
                  <a:cubicBezTo>
                    <a:pt x="760" y="464"/>
                    <a:pt x="756" y="464"/>
                    <a:pt x="752" y="463"/>
                  </a:cubicBezTo>
                  <a:cubicBezTo>
                    <a:pt x="759" y="462"/>
                    <a:pt x="766" y="463"/>
                    <a:pt x="764" y="461"/>
                  </a:cubicBezTo>
                  <a:cubicBezTo>
                    <a:pt x="759" y="461"/>
                    <a:pt x="754" y="461"/>
                    <a:pt x="749" y="462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731" y="461"/>
                    <a:pt x="731" y="461"/>
                    <a:pt x="731" y="461"/>
                  </a:cubicBezTo>
                  <a:cubicBezTo>
                    <a:pt x="728" y="462"/>
                    <a:pt x="722" y="464"/>
                    <a:pt x="718" y="466"/>
                  </a:cubicBezTo>
                  <a:cubicBezTo>
                    <a:pt x="713" y="465"/>
                    <a:pt x="705" y="466"/>
                    <a:pt x="700" y="467"/>
                  </a:cubicBezTo>
                  <a:cubicBezTo>
                    <a:pt x="703" y="466"/>
                    <a:pt x="703" y="466"/>
                    <a:pt x="703" y="466"/>
                  </a:cubicBezTo>
                  <a:cubicBezTo>
                    <a:pt x="693" y="465"/>
                    <a:pt x="670" y="466"/>
                    <a:pt x="668" y="467"/>
                  </a:cubicBezTo>
                  <a:cubicBezTo>
                    <a:pt x="661" y="466"/>
                    <a:pt x="719" y="459"/>
                    <a:pt x="668" y="461"/>
                  </a:cubicBezTo>
                  <a:cubicBezTo>
                    <a:pt x="649" y="461"/>
                    <a:pt x="656" y="464"/>
                    <a:pt x="645" y="466"/>
                  </a:cubicBezTo>
                  <a:cubicBezTo>
                    <a:pt x="645" y="466"/>
                    <a:pt x="646" y="465"/>
                    <a:pt x="645" y="465"/>
                  </a:cubicBezTo>
                  <a:cubicBezTo>
                    <a:pt x="636" y="465"/>
                    <a:pt x="636" y="466"/>
                    <a:pt x="629" y="467"/>
                  </a:cubicBezTo>
                  <a:cubicBezTo>
                    <a:pt x="634" y="467"/>
                    <a:pt x="641" y="467"/>
                    <a:pt x="643" y="467"/>
                  </a:cubicBezTo>
                  <a:cubicBezTo>
                    <a:pt x="641" y="469"/>
                    <a:pt x="626" y="467"/>
                    <a:pt x="619" y="468"/>
                  </a:cubicBezTo>
                  <a:cubicBezTo>
                    <a:pt x="628" y="466"/>
                    <a:pt x="603" y="467"/>
                    <a:pt x="610" y="466"/>
                  </a:cubicBezTo>
                  <a:cubicBezTo>
                    <a:pt x="593" y="464"/>
                    <a:pt x="575" y="466"/>
                    <a:pt x="566" y="468"/>
                  </a:cubicBezTo>
                  <a:cubicBezTo>
                    <a:pt x="555" y="465"/>
                    <a:pt x="546" y="468"/>
                    <a:pt x="528" y="467"/>
                  </a:cubicBezTo>
                  <a:cubicBezTo>
                    <a:pt x="530" y="467"/>
                    <a:pt x="536" y="467"/>
                    <a:pt x="540" y="467"/>
                  </a:cubicBezTo>
                  <a:cubicBezTo>
                    <a:pt x="550" y="465"/>
                    <a:pt x="520" y="466"/>
                    <a:pt x="537" y="464"/>
                  </a:cubicBezTo>
                  <a:cubicBezTo>
                    <a:pt x="533" y="464"/>
                    <a:pt x="536" y="465"/>
                    <a:pt x="540" y="465"/>
                  </a:cubicBezTo>
                  <a:cubicBezTo>
                    <a:pt x="546" y="465"/>
                    <a:pt x="552" y="464"/>
                    <a:pt x="550" y="463"/>
                  </a:cubicBezTo>
                  <a:cubicBezTo>
                    <a:pt x="535" y="461"/>
                    <a:pt x="535" y="461"/>
                    <a:pt x="535" y="461"/>
                  </a:cubicBezTo>
                  <a:cubicBezTo>
                    <a:pt x="541" y="461"/>
                    <a:pt x="541" y="461"/>
                    <a:pt x="541" y="461"/>
                  </a:cubicBezTo>
                  <a:cubicBezTo>
                    <a:pt x="518" y="458"/>
                    <a:pt x="518" y="458"/>
                    <a:pt x="518" y="458"/>
                  </a:cubicBezTo>
                  <a:cubicBezTo>
                    <a:pt x="517" y="459"/>
                    <a:pt x="519" y="459"/>
                    <a:pt x="520" y="459"/>
                  </a:cubicBezTo>
                  <a:cubicBezTo>
                    <a:pt x="494" y="458"/>
                    <a:pt x="464" y="460"/>
                    <a:pt x="440" y="459"/>
                  </a:cubicBezTo>
                  <a:cubicBezTo>
                    <a:pt x="436" y="465"/>
                    <a:pt x="383" y="462"/>
                    <a:pt x="364" y="465"/>
                  </a:cubicBezTo>
                  <a:cubicBezTo>
                    <a:pt x="369" y="464"/>
                    <a:pt x="372" y="461"/>
                    <a:pt x="369" y="460"/>
                  </a:cubicBezTo>
                  <a:cubicBezTo>
                    <a:pt x="373" y="459"/>
                    <a:pt x="382" y="457"/>
                    <a:pt x="391" y="458"/>
                  </a:cubicBezTo>
                  <a:cubicBezTo>
                    <a:pt x="393" y="458"/>
                    <a:pt x="405" y="459"/>
                    <a:pt x="397" y="460"/>
                  </a:cubicBezTo>
                  <a:cubicBezTo>
                    <a:pt x="423" y="460"/>
                    <a:pt x="393" y="458"/>
                    <a:pt x="401" y="456"/>
                  </a:cubicBezTo>
                  <a:cubicBezTo>
                    <a:pt x="372" y="456"/>
                    <a:pt x="355" y="460"/>
                    <a:pt x="337" y="461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22" y="462"/>
                    <a:pt x="322" y="462"/>
                    <a:pt x="322" y="462"/>
                  </a:cubicBezTo>
                  <a:cubicBezTo>
                    <a:pt x="334" y="462"/>
                    <a:pt x="333" y="465"/>
                    <a:pt x="319" y="464"/>
                  </a:cubicBezTo>
                  <a:cubicBezTo>
                    <a:pt x="320" y="464"/>
                    <a:pt x="320" y="464"/>
                    <a:pt x="320" y="464"/>
                  </a:cubicBezTo>
                  <a:cubicBezTo>
                    <a:pt x="312" y="463"/>
                    <a:pt x="295" y="464"/>
                    <a:pt x="282" y="464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60" y="466"/>
                    <a:pt x="259" y="462"/>
                    <a:pt x="255" y="460"/>
                  </a:cubicBezTo>
                  <a:cubicBezTo>
                    <a:pt x="235" y="460"/>
                    <a:pt x="223" y="463"/>
                    <a:pt x="208" y="464"/>
                  </a:cubicBezTo>
                  <a:cubicBezTo>
                    <a:pt x="202" y="463"/>
                    <a:pt x="171" y="462"/>
                    <a:pt x="187" y="461"/>
                  </a:cubicBezTo>
                  <a:cubicBezTo>
                    <a:pt x="169" y="462"/>
                    <a:pt x="173" y="470"/>
                    <a:pt x="141" y="466"/>
                  </a:cubicBezTo>
                  <a:cubicBezTo>
                    <a:pt x="149" y="464"/>
                    <a:pt x="149" y="464"/>
                    <a:pt x="149" y="464"/>
                  </a:cubicBezTo>
                  <a:cubicBezTo>
                    <a:pt x="118" y="464"/>
                    <a:pt x="79" y="468"/>
                    <a:pt x="59" y="465"/>
                  </a:cubicBezTo>
                  <a:cubicBezTo>
                    <a:pt x="67" y="463"/>
                    <a:pt x="54" y="462"/>
                    <a:pt x="41" y="453"/>
                  </a:cubicBezTo>
                  <a:cubicBezTo>
                    <a:pt x="28" y="446"/>
                    <a:pt x="18" y="431"/>
                    <a:pt x="20" y="426"/>
                  </a:cubicBezTo>
                  <a:cubicBezTo>
                    <a:pt x="19" y="429"/>
                    <a:pt x="13" y="416"/>
                    <a:pt x="13" y="414"/>
                  </a:cubicBezTo>
                  <a:cubicBezTo>
                    <a:pt x="12" y="411"/>
                    <a:pt x="12" y="406"/>
                    <a:pt x="11" y="401"/>
                  </a:cubicBezTo>
                  <a:cubicBezTo>
                    <a:pt x="12" y="415"/>
                    <a:pt x="3" y="390"/>
                    <a:pt x="11" y="419"/>
                  </a:cubicBezTo>
                  <a:cubicBezTo>
                    <a:pt x="2" y="403"/>
                    <a:pt x="2" y="388"/>
                    <a:pt x="1" y="363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3" y="384"/>
                    <a:pt x="3" y="384"/>
                    <a:pt x="3" y="384"/>
                  </a:cubicBezTo>
                  <a:cubicBezTo>
                    <a:pt x="4" y="382"/>
                    <a:pt x="4" y="392"/>
                    <a:pt x="5" y="396"/>
                  </a:cubicBezTo>
                  <a:cubicBezTo>
                    <a:pt x="6" y="359"/>
                    <a:pt x="10" y="401"/>
                    <a:pt x="10" y="363"/>
                  </a:cubicBezTo>
                  <a:cubicBezTo>
                    <a:pt x="8" y="360"/>
                    <a:pt x="9" y="362"/>
                    <a:pt x="8" y="352"/>
                  </a:cubicBezTo>
                  <a:cubicBezTo>
                    <a:pt x="8" y="357"/>
                    <a:pt x="10" y="358"/>
                    <a:pt x="10" y="35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12" y="330"/>
                    <a:pt x="10" y="365"/>
                    <a:pt x="13" y="354"/>
                  </a:cubicBezTo>
                  <a:cubicBezTo>
                    <a:pt x="15" y="368"/>
                    <a:pt x="15" y="393"/>
                    <a:pt x="18" y="389"/>
                  </a:cubicBezTo>
                  <a:cubicBezTo>
                    <a:pt x="19" y="365"/>
                    <a:pt x="13" y="367"/>
                    <a:pt x="14" y="342"/>
                  </a:cubicBezTo>
                  <a:cubicBezTo>
                    <a:pt x="15" y="340"/>
                    <a:pt x="15" y="340"/>
                    <a:pt x="15" y="340"/>
                  </a:cubicBezTo>
                  <a:cubicBezTo>
                    <a:pt x="15" y="331"/>
                    <a:pt x="13" y="330"/>
                    <a:pt x="12" y="325"/>
                  </a:cubicBezTo>
                  <a:cubicBezTo>
                    <a:pt x="12" y="325"/>
                    <a:pt x="13" y="322"/>
                    <a:pt x="13" y="317"/>
                  </a:cubicBezTo>
                  <a:cubicBezTo>
                    <a:pt x="10" y="302"/>
                    <a:pt x="10" y="292"/>
                    <a:pt x="7" y="279"/>
                  </a:cubicBezTo>
                  <a:cubicBezTo>
                    <a:pt x="9" y="315"/>
                    <a:pt x="5" y="310"/>
                    <a:pt x="7" y="347"/>
                  </a:cubicBezTo>
                  <a:cubicBezTo>
                    <a:pt x="6" y="341"/>
                    <a:pt x="5" y="315"/>
                    <a:pt x="2" y="313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3" y="301"/>
                    <a:pt x="2" y="289"/>
                    <a:pt x="3" y="274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3" y="263"/>
                    <a:pt x="7" y="250"/>
                    <a:pt x="4" y="234"/>
                  </a:cubicBezTo>
                  <a:cubicBezTo>
                    <a:pt x="4" y="240"/>
                    <a:pt x="4" y="244"/>
                    <a:pt x="4" y="248"/>
                  </a:cubicBezTo>
                  <a:cubicBezTo>
                    <a:pt x="3" y="237"/>
                    <a:pt x="3" y="224"/>
                    <a:pt x="4" y="21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" y="190"/>
                    <a:pt x="1" y="175"/>
                    <a:pt x="3" y="182"/>
                  </a:cubicBezTo>
                  <a:cubicBezTo>
                    <a:pt x="5" y="165"/>
                    <a:pt x="1" y="157"/>
                    <a:pt x="1" y="148"/>
                  </a:cubicBezTo>
                  <a:cubicBezTo>
                    <a:pt x="3" y="130"/>
                    <a:pt x="2" y="163"/>
                    <a:pt x="5" y="164"/>
                  </a:cubicBezTo>
                  <a:cubicBezTo>
                    <a:pt x="6" y="141"/>
                    <a:pt x="5" y="115"/>
                    <a:pt x="3" y="102"/>
                  </a:cubicBezTo>
                  <a:cubicBezTo>
                    <a:pt x="3" y="107"/>
                    <a:pt x="2" y="109"/>
                    <a:pt x="2" y="109"/>
                  </a:cubicBezTo>
                  <a:cubicBezTo>
                    <a:pt x="2" y="108"/>
                    <a:pt x="2" y="99"/>
                    <a:pt x="2" y="93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81"/>
                    <a:pt x="3" y="82"/>
                    <a:pt x="4" y="90"/>
                  </a:cubicBezTo>
                  <a:cubicBezTo>
                    <a:pt x="4" y="81"/>
                    <a:pt x="0" y="72"/>
                    <a:pt x="5" y="58"/>
                  </a:cubicBezTo>
                  <a:cubicBezTo>
                    <a:pt x="3" y="81"/>
                    <a:pt x="4" y="93"/>
                    <a:pt x="4" y="103"/>
                  </a:cubicBezTo>
                  <a:cubicBezTo>
                    <a:pt x="4" y="88"/>
                    <a:pt x="5" y="81"/>
                    <a:pt x="6" y="71"/>
                  </a:cubicBezTo>
                  <a:cubicBezTo>
                    <a:pt x="8" y="60"/>
                    <a:pt x="10" y="46"/>
                    <a:pt x="27" y="27"/>
                  </a:cubicBezTo>
                  <a:cubicBezTo>
                    <a:pt x="28" y="27"/>
                    <a:pt x="23" y="34"/>
                    <a:pt x="30" y="28"/>
                  </a:cubicBezTo>
                  <a:cubicBezTo>
                    <a:pt x="48" y="15"/>
                    <a:pt x="33" y="22"/>
                    <a:pt x="38" y="17"/>
                  </a:cubicBezTo>
                  <a:cubicBezTo>
                    <a:pt x="23" y="27"/>
                    <a:pt x="18" y="33"/>
                    <a:pt x="11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6"/>
                    <a:pt x="21" y="27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4"/>
                    <a:pt x="40" y="13"/>
                    <a:pt x="54" y="10"/>
                  </a:cubicBezTo>
                  <a:cubicBezTo>
                    <a:pt x="40" y="12"/>
                    <a:pt x="43" y="12"/>
                    <a:pt x="38" y="11"/>
                  </a:cubicBezTo>
                  <a:cubicBezTo>
                    <a:pt x="56" y="0"/>
                    <a:pt x="66" y="6"/>
                    <a:pt x="81" y="3"/>
                  </a:cubicBezTo>
                  <a:cubicBezTo>
                    <a:pt x="79" y="4"/>
                    <a:pt x="65" y="5"/>
                    <a:pt x="77" y="5"/>
                  </a:cubicBezTo>
                  <a:cubicBezTo>
                    <a:pt x="88" y="5"/>
                    <a:pt x="86" y="3"/>
                    <a:pt x="93" y="3"/>
                  </a:cubicBezTo>
                  <a:cubicBezTo>
                    <a:pt x="85" y="5"/>
                    <a:pt x="87" y="6"/>
                    <a:pt x="79" y="9"/>
                  </a:cubicBezTo>
                  <a:cubicBezTo>
                    <a:pt x="61" y="10"/>
                    <a:pt x="70" y="7"/>
                    <a:pt x="49" y="13"/>
                  </a:cubicBezTo>
                  <a:cubicBezTo>
                    <a:pt x="55" y="12"/>
                    <a:pt x="62" y="11"/>
                    <a:pt x="69" y="12"/>
                  </a:cubicBezTo>
                  <a:cubicBezTo>
                    <a:pt x="49" y="14"/>
                    <a:pt x="55" y="17"/>
                    <a:pt x="54" y="17"/>
                  </a:cubicBezTo>
                  <a:cubicBezTo>
                    <a:pt x="86" y="14"/>
                    <a:pt x="75" y="13"/>
                    <a:pt x="93" y="12"/>
                  </a:cubicBezTo>
                  <a:cubicBezTo>
                    <a:pt x="101" y="11"/>
                    <a:pt x="77" y="12"/>
                    <a:pt x="90" y="10"/>
                  </a:cubicBezTo>
                  <a:cubicBezTo>
                    <a:pt x="106" y="11"/>
                    <a:pt x="94" y="9"/>
                    <a:pt x="111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4" y="10"/>
                    <a:pt x="119" y="9"/>
                    <a:pt x="126" y="9"/>
                  </a:cubicBezTo>
                  <a:cubicBezTo>
                    <a:pt x="133" y="8"/>
                    <a:pt x="118" y="1"/>
                    <a:pt x="146" y="1"/>
                  </a:cubicBezTo>
                  <a:cubicBezTo>
                    <a:pt x="145" y="2"/>
                    <a:pt x="144" y="2"/>
                    <a:pt x="144" y="2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45" y="20"/>
                    <a:pt x="179" y="20"/>
                    <a:pt x="212" y="21"/>
                  </a:cubicBezTo>
                  <a:cubicBezTo>
                    <a:pt x="220" y="25"/>
                    <a:pt x="188" y="24"/>
                    <a:pt x="190" y="26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6" y="24"/>
                    <a:pt x="207" y="25"/>
                    <a:pt x="193" y="22"/>
                  </a:cubicBezTo>
                  <a:cubicBezTo>
                    <a:pt x="166" y="23"/>
                    <a:pt x="154" y="22"/>
                    <a:pt x="129" y="25"/>
                  </a:cubicBezTo>
                  <a:cubicBezTo>
                    <a:pt x="136" y="28"/>
                    <a:pt x="162" y="24"/>
                    <a:pt x="179" y="27"/>
                  </a:cubicBezTo>
                  <a:cubicBezTo>
                    <a:pt x="172" y="26"/>
                    <a:pt x="166" y="27"/>
                    <a:pt x="160" y="27"/>
                  </a:cubicBezTo>
                  <a:cubicBezTo>
                    <a:pt x="176" y="28"/>
                    <a:pt x="192" y="28"/>
                    <a:pt x="210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02" y="27"/>
                    <a:pt x="194" y="27"/>
                    <a:pt x="193" y="27"/>
                  </a:cubicBezTo>
                  <a:cubicBezTo>
                    <a:pt x="209" y="27"/>
                    <a:pt x="222" y="25"/>
                    <a:pt x="223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6" y="22"/>
                    <a:pt x="226" y="22"/>
                    <a:pt x="226" y="22"/>
                  </a:cubicBezTo>
                  <a:lnTo>
                    <a:pt x="237" y="22"/>
                  </a:lnTo>
                  <a:close/>
                  <a:moveTo>
                    <a:pt x="1081" y="232"/>
                  </a:moveTo>
                  <a:cubicBezTo>
                    <a:pt x="1081" y="231"/>
                    <a:pt x="1080" y="230"/>
                    <a:pt x="1080" y="230"/>
                  </a:cubicBezTo>
                  <a:cubicBezTo>
                    <a:pt x="1080" y="230"/>
                    <a:pt x="1081" y="230"/>
                    <a:pt x="1081" y="232"/>
                  </a:cubicBezTo>
                  <a:close/>
                  <a:moveTo>
                    <a:pt x="27" y="141"/>
                  </a:moveTo>
                  <a:cubicBezTo>
                    <a:pt x="27" y="120"/>
                    <a:pt x="28" y="99"/>
                    <a:pt x="28" y="79"/>
                  </a:cubicBezTo>
                  <a:cubicBezTo>
                    <a:pt x="23" y="115"/>
                    <a:pt x="20" y="141"/>
                    <a:pt x="20" y="80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84"/>
                    <a:pt x="19" y="98"/>
                    <a:pt x="19" y="111"/>
                  </a:cubicBezTo>
                  <a:cubicBezTo>
                    <a:pt x="21" y="121"/>
                    <a:pt x="27" y="155"/>
                    <a:pt x="28" y="155"/>
                  </a:cubicBezTo>
                  <a:cubicBezTo>
                    <a:pt x="29" y="151"/>
                    <a:pt x="28" y="146"/>
                    <a:pt x="28" y="139"/>
                  </a:cubicBezTo>
                  <a:lnTo>
                    <a:pt x="27" y="141"/>
                  </a:lnTo>
                  <a:close/>
                  <a:moveTo>
                    <a:pt x="19" y="156"/>
                  </a:moveTo>
                  <a:cubicBezTo>
                    <a:pt x="18" y="168"/>
                    <a:pt x="19" y="166"/>
                    <a:pt x="20" y="168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7"/>
                    <a:pt x="19" y="157"/>
                    <a:pt x="19" y="156"/>
                  </a:cubicBezTo>
                  <a:close/>
                  <a:moveTo>
                    <a:pt x="21" y="167"/>
                  </a:moveTo>
                  <a:cubicBezTo>
                    <a:pt x="21" y="165"/>
                    <a:pt x="21" y="164"/>
                    <a:pt x="21" y="164"/>
                  </a:cubicBezTo>
                  <a:lnTo>
                    <a:pt x="21" y="167"/>
                  </a:lnTo>
                  <a:close/>
                  <a:moveTo>
                    <a:pt x="134" y="26"/>
                  </a:moveTo>
                  <a:cubicBezTo>
                    <a:pt x="133" y="26"/>
                    <a:pt x="133" y="26"/>
                    <a:pt x="133" y="26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1" y="27"/>
                    <a:pt x="138" y="26"/>
                    <a:pt x="134" y="26"/>
                  </a:cubicBezTo>
                  <a:close/>
                  <a:moveTo>
                    <a:pt x="110" y="24"/>
                  </a:moveTo>
                  <a:cubicBezTo>
                    <a:pt x="107" y="26"/>
                    <a:pt x="107" y="26"/>
                    <a:pt x="107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3" y="24"/>
                    <a:pt x="110" y="24"/>
                  </a:cubicBezTo>
                  <a:close/>
                  <a:moveTo>
                    <a:pt x="30" y="34"/>
                  </a:moveTo>
                  <a:cubicBezTo>
                    <a:pt x="27" y="40"/>
                    <a:pt x="18" y="56"/>
                    <a:pt x="21" y="58"/>
                  </a:cubicBezTo>
                  <a:cubicBezTo>
                    <a:pt x="22" y="59"/>
                    <a:pt x="23" y="56"/>
                    <a:pt x="25" y="52"/>
                  </a:cubicBezTo>
                  <a:cubicBezTo>
                    <a:pt x="27" y="48"/>
                    <a:pt x="29" y="44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0" y="41"/>
                    <a:pt x="28" y="44"/>
                    <a:pt x="28" y="41"/>
                  </a:cubicBezTo>
                  <a:cubicBezTo>
                    <a:pt x="39" y="33"/>
                    <a:pt x="35" y="30"/>
                    <a:pt x="49" y="23"/>
                  </a:cubicBezTo>
                  <a:cubicBezTo>
                    <a:pt x="53" y="19"/>
                    <a:pt x="32" y="30"/>
                    <a:pt x="30" y="34"/>
                  </a:cubicBezTo>
                  <a:close/>
                  <a:moveTo>
                    <a:pt x="670" y="447"/>
                  </a:moveTo>
                  <a:cubicBezTo>
                    <a:pt x="670" y="448"/>
                    <a:pt x="672" y="448"/>
                    <a:pt x="673" y="449"/>
                  </a:cubicBezTo>
                  <a:cubicBezTo>
                    <a:pt x="664" y="450"/>
                    <a:pt x="664" y="450"/>
                    <a:pt x="664" y="450"/>
                  </a:cubicBezTo>
                  <a:cubicBezTo>
                    <a:pt x="647" y="450"/>
                    <a:pt x="633" y="446"/>
                    <a:pt x="618" y="449"/>
                  </a:cubicBezTo>
                  <a:cubicBezTo>
                    <a:pt x="611" y="448"/>
                    <a:pt x="607" y="447"/>
                    <a:pt x="603" y="445"/>
                  </a:cubicBezTo>
                  <a:cubicBezTo>
                    <a:pt x="607" y="445"/>
                    <a:pt x="610" y="446"/>
                    <a:pt x="613" y="446"/>
                  </a:cubicBezTo>
                  <a:cubicBezTo>
                    <a:pt x="656" y="441"/>
                    <a:pt x="635" y="451"/>
                    <a:pt x="670" y="447"/>
                  </a:cubicBezTo>
                  <a:close/>
                  <a:moveTo>
                    <a:pt x="475" y="443"/>
                  </a:moveTo>
                  <a:cubicBezTo>
                    <a:pt x="477" y="443"/>
                    <a:pt x="477" y="442"/>
                    <a:pt x="477" y="442"/>
                  </a:cubicBezTo>
                  <a:cubicBezTo>
                    <a:pt x="439" y="447"/>
                    <a:pt x="408" y="448"/>
                    <a:pt x="388" y="448"/>
                  </a:cubicBezTo>
                  <a:cubicBezTo>
                    <a:pt x="392" y="450"/>
                    <a:pt x="410" y="451"/>
                    <a:pt x="419" y="452"/>
                  </a:cubicBezTo>
                  <a:cubicBezTo>
                    <a:pt x="411" y="454"/>
                    <a:pt x="411" y="454"/>
                    <a:pt x="411" y="454"/>
                  </a:cubicBezTo>
                  <a:cubicBezTo>
                    <a:pt x="406" y="453"/>
                    <a:pt x="406" y="453"/>
                    <a:pt x="406" y="453"/>
                  </a:cubicBezTo>
                  <a:cubicBezTo>
                    <a:pt x="393" y="455"/>
                    <a:pt x="393" y="455"/>
                    <a:pt x="393" y="455"/>
                  </a:cubicBezTo>
                  <a:cubicBezTo>
                    <a:pt x="397" y="456"/>
                    <a:pt x="407" y="456"/>
                    <a:pt x="415" y="457"/>
                  </a:cubicBezTo>
                  <a:cubicBezTo>
                    <a:pt x="415" y="456"/>
                    <a:pt x="438" y="454"/>
                    <a:pt x="445" y="453"/>
                  </a:cubicBezTo>
                  <a:cubicBezTo>
                    <a:pt x="426" y="451"/>
                    <a:pt x="426" y="451"/>
                    <a:pt x="426" y="451"/>
                  </a:cubicBezTo>
                  <a:cubicBezTo>
                    <a:pt x="431" y="452"/>
                    <a:pt x="456" y="451"/>
                    <a:pt x="466" y="451"/>
                  </a:cubicBezTo>
                  <a:cubicBezTo>
                    <a:pt x="466" y="450"/>
                    <a:pt x="449" y="448"/>
                    <a:pt x="447" y="450"/>
                  </a:cubicBezTo>
                  <a:cubicBezTo>
                    <a:pt x="445" y="449"/>
                    <a:pt x="464" y="449"/>
                    <a:pt x="452" y="447"/>
                  </a:cubicBezTo>
                  <a:cubicBezTo>
                    <a:pt x="467" y="446"/>
                    <a:pt x="490" y="447"/>
                    <a:pt x="500" y="448"/>
                  </a:cubicBezTo>
                  <a:cubicBezTo>
                    <a:pt x="502" y="450"/>
                    <a:pt x="502" y="450"/>
                    <a:pt x="502" y="450"/>
                  </a:cubicBezTo>
                  <a:cubicBezTo>
                    <a:pt x="514" y="451"/>
                    <a:pt x="510" y="447"/>
                    <a:pt x="524" y="449"/>
                  </a:cubicBezTo>
                  <a:cubicBezTo>
                    <a:pt x="507" y="449"/>
                    <a:pt x="527" y="451"/>
                    <a:pt x="513" y="452"/>
                  </a:cubicBezTo>
                  <a:cubicBezTo>
                    <a:pt x="518" y="453"/>
                    <a:pt x="513" y="454"/>
                    <a:pt x="527" y="454"/>
                  </a:cubicBezTo>
                  <a:cubicBezTo>
                    <a:pt x="538" y="451"/>
                    <a:pt x="541" y="456"/>
                    <a:pt x="552" y="453"/>
                  </a:cubicBezTo>
                  <a:cubicBezTo>
                    <a:pt x="559" y="454"/>
                    <a:pt x="544" y="455"/>
                    <a:pt x="558" y="456"/>
                  </a:cubicBezTo>
                  <a:cubicBezTo>
                    <a:pt x="575" y="454"/>
                    <a:pt x="574" y="453"/>
                    <a:pt x="575" y="450"/>
                  </a:cubicBezTo>
                  <a:cubicBezTo>
                    <a:pt x="560" y="450"/>
                    <a:pt x="558" y="454"/>
                    <a:pt x="545" y="453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65" y="448"/>
                    <a:pt x="562" y="448"/>
                    <a:pt x="559" y="448"/>
                  </a:cubicBezTo>
                  <a:cubicBezTo>
                    <a:pt x="564" y="448"/>
                    <a:pt x="568" y="447"/>
                    <a:pt x="572" y="446"/>
                  </a:cubicBezTo>
                  <a:cubicBezTo>
                    <a:pt x="574" y="446"/>
                    <a:pt x="576" y="445"/>
                    <a:pt x="578" y="445"/>
                  </a:cubicBezTo>
                  <a:cubicBezTo>
                    <a:pt x="564" y="445"/>
                    <a:pt x="551" y="445"/>
                    <a:pt x="549" y="444"/>
                  </a:cubicBezTo>
                  <a:cubicBezTo>
                    <a:pt x="551" y="443"/>
                    <a:pt x="551" y="443"/>
                    <a:pt x="551" y="443"/>
                  </a:cubicBezTo>
                  <a:cubicBezTo>
                    <a:pt x="546" y="442"/>
                    <a:pt x="538" y="442"/>
                    <a:pt x="534" y="443"/>
                  </a:cubicBezTo>
                  <a:cubicBezTo>
                    <a:pt x="522" y="443"/>
                    <a:pt x="509" y="445"/>
                    <a:pt x="507" y="444"/>
                  </a:cubicBezTo>
                  <a:cubicBezTo>
                    <a:pt x="511" y="442"/>
                    <a:pt x="511" y="442"/>
                    <a:pt x="511" y="442"/>
                  </a:cubicBezTo>
                  <a:cubicBezTo>
                    <a:pt x="496" y="443"/>
                    <a:pt x="494" y="443"/>
                    <a:pt x="475" y="443"/>
                  </a:cubicBezTo>
                  <a:close/>
                  <a:moveTo>
                    <a:pt x="28" y="375"/>
                  </a:moveTo>
                  <a:cubicBezTo>
                    <a:pt x="26" y="379"/>
                    <a:pt x="23" y="384"/>
                    <a:pt x="22" y="393"/>
                  </a:cubicBezTo>
                  <a:cubicBezTo>
                    <a:pt x="21" y="402"/>
                    <a:pt x="19" y="419"/>
                    <a:pt x="36" y="435"/>
                  </a:cubicBezTo>
                  <a:cubicBezTo>
                    <a:pt x="33" y="432"/>
                    <a:pt x="33" y="432"/>
                    <a:pt x="33" y="432"/>
                  </a:cubicBezTo>
                  <a:cubicBezTo>
                    <a:pt x="49" y="454"/>
                    <a:pt x="75" y="445"/>
                    <a:pt x="100" y="448"/>
                  </a:cubicBezTo>
                  <a:cubicBezTo>
                    <a:pt x="87" y="449"/>
                    <a:pt x="88" y="449"/>
                    <a:pt x="74" y="453"/>
                  </a:cubicBezTo>
                  <a:cubicBezTo>
                    <a:pt x="87" y="452"/>
                    <a:pt x="87" y="452"/>
                    <a:pt x="87" y="452"/>
                  </a:cubicBezTo>
                  <a:cubicBezTo>
                    <a:pt x="84" y="454"/>
                    <a:pt x="97" y="453"/>
                    <a:pt x="108" y="453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3" y="455"/>
                    <a:pt x="77" y="455"/>
                    <a:pt x="77" y="455"/>
                  </a:cubicBezTo>
                  <a:cubicBezTo>
                    <a:pt x="82" y="455"/>
                    <a:pt x="54" y="453"/>
                    <a:pt x="41" y="444"/>
                  </a:cubicBezTo>
                  <a:cubicBezTo>
                    <a:pt x="40" y="449"/>
                    <a:pt x="73" y="456"/>
                    <a:pt x="58" y="456"/>
                  </a:cubicBezTo>
                  <a:cubicBezTo>
                    <a:pt x="71" y="456"/>
                    <a:pt x="72" y="457"/>
                    <a:pt x="84" y="457"/>
                  </a:cubicBezTo>
                  <a:cubicBezTo>
                    <a:pt x="73" y="458"/>
                    <a:pt x="81" y="460"/>
                    <a:pt x="73" y="461"/>
                  </a:cubicBezTo>
                  <a:cubicBezTo>
                    <a:pt x="92" y="460"/>
                    <a:pt x="92" y="460"/>
                    <a:pt x="92" y="460"/>
                  </a:cubicBezTo>
                  <a:cubicBezTo>
                    <a:pt x="92" y="461"/>
                    <a:pt x="64" y="462"/>
                    <a:pt x="80" y="464"/>
                  </a:cubicBezTo>
                  <a:cubicBezTo>
                    <a:pt x="87" y="463"/>
                    <a:pt x="107" y="464"/>
                    <a:pt x="108" y="462"/>
                  </a:cubicBezTo>
                  <a:cubicBezTo>
                    <a:pt x="108" y="463"/>
                    <a:pt x="108" y="463"/>
                    <a:pt x="108" y="463"/>
                  </a:cubicBezTo>
                  <a:cubicBezTo>
                    <a:pt x="122" y="463"/>
                    <a:pt x="114" y="460"/>
                    <a:pt x="132" y="461"/>
                  </a:cubicBezTo>
                  <a:cubicBezTo>
                    <a:pt x="132" y="460"/>
                    <a:pt x="129" y="459"/>
                    <a:pt x="122" y="460"/>
                  </a:cubicBezTo>
                  <a:cubicBezTo>
                    <a:pt x="117" y="460"/>
                    <a:pt x="116" y="462"/>
                    <a:pt x="106" y="462"/>
                  </a:cubicBezTo>
                  <a:cubicBezTo>
                    <a:pt x="101" y="460"/>
                    <a:pt x="119" y="462"/>
                    <a:pt x="111" y="459"/>
                  </a:cubicBezTo>
                  <a:cubicBezTo>
                    <a:pt x="107" y="458"/>
                    <a:pt x="82" y="460"/>
                    <a:pt x="90" y="457"/>
                  </a:cubicBezTo>
                  <a:cubicBezTo>
                    <a:pt x="105" y="458"/>
                    <a:pt x="105" y="458"/>
                    <a:pt x="105" y="458"/>
                  </a:cubicBezTo>
                  <a:cubicBezTo>
                    <a:pt x="105" y="456"/>
                    <a:pt x="115" y="456"/>
                    <a:pt x="115" y="454"/>
                  </a:cubicBezTo>
                  <a:cubicBezTo>
                    <a:pt x="123" y="453"/>
                    <a:pt x="132" y="456"/>
                    <a:pt x="140" y="454"/>
                  </a:cubicBezTo>
                  <a:cubicBezTo>
                    <a:pt x="144" y="452"/>
                    <a:pt x="138" y="450"/>
                    <a:pt x="152" y="451"/>
                  </a:cubicBezTo>
                  <a:cubicBezTo>
                    <a:pt x="164" y="454"/>
                    <a:pt x="197" y="454"/>
                    <a:pt x="210" y="453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0" y="450"/>
                    <a:pt x="200" y="452"/>
                    <a:pt x="207" y="450"/>
                  </a:cubicBezTo>
                  <a:cubicBezTo>
                    <a:pt x="224" y="450"/>
                    <a:pt x="224" y="450"/>
                    <a:pt x="224" y="450"/>
                  </a:cubicBezTo>
                  <a:cubicBezTo>
                    <a:pt x="223" y="451"/>
                    <a:pt x="223" y="451"/>
                    <a:pt x="223" y="451"/>
                  </a:cubicBezTo>
                  <a:cubicBezTo>
                    <a:pt x="228" y="451"/>
                    <a:pt x="234" y="450"/>
                    <a:pt x="239" y="449"/>
                  </a:cubicBezTo>
                  <a:cubicBezTo>
                    <a:pt x="234" y="451"/>
                    <a:pt x="222" y="450"/>
                    <a:pt x="224" y="453"/>
                  </a:cubicBezTo>
                  <a:cubicBezTo>
                    <a:pt x="232" y="453"/>
                    <a:pt x="233" y="454"/>
                    <a:pt x="241" y="453"/>
                  </a:cubicBezTo>
                  <a:cubicBezTo>
                    <a:pt x="239" y="454"/>
                    <a:pt x="238" y="454"/>
                    <a:pt x="238" y="454"/>
                  </a:cubicBezTo>
                  <a:cubicBezTo>
                    <a:pt x="254" y="455"/>
                    <a:pt x="254" y="452"/>
                    <a:pt x="258" y="451"/>
                  </a:cubicBezTo>
                  <a:cubicBezTo>
                    <a:pt x="274" y="448"/>
                    <a:pt x="241" y="448"/>
                    <a:pt x="243" y="446"/>
                  </a:cubicBezTo>
                  <a:cubicBezTo>
                    <a:pt x="291" y="445"/>
                    <a:pt x="291" y="445"/>
                    <a:pt x="291" y="445"/>
                  </a:cubicBezTo>
                  <a:cubicBezTo>
                    <a:pt x="287" y="445"/>
                    <a:pt x="283" y="446"/>
                    <a:pt x="285" y="447"/>
                  </a:cubicBezTo>
                  <a:cubicBezTo>
                    <a:pt x="296" y="448"/>
                    <a:pt x="285" y="449"/>
                    <a:pt x="301" y="449"/>
                  </a:cubicBezTo>
                  <a:cubicBezTo>
                    <a:pt x="300" y="446"/>
                    <a:pt x="322" y="447"/>
                    <a:pt x="334" y="445"/>
                  </a:cubicBezTo>
                  <a:cubicBezTo>
                    <a:pt x="339" y="446"/>
                    <a:pt x="340" y="447"/>
                    <a:pt x="328" y="447"/>
                  </a:cubicBezTo>
                  <a:cubicBezTo>
                    <a:pt x="330" y="449"/>
                    <a:pt x="346" y="448"/>
                    <a:pt x="351" y="448"/>
                  </a:cubicBezTo>
                  <a:cubicBezTo>
                    <a:pt x="355" y="447"/>
                    <a:pt x="360" y="447"/>
                    <a:pt x="364" y="447"/>
                  </a:cubicBezTo>
                  <a:cubicBezTo>
                    <a:pt x="359" y="446"/>
                    <a:pt x="361" y="445"/>
                    <a:pt x="372" y="444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55" y="443"/>
                    <a:pt x="329" y="441"/>
                    <a:pt x="318" y="443"/>
                  </a:cubicBezTo>
                  <a:cubicBezTo>
                    <a:pt x="321" y="442"/>
                    <a:pt x="321" y="442"/>
                    <a:pt x="321" y="442"/>
                  </a:cubicBezTo>
                  <a:cubicBezTo>
                    <a:pt x="302" y="440"/>
                    <a:pt x="279" y="445"/>
                    <a:pt x="270" y="441"/>
                  </a:cubicBezTo>
                  <a:cubicBezTo>
                    <a:pt x="271" y="440"/>
                    <a:pt x="266" y="441"/>
                    <a:pt x="266" y="439"/>
                  </a:cubicBezTo>
                  <a:cubicBezTo>
                    <a:pt x="252" y="441"/>
                    <a:pt x="252" y="441"/>
                    <a:pt x="252" y="441"/>
                  </a:cubicBezTo>
                  <a:cubicBezTo>
                    <a:pt x="255" y="440"/>
                    <a:pt x="255" y="440"/>
                    <a:pt x="255" y="440"/>
                  </a:cubicBezTo>
                  <a:cubicBezTo>
                    <a:pt x="230" y="440"/>
                    <a:pt x="230" y="440"/>
                    <a:pt x="230" y="440"/>
                  </a:cubicBezTo>
                  <a:cubicBezTo>
                    <a:pt x="231" y="440"/>
                    <a:pt x="231" y="440"/>
                    <a:pt x="231" y="440"/>
                  </a:cubicBezTo>
                  <a:cubicBezTo>
                    <a:pt x="219" y="442"/>
                    <a:pt x="210" y="443"/>
                    <a:pt x="203" y="445"/>
                  </a:cubicBezTo>
                  <a:cubicBezTo>
                    <a:pt x="203" y="445"/>
                    <a:pt x="203" y="446"/>
                    <a:pt x="200" y="446"/>
                  </a:cubicBezTo>
                  <a:cubicBezTo>
                    <a:pt x="196" y="447"/>
                    <a:pt x="193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84" y="447"/>
                    <a:pt x="180" y="445"/>
                    <a:pt x="173" y="445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197" y="443"/>
                    <a:pt x="195" y="441"/>
                    <a:pt x="184" y="440"/>
                  </a:cubicBezTo>
                  <a:cubicBezTo>
                    <a:pt x="189" y="440"/>
                    <a:pt x="191" y="439"/>
                    <a:pt x="185" y="439"/>
                  </a:cubicBezTo>
                  <a:cubicBezTo>
                    <a:pt x="184" y="439"/>
                    <a:pt x="170" y="440"/>
                    <a:pt x="176" y="441"/>
                  </a:cubicBezTo>
                  <a:cubicBezTo>
                    <a:pt x="154" y="442"/>
                    <a:pt x="119" y="437"/>
                    <a:pt x="86" y="440"/>
                  </a:cubicBezTo>
                  <a:cubicBezTo>
                    <a:pt x="110" y="439"/>
                    <a:pt x="67" y="438"/>
                    <a:pt x="93" y="438"/>
                  </a:cubicBezTo>
                  <a:cubicBezTo>
                    <a:pt x="76" y="435"/>
                    <a:pt x="76" y="441"/>
                    <a:pt x="60" y="439"/>
                  </a:cubicBezTo>
                  <a:cubicBezTo>
                    <a:pt x="59" y="438"/>
                    <a:pt x="69" y="440"/>
                    <a:pt x="73" y="438"/>
                  </a:cubicBezTo>
                  <a:cubicBezTo>
                    <a:pt x="47" y="438"/>
                    <a:pt x="26" y="424"/>
                    <a:pt x="27" y="394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8" y="388"/>
                    <a:pt x="28" y="381"/>
                    <a:pt x="28" y="375"/>
                  </a:cubicBezTo>
                  <a:close/>
                  <a:moveTo>
                    <a:pt x="25" y="315"/>
                  </a:moveTo>
                  <a:cubicBezTo>
                    <a:pt x="25" y="298"/>
                    <a:pt x="25" y="298"/>
                    <a:pt x="25" y="298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3" y="282"/>
                    <a:pt x="23" y="282"/>
                    <a:pt x="23" y="282"/>
                  </a:cubicBezTo>
                  <a:cubicBezTo>
                    <a:pt x="22" y="293"/>
                    <a:pt x="20" y="300"/>
                    <a:pt x="19" y="285"/>
                  </a:cubicBezTo>
                  <a:cubicBezTo>
                    <a:pt x="20" y="286"/>
                    <a:pt x="21" y="282"/>
                    <a:pt x="21" y="287"/>
                  </a:cubicBezTo>
                  <a:cubicBezTo>
                    <a:pt x="23" y="277"/>
                    <a:pt x="24" y="255"/>
                    <a:pt x="21" y="261"/>
                  </a:cubicBezTo>
                  <a:cubicBezTo>
                    <a:pt x="24" y="280"/>
                    <a:pt x="17" y="265"/>
                    <a:pt x="19" y="280"/>
                  </a:cubicBezTo>
                  <a:cubicBezTo>
                    <a:pt x="17" y="272"/>
                    <a:pt x="18" y="264"/>
                    <a:pt x="17" y="256"/>
                  </a:cubicBezTo>
                  <a:cubicBezTo>
                    <a:pt x="19" y="264"/>
                    <a:pt x="21" y="255"/>
                    <a:pt x="22" y="243"/>
                  </a:cubicBezTo>
                  <a:cubicBezTo>
                    <a:pt x="21" y="237"/>
                    <a:pt x="22" y="223"/>
                    <a:pt x="21" y="215"/>
                  </a:cubicBezTo>
                  <a:cubicBezTo>
                    <a:pt x="19" y="218"/>
                    <a:pt x="18" y="210"/>
                    <a:pt x="17" y="224"/>
                  </a:cubicBezTo>
                  <a:cubicBezTo>
                    <a:pt x="17" y="219"/>
                    <a:pt x="17" y="211"/>
                    <a:pt x="18" y="202"/>
                  </a:cubicBezTo>
                  <a:cubicBezTo>
                    <a:pt x="18" y="206"/>
                    <a:pt x="18" y="212"/>
                    <a:pt x="19" y="212"/>
                  </a:cubicBezTo>
                  <a:cubicBezTo>
                    <a:pt x="20" y="206"/>
                    <a:pt x="20" y="199"/>
                    <a:pt x="21" y="195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1" y="187"/>
                    <a:pt x="20" y="188"/>
                    <a:pt x="20" y="188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9" y="192"/>
                    <a:pt x="18" y="185"/>
                    <a:pt x="17" y="185"/>
                  </a:cubicBezTo>
                  <a:cubicBezTo>
                    <a:pt x="19" y="185"/>
                    <a:pt x="17" y="176"/>
                    <a:pt x="17" y="17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3" y="177"/>
                    <a:pt x="16" y="165"/>
                    <a:pt x="14" y="167"/>
                  </a:cubicBezTo>
                  <a:cubicBezTo>
                    <a:pt x="13" y="188"/>
                    <a:pt x="14" y="196"/>
                    <a:pt x="14" y="215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7" y="228"/>
                    <a:pt x="13" y="220"/>
                    <a:pt x="13" y="244"/>
                  </a:cubicBezTo>
                  <a:cubicBezTo>
                    <a:pt x="15" y="254"/>
                    <a:pt x="13" y="280"/>
                    <a:pt x="16" y="280"/>
                  </a:cubicBezTo>
                  <a:cubicBezTo>
                    <a:pt x="15" y="277"/>
                    <a:pt x="13" y="295"/>
                    <a:pt x="15" y="303"/>
                  </a:cubicBezTo>
                  <a:cubicBezTo>
                    <a:pt x="18" y="312"/>
                    <a:pt x="18" y="340"/>
                    <a:pt x="20" y="331"/>
                  </a:cubicBezTo>
                  <a:cubicBezTo>
                    <a:pt x="20" y="324"/>
                    <a:pt x="18" y="314"/>
                    <a:pt x="20" y="308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13"/>
                    <a:pt x="22" y="313"/>
                    <a:pt x="22" y="313"/>
                  </a:cubicBezTo>
                  <a:cubicBezTo>
                    <a:pt x="21" y="318"/>
                    <a:pt x="23" y="318"/>
                    <a:pt x="25" y="315"/>
                  </a:cubicBezTo>
                  <a:close/>
                  <a:moveTo>
                    <a:pt x="74" y="47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F7797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2" name="Freeform 160"/>
            <p:cNvSpPr>
              <a:spLocks noEditPoints="1"/>
            </p:cNvSpPr>
            <p:nvPr/>
          </p:nvSpPr>
          <p:spPr bwMode="auto">
            <a:xfrm>
              <a:off x="10120841" y="2617788"/>
              <a:ext cx="908050" cy="658813"/>
            </a:xfrm>
            <a:custGeom>
              <a:avLst/>
              <a:gdLst>
                <a:gd name="T0" fmla="*/ 272 w 280"/>
                <a:gd name="T1" fmla="*/ 154 h 202"/>
                <a:gd name="T2" fmla="*/ 249 w 280"/>
                <a:gd name="T3" fmla="*/ 155 h 202"/>
                <a:gd name="T4" fmla="*/ 166 w 280"/>
                <a:gd name="T5" fmla="*/ 154 h 202"/>
                <a:gd name="T6" fmla="*/ 137 w 280"/>
                <a:gd name="T7" fmla="*/ 159 h 202"/>
                <a:gd name="T8" fmla="*/ 125 w 280"/>
                <a:gd name="T9" fmla="*/ 163 h 202"/>
                <a:gd name="T10" fmla="*/ 121 w 280"/>
                <a:gd name="T11" fmla="*/ 159 h 202"/>
                <a:gd name="T12" fmla="*/ 111 w 280"/>
                <a:gd name="T13" fmla="*/ 161 h 202"/>
                <a:gd name="T14" fmla="*/ 91 w 280"/>
                <a:gd name="T15" fmla="*/ 163 h 202"/>
                <a:gd name="T16" fmla="*/ 76 w 280"/>
                <a:gd name="T17" fmla="*/ 165 h 202"/>
                <a:gd name="T18" fmla="*/ 67 w 280"/>
                <a:gd name="T19" fmla="*/ 164 h 202"/>
                <a:gd name="T20" fmla="*/ 47 w 280"/>
                <a:gd name="T21" fmla="*/ 168 h 202"/>
                <a:gd name="T22" fmla="*/ 34 w 280"/>
                <a:gd name="T23" fmla="*/ 166 h 202"/>
                <a:gd name="T24" fmla="*/ 22 w 280"/>
                <a:gd name="T25" fmla="*/ 168 h 202"/>
                <a:gd name="T26" fmla="*/ 5 w 280"/>
                <a:gd name="T27" fmla="*/ 171 h 202"/>
                <a:gd name="T28" fmla="*/ 5 w 280"/>
                <a:gd name="T29" fmla="*/ 175 h 202"/>
                <a:gd name="T30" fmla="*/ 15 w 280"/>
                <a:gd name="T31" fmla="*/ 174 h 202"/>
                <a:gd name="T32" fmla="*/ 26 w 280"/>
                <a:gd name="T33" fmla="*/ 173 h 202"/>
                <a:gd name="T34" fmla="*/ 43 w 280"/>
                <a:gd name="T35" fmla="*/ 177 h 202"/>
                <a:gd name="T36" fmla="*/ 57 w 280"/>
                <a:gd name="T37" fmla="*/ 177 h 202"/>
                <a:gd name="T38" fmla="*/ 57 w 280"/>
                <a:gd name="T39" fmla="*/ 179 h 202"/>
                <a:gd name="T40" fmla="*/ 88 w 280"/>
                <a:gd name="T41" fmla="*/ 174 h 202"/>
                <a:gd name="T42" fmla="*/ 100 w 280"/>
                <a:gd name="T43" fmla="*/ 178 h 202"/>
                <a:gd name="T44" fmla="*/ 159 w 280"/>
                <a:gd name="T45" fmla="*/ 179 h 202"/>
                <a:gd name="T46" fmla="*/ 181 w 280"/>
                <a:gd name="T47" fmla="*/ 177 h 202"/>
                <a:gd name="T48" fmla="*/ 226 w 280"/>
                <a:gd name="T49" fmla="*/ 176 h 202"/>
                <a:gd name="T50" fmla="*/ 239 w 280"/>
                <a:gd name="T51" fmla="*/ 176 h 202"/>
                <a:gd name="T52" fmla="*/ 257 w 280"/>
                <a:gd name="T53" fmla="*/ 173 h 202"/>
                <a:gd name="T54" fmla="*/ 272 w 280"/>
                <a:gd name="T55" fmla="*/ 175 h 202"/>
                <a:gd name="T56" fmla="*/ 275 w 280"/>
                <a:gd name="T57" fmla="*/ 160 h 202"/>
                <a:gd name="T58" fmla="*/ 272 w 280"/>
                <a:gd name="T59" fmla="*/ 174 h 202"/>
                <a:gd name="T60" fmla="*/ 274 w 280"/>
                <a:gd name="T61" fmla="*/ 161 h 202"/>
                <a:gd name="T62" fmla="*/ 265 w 280"/>
                <a:gd name="T63" fmla="*/ 157 h 202"/>
                <a:gd name="T64" fmla="*/ 272 w 280"/>
                <a:gd name="T65" fmla="*/ 176 h 202"/>
                <a:gd name="T66" fmla="*/ 272 w 280"/>
                <a:gd name="T67" fmla="*/ 177 h 202"/>
                <a:gd name="T68" fmla="*/ 274 w 280"/>
                <a:gd name="T69" fmla="*/ 157 h 202"/>
                <a:gd name="T70" fmla="*/ 272 w 280"/>
                <a:gd name="T71" fmla="*/ 178 h 202"/>
                <a:gd name="T72" fmla="*/ 272 w 280"/>
                <a:gd name="T73" fmla="*/ 179 h 202"/>
                <a:gd name="T74" fmla="*/ 276 w 280"/>
                <a:gd name="T75" fmla="*/ 156 h 202"/>
                <a:gd name="T76" fmla="*/ 261 w 280"/>
                <a:gd name="T77" fmla="*/ 157 h 202"/>
                <a:gd name="T78" fmla="*/ 253 w 280"/>
                <a:gd name="T79" fmla="*/ 155 h 202"/>
                <a:gd name="T80" fmla="*/ 251 w 280"/>
                <a:gd name="T81" fmla="*/ 153 h 202"/>
                <a:gd name="T82" fmla="*/ 245 w 280"/>
                <a:gd name="T83" fmla="*/ 143 h 202"/>
                <a:gd name="T84" fmla="*/ 230 w 280"/>
                <a:gd name="T85" fmla="*/ 137 h 202"/>
                <a:gd name="T86" fmla="*/ 218 w 280"/>
                <a:gd name="T87" fmla="*/ 128 h 202"/>
                <a:gd name="T88" fmla="*/ 193 w 280"/>
                <a:gd name="T89" fmla="*/ 110 h 202"/>
                <a:gd name="T90" fmla="*/ 164 w 280"/>
                <a:gd name="T91" fmla="*/ 78 h 202"/>
                <a:gd name="T92" fmla="*/ 154 w 280"/>
                <a:gd name="T93" fmla="*/ 61 h 202"/>
                <a:gd name="T94" fmla="*/ 143 w 280"/>
                <a:gd name="T95" fmla="*/ 41 h 202"/>
                <a:gd name="T96" fmla="*/ 134 w 280"/>
                <a:gd name="T97" fmla="*/ 21 h 202"/>
                <a:gd name="T98" fmla="*/ 137 w 280"/>
                <a:gd name="T99" fmla="*/ 1 h 202"/>
                <a:gd name="T100" fmla="*/ 128 w 280"/>
                <a:gd name="T101" fmla="*/ 39 h 202"/>
                <a:gd name="T102" fmla="*/ 136 w 280"/>
                <a:gd name="T103" fmla="*/ 68 h 202"/>
                <a:gd name="T104" fmla="*/ 161 w 280"/>
                <a:gd name="T105" fmla="*/ 103 h 202"/>
                <a:gd name="T106" fmla="*/ 169 w 280"/>
                <a:gd name="T107" fmla="*/ 115 h 202"/>
                <a:gd name="T108" fmla="*/ 185 w 280"/>
                <a:gd name="T109" fmla="*/ 130 h 202"/>
                <a:gd name="T110" fmla="*/ 203 w 280"/>
                <a:gd name="T111" fmla="*/ 140 h 202"/>
                <a:gd name="T112" fmla="*/ 216 w 280"/>
                <a:gd name="T113" fmla="*/ 154 h 202"/>
                <a:gd name="T114" fmla="*/ 92 w 280"/>
                <a:gd name="T115" fmla="*/ 165 h 202"/>
                <a:gd name="T116" fmla="*/ 80 w 280"/>
                <a:gd name="T117" fmla="*/ 177 h 202"/>
                <a:gd name="T118" fmla="*/ 251 w 280"/>
                <a:gd name="T119" fmla="*/ 1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02">
                  <a:moveTo>
                    <a:pt x="225" y="159"/>
                  </a:moveTo>
                  <a:cubicBezTo>
                    <a:pt x="225" y="161"/>
                    <a:pt x="225" y="161"/>
                    <a:pt x="225" y="161"/>
                  </a:cubicBezTo>
                  <a:cubicBezTo>
                    <a:pt x="230" y="160"/>
                    <a:pt x="233" y="166"/>
                    <a:pt x="238" y="165"/>
                  </a:cubicBezTo>
                  <a:cubicBezTo>
                    <a:pt x="240" y="171"/>
                    <a:pt x="243" y="162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52" y="172"/>
                    <a:pt x="260" y="175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2" y="202"/>
                    <a:pt x="273" y="148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0" y="154"/>
                    <a:pt x="270" y="154"/>
                    <a:pt x="270" y="154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56" y="154"/>
                    <a:pt x="253" y="154"/>
                    <a:pt x="249" y="155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26" y="153"/>
                    <a:pt x="203" y="155"/>
                    <a:pt x="180" y="154"/>
                  </a:cubicBezTo>
                  <a:cubicBezTo>
                    <a:pt x="178" y="155"/>
                    <a:pt x="179" y="157"/>
                    <a:pt x="177" y="158"/>
                  </a:cubicBezTo>
                  <a:cubicBezTo>
                    <a:pt x="176" y="158"/>
                    <a:pt x="174" y="158"/>
                    <a:pt x="174" y="157"/>
                  </a:cubicBezTo>
                  <a:cubicBezTo>
                    <a:pt x="176" y="157"/>
                    <a:pt x="175" y="156"/>
                    <a:pt x="176" y="155"/>
                  </a:cubicBezTo>
                  <a:cubicBezTo>
                    <a:pt x="173" y="155"/>
                    <a:pt x="170" y="154"/>
                    <a:pt x="167" y="155"/>
                  </a:cubicBezTo>
                  <a:cubicBezTo>
                    <a:pt x="169" y="157"/>
                    <a:pt x="169" y="157"/>
                    <a:pt x="169" y="157"/>
                  </a:cubicBezTo>
                  <a:cubicBezTo>
                    <a:pt x="168" y="158"/>
                    <a:pt x="167" y="157"/>
                    <a:pt x="166" y="157"/>
                  </a:cubicBezTo>
                  <a:cubicBezTo>
                    <a:pt x="166" y="156"/>
                    <a:pt x="165" y="155"/>
                    <a:pt x="166" y="154"/>
                  </a:cubicBezTo>
                  <a:cubicBezTo>
                    <a:pt x="161" y="158"/>
                    <a:pt x="162" y="153"/>
                    <a:pt x="158" y="154"/>
                  </a:cubicBezTo>
                  <a:cubicBezTo>
                    <a:pt x="157" y="157"/>
                    <a:pt x="152" y="160"/>
                    <a:pt x="149" y="162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9" y="161"/>
                    <a:pt x="147" y="159"/>
                    <a:pt x="150" y="159"/>
                  </a:cubicBezTo>
                  <a:cubicBezTo>
                    <a:pt x="147" y="159"/>
                    <a:pt x="145" y="160"/>
                    <a:pt x="143" y="159"/>
                  </a:cubicBezTo>
                  <a:cubicBezTo>
                    <a:pt x="143" y="160"/>
                    <a:pt x="143" y="161"/>
                    <a:pt x="142" y="162"/>
                  </a:cubicBezTo>
                  <a:cubicBezTo>
                    <a:pt x="141" y="161"/>
                    <a:pt x="140" y="160"/>
                    <a:pt x="139" y="159"/>
                  </a:cubicBezTo>
                  <a:cubicBezTo>
                    <a:pt x="140" y="158"/>
                    <a:pt x="140" y="158"/>
                    <a:pt x="140" y="158"/>
                  </a:cubicBezTo>
                  <a:cubicBezTo>
                    <a:pt x="139" y="157"/>
                    <a:pt x="138" y="159"/>
                    <a:pt x="137" y="159"/>
                  </a:cubicBezTo>
                  <a:cubicBezTo>
                    <a:pt x="137" y="158"/>
                    <a:pt x="135" y="158"/>
                    <a:pt x="135" y="156"/>
                  </a:cubicBezTo>
                  <a:cubicBezTo>
                    <a:pt x="133" y="158"/>
                    <a:pt x="132" y="157"/>
                    <a:pt x="130" y="158"/>
                  </a:cubicBezTo>
                  <a:cubicBezTo>
                    <a:pt x="132" y="159"/>
                    <a:pt x="129" y="160"/>
                    <a:pt x="129" y="161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28" y="160"/>
                    <a:pt x="133" y="160"/>
                    <a:pt x="133" y="158"/>
                  </a:cubicBezTo>
                  <a:cubicBezTo>
                    <a:pt x="135" y="159"/>
                    <a:pt x="131" y="162"/>
                    <a:pt x="134" y="161"/>
                  </a:cubicBezTo>
                  <a:cubicBezTo>
                    <a:pt x="130" y="162"/>
                    <a:pt x="129" y="161"/>
                    <a:pt x="126" y="163"/>
                  </a:cubicBezTo>
                  <a:cubicBezTo>
                    <a:pt x="128" y="163"/>
                    <a:pt x="125" y="165"/>
                    <a:pt x="126" y="165"/>
                  </a:cubicBezTo>
                  <a:cubicBezTo>
                    <a:pt x="123" y="165"/>
                    <a:pt x="126" y="164"/>
                    <a:pt x="125" y="163"/>
                  </a:cubicBezTo>
                  <a:cubicBezTo>
                    <a:pt x="123" y="163"/>
                    <a:pt x="123" y="162"/>
                    <a:pt x="121" y="164"/>
                  </a:cubicBezTo>
                  <a:cubicBezTo>
                    <a:pt x="119" y="163"/>
                    <a:pt x="122" y="162"/>
                    <a:pt x="120" y="161"/>
                  </a:cubicBezTo>
                  <a:cubicBezTo>
                    <a:pt x="121" y="160"/>
                    <a:pt x="127" y="163"/>
                    <a:pt x="127" y="158"/>
                  </a:cubicBezTo>
                  <a:cubicBezTo>
                    <a:pt x="128" y="158"/>
                    <a:pt x="129" y="156"/>
                    <a:pt x="131" y="156"/>
                  </a:cubicBezTo>
                  <a:cubicBezTo>
                    <a:pt x="130" y="156"/>
                    <a:pt x="127" y="154"/>
                    <a:pt x="125" y="155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8"/>
                    <a:pt x="123" y="160"/>
                    <a:pt x="122" y="160"/>
                  </a:cubicBezTo>
                  <a:cubicBezTo>
                    <a:pt x="123" y="159"/>
                    <a:pt x="122" y="158"/>
                    <a:pt x="120" y="158"/>
                  </a:cubicBezTo>
                  <a:cubicBezTo>
                    <a:pt x="121" y="158"/>
                    <a:pt x="121" y="158"/>
                    <a:pt x="121" y="159"/>
                  </a:cubicBezTo>
                  <a:cubicBezTo>
                    <a:pt x="119" y="159"/>
                    <a:pt x="119" y="161"/>
                    <a:pt x="116" y="161"/>
                  </a:cubicBezTo>
                  <a:cubicBezTo>
                    <a:pt x="118" y="162"/>
                    <a:pt x="119" y="163"/>
                    <a:pt x="121" y="164"/>
                  </a:cubicBezTo>
                  <a:cubicBezTo>
                    <a:pt x="120" y="166"/>
                    <a:pt x="119" y="164"/>
                    <a:pt x="118" y="164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4" y="164"/>
                    <a:pt x="117" y="162"/>
                    <a:pt x="115" y="161"/>
                  </a:cubicBezTo>
                  <a:cubicBezTo>
                    <a:pt x="113" y="160"/>
                    <a:pt x="112" y="162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09" y="162"/>
                    <a:pt x="108" y="162"/>
                    <a:pt x="107" y="163"/>
                  </a:cubicBezTo>
                  <a:cubicBezTo>
                    <a:pt x="107" y="163"/>
                    <a:pt x="106" y="163"/>
                    <a:pt x="105" y="164"/>
                  </a:cubicBezTo>
                  <a:cubicBezTo>
                    <a:pt x="105" y="164"/>
                    <a:pt x="103" y="166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99" y="164"/>
                    <a:pt x="98" y="163"/>
                    <a:pt x="98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0"/>
                    <a:pt x="93" y="161"/>
                    <a:pt x="91" y="163"/>
                  </a:cubicBezTo>
                  <a:cubicBezTo>
                    <a:pt x="89" y="162"/>
                    <a:pt x="86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2" y="165"/>
                    <a:pt x="83" y="166"/>
                    <a:pt x="81" y="166"/>
                  </a:cubicBezTo>
                  <a:cubicBezTo>
                    <a:pt x="82" y="166"/>
                    <a:pt x="82" y="166"/>
                    <a:pt x="81" y="1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65"/>
                    <a:pt x="80" y="165"/>
                    <a:pt x="81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79" y="163"/>
                    <a:pt x="78" y="166"/>
                    <a:pt x="76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6" y="165"/>
                    <a:pt x="74" y="162"/>
                    <a:pt x="74" y="164"/>
                  </a:cubicBezTo>
                  <a:cubicBezTo>
                    <a:pt x="73" y="163"/>
                    <a:pt x="73" y="164"/>
                    <a:pt x="73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8" y="164"/>
                    <a:pt x="68" y="165"/>
                    <a:pt x="67" y="165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2" y="161"/>
                    <a:pt x="61" y="165"/>
                    <a:pt x="57" y="163"/>
                  </a:cubicBezTo>
                  <a:cubicBezTo>
                    <a:pt x="56" y="164"/>
                    <a:pt x="58" y="165"/>
                    <a:pt x="58" y="165"/>
                  </a:cubicBezTo>
                  <a:cubicBezTo>
                    <a:pt x="57" y="166"/>
                    <a:pt x="55" y="167"/>
                    <a:pt x="54" y="168"/>
                  </a:cubicBezTo>
                  <a:cubicBezTo>
                    <a:pt x="53" y="166"/>
                    <a:pt x="48" y="165"/>
                    <a:pt x="48" y="162"/>
                  </a:cubicBezTo>
                  <a:cubicBezTo>
                    <a:pt x="45" y="162"/>
                    <a:pt x="49" y="164"/>
                    <a:pt x="48" y="165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5"/>
                    <a:pt x="49" y="166"/>
                    <a:pt x="50" y="167"/>
                  </a:cubicBezTo>
                  <a:cubicBezTo>
                    <a:pt x="50" y="168"/>
                    <a:pt x="48" y="168"/>
                    <a:pt x="47" y="168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45" y="167"/>
                    <a:pt x="45" y="170"/>
                    <a:pt x="44" y="172"/>
                  </a:cubicBezTo>
                  <a:cubicBezTo>
                    <a:pt x="41" y="171"/>
                    <a:pt x="43" y="169"/>
                    <a:pt x="42" y="167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8" y="167"/>
                    <a:pt x="38" y="168"/>
                    <a:pt x="36" y="168"/>
                  </a:cubicBezTo>
                  <a:cubicBezTo>
                    <a:pt x="37" y="166"/>
                    <a:pt x="33" y="166"/>
                    <a:pt x="35" y="164"/>
                  </a:cubicBezTo>
                  <a:cubicBezTo>
                    <a:pt x="34" y="164"/>
                    <a:pt x="33" y="167"/>
                    <a:pt x="33" y="165"/>
                  </a:cubicBezTo>
                  <a:cubicBezTo>
                    <a:pt x="32" y="166"/>
                    <a:pt x="34" y="166"/>
                    <a:pt x="34" y="166"/>
                  </a:cubicBezTo>
                  <a:cubicBezTo>
                    <a:pt x="35" y="168"/>
                    <a:pt x="32" y="167"/>
                    <a:pt x="30" y="168"/>
                  </a:cubicBezTo>
                  <a:cubicBezTo>
                    <a:pt x="30" y="167"/>
                    <a:pt x="31" y="166"/>
                    <a:pt x="30" y="166"/>
                  </a:cubicBezTo>
                  <a:cubicBezTo>
                    <a:pt x="29" y="167"/>
                    <a:pt x="28" y="167"/>
                    <a:pt x="27" y="166"/>
                  </a:cubicBezTo>
                  <a:cubicBezTo>
                    <a:pt x="27" y="168"/>
                    <a:pt x="26" y="167"/>
                    <a:pt x="25" y="166"/>
                  </a:cubicBezTo>
                  <a:cubicBezTo>
                    <a:pt x="26" y="167"/>
                    <a:pt x="27" y="168"/>
                    <a:pt x="27" y="169"/>
                  </a:cubicBezTo>
                  <a:cubicBezTo>
                    <a:pt x="26" y="170"/>
                    <a:pt x="25" y="170"/>
                    <a:pt x="23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3" y="173"/>
                    <a:pt x="22" y="169"/>
                    <a:pt x="20" y="170"/>
                  </a:cubicBezTo>
                  <a:cubicBezTo>
                    <a:pt x="20" y="169"/>
                    <a:pt x="21" y="169"/>
                    <a:pt x="22" y="168"/>
                  </a:cubicBezTo>
                  <a:cubicBezTo>
                    <a:pt x="21" y="168"/>
                    <a:pt x="19" y="169"/>
                    <a:pt x="17" y="170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3" y="168"/>
                    <a:pt x="13" y="169"/>
                  </a:cubicBezTo>
                  <a:cubicBezTo>
                    <a:pt x="11" y="168"/>
                    <a:pt x="15" y="168"/>
                    <a:pt x="15" y="167"/>
                  </a:cubicBezTo>
                  <a:cubicBezTo>
                    <a:pt x="12" y="166"/>
                    <a:pt x="13" y="169"/>
                    <a:pt x="10" y="16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0" y="165"/>
                    <a:pt x="8" y="166"/>
                    <a:pt x="8" y="166"/>
                  </a:cubicBezTo>
                  <a:cubicBezTo>
                    <a:pt x="8" y="166"/>
                    <a:pt x="9" y="166"/>
                    <a:pt x="9" y="166"/>
                  </a:cubicBezTo>
                  <a:cubicBezTo>
                    <a:pt x="9" y="169"/>
                    <a:pt x="5" y="168"/>
                    <a:pt x="5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5" y="172"/>
                    <a:pt x="3" y="174"/>
                    <a:pt x="2" y="173"/>
                  </a:cubicBezTo>
                  <a:cubicBezTo>
                    <a:pt x="1" y="172"/>
                    <a:pt x="3" y="171"/>
                    <a:pt x="3" y="170"/>
                  </a:cubicBezTo>
                  <a:cubicBezTo>
                    <a:pt x="2" y="170"/>
                    <a:pt x="2" y="173"/>
                    <a:pt x="0" y="173"/>
                  </a:cubicBezTo>
                  <a:cubicBezTo>
                    <a:pt x="1" y="173"/>
                    <a:pt x="1" y="174"/>
                    <a:pt x="0" y="175"/>
                  </a:cubicBezTo>
                  <a:cubicBezTo>
                    <a:pt x="1" y="175"/>
                    <a:pt x="4" y="176"/>
                    <a:pt x="3" y="175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3" y="174"/>
                    <a:pt x="4" y="173"/>
                    <a:pt x="4" y="173"/>
                  </a:cubicBezTo>
                  <a:cubicBezTo>
                    <a:pt x="6" y="173"/>
                    <a:pt x="5" y="174"/>
                    <a:pt x="5" y="175"/>
                  </a:cubicBezTo>
                  <a:cubicBezTo>
                    <a:pt x="8" y="175"/>
                    <a:pt x="6" y="172"/>
                    <a:pt x="8" y="172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10" y="172"/>
                    <a:pt x="12" y="172"/>
                    <a:pt x="12" y="170"/>
                  </a:cubicBezTo>
                  <a:cubicBezTo>
                    <a:pt x="13" y="172"/>
                    <a:pt x="15" y="169"/>
                    <a:pt x="16" y="170"/>
                  </a:cubicBezTo>
                  <a:cubicBezTo>
                    <a:pt x="17" y="174"/>
                    <a:pt x="12" y="170"/>
                    <a:pt x="10" y="172"/>
                  </a:cubicBezTo>
                  <a:cubicBezTo>
                    <a:pt x="12" y="173"/>
                    <a:pt x="10" y="174"/>
                    <a:pt x="9" y="175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4" y="174"/>
                    <a:pt x="15" y="176"/>
                    <a:pt x="16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7" y="174"/>
                    <a:pt x="17" y="172"/>
                    <a:pt x="18" y="173"/>
                  </a:cubicBezTo>
                  <a:cubicBezTo>
                    <a:pt x="18" y="173"/>
                    <a:pt x="18" y="174"/>
                    <a:pt x="18" y="174"/>
                  </a:cubicBezTo>
                  <a:cubicBezTo>
                    <a:pt x="19" y="174"/>
                    <a:pt x="19" y="173"/>
                    <a:pt x="20" y="173"/>
                  </a:cubicBezTo>
                  <a:cubicBezTo>
                    <a:pt x="21" y="173"/>
                    <a:pt x="19" y="174"/>
                    <a:pt x="20" y="175"/>
                  </a:cubicBezTo>
                  <a:cubicBezTo>
                    <a:pt x="22" y="173"/>
                    <a:pt x="23" y="175"/>
                    <a:pt x="24" y="175"/>
                  </a:cubicBezTo>
                  <a:cubicBezTo>
                    <a:pt x="24" y="173"/>
                    <a:pt x="30" y="172"/>
                    <a:pt x="27" y="170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1" y="169"/>
                    <a:pt x="28" y="171"/>
                    <a:pt x="29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6"/>
                    <a:pt x="32" y="171"/>
                    <a:pt x="34" y="175"/>
                  </a:cubicBezTo>
                  <a:cubicBezTo>
                    <a:pt x="35" y="175"/>
                    <a:pt x="35" y="174"/>
                    <a:pt x="37" y="17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4"/>
                    <a:pt x="39" y="175"/>
                    <a:pt x="39" y="176"/>
                  </a:cubicBezTo>
                  <a:cubicBezTo>
                    <a:pt x="40" y="175"/>
                    <a:pt x="40" y="176"/>
                    <a:pt x="41" y="176"/>
                  </a:cubicBezTo>
                  <a:cubicBezTo>
                    <a:pt x="41" y="176"/>
                    <a:pt x="41" y="176"/>
                    <a:pt x="40" y="177"/>
                  </a:cubicBezTo>
                  <a:cubicBezTo>
                    <a:pt x="41" y="178"/>
                    <a:pt x="42" y="177"/>
                    <a:pt x="42" y="177"/>
                  </a:cubicBezTo>
                  <a:cubicBezTo>
                    <a:pt x="42" y="176"/>
                    <a:pt x="43" y="176"/>
                    <a:pt x="44" y="176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4" y="177"/>
                    <a:pt x="45" y="177"/>
                    <a:pt x="45" y="176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45" y="175"/>
                    <a:pt x="45" y="174"/>
                    <a:pt x="44" y="173"/>
                  </a:cubicBezTo>
                  <a:cubicBezTo>
                    <a:pt x="47" y="174"/>
                    <a:pt x="49" y="173"/>
                    <a:pt x="52" y="176"/>
                  </a:cubicBezTo>
                  <a:cubicBezTo>
                    <a:pt x="52" y="176"/>
                    <a:pt x="51" y="177"/>
                    <a:pt x="51" y="178"/>
                  </a:cubicBezTo>
                  <a:cubicBezTo>
                    <a:pt x="53" y="178"/>
                    <a:pt x="54" y="177"/>
                    <a:pt x="54" y="175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5" y="176"/>
                    <a:pt x="55" y="177"/>
                    <a:pt x="56" y="177"/>
                  </a:cubicBezTo>
                  <a:cubicBezTo>
                    <a:pt x="56" y="177"/>
                    <a:pt x="56" y="177"/>
                    <a:pt x="57" y="177"/>
                  </a:cubicBezTo>
                  <a:cubicBezTo>
                    <a:pt x="57" y="175"/>
                    <a:pt x="60" y="176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60" y="174"/>
                    <a:pt x="60" y="172"/>
                    <a:pt x="61" y="173"/>
                  </a:cubicBezTo>
                  <a:cubicBezTo>
                    <a:pt x="59" y="174"/>
                    <a:pt x="64" y="175"/>
                    <a:pt x="60" y="176"/>
                  </a:cubicBezTo>
                  <a:cubicBezTo>
                    <a:pt x="63" y="179"/>
                    <a:pt x="62" y="174"/>
                    <a:pt x="64" y="175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78"/>
                    <a:pt x="63" y="177"/>
                    <a:pt x="63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3" y="178"/>
                    <a:pt x="59" y="178"/>
                    <a:pt x="57" y="17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178"/>
                    <a:pt x="76" y="180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83" y="176"/>
                    <a:pt x="85" y="177"/>
                    <a:pt x="87" y="178"/>
                  </a:cubicBezTo>
                  <a:cubicBezTo>
                    <a:pt x="86" y="177"/>
                    <a:pt x="86" y="177"/>
                    <a:pt x="86" y="176"/>
                  </a:cubicBezTo>
                  <a:cubicBezTo>
                    <a:pt x="86" y="174"/>
                    <a:pt x="86" y="173"/>
                    <a:pt x="88" y="174"/>
                  </a:cubicBezTo>
                  <a:cubicBezTo>
                    <a:pt x="88" y="175"/>
                    <a:pt x="87" y="175"/>
                    <a:pt x="88" y="176"/>
                  </a:cubicBezTo>
                  <a:cubicBezTo>
                    <a:pt x="88" y="175"/>
                    <a:pt x="88" y="175"/>
                    <a:pt x="89" y="175"/>
                  </a:cubicBezTo>
                  <a:cubicBezTo>
                    <a:pt x="90" y="175"/>
                    <a:pt x="92" y="175"/>
                    <a:pt x="92" y="176"/>
                  </a:cubicBezTo>
                  <a:cubicBezTo>
                    <a:pt x="91" y="177"/>
                    <a:pt x="91" y="176"/>
                    <a:pt x="91" y="176"/>
                  </a:cubicBezTo>
                  <a:cubicBezTo>
                    <a:pt x="90" y="177"/>
                    <a:pt x="92" y="177"/>
                    <a:pt x="91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4" y="179"/>
                    <a:pt x="92" y="179"/>
                    <a:pt x="93" y="180"/>
                  </a:cubicBezTo>
                  <a:cubicBezTo>
                    <a:pt x="96" y="179"/>
                    <a:pt x="97" y="176"/>
                    <a:pt x="100" y="176"/>
                  </a:cubicBezTo>
                  <a:cubicBezTo>
                    <a:pt x="100" y="176"/>
                    <a:pt x="100" y="179"/>
                    <a:pt x="100" y="178"/>
                  </a:cubicBezTo>
                  <a:cubicBezTo>
                    <a:pt x="102" y="179"/>
                    <a:pt x="104" y="175"/>
                    <a:pt x="106" y="175"/>
                  </a:cubicBezTo>
                  <a:cubicBezTo>
                    <a:pt x="106" y="176"/>
                    <a:pt x="105" y="176"/>
                    <a:pt x="104" y="176"/>
                  </a:cubicBezTo>
                  <a:cubicBezTo>
                    <a:pt x="111" y="177"/>
                    <a:pt x="117" y="177"/>
                    <a:pt x="124" y="179"/>
                  </a:cubicBezTo>
                  <a:cubicBezTo>
                    <a:pt x="126" y="176"/>
                    <a:pt x="126" y="176"/>
                    <a:pt x="126" y="176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35" y="180"/>
                    <a:pt x="140" y="178"/>
                    <a:pt x="147" y="177"/>
                  </a:cubicBezTo>
                  <a:cubicBezTo>
                    <a:pt x="149" y="177"/>
                    <a:pt x="148" y="179"/>
                    <a:pt x="149" y="179"/>
                  </a:cubicBezTo>
                  <a:cubicBezTo>
                    <a:pt x="153" y="180"/>
                    <a:pt x="154" y="177"/>
                    <a:pt x="159" y="176"/>
                  </a:cubicBezTo>
                  <a:cubicBezTo>
                    <a:pt x="158" y="177"/>
                    <a:pt x="157" y="179"/>
                    <a:pt x="159" y="179"/>
                  </a:cubicBezTo>
                  <a:cubicBezTo>
                    <a:pt x="159" y="178"/>
                    <a:pt x="160" y="177"/>
                    <a:pt x="161" y="178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1" y="180"/>
                    <a:pt x="162" y="179"/>
                    <a:pt x="165" y="179"/>
                  </a:cubicBezTo>
                  <a:cubicBezTo>
                    <a:pt x="169" y="179"/>
                    <a:pt x="172" y="177"/>
                    <a:pt x="176" y="174"/>
                  </a:cubicBezTo>
                  <a:cubicBezTo>
                    <a:pt x="179" y="174"/>
                    <a:pt x="175" y="177"/>
                    <a:pt x="176" y="178"/>
                  </a:cubicBezTo>
                  <a:cubicBezTo>
                    <a:pt x="173" y="177"/>
                    <a:pt x="174" y="178"/>
                    <a:pt x="174" y="179"/>
                  </a:cubicBezTo>
                  <a:cubicBezTo>
                    <a:pt x="175" y="178"/>
                    <a:pt x="177" y="178"/>
                    <a:pt x="177" y="179"/>
                  </a:cubicBezTo>
                  <a:cubicBezTo>
                    <a:pt x="179" y="179"/>
                    <a:pt x="180" y="179"/>
                    <a:pt x="182" y="178"/>
                  </a:cubicBezTo>
                  <a:cubicBezTo>
                    <a:pt x="181" y="179"/>
                    <a:pt x="180" y="178"/>
                    <a:pt x="181" y="177"/>
                  </a:cubicBezTo>
                  <a:cubicBezTo>
                    <a:pt x="182" y="178"/>
                    <a:pt x="186" y="177"/>
                    <a:pt x="186" y="179"/>
                  </a:cubicBezTo>
                  <a:cubicBezTo>
                    <a:pt x="194" y="179"/>
                    <a:pt x="204" y="179"/>
                    <a:pt x="213" y="179"/>
                  </a:cubicBezTo>
                  <a:cubicBezTo>
                    <a:pt x="215" y="177"/>
                    <a:pt x="212" y="178"/>
                    <a:pt x="213" y="177"/>
                  </a:cubicBezTo>
                  <a:cubicBezTo>
                    <a:pt x="215" y="176"/>
                    <a:pt x="215" y="178"/>
                    <a:pt x="217" y="177"/>
                  </a:cubicBezTo>
                  <a:cubicBezTo>
                    <a:pt x="216" y="178"/>
                    <a:pt x="216" y="178"/>
                    <a:pt x="216" y="178"/>
                  </a:cubicBezTo>
                  <a:cubicBezTo>
                    <a:pt x="219" y="178"/>
                    <a:pt x="221" y="176"/>
                    <a:pt x="224" y="175"/>
                  </a:cubicBezTo>
                  <a:cubicBezTo>
                    <a:pt x="224" y="176"/>
                    <a:pt x="226" y="176"/>
                    <a:pt x="224" y="177"/>
                  </a:cubicBezTo>
                  <a:cubicBezTo>
                    <a:pt x="225" y="177"/>
                    <a:pt x="227" y="183"/>
                    <a:pt x="228" y="182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5"/>
                    <a:pt x="228" y="175"/>
                    <a:pt x="228" y="175"/>
                  </a:cubicBezTo>
                  <a:cubicBezTo>
                    <a:pt x="229" y="176"/>
                    <a:pt x="231" y="178"/>
                    <a:pt x="231" y="178"/>
                  </a:cubicBezTo>
                  <a:cubicBezTo>
                    <a:pt x="232" y="179"/>
                    <a:pt x="230" y="179"/>
                    <a:pt x="229" y="179"/>
                  </a:cubicBezTo>
                  <a:cubicBezTo>
                    <a:pt x="229" y="181"/>
                    <a:pt x="232" y="180"/>
                    <a:pt x="231" y="183"/>
                  </a:cubicBezTo>
                  <a:cubicBezTo>
                    <a:pt x="233" y="182"/>
                    <a:pt x="230" y="181"/>
                    <a:pt x="232" y="180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4" y="179"/>
                    <a:pt x="234" y="177"/>
                    <a:pt x="237" y="179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8"/>
                    <a:pt x="241" y="177"/>
                    <a:pt x="242" y="177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3" y="178"/>
                    <a:pt x="243" y="179"/>
                    <a:pt x="244" y="179"/>
                  </a:cubicBezTo>
                  <a:cubicBezTo>
                    <a:pt x="243" y="181"/>
                    <a:pt x="243" y="179"/>
                    <a:pt x="242" y="180"/>
                  </a:cubicBezTo>
                  <a:cubicBezTo>
                    <a:pt x="244" y="181"/>
                    <a:pt x="244" y="181"/>
                    <a:pt x="244" y="181"/>
                  </a:cubicBezTo>
                  <a:cubicBezTo>
                    <a:pt x="244" y="180"/>
                    <a:pt x="245" y="179"/>
                    <a:pt x="244" y="178"/>
                  </a:cubicBezTo>
                  <a:cubicBezTo>
                    <a:pt x="246" y="176"/>
                    <a:pt x="246" y="175"/>
                    <a:pt x="250" y="175"/>
                  </a:cubicBezTo>
                  <a:cubicBezTo>
                    <a:pt x="252" y="177"/>
                    <a:pt x="249" y="176"/>
                    <a:pt x="249" y="178"/>
                  </a:cubicBezTo>
                  <a:cubicBezTo>
                    <a:pt x="253" y="179"/>
                    <a:pt x="254" y="173"/>
                    <a:pt x="257" y="173"/>
                  </a:cubicBezTo>
                  <a:cubicBezTo>
                    <a:pt x="260" y="174"/>
                    <a:pt x="260" y="172"/>
                    <a:pt x="263" y="172"/>
                  </a:cubicBezTo>
                  <a:cubicBezTo>
                    <a:pt x="262" y="174"/>
                    <a:pt x="265" y="174"/>
                    <a:pt x="266" y="175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5" y="176"/>
                    <a:pt x="266" y="176"/>
                    <a:pt x="266" y="177"/>
                  </a:cubicBezTo>
                  <a:cubicBezTo>
                    <a:pt x="266" y="176"/>
                    <a:pt x="267" y="176"/>
                    <a:pt x="268" y="176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1" y="175"/>
                    <a:pt x="271" y="175"/>
                    <a:pt x="271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1" y="178"/>
                    <a:pt x="278" y="147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4" y="167"/>
                    <a:pt x="278" y="146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68"/>
                    <a:pt x="270" y="185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2" y="161"/>
                    <a:pt x="272" y="161"/>
                    <a:pt x="272" y="161"/>
                  </a:cubicBezTo>
                  <a:cubicBezTo>
                    <a:pt x="271" y="161"/>
                    <a:pt x="270" y="161"/>
                    <a:pt x="269" y="160"/>
                  </a:cubicBezTo>
                  <a:cubicBezTo>
                    <a:pt x="266" y="159"/>
                    <a:pt x="266" y="161"/>
                    <a:pt x="264" y="161"/>
                  </a:cubicBezTo>
                  <a:cubicBezTo>
                    <a:pt x="263" y="160"/>
                    <a:pt x="264" y="158"/>
                    <a:pt x="265" y="157"/>
                  </a:cubicBezTo>
                  <a:cubicBezTo>
                    <a:pt x="266" y="158"/>
                    <a:pt x="267" y="158"/>
                    <a:pt x="268" y="159"/>
                  </a:cubicBezTo>
                  <a:cubicBezTo>
                    <a:pt x="269" y="159"/>
                    <a:pt x="271" y="159"/>
                    <a:pt x="273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9" y="143"/>
                    <a:pt x="271" y="180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0" y="176"/>
                    <a:pt x="270" y="176"/>
                    <a:pt x="270" y="176"/>
                  </a:cubicBezTo>
                  <a:cubicBezTo>
                    <a:pt x="269" y="178"/>
                    <a:pt x="270" y="178"/>
                    <a:pt x="271" y="178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80" y="139"/>
                    <a:pt x="274" y="166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5" y="158"/>
                    <a:pt x="275" y="158"/>
                    <a:pt x="274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80" y="137"/>
                    <a:pt x="271" y="183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1" y="179"/>
                    <a:pt x="271" y="179"/>
                    <a:pt x="271" y="180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68" y="199"/>
                    <a:pt x="278" y="151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76" y="157"/>
                    <a:pt x="275" y="157"/>
                    <a:pt x="274" y="156"/>
                  </a:cubicBezTo>
                  <a:cubicBezTo>
                    <a:pt x="272" y="156"/>
                    <a:pt x="272" y="153"/>
                    <a:pt x="271" y="152"/>
                  </a:cubicBezTo>
                  <a:cubicBezTo>
                    <a:pt x="270" y="153"/>
                    <a:pt x="268" y="155"/>
                    <a:pt x="266" y="154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5" y="151"/>
                    <a:pt x="265" y="154"/>
                    <a:pt x="262" y="153"/>
                  </a:cubicBezTo>
                  <a:cubicBezTo>
                    <a:pt x="263" y="154"/>
                    <a:pt x="261" y="154"/>
                    <a:pt x="262" y="155"/>
                  </a:cubicBezTo>
                  <a:cubicBezTo>
                    <a:pt x="261" y="156"/>
                    <a:pt x="259" y="155"/>
                    <a:pt x="258" y="154"/>
                  </a:cubicBezTo>
                  <a:cubicBezTo>
                    <a:pt x="257" y="154"/>
                    <a:pt x="257" y="154"/>
                    <a:pt x="257" y="155"/>
                  </a:cubicBezTo>
                  <a:cubicBezTo>
                    <a:pt x="258" y="157"/>
                    <a:pt x="260" y="155"/>
                    <a:pt x="261" y="157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7"/>
                    <a:pt x="264" y="159"/>
                    <a:pt x="262" y="159"/>
                  </a:cubicBezTo>
                  <a:cubicBezTo>
                    <a:pt x="263" y="160"/>
                    <a:pt x="263" y="159"/>
                    <a:pt x="263" y="160"/>
                  </a:cubicBezTo>
                  <a:cubicBezTo>
                    <a:pt x="262" y="163"/>
                    <a:pt x="262" y="158"/>
                    <a:pt x="260" y="160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1" y="163"/>
                    <a:pt x="258" y="161"/>
                    <a:pt x="257" y="160"/>
                  </a:cubicBezTo>
                  <a:cubicBezTo>
                    <a:pt x="255" y="159"/>
                    <a:pt x="254" y="158"/>
                    <a:pt x="255" y="156"/>
                  </a:cubicBezTo>
                  <a:cubicBezTo>
                    <a:pt x="257" y="157"/>
                    <a:pt x="257" y="157"/>
                    <a:pt x="257" y="157"/>
                  </a:cubicBezTo>
                  <a:cubicBezTo>
                    <a:pt x="256" y="155"/>
                    <a:pt x="254" y="156"/>
                    <a:pt x="253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3"/>
                    <a:pt x="249" y="153"/>
                    <a:pt x="248" y="152"/>
                  </a:cubicBezTo>
                  <a:cubicBezTo>
                    <a:pt x="248" y="154"/>
                    <a:pt x="248" y="154"/>
                    <a:pt x="248" y="154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54"/>
                    <a:pt x="250" y="155"/>
                    <a:pt x="249" y="156"/>
                  </a:cubicBezTo>
                  <a:cubicBezTo>
                    <a:pt x="246" y="155"/>
                    <a:pt x="247" y="153"/>
                    <a:pt x="247" y="151"/>
                  </a:cubicBezTo>
                  <a:cubicBezTo>
                    <a:pt x="248" y="150"/>
                    <a:pt x="249" y="153"/>
                    <a:pt x="251" y="153"/>
                  </a:cubicBezTo>
                  <a:cubicBezTo>
                    <a:pt x="251" y="150"/>
                    <a:pt x="248" y="151"/>
                    <a:pt x="246" y="149"/>
                  </a:cubicBezTo>
                  <a:cubicBezTo>
                    <a:pt x="248" y="147"/>
                    <a:pt x="249" y="150"/>
                    <a:pt x="251" y="149"/>
                  </a:cubicBezTo>
                  <a:cubicBezTo>
                    <a:pt x="249" y="147"/>
                    <a:pt x="248" y="148"/>
                    <a:pt x="246" y="147"/>
                  </a:cubicBezTo>
                  <a:cubicBezTo>
                    <a:pt x="247" y="146"/>
                    <a:pt x="249" y="147"/>
                    <a:pt x="249" y="146"/>
                  </a:cubicBezTo>
                  <a:cubicBezTo>
                    <a:pt x="248" y="145"/>
                    <a:pt x="248" y="145"/>
                    <a:pt x="248" y="145"/>
                  </a:cubicBezTo>
                  <a:cubicBezTo>
                    <a:pt x="251" y="146"/>
                    <a:pt x="249" y="142"/>
                    <a:pt x="252" y="142"/>
                  </a:cubicBezTo>
                  <a:cubicBezTo>
                    <a:pt x="251" y="141"/>
                    <a:pt x="249" y="143"/>
                    <a:pt x="248" y="141"/>
                  </a:cubicBezTo>
                  <a:cubicBezTo>
                    <a:pt x="248" y="142"/>
                    <a:pt x="249" y="145"/>
                    <a:pt x="247" y="145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5" y="142"/>
                    <a:pt x="248" y="142"/>
                    <a:pt x="248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1"/>
                    <a:pt x="246" y="142"/>
                    <a:pt x="245" y="142"/>
                  </a:cubicBezTo>
                  <a:cubicBezTo>
                    <a:pt x="244" y="141"/>
                    <a:pt x="242" y="143"/>
                    <a:pt x="240" y="144"/>
                  </a:cubicBezTo>
                  <a:cubicBezTo>
                    <a:pt x="239" y="143"/>
                    <a:pt x="238" y="143"/>
                    <a:pt x="238" y="142"/>
                  </a:cubicBezTo>
                  <a:cubicBezTo>
                    <a:pt x="235" y="142"/>
                    <a:pt x="232" y="140"/>
                    <a:pt x="229" y="141"/>
                  </a:cubicBezTo>
                  <a:cubicBezTo>
                    <a:pt x="231" y="140"/>
                    <a:pt x="230" y="138"/>
                    <a:pt x="229" y="137"/>
                  </a:cubicBezTo>
                  <a:cubicBezTo>
                    <a:pt x="231" y="138"/>
                    <a:pt x="232" y="136"/>
                    <a:pt x="233" y="135"/>
                  </a:cubicBezTo>
                  <a:cubicBezTo>
                    <a:pt x="232" y="134"/>
                    <a:pt x="230" y="136"/>
                    <a:pt x="230" y="137"/>
                  </a:cubicBezTo>
                  <a:cubicBezTo>
                    <a:pt x="229" y="135"/>
                    <a:pt x="228" y="137"/>
                    <a:pt x="227" y="135"/>
                  </a:cubicBezTo>
                  <a:cubicBezTo>
                    <a:pt x="227" y="134"/>
                    <a:pt x="229" y="134"/>
                    <a:pt x="229" y="133"/>
                  </a:cubicBezTo>
                  <a:cubicBezTo>
                    <a:pt x="227" y="131"/>
                    <a:pt x="227" y="135"/>
                    <a:pt x="225" y="133"/>
                  </a:cubicBezTo>
                  <a:cubicBezTo>
                    <a:pt x="225" y="133"/>
                    <a:pt x="226" y="133"/>
                    <a:pt x="226" y="132"/>
                  </a:cubicBezTo>
                  <a:cubicBezTo>
                    <a:pt x="225" y="131"/>
                    <a:pt x="223" y="131"/>
                    <a:pt x="222" y="132"/>
                  </a:cubicBezTo>
                  <a:cubicBezTo>
                    <a:pt x="223" y="129"/>
                    <a:pt x="219" y="130"/>
                    <a:pt x="220" y="128"/>
                  </a:cubicBezTo>
                  <a:cubicBezTo>
                    <a:pt x="217" y="127"/>
                    <a:pt x="220" y="130"/>
                    <a:pt x="219" y="130"/>
                  </a:cubicBezTo>
                  <a:cubicBezTo>
                    <a:pt x="217" y="130"/>
                    <a:pt x="216" y="128"/>
                    <a:pt x="215" y="127"/>
                  </a:cubicBezTo>
                  <a:cubicBezTo>
                    <a:pt x="216" y="128"/>
                    <a:pt x="217" y="128"/>
                    <a:pt x="218" y="128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5" y="123"/>
                    <a:pt x="214" y="129"/>
                    <a:pt x="211" y="125"/>
                  </a:cubicBezTo>
                  <a:cubicBezTo>
                    <a:pt x="213" y="125"/>
                    <a:pt x="213" y="124"/>
                    <a:pt x="214" y="124"/>
                  </a:cubicBezTo>
                  <a:cubicBezTo>
                    <a:pt x="213" y="124"/>
                    <a:pt x="211" y="122"/>
                    <a:pt x="212" y="124"/>
                  </a:cubicBezTo>
                  <a:cubicBezTo>
                    <a:pt x="211" y="123"/>
                    <a:pt x="210" y="122"/>
                    <a:pt x="210" y="121"/>
                  </a:cubicBezTo>
                  <a:cubicBezTo>
                    <a:pt x="208" y="121"/>
                    <a:pt x="207" y="121"/>
                    <a:pt x="205" y="121"/>
                  </a:cubicBezTo>
                  <a:cubicBezTo>
                    <a:pt x="204" y="120"/>
                    <a:pt x="203" y="118"/>
                    <a:pt x="203" y="117"/>
                  </a:cubicBezTo>
                  <a:cubicBezTo>
                    <a:pt x="199" y="115"/>
                    <a:pt x="197" y="111"/>
                    <a:pt x="193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1" y="107"/>
                    <a:pt x="193" y="113"/>
                    <a:pt x="190" y="110"/>
                  </a:cubicBezTo>
                  <a:cubicBezTo>
                    <a:pt x="192" y="109"/>
                    <a:pt x="190" y="108"/>
                    <a:pt x="189" y="106"/>
                  </a:cubicBezTo>
                  <a:cubicBezTo>
                    <a:pt x="187" y="102"/>
                    <a:pt x="183" y="102"/>
                    <a:pt x="181" y="98"/>
                  </a:cubicBezTo>
                  <a:cubicBezTo>
                    <a:pt x="181" y="98"/>
                    <a:pt x="182" y="98"/>
                    <a:pt x="182" y="98"/>
                  </a:cubicBezTo>
                  <a:cubicBezTo>
                    <a:pt x="181" y="96"/>
                    <a:pt x="179" y="94"/>
                    <a:pt x="177" y="92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6" y="88"/>
                    <a:pt x="171" y="86"/>
                    <a:pt x="168" y="83"/>
                  </a:cubicBezTo>
                  <a:cubicBezTo>
                    <a:pt x="169" y="83"/>
                    <a:pt x="169" y="83"/>
                    <a:pt x="170" y="83"/>
                  </a:cubicBezTo>
                  <a:cubicBezTo>
                    <a:pt x="169" y="81"/>
                    <a:pt x="167" y="78"/>
                    <a:pt x="164" y="78"/>
                  </a:cubicBezTo>
                  <a:cubicBezTo>
                    <a:pt x="164" y="74"/>
                    <a:pt x="163" y="77"/>
                    <a:pt x="162" y="73"/>
                  </a:cubicBezTo>
                  <a:cubicBezTo>
                    <a:pt x="163" y="72"/>
                    <a:pt x="163" y="73"/>
                    <a:pt x="163" y="73"/>
                  </a:cubicBezTo>
                  <a:cubicBezTo>
                    <a:pt x="163" y="71"/>
                    <a:pt x="162" y="70"/>
                    <a:pt x="161" y="69"/>
                  </a:cubicBezTo>
                  <a:cubicBezTo>
                    <a:pt x="158" y="67"/>
                    <a:pt x="155" y="67"/>
                    <a:pt x="154" y="63"/>
                  </a:cubicBezTo>
                  <a:cubicBezTo>
                    <a:pt x="156" y="61"/>
                    <a:pt x="156" y="65"/>
                    <a:pt x="158" y="64"/>
                  </a:cubicBezTo>
                  <a:cubicBezTo>
                    <a:pt x="157" y="63"/>
                    <a:pt x="156" y="63"/>
                    <a:pt x="156" y="62"/>
                  </a:cubicBezTo>
                  <a:cubicBezTo>
                    <a:pt x="158" y="62"/>
                    <a:pt x="157" y="61"/>
                    <a:pt x="158" y="61"/>
                  </a:cubicBezTo>
                  <a:cubicBezTo>
                    <a:pt x="158" y="60"/>
                    <a:pt x="154" y="60"/>
                    <a:pt x="154" y="59"/>
                  </a:cubicBezTo>
                  <a:cubicBezTo>
                    <a:pt x="153" y="60"/>
                    <a:pt x="153" y="60"/>
                    <a:pt x="154" y="61"/>
                  </a:cubicBezTo>
                  <a:cubicBezTo>
                    <a:pt x="151" y="61"/>
                    <a:pt x="151" y="57"/>
                    <a:pt x="150" y="56"/>
                  </a:cubicBezTo>
                  <a:cubicBezTo>
                    <a:pt x="150" y="56"/>
                    <a:pt x="150" y="58"/>
                    <a:pt x="149" y="58"/>
                  </a:cubicBezTo>
                  <a:cubicBezTo>
                    <a:pt x="148" y="56"/>
                    <a:pt x="145" y="56"/>
                    <a:pt x="143" y="55"/>
                  </a:cubicBezTo>
                  <a:cubicBezTo>
                    <a:pt x="143" y="51"/>
                    <a:pt x="146" y="55"/>
                    <a:pt x="148" y="54"/>
                  </a:cubicBezTo>
                  <a:cubicBezTo>
                    <a:pt x="149" y="53"/>
                    <a:pt x="150" y="52"/>
                    <a:pt x="151" y="52"/>
                  </a:cubicBezTo>
                  <a:cubicBezTo>
                    <a:pt x="151" y="50"/>
                    <a:pt x="148" y="49"/>
                    <a:pt x="147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6" y="45"/>
                    <a:pt x="143" y="43"/>
                    <a:pt x="143" y="40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0"/>
                    <a:pt x="141" y="39"/>
                  </a:cubicBezTo>
                  <a:cubicBezTo>
                    <a:pt x="142" y="39"/>
                    <a:pt x="142" y="37"/>
                    <a:pt x="143" y="37"/>
                  </a:cubicBezTo>
                  <a:cubicBezTo>
                    <a:pt x="140" y="37"/>
                    <a:pt x="140" y="31"/>
                    <a:pt x="137" y="31"/>
                  </a:cubicBezTo>
                  <a:cubicBezTo>
                    <a:pt x="137" y="30"/>
                    <a:pt x="139" y="30"/>
                    <a:pt x="140" y="30"/>
                  </a:cubicBezTo>
                  <a:cubicBezTo>
                    <a:pt x="140" y="32"/>
                    <a:pt x="139" y="33"/>
                    <a:pt x="141" y="33"/>
                  </a:cubicBezTo>
                  <a:cubicBezTo>
                    <a:pt x="140" y="32"/>
                    <a:pt x="141" y="31"/>
                    <a:pt x="142" y="31"/>
                  </a:cubicBezTo>
                  <a:cubicBezTo>
                    <a:pt x="139" y="30"/>
                    <a:pt x="138" y="26"/>
                    <a:pt x="136" y="26"/>
                  </a:cubicBezTo>
                  <a:cubicBezTo>
                    <a:pt x="137" y="24"/>
                    <a:pt x="137" y="23"/>
                    <a:pt x="139" y="23"/>
                  </a:cubicBezTo>
                  <a:cubicBezTo>
                    <a:pt x="138" y="19"/>
                    <a:pt x="134" y="26"/>
                    <a:pt x="134" y="21"/>
                  </a:cubicBezTo>
                  <a:cubicBezTo>
                    <a:pt x="135" y="18"/>
                    <a:pt x="136" y="23"/>
                    <a:pt x="13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41" y="18"/>
                    <a:pt x="133" y="19"/>
                    <a:pt x="133" y="16"/>
                  </a:cubicBezTo>
                  <a:cubicBezTo>
                    <a:pt x="136" y="16"/>
                    <a:pt x="135" y="18"/>
                    <a:pt x="137" y="16"/>
                  </a:cubicBezTo>
                  <a:cubicBezTo>
                    <a:pt x="136" y="13"/>
                    <a:pt x="133" y="12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8"/>
                    <a:pt x="135" y="5"/>
                    <a:pt x="135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5" y="3"/>
                    <a:pt x="137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1"/>
                    <a:pt x="133" y="3"/>
                    <a:pt x="134" y="5"/>
                  </a:cubicBezTo>
                  <a:cubicBezTo>
                    <a:pt x="133" y="3"/>
                    <a:pt x="131" y="7"/>
                    <a:pt x="129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6" y="10"/>
                    <a:pt x="125" y="16"/>
                    <a:pt x="124" y="22"/>
                  </a:cubicBezTo>
                  <a:cubicBezTo>
                    <a:pt x="127" y="26"/>
                    <a:pt x="124" y="29"/>
                    <a:pt x="126" y="32"/>
                  </a:cubicBezTo>
                  <a:cubicBezTo>
                    <a:pt x="129" y="32"/>
                    <a:pt x="127" y="33"/>
                    <a:pt x="128" y="36"/>
                  </a:cubicBezTo>
                  <a:cubicBezTo>
                    <a:pt x="128" y="34"/>
                    <a:pt x="126" y="36"/>
                    <a:pt x="126" y="37"/>
                  </a:cubicBezTo>
                  <a:cubicBezTo>
                    <a:pt x="127" y="38"/>
                    <a:pt x="127" y="39"/>
                    <a:pt x="128" y="39"/>
                  </a:cubicBezTo>
                  <a:cubicBezTo>
                    <a:pt x="127" y="40"/>
                    <a:pt x="126" y="45"/>
                    <a:pt x="128" y="46"/>
                  </a:cubicBezTo>
                  <a:cubicBezTo>
                    <a:pt x="128" y="48"/>
                    <a:pt x="127" y="46"/>
                    <a:pt x="126" y="45"/>
                  </a:cubicBezTo>
                  <a:cubicBezTo>
                    <a:pt x="125" y="47"/>
                    <a:pt x="128" y="47"/>
                    <a:pt x="127" y="48"/>
                  </a:cubicBezTo>
                  <a:cubicBezTo>
                    <a:pt x="127" y="48"/>
                    <a:pt x="127" y="48"/>
                    <a:pt x="127" y="47"/>
                  </a:cubicBezTo>
                  <a:cubicBezTo>
                    <a:pt x="128" y="50"/>
                    <a:pt x="128" y="53"/>
                    <a:pt x="129" y="56"/>
                  </a:cubicBezTo>
                  <a:cubicBezTo>
                    <a:pt x="131" y="55"/>
                    <a:pt x="131" y="58"/>
                    <a:pt x="132" y="59"/>
                  </a:cubicBezTo>
                  <a:cubicBezTo>
                    <a:pt x="131" y="59"/>
                    <a:pt x="132" y="61"/>
                    <a:pt x="132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7" y="64"/>
                    <a:pt x="134" y="66"/>
                    <a:pt x="136" y="6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8" y="68"/>
                    <a:pt x="138" y="72"/>
                    <a:pt x="138" y="75"/>
                  </a:cubicBezTo>
                  <a:cubicBezTo>
                    <a:pt x="150" y="84"/>
                    <a:pt x="148" y="96"/>
                    <a:pt x="160" y="107"/>
                  </a:cubicBezTo>
                  <a:cubicBezTo>
                    <a:pt x="162" y="107"/>
                    <a:pt x="161" y="105"/>
                    <a:pt x="162" y="105"/>
                  </a:cubicBezTo>
                  <a:cubicBezTo>
                    <a:pt x="164" y="106"/>
                    <a:pt x="164" y="106"/>
                    <a:pt x="165" y="107"/>
                  </a:cubicBezTo>
                  <a:cubicBezTo>
                    <a:pt x="165" y="106"/>
                    <a:pt x="164" y="107"/>
                    <a:pt x="165" y="106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4"/>
                    <a:pt x="161" y="104"/>
                    <a:pt x="161" y="103"/>
                  </a:cubicBezTo>
                  <a:cubicBezTo>
                    <a:pt x="162" y="104"/>
                    <a:pt x="164" y="103"/>
                    <a:pt x="165" y="105"/>
                  </a:cubicBezTo>
                  <a:cubicBezTo>
                    <a:pt x="164" y="105"/>
                    <a:pt x="164" y="105"/>
                    <a:pt x="164" y="104"/>
                  </a:cubicBezTo>
                  <a:cubicBezTo>
                    <a:pt x="165" y="106"/>
                    <a:pt x="165" y="105"/>
                    <a:pt x="166" y="106"/>
                  </a:cubicBezTo>
                  <a:cubicBezTo>
                    <a:pt x="167" y="108"/>
                    <a:pt x="167" y="107"/>
                    <a:pt x="166" y="108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2" y="111"/>
                    <a:pt x="172" y="115"/>
                    <a:pt x="173" y="115"/>
                  </a:cubicBezTo>
                  <a:cubicBezTo>
                    <a:pt x="171" y="116"/>
                    <a:pt x="170" y="114"/>
                    <a:pt x="168" y="114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1" y="117"/>
                    <a:pt x="172" y="117"/>
                    <a:pt x="172" y="118"/>
                  </a:cubicBezTo>
                  <a:cubicBezTo>
                    <a:pt x="172" y="118"/>
                    <a:pt x="172" y="118"/>
                    <a:pt x="171" y="118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71" y="119"/>
                    <a:pt x="174" y="120"/>
                    <a:pt x="172" y="121"/>
                  </a:cubicBezTo>
                  <a:cubicBezTo>
                    <a:pt x="176" y="125"/>
                    <a:pt x="179" y="124"/>
                    <a:pt x="181" y="129"/>
                  </a:cubicBezTo>
                  <a:cubicBezTo>
                    <a:pt x="181" y="128"/>
                    <a:pt x="184" y="127"/>
                    <a:pt x="185" y="129"/>
                  </a:cubicBezTo>
                  <a:cubicBezTo>
                    <a:pt x="185" y="129"/>
                    <a:pt x="185" y="130"/>
                    <a:pt x="185" y="130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4"/>
                    <a:pt x="190" y="134"/>
                    <a:pt x="192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3" y="137"/>
                    <a:pt x="194" y="138"/>
                    <a:pt x="196" y="139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6" y="142"/>
                    <a:pt x="198" y="138"/>
                    <a:pt x="199" y="141"/>
                  </a:cubicBezTo>
                  <a:cubicBezTo>
                    <a:pt x="200" y="139"/>
                    <a:pt x="200" y="138"/>
                    <a:pt x="200" y="136"/>
                  </a:cubicBezTo>
                  <a:cubicBezTo>
                    <a:pt x="200" y="138"/>
                    <a:pt x="202" y="140"/>
                    <a:pt x="202" y="138"/>
                  </a:cubicBezTo>
                  <a:cubicBezTo>
                    <a:pt x="205" y="139"/>
                    <a:pt x="203" y="139"/>
                    <a:pt x="203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7" y="141"/>
                    <a:pt x="205" y="142"/>
                    <a:pt x="203" y="142"/>
                  </a:cubicBezTo>
                  <a:cubicBezTo>
                    <a:pt x="206" y="142"/>
                    <a:pt x="207" y="144"/>
                    <a:pt x="208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1" y="147"/>
                    <a:pt x="213" y="148"/>
                    <a:pt x="214" y="15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3" y="152"/>
                    <a:pt x="213" y="150"/>
                    <a:pt x="214" y="150"/>
                  </a:cubicBezTo>
                  <a:cubicBezTo>
                    <a:pt x="216" y="151"/>
                    <a:pt x="216" y="152"/>
                    <a:pt x="216" y="154"/>
                  </a:cubicBezTo>
                  <a:cubicBezTo>
                    <a:pt x="221" y="154"/>
                    <a:pt x="221" y="161"/>
                    <a:pt x="225" y="159"/>
                  </a:cubicBezTo>
                  <a:close/>
                  <a:moveTo>
                    <a:pt x="67" y="165"/>
                  </a:moveTo>
                  <a:cubicBezTo>
                    <a:pt x="67" y="165"/>
                    <a:pt x="67" y="165"/>
                    <a:pt x="67" y="165"/>
                  </a:cubicBezTo>
                  <a:cubicBezTo>
                    <a:pt x="66" y="165"/>
                    <a:pt x="66" y="166"/>
                    <a:pt x="67" y="165"/>
                  </a:cubicBezTo>
                  <a:close/>
                  <a:moveTo>
                    <a:pt x="87" y="165"/>
                  </a:moveTo>
                  <a:cubicBezTo>
                    <a:pt x="84" y="166"/>
                    <a:pt x="85" y="165"/>
                    <a:pt x="85" y="164"/>
                  </a:cubicBezTo>
                  <a:cubicBezTo>
                    <a:pt x="87" y="165"/>
                    <a:pt x="89" y="164"/>
                    <a:pt x="91" y="165"/>
                  </a:cubicBezTo>
                  <a:cubicBezTo>
                    <a:pt x="90" y="164"/>
                    <a:pt x="90" y="164"/>
                    <a:pt x="90" y="163"/>
                  </a:cubicBezTo>
                  <a:cubicBezTo>
                    <a:pt x="91" y="163"/>
                    <a:pt x="92" y="164"/>
                    <a:pt x="92" y="165"/>
                  </a:cubicBezTo>
                  <a:cubicBezTo>
                    <a:pt x="91" y="167"/>
                    <a:pt x="86" y="164"/>
                    <a:pt x="87" y="165"/>
                  </a:cubicBezTo>
                  <a:close/>
                  <a:moveTo>
                    <a:pt x="42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lose/>
                  <a:moveTo>
                    <a:pt x="54" y="174"/>
                  </a:moveTo>
                  <a:cubicBezTo>
                    <a:pt x="54" y="175"/>
                    <a:pt x="54" y="175"/>
                    <a:pt x="55" y="175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78" y="177"/>
                  </a:moveTo>
                  <a:cubicBezTo>
                    <a:pt x="78" y="177"/>
                    <a:pt x="79" y="177"/>
                    <a:pt x="80" y="177"/>
                  </a:cubicBezTo>
                  <a:cubicBezTo>
                    <a:pt x="80" y="177"/>
                    <a:pt x="79" y="177"/>
                    <a:pt x="78" y="177"/>
                  </a:cubicBezTo>
                  <a:close/>
                  <a:moveTo>
                    <a:pt x="226" y="173"/>
                  </a:moveTo>
                  <a:cubicBezTo>
                    <a:pt x="226" y="174"/>
                    <a:pt x="224" y="175"/>
                    <a:pt x="225" y="175"/>
                  </a:cubicBezTo>
                  <a:cubicBezTo>
                    <a:pt x="226" y="175"/>
                    <a:pt x="227" y="176"/>
                    <a:pt x="228" y="175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7" y="174"/>
                    <a:pt x="226" y="174"/>
                    <a:pt x="226" y="173"/>
                  </a:cubicBezTo>
                  <a:close/>
                  <a:moveTo>
                    <a:pt x="249" y="158"/>
                  </a:moveTo>
                  <a:cubicBezTo>
                    <a:pt x="250" y="158"/>
                    <a:pt x="251" y="157"/>
                    <a:pt x="251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6"/>
                    <a:pt x="251" y="156"/>
                    <a:pt x="251" y="155"/>
                  </a:cubicBezTo>
                  <a:cubicBezTo>
                    <a:pt x="251" y="155"/>
                    <a:pt x="250" y="155"/>
                    <a:pt x="250" y="155"/>
                  </a:cubicBezTo>
                  <a:cubicBezTo>
                    <a:pt x="248" y="157"/>
                    <a:pt x="247" y="157"/>
                    <a:pt x="249" y="158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F7797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3" name="Freeform 196"/>
            <p:cNvSpPr/>
            <p:nvPr/>
          </p:nvSpPr>
          <p:spPr bwMode="auto">
            <a:xfrm>
              <a:off x="10941579" y="3116263"/>
              <a:ext cx="9525" cy="9525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1 w 3"/>
                <a:gd name="T5" fmla="*/ 1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3"/>
                    <a:pt x="2" y="1"/>
                    <a:pt x="3" y="1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F7797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9141" y="1079065"/>
            <a:ext cx="53026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000" b="1" dirty="0" err="1" smtClean="0"/>
              <a:t>Bài</a:t>
            </a:r>
            <a:r>
              <a:rPr lang="fr-FR" sz="3000" b="1" dirty="0" smtClean="0"/>
              <a:t> 8.41 (SGK - tr67) </a:t>
            </a:r>
            <a:r>
              <a:rPr lang="fr-FR" sz="3000" b="1" dirty="0"/>
              <a:t>: </a:t>
            </a:r>
            <a:endParaRPr lang="en-US" sz="3000" dirty="0"/>
          </a:p>
          <a:p>
            <a:pPr algn="just">
              <a:lnSpc>
                <a:spcPct val="150000"/>
              </a:lnSpc>
            </a:pPr>
            <a:r>
              <a:rPr lang="fr-FR" sz="3000" dirty="0" err="1"/>
              <a:t>Vẽ</a:t>
            </a:r>
            <a:r>
              <a:rPr lang="fr-FR" sz="3000" dirty="0"/>
              <a:t> </a:t>
            </a:r>
            <a:r>
              <a:rPr lang="fr-FR" sz="3000" dirty="0" err="1"/>
              <a:t>đoạn</a:t>
            </a:r>
            <a:r>
              <a:rPr lang="fr-FR" sz="3000" dirty="0"/>
              <a:t> </a:t>
            </a:r>
            <a:r>
              <a:rPr lang="fr-FR" sz="3000" dirty="0" err="1"/>
              <a:t>thẳng</a:t>
            </a:r>
            <a:r>
              <a:rPr lang="fr-FR" sz="3000" dirty="0"/>
              <a:t> MN </a:t>
            </a:r>
            <a:r>
              <a:rPr lang="fr-FR" sz="3000" dirty="0" err="1"/>
              <a:t>dài</a:t>
            </a:r>
            <a:r>
              <a:rPr lang="fr-FR" sz="3000" dirty="0"/>
              <a:t> 7 cm </a:t>
            </a:r>
            <a:r>
              <a:rPr lang="fr-FR" sz="3000" dirty="0" err="1"/>
              <a:t>rồi</a:t>
            </a:r>
            <a:r>
              <a:rPr lang="fr-FR" sz="3000" dirty="0"/>
              <a:t> </a:t>
            </a:r>
            <a:r>
              <a:rPr lang="fr-FR" sz="3000" dirty="0" err="1"/>
              <a:t>tìm</a:t>
            </a:r>
            <a:r>
              <a:rPr lang="fr-FR" sz="3000" dirty="0"/>
              <a:t> </a:t>
            </a:r>
            <a:r>
              <a:rPr lang="fr-FR" sz="3000" dirty="0" err="1"/>
              <a:t>trung</a:t>
            </a:r>
            <a:r>
              <a:rPr lang="fr-FR" sz="3000" dirty="0"/>
              <a:t> </a:t>
            </a:r>
            <a:r>
              <a:rPr lang="fr-FR" sz="3000" dirty="0" err="1"/>
              <a:t>điểm</a:t>
            </a:r>
            <a:r>
              <a:rPr lang="fr-FR" sz="3000" dirty="0"/>
              <a:t> </a:t>
            </a:r>
            <a:r>
              <a:rPr lang="fr-FR" sz="3000" dirty="0" err="1"/>
              <a:t>của</a:t>
            </a:r>
            <a:r>
              <a:rPr lang="fr-FR" sz="3000" dirty="0"/>
              <a:t> </a:t>
            </a:r>
            <a:r>
              <a:rPr lang="fr-FR" sz="3000" dirty="0" err="1"/>
              <a:t>nó</a:t>
            </a:r>
            <a:r>
              <a:rPr lang="fr-FR" sz="3000" dirty="0"/>
              <a:t> </a:t>
            </a:r>
            <a:endParaRPr lang="en-US" sz="3000" dirty="0"/>
          </a:p>
        </p:txBody>
      </p:sp>
      <p:pic>
        <p:nvPicPr>
          <p:cNvPr id="31" name="Picture 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7702" y="4882062"/>
            <a:ext cx="7219665" cy="1270721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3424305" y="4784721"/>
            <a:ext cx="457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5567488" y="4553888"/>
            <a:ext cx="285633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3274178" y="4553888"/>
            <a:ext cx="600361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 flipH="1">
            <a:off x="7832732" y="4553888"/>
            <a:ext cx="554114" cy="461665"/>
          </a:xfrm>
          <a:prstGeom prst="rect">
            <a:avLst/>
          </a:prstGeom>
          <a:solidFill>
            <a:sysClr val="window" lastClr="FFFFFF">
              <a:alpha val="2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380" y="4256310"/>
            <a:ext cx="77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M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77246" y="4256939"/>
            <a:ext cx="77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N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17800" y="4256310"/>
            <a:ext cx="77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O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8050" y="1577969"/>
            <a:ext cx="4756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/>
              <a:t>Vì</a:t>
            </a:r>
            <a:r>
              <a:rPr lang="en-US" sz="3000" dirty="0"/>
              <a:t> O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MN </a:t>
            </a:r>
            <a:r>
              <a:rPr lang="en-US" sz="3000" dirty="0" err="1"/>
              <a:t>nên</a:t>
            </a:r>
            <a:r>
              <a:rPr lang="en-US" sz="3000" dirty="0"/>
              <a:t> </a:t>
            </a:r>
            <a:r>
              <a:rPr lang="en-US" sz="3000" dirty="0" smtClean="0"/>
              <a:t>MO = NO = 3,5 </a:t>
            </a:r>
            <a:r>
              <a:rPr lang="en-US" sz="3000" dirty="0"/>
              <a:t>cm</a:t>
            </a:r>
            <a:r>
              <a:rPr lang="en-US" sz="3000" dirty="0" smtClean="0"/>
              <a:t>. </a:t>
            </a:r>
            <a:endParaRPr lang="en-US" sz="3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  <p:bldP spid="34" grpId="0" animBg="1"/>
      <p:bldP spid="35" grpId="0" animBg="1"/>
      <p:bldP spid="36" grpId="0" animBg="1"/>
      <p:bldP spid="6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911407" y="1698064"/>
            <a:ext cx="45719" cy="3703199"/>
            <a:chOff x="4597501" y="2216030"/>
            <a:chExt cx="45719" cy="3703199"/>
          </a:xfrm>
          <a:solidFill>
            <a:srgbClr val="5F7797"/>
          </a:solidFill>
        </p:grpSpPr>
        <p:sp>
          <p:nvSpPr>
            <p:cNvPr id="25" name="Freeform 548"/>
            <p:cNvSpPr>
              <a:spLocks noEditPoints="1"/>
            </p:cNvSpPr>
            <p:nvPr/>
          </p:nvSpPr>
          <p:spPr bwMode="auto">
            <a:xfrm rot="16200000" flipV="1">
              <a:off x="4438472" y="237505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6" name="Freeform 548"/>
            <p:cNvSpPr>
              <a:spLocks noEditPoints="1"/>
            </p:cNvSpPr>
            <p:nvPr/>
          </p:nvSpPr>
          <p:spPr bwMode="auto">
            <a:xfrm rot="16200000" flipV="1">
              <a:off x="4438472" y="279248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7" name="Freeform 548"/>
            <p:cNvSpPr>
              <a:spLocks noEditPoints="1"/>
            </p:cNvSpPr>
            <p:nvPr/>
          </p:nvSpPr>
          <p:spPr bwMode="auto">
            <a:xfrm rot="16200000" flipV="1">
              <a:off x="4438472" y="320991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8" name="Freeform 548"/>
            <p:cNvSpPr>
              <a:spLocks noEditPoints="1"/>
            </p:cNvSpPr>
            <p:nvPr/>
          </p:nvSpPr>
          <p:spPr bwMode="auto">
            <a:xfrm rot="16200000" flipV="1">
              <a:off x="4438472" y="3627343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9" name="Freeform 548"/>
            <p:cNvSpPr>
              <a:spLocks noEditPoints="1"/>
            </p:cNvSpPr>
            <p:nvPr/>
          </p:nvSpPr>
          <p:spPr bwMode="auto">
            <a:xfrm rot="16200000" flipV="1">
              <a:off x="4438472" y="404477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0" name="Freeform 548"/>
            <p:cNvSpPr>
              <a:spLocks noEditPoints="1"/>
            </p:cNvSpPr>
            <p:nvPr/>
          </p:nvSpPr>
          <p:spPr bwMode="auto">
            <a:xfrm rot="16200000" flipV="1">
              <a:off x="4438472" y="446219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1" name="Freeform 548"/>
            <p:cNvSpPr>
              <a:spLocks noEditPoints="1"/>
            </p:cNvSpPr>
            <p:nvPr/>
          </p:nvSpPr>
          <p:spPr bwMode="auto">
            <a:xfrm rot="16200000" flipV="1">
              <a:off x="4438472" y="487962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2" name="Freeform 548"/>
            <p:cNvSpPr>
              <a:spLocks noEditPoints="1"/>
            </p:cNvSpPr>
            <p:nvPr/>
          </p:nvSpPr>
          <p:spPr bwMode="auto">
            <a:xfrm rot="16200000" flipV="1">
              <a:off x="4438472" y="529705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7" name="Freeform 548"/>
            <p:cNvSpPr>
              <a:spLocks noEditPoints="1"/>
            </p:cNvSpPr>
            <p:nvPr/>
          </p:nvSpPr>
          <p:spPr bwMode="auto">
            <a:xfrm rot="16200000" flipV="1">
              <a:off x="4438472" y="571448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84" name="Freeform 9"/>
          <p:cNvSpPr>
            <a:spLocks noEditPoints="1"/>
          </p:cNvSpPr>
          <p:nvPr/>
        </p:nvSpPr>
        <p:spPr bwMode="auto">
          <a:xfrm>
            <a:off x="288093" y="2043301"/>
            <a:ext cx="1555342" cy="1128112"/>
          </a:xfrm>
          <a:custGeom>
            <a:avLst/>
            <a:gdLst>
              <a:gd name="T0" fmla="*/ 28 w 270"/>
              <a:gd name="T1" fmla="*/ 189 h 195"/>
              <a:gd name="T2" fmla="*/ 2 w 270"/>
              <a:gd name="T3" fmla="*/ 55 h 195"/>
              <a:gd name="T4" fmla="*/ 123 w 270"/>
              <a:gd name="T5" fmla="*/ 1 h 195"/>
              <a:gd name="T6" fmla="*/ 266 w 270"/>
              <a:gd name="T7" fmla="*/ 117 h 195"/>
              <a:gd name="T8" fmla="*/ 88 w 270"/>
              <a:gd name="T9" fmla="*/ 136 h 195"/>
              <a:gd name="T10" fmla="*/ 141 w 270"/>
              <a:gd name="T11" fmla="*/ 117 h 195"/>
              <a:gd name="T12" fmla="*/ 119 w 270"/>
              <a:gd name="T13" fmla="*/ 98 h 195"/>
              <a:gd name="T14" fmla="*/ 151 w 270"/>
              <a:gd name="T15" fmla="*/ 81 h 195"/>
              <a:gd name="T16" fmla="*/ 134 w 270"/>
              <a:gd name="T17" fmla="*/ 64 h 195"/>
              <a:gd name="T18" fmla="*/ 174 w 270"/>
              <a:gd name="T19" fmla="*/ 82 h 195"/>
              <a:gd name="T20" fmla="*/ 180 w 270"/>
              <a:gd name="T21" fmla="*/ 86 h 195"/>
              <a:gd name="T22" fmla="*/ 155 w 270"/>
              <a:gd name="T23" fmla="*/ 32 h 195"/>
              <a:gd name="T24" fmla="*/ 42 w 270"/>
              <a:gd name="T25" fmla="*/ 19 h 195"/>
              <a:gd name="T26" fmla="*/ 168 w 270"/>
              <a:gd name="T27" fmla="*/ 133 h 195"/>
              <a:gd name="T28" fmla="*/ 172 w 270"/>
              <a:gd name="T29" fmla="*/ 112 h 195"/>
              <a:gd name="T30" fmla="*/ 152 w 270"/>
              <a:gd name="T31" fmla="*/ 142 h 195"/>
              <a:gd name="T32" fmla="*/ 78 w 270"/>
              <a:gd name="T33" fmla="*/ 128 h 195"/>
              <a:gd name="T34" fmla="*/ 52 w 270"/>
              <a:gd name="T35" fmla="*/ 175 h 195"/>
              <a:gd name="T36" fmla="*/ 126 w 270"/>
              <a:gd name="T37" fmla="*/ 180 h 195"/>
              <a:gd name="T38" fmla="*/ 139 w 270"/>
              <a:gd name="T39" fmla="*/ 150 h 195"/>
              <a:gd name="T40" fmla="*/ 15 w 270"/>
              <a:gd name="T41" fmla="*/ 146 h 195"/>
              <a:gd name="T42" fmla="*/ 28 w 270"/>
              <a:gd name="T43" fmla="*/ 149 h 195"/>
              <a:gd name="T44" fmla="*/ 41 w 270"/>
              <a:gd name="T45" fmla="*/ 174 h 195"/>
              <a:gd name="T46" fmla="*/ 98 w 270"/>
              <a:gd name="T47" fmla="*/ 119 h 195"/>
              <a:gd name="T48" fmla="*/ 254 w 270"/>
              <a:gd name="T49" fmla="*/ 74 h 195"/>
              <a:gd name="T50" fmla="*/ 232 w 270"/>
              <a:gd name="T51" fmla="*/ 75 h 195"/>
              <a:gd name="T52" fmla="*/ 219 w 270"/>
              <a:gd name="T53" fmla="*/ 72 h 195"/>
              <a:gd name="T54" fmla="*/ 83 w 270"/>
              <a:gd name="T55" fmla="*/ 73 h 195"/>
              <a:gd name="T56" fmla="*/ 117 w 270"/>
              <a:gd name="T57" fmla="*/ 84 h 195"/>
              <a:gd name="T58" fmla="*/ 211 w 270"/>
              <a:gd name="T59" fmla="*/ 114 h 195"/>
              <a:gd name="T60" fmla="*/ 121 w 270"/>
              <a:gd name="T61" fmla="*/ 5 h 195"/>
              <a:gd name="T62" fmla="*/ 185 w 270"/>
              <a:gd name="T63" fmla="*/ 115 h 195"/>
              <a:gd name="T64" fmla="*/ 137 w 270"/>
              <a:gd name="T65" fmla="*/ 25 h 195"/>
              <a:gd name="T66" fmla="*/ 248 w 270"/>
              <a:gd name="T67" fmla="*/ 116 h 195"/>
              <a:gd name="T68" fmla="*/ 191 w 270"/>
              <a:gd name="T69" fmla="*/ 79 h 195"/>
              <a:gd name="T70" fmla="*/ 198 w 270"/>
              <a:gd name="T71" fmla="*/ 89 h 195"/>
              <a:gd name="T72" fmla="*/ 65 w 270"/>
              <a:gd name="T73" fmla="*/ 69 h 195"/>
              <a:gd name="T74" fmla="*/ 250 w 270"/>
              <a:gd name="T75" fmla="*/ 111 h 195"/>
              <a:gd name="T76" fmla="*/ 74 w 270"/>
              <a:gd name="T77" fmla="*/ 53 h 195"/>
              <a:gd name="T78" fmla="*/ 33 w 270"/>
              <a:gd name="T79" fmla="*/ 180 h 195"/>
              <a:gd name="T80" fmla="*/ 120 w 270"/>
              <a:gd name="T81" fmla="*/ 112 h 195"/>
              <a:gd name="T82" fmla="*/ 17 w 270"/>
              <a:gd name="T83" fmla="*/ 11 h 195"/>
              <a:gd name="T84" fmla="*/ 140 w 270"/>
              <a:gd name="T85" fmla="*/ 175 h 195"/>
              <a:gd name="T86" fmla="*/ 64 w 270"/>
              <a:gd name="T87" fmla="*/ 148 h 195"/>
              <a:gd name="T88" fmla="*/ 127 w 270"/>
              <a:gd name="T89" fmla="*/ 36 h 195"/>
              <a:gd name="T90" fmla="*/ 221 w 270"/>
              <a:gd name="T91" fmla="*/ 127 h 195"/>
              <a:gd name="T92" fmla="*/ 104 w 270"/>
              <a:gd name="T93" fmla="*/ 62 h 195"/>
              <a:gd name="T94" fmla="*/ 62 w 270"/>
              <a:gd name="T95" fmla="*/ 44 h 195"/>
              <a:gd name="T96" fmla="*/ 247 w 270"/>
              <a:gd name="T97" fmla="*/ 65 h 195"/>
              <a:gd name="T98" fmla="*/ 264 w 270"/>
              <a:gd name="T99" fmla="*/ 115 h 195"/>
              <a:gd name="T100" fmla="*/ 67 w 270"/>
              <a:gd name="T101" fmla="*/ 77 h 195"/>
              <a:gd name="T102" fmla="*/ 86 w 270"/>
              <a:gd name="T103" fmla="*/ 86 h 195"/>
              <a:gd name="T104" fmla="*/ 245 w 270"/>
              <a:gd name="T105" fmla="*/ 135 h 195"/>
              <a:gd name="T106" fmla="*/ 260 w 270"/>
              <a:gd name="T107" fmla="*/ 116 h 195"/>
              <a:gd name="T108" fmla="*/ 162 w 270"/>
              <a:gd name="T109" fmla="*/ 56 h 195"/>
              <a:gd name="T110" fmla="*/ 172 w 270"/>
              <a:gd name="T111" fmla="*/ 9 h 195"/>
              <a:gd name="T112" fmla="*/ 51 w 270"/>
              <a:gd name="T113" fmla="*/ 119 h 195"/>
              <a:gd name="T114" fmla="*/ 17 w 270"/>
              <a:gd name="T115" fmla="*/ 65 h 195"/>
              <a:gd name="T116" fmla="*/ 234 w 270"/>
              <a:gd name="T117" fmla="*/ 123 h 195"/>
              <a:gd name="T118" fmla="*/ 164 w 270"/>
              <a:gd name="T119" fmla="*/ 31 h 195"/>
              <a:gd name="T120" fmla="*/ 4 w 270"/>
              <a:gd name="T121" fmla="*/ 54 h 195"/>
              <a:gd name="T122" fmla="*/ 56 w 270"/>
              <a:gd name="T123" fmla="*/ 1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" h="195">
                <a:moveTo>
                  <a:pt x="142" y="192"/>
                </a:moveTo>
                <a:cubicBezTo>
                  <a:pt x="142" y="192"/>
                  <a:pt x="141" y="192"/>
                  <a:pt x="141" y="192"/>
                </a:cubicBezTo>
                <a:cubicBezTo>
                  <a:pt x="136" y="192"/>
                  <a:pt x="131" y="192"/>
                  <a:pt x="126" y="192"/>
                </a:cubicBezTo>
                <a:cubicBezTo>
                  <a:pt x="126" y="193"/>
                  <a:pt x="126" y="193"/>
                  <a:pt x="126" y="192"/>
                </a:cubicBezTo>
                <a:cubicBezTo>
                  <a:pt x="124" y="192"/>
                  <a:pt x="123" y="192"/>
                  <a:pt x="123" y="190"/>
                </a:cubicBezTo>
                <a:cubicBezTo>
                  <a:pt x="123" y="189"/>
                  <a:pt x="123" y="188"/>
                  <a:pt x="123" y="187"/>
                </a:cubicBezTo>
                <a:cubicBezTo>
                  <a:pt x="123" y="187"/>
                  <a:pt x="123" y="186"/>
                  <a:pt x="122" y="186"/>
                </a:cubicBezTo>
                <a:cubicBezTo>
                  <a:pt x="121" y="185"/>
                  <a:pt x="121" y="184"/>
                  <a:pt x="121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1"/>
                  <a:pt x="122" y="179"/>
                  <a:pt x="122" y="177"/>
                </a:cubicBezTo>
                <a:cubicBezTo>
                  <a:pt x="122" y="174"/>
                  <a:pt x="122" y="171"/>
                  <a:pt x="122" y="168"/>
                </a:cubicBezTo>
                <a:cubicBezTo>
                  <a:pt x="122" y="164"/>
                  <a:pt x="121" y="160"/>
                  <a:pt x="120" y="156"/>
                </a:cubicBezTo>
                <a:cubicBezTo>
                  <a:pt x="118" y="152"/>
                  <a:pt x="116" y="150"/>
                  <a:pt x="113" y="147"/>
                </a:cubicBezTo>
                <a:cubicBezTo>
                  <a:pt x="111" y="146"/>
                  <a:pt x="108" y="144"/>
                  <a:pt x="105" y="143"/>
                </a:cubicBezTo>
                <a:cubicBezTo>
                  <a:pt x="103" y="143"/>
                  <a:pt x="101" y="143"/>
                  <a:pt x="98" y="143"/>
                </a:cubicBezTo>
                <a:cubicBezTo>
                  <a:pt x="94" y="143"/>
                  <a:pt x="90" y="143"/>
                  <a:pt x="85" y="144"/>
                </a:cubicBezTo>
                <a:cubicBezTo>
                  <a:pt x="82" y="144"/>
                  <a:pt x="79" y="145"/>
                  <a:pt x="76" y="147"/>
                </a:cubicBezTo>
                <a:cubicBezTo>
                  <a:pt x="75" y="147"/>
                  <a:pt x="75" y="147"/>
                  <a:pt x="75" y="148"/>
                </a:cubicBezTo>
                <a:cubicBezTo>
                  <a:pt x="71" y="152"/>
                  <a:pt x="69" y="157"/>
                  <a:pt x="68" y="163"/>
                </a:cubicBezTo>
                <a:cubicBezTo>
                  <a:pt x="68" y="164"/>
                  <a:pt x="68" y="165"/>
                  <a:pt x="68" y="166"/>
                </a:cubicBezTo>
                <a:cubicBezTo>
                  <a:pt x="68" y="171"/>
                  <a:pt x="68" y="176"/>
                  <a:pt x="69" y="181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0" y="183"/>
                  <a:pt x="70" y="183"/>
                  <a:pt x="68" y="184"/>
                </a:cubicBezTo>
                <a:cubicBezTo>
                  <a:pt x="68" y="184"/>
                  <a:pt x="68" y="185"/>
                  <a:pt x="68" y="185"/>
                </a:cubicBezTo>
                <a:cubicBezTo>
                  <a:pt x="68" y="185"/>
                  <a:pt x="69" y="186"/>
                  <a:pt x="69" y="186"/>
                </a:cubicBezTo>
                <a:cubicBezTo>
                  <a:pt x="69" y="187"/>
                  <a:pt x="69" y="188"/>
                  <a:pt x="68" y="188"/>
                </a:cubicBezTo>
                <a:cubicBezTo>
                  <a:pt x="66" y="189"/>
                  <a:pt x="64" y="189"/>
                  <a:pt x="62" y="189"/>
                </a:cubicBezTo>
                <a:cubicBezTo>
                  <a:pt x="56" y="189"/>
                  <a:pt x="50" y="189"/>
                  <a:pt x="44" y="189"/>
                </a:cubicBezTo>
                <a:cubicBezTo>
                  <a:pt x="43" y="189"/>
                  <a:pt x="42" y="189"/>
                  <a:pt x="41" y="189"/>
                </a:cubicBezTo>
                <a:cubicBezTo>
                  <a:pt x="41" y="190"/>
                  <a:pt x="41" y="190"/>
                  <a:pt x="40" y="190"/>
                </a:cubicBezTo>
                <a:cubicBezTo>
                  <a:pt x="40" y="191"/>
                  <a:pt x="39" y="192"/>
                  <a:pt x="38" y="191"/>
                </a:cubicBezTo>
                <a:cubicBezTo>
                  <a:pt x="35" y="191"/>
                  <a:pt x="32" y="190"/>
                  <a:pt x="30" y="189"/>
                </a:cubicBezTo>
                <a:cubicBezTo>
                  <a:pt x="29" y="189"/>
                  <a:pt x="29" y="189"/>
                  <a:pt x="28" y="189"/>
                </a:cubicBezTo>
                <a:cubicBezTo>
                  <a:pt x="24" y="189"/>
                  <a:pt x="19" y="189"/>
                  <a:pt x="15" y="189"/>
                </a:cubicBezTo>
                <a:cubicBezTo>
                  <a:pt x="14" y="189"/>
                  <a:pt x="13" y="189"/>
                  <a:pt x="11" y="188"/>
                </a:cubicBezTo>
                <a:cubicBezTo>
                  <a:pt x="11" y="188"/>
                  <a:pt x="11" y="188"/>
                  <a:pt x="11" y="187"/>
                </a:cubicBezTo>
                <a:cubicBezTo>
                  <a:pt x="9" y="187"/>
                  <a:pt x="8" y="187"/>
                  <a:pt x="6" y="186"/>
                </a:cubicBezTo>
                <a:cubicBezTo>
                  <a:pt x="4" y="186"/>
                  <a:pt x="4" y="185"/>
                  <a:pt x="4" y="183"/>
                </a:cubicBezTo>
                <a:cubicBezTo>
                  <a:pt x="4" y="177"/>
                  <a:pt x="4" y="172"/>
                  <a:pt x="4" y="166"/>
                </a:cubicBezTo>
                <a:cubicBezTo>
                  <a:pt x="4" y="164"/>
                  <a:pt x="4" y="162"/>
                  <a:pt x="3" y="160"/>
                </a:cubicBezTo>
                <a:cubicBezTo>
                  <a:pt x="3" y="159"/>
                  <a:pt x="3" y="159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7"/>
                  <a:pt x="4" y="157"/>
                  <a:pt x="4" y="156"/>
                </a:cubicBezTo>
                <a:cubicBezTo>
                  <a:pt x="4" y="145"/>
                  <a:pt x="4" y="133"/>
                  <a:pt x="4" y="121"/>
                </a:cubicBezTo>
                <a:cubicBezTo>
                  <a:pt x="4" y="118"/>
                  <a:pt x="5" y="117"/>
                  <a:pt x="8" y="117"/>
                </a:cubicBezTo>
                <a:cubicBezTo>
                  <a:pt x="10" y="117"/>
                  <a:pt x="11" y="117"/>
                  <a:pt x="13" y="117"/>
                </a:cubicBezTo>
                <a:cubicBezTo>
                  <a:pt x="13" y="117"/>
                  <a:pt x="14" y="117"/>
                  <a:pt x="14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8" y="117"/>
                  <a:pt x="21" y="118"/>
                  <a:pt x="23" y="118"/>
                </a:cubicBezTo>
                <a:cubicBezTo>
                  <a:pt x="27" y="119"/>
                  <a:pt x="30" y="119"/>
                  <a:pt x="34" y="120"/>
                </a:cubicBezTo>
                <a:cubicBezTo>
                  <a:pt x="39" y="120"/>
                  <a:pt x="44" y="119"/>
                  <a:pt x="48" y="116"/>
                </a:cubicBezTo>
                <a:cubicBezTo>
                  <a:pt x="50" y="115"/>
                  <a:pt x="52" y="114"/>
                  <a:pt x="54" y="112"/>
                </a:cubicBezTo>
                <a:cubicBezTo>
                  <a:pt x="55" y="112"/>
                  <a:pt x="55" y="111"/>
                  <a:pt x="56" y="110"/>
                </a:cubicBezTo>
                <a:cubicBezTo>
                  <a:pt x="58" y="105"/>
                  <a:pt x="60" y="101"/>
                  <a:pt x="60" y="96"/>
                </a:cubicBezTo>
                <a:cubicBezTo>
                  <a:pt x="60" y="92"/>
                  <a:pt x="60" y="88"/>
                  <a:pt x="59" y="85"/>
                </a:cubicBezTo>
                <a:cubicBezTo>
                  <a:pt x="58" y="79"/>
                  <a:pt x="55" y="74"/>
                  <a:pt x="52" y="70"/>
                </a:cubicBezTo>
                <a:cubicBezTo>
                  <a:pt x="51" y="69"/>
                  <a:pt x="51" y="69"/>
                  <a:pt x="50" y="69"/>
                </a:cubicBezTo>
                <a:cubicBezTo>
                  <a:pt x="47" y="68"/>
                  <a:pt x="44" y="68"/>
                  <a:pt x="41" y="68"/>
                </a:cubicBezTo>
                <a:cubicBezTo>
                  <a:pt x="38" y="67"/>
                  <a:pt x="35" y="67"/>
                  <a:pt x="32" y="67"/>
                </a:cubicBezTo>
                <a:cubicBezTo>
                  <a:pt x="26" y="68"/>
                  <a:pt x="22" y="69"/>
                  <a:pt x="17" y="70"/>
                </a:cubicBezTo>
                <a:cubicBezTo>
                  <a:pt x="14" y="71"/>
                  <a:pt x="11" y="72"/>
                  <a:pt x="8" y="73"/>
                </a:cubicBezTo>
                <a:cubicBezTo>
                  <a:pt x="8" y="73"/>
                  <a:pt x="7" y="73"/>
                  <a:pt x="7" y="74"/>
                </a:cubicBezTo>
                <a:cubicBezTo>
                  <a:pt x="6" y="74"/>
                  <a:pt x="5" y="74"/>
                  <a:pt x="4" y="73"/>
                </a:cubicBezTo>
                <a:cubicBezTo>
                  <a:pt x="4" y="71"/>
                  <a:pt x="3" y="70"/>
                  <a:pt x="3" y="68"/>
                </a:cubicBezTo>
                <a:cubicBezTo>
                  <a:pt x="3" y="66"/>
                  <a:pt x="3" y="64"/>
                  <a:pt x="2" y="62"/>
                </a:cubicBezTo>
                <a:cubicBezTo>
                  <a:pt x="2" y="60"/>
                  <a:pt x="2" y="57"/>
                  <a:pt x="2" y="55"/>
                </a:cubicBezTo>
                <a:cubicBezTo>
                  <a:pt x="0" y="54"/>
                  <a:pt x="0" y="53"/>
                  <a:pt x="0" y="51"/>
                </a:cubicBezTo>
                <a:cubicBezTo>
                  <a:pt x="1" y="48"/>
                  <a:pt x="1" y="45"/>
                  <a:pt x="1" y="42"/>
                </a:cubicBezTo>
                <a:cubicBezTo>
                  <a:pt x="1" y="37"/>
                  <a:pt x="1" y="31"/>
                  <a:pt x="1" y="25"/>
                </a:cubicBezTo>
                <a:cubicBezTo>
                  <a:pt x="1" y="22"/>
                  <a:pt x="1" y="18"/>
                  <a:pt x="1" y="15"/>
                </a:cubicBezTo>
                <a:cubicBezTo>
                  <a:pt x="1" y="12"/>
                  <a:pt x="2" y="10"/>
                  <a:pt x="3" y="8"/>
                </a:cubicBezTo>
                <a:cubicBezTo>
                  <a:pt x="3" y="7"/>
                  <a:pt x="3" y="7"/>
                  <a:pt x="4" y="6"/>
                </a:cubicBezTo>
                <a:cubicBezTo>
                  <a:pt x="4" y="6"/>
                  <a:pt x="5" y="5"/>
                  <a:pt x="6" y="5"/>
                </a:cubicBezTo>
                <a:cubicBezTo>
                  <a:pt x="7" y="5"/>
                  <a:pt x="8" y="5"/>
                  <a:pt x="8" y="5"/>
                </a:cubicBezTo>
                <a:cubicBezTo>
                  <a:pt x="10" y="6"/>
                  <a:pt x="12" y="6"/>
                  <a:pt x="13" y="6"/>
                </a:cubicBezTo>
                <a:cubicBezTo>
                  <a:pt x="20" y="6"/>
                  <a:pt x="26" y="6"/>
                  <a:pt x="32" y="6"/>
                </a:cubicBezTo>
                <a:cubicBezTo>
                  <a:pt x="36" y="6"/>
                  <a:pt x="39" y="6"/>
                  <a:pt x="42" y="5"/>
                </a:cubicBezTo>
                <a:cubicBezTo>
                  <a:pt x="46" y="4"/>
                  <a:pt x="51" y="4"/>
                  <a:pt x="55" y="3"/>
                </a:cubicBezTo>
                <a:cubicBezTo>
                  <a:pt x="57" y="2"/>
                  <a:pt x="59" y="1"/>
                  <a:pt x="61" y="1"/>
                </a:cubicBezTo>
                <a:cubicBezTo>
                  <a:pt x="62" y="0"/>
                  <a:pt x="62" y="0"/>
                  <a:pt x="63" y="0"/>
                </a:cubicBezTo>
                <a:cubicBezTo>
                  <a:pt x="64" y="1"/>
                  <a:pt x="64" y="2"/>
                  <a:pt x="64" y="3"/>
                </a:cubicBezTo>
                <a:cubicBezTo>
                  <a:pt x="63" y="5"/>
                  <a:pt x="63" y="8"/>
                  <a:pt x="63" y="10"/>
                </a:cubicBezTo>
                <a:cubicBezTo>
                  <a:pt x="63" y="13"/>
                  <a:pt x="63" y="17"/>
                  <a:pt x="63" y="20"/>
                </a:cubicBezTo>
                <a:cubicBezTo>
                  <a:pt x="63" y="22"/>
                  <a:pt x="62" y="25"/>
                  <a:pt x="63" y="27"/>
                </a:cubicBezTo>
                <a:cubicBezTo>
                  <a:pt x="64" y="37"/>
                  <a:pt x="69" y="44"/>
                  <a:pt x="77" y="49"/>
                </a:cubicBezTo>
                <a:cubicBezTo>
                  <a:pt x="78" y="50"/>
                  <a:pt x="79" y="50"/>
                  <a:pt x="81" y="51"/>
                </a:cubicBezTo>
                <a:cubicBezTo>
                  <a:pt x="85" y="52"/>
                  <a:pt x="88" y="52"/>
                  <a:pt x="92" y="52"/>
                </a:cubicBezTo>
                <a:cubicBezTo>
                  <a:pt x="97" y="52"/>
                  <a:pt x="101" y="51"/>
                  <a:pt x="106" y="49"/>
                </a:cubicBezTo>
                <a:cubicBezTo>
                  <a:pt x="108" y="48"/>
                  <a:pt x="110" y="47"/>
                  <a:pt x="113" y="46"/>
                </a:cubicBezTo>
                <a:cubicBezTo>
                  <a:pt x="113" y="45"/>
                  <a:pt x="114" y="45"/>
                  <a:pt x="115" y="44"/>
                </a:cubicBezTo>
                <a:cubicBezTo>
                  <a:pt x="117" y="40"/>
                  <a:pt x="119" y="37"/>
                  <a:pt x="120" y="32"/>
                </a:cubicBezTo>
                <a:cubicBezTo>
                  <a:pt x="121" y="30"/>
                  <a:pt x="121" y="27"/>
                  <a:pt x="121" y="25"/>
                </a:cubicBezTo>
                <a:cubicBezTo>
                  <a:pt x="122" y="22"/>
                  <a:pt x="121" y="19"/>
                  <a:pt x="120" y="16"/>
                </a:cubicBezTo>
                <a:cubicBezTo>
                  <a:pt x="119" y="14"/>
                  <a:pt x="117" y="11"/>
                  <a:pt x="116" y="9"/>
                </a:cubicBezTo>
                <a:cubicBezTo>
                  <a:pt x="116" y="8"/>
                  <a:pt x="115" y="7"/>
                  <a:pt x="115" y="6"/>
                </a:cubicBezTo>
                <a:cubicBezTo>
                  <a:pt x="115" y="5"/>
                  <a:pt x="115" y="4"/>
                  <a:pt x="116" y="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2"/>
                  <a:pt x="118" y="1"/>
                  <a:pt x="119" y="1"/>
                </a:cubicBezTo>
                <a:cubicBezTo>
                  <a:pt x="121" y="1"/>
                  <a:pt x="122" y="1"/>
                  <a:pt x="123" y="1"/>
                </a:cubicBezTo>
                <a:cubicBezTo>
                  <a:pt x="130" y="1"/>
                  <a:pt x="137" y="1"/>
                  <a:pt x="144" y="2"/>
                </a:cubicBezTo>
                <a:cubicBezTo>
                  <a:pt x="147" y="2"/>
                  <a:pt x="151" y="2"/>
                  <a:pt x="154" y="3"/>
                </a:cubicBezTo>
                <a:cubicBezTo>
                  <a:pt x="160" y="3"/>
                  <a:pt x="167" y="3"/>
                  <a:pt x="173" y="3"/>
                </a:cubicBezTo>
                <a:cubicBezTo>
                  <a:pt x="174" y="3"/>
                  <a:pt x="176" y="3"/>
                  <a:pt x="177" y="3"/>
                </a:cubicBezTo>
                <a:cubicBezTo>
                  <a:pt x="178" y="3"/>
                  <a:pt x="180" y="3"/>
                  <a:pt x="181" y="3"/>
                </a:cubicBezTo>
                <a:cubicBezTo>
                  <a:pt x="182" y="3"/>
                  <a:pt x="183" y="4"/>
                  <a:pt x="183" y="6"/>
                </a:cubicBezTo>
                <a:cubicBezTo>
                  <a:pt x="183" y="7"/>
                  <a:pt x="182" y="8"/>
                  <a:pt x="182" y="10"/>
                </a:cubicBezTo>
                <a:cubicBezTo>
                  <a:pt x="181" y="13"/>
                  <a:pt x="180" y="17"/>
                  <a:pt x="179" y="20"/>
                </a:cubicBezTo>
                <a:cubicBezTo>
                  <a:pt x="178" y="24"/>
                  <a:pt x="177" y="29"/>
                  <a:pt x="177" y="33"/>
                </a:cubicBezTo>
                <a:cubicBezTo>
                  <a:pt x="177" y="37"/>
                  <a:pt x="177" y="41"/>
                  <a:pt x="177" y="45"/>
                </a:cubicBezTo>
                <a:cubicBezTo>
                  <a:pt x="177" y="46"/>
                  <a:pt x="177" y="47"/>
                  <a:pt x="178" y="48"/>
                </a:cubicBezTo>
                <a:cubicBezTo>
                  <a:pt x="178" y="49"/>
                  <a:pt x="178" y="49"/>
                  <a:pt x="177" y="50"/>
                </a:cubicBezTo>
                <a:cubicBezTo>
                  <a:pt x="177" y="50"/>
                  <a:pt x="177" y="51"/>
                  <a:pt x="177" y="52"/>
                </a:cubicBezTo>
                <a:cubicBezTo>
                  <a:pt x="177" y="56"/>
                  <a:pt x="178" y="61"/>
                  <a:pt x="180" y="65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2" y="66"/>
                  <a:pt x="183" y="66"/>
                  <a:pt x="183" y="67"/>
                </a:cubicBezTo>
                <a:cubicBezTo>
                  <a:pt x="183" y="68"/>
                  <a:pt x="183" y="68"/>
                  <a:pt x="184" y="69"/>
                </a:cubicBezTo>
                <a:cubicBezTo>
                  <a:pt x="189" y="73"/>
                  <a:pt x="195" y="75"/>
                  <a:pt x="201" y="76"/>
                </a:cubicBezTo>
                <a:cubicBezTo>
                  <a:pt x="202" y="76"/>
                  <a:pt x="203" y="76"/>
                  <a:pt x="204" y="76"/>
                </a:cubicBezTo>
                <a:cubicBezTo>
                  <a:pt x="205" y="76"/>
                  <a:pt x="206" y="76"/>
                  <a:pt x="207" y="75"/>
                </a:cubicBezTo>
                <a:cubicBezTo>
                  <a:pt x="210" y="74"/>
                  <a:pt x="212" y="72"/>
                  <a:pt x="213" y="70"/>
                </a:cubicBezTo>
                <a:cubicBezTo>
                  <a:pt x="214" y="69"/>
                  <a:pt x="215" y="68"/>
                  <a:pt x="216" y="67"/>
                </a:cubicBezTo>
                <a:cubicBezTo>
                  <a:pt x="218" y="65"/>
                  <a:pt x="220" y="62"/>
                  <a:pt x="223" y="60"/>
                </a:cubicBezTo>
                <a:cubicBezTo>
                  <a:pt x="223" y="60"/>
                  <a:pt x="223" y="60"/>
                  <a:pt x="223" y="60"/>
                </a:cubicBezTo>
                <a:cubicBezTo>
                  <a:pt x="227" y="58"/>
                  <a:pt x="231" y="55"/>
                  <a:pt x="236" y="54"/>
                </a:cubicBezTo>
                <a:cubicBezTo>
                  <a:pt x="239" y="53"/>
                  <a:pt x="243" y="53"/>
                  <a:pt x="247" y="54"/>
                </a:cubicBezTo>
                <a:cubicBezTo>
                  <a:pt x="249" y="54"/>
                  <a:pt x="251" y="55"/>
                  <a:pt x="252" y="56"/>
                </a:cubicBezTo>
                <a:cubicBezTo>
                  <a:pt x="254" y="57"/>
                  <a:pt x="255" y="57"/>
                  <a:pt x="256" y="58"/>
                </a:cubicBezTo>
                <a:cubicBezTo>
                  <a:pt x="263" y="64"/>
                  <a:pt x="268" y="71"/>
                  <a:pt x="269" y="80"/>
                </a:cubicBezTo>
                <a:cubicBezTo>
                  <a:pt x="269" y="82"/>
                  <a:pt x="270" y="85"/>
                  <a:pt x="270" y="88"/>
                </a:cubicBezTo>
                <a:cubicBezTo>
                  <a:pt x="270" y="93"/>
                  <a:pt x="270" y="98"/>
                  <a:pt x="270" y="103"/>
                </a:cubicBezTo>
                <a:cubicBezTo>
                  <a:pt x="270" y="107"/>
                  <a:pt x="269" y="111"/>
                  <a:pt x="267" y="115"/>
                </a:cubicBezTo>
                <a:cubicBezTo>
                  <a:pt x="266" y="115"/>
                  <a:pt x="266" y="116"/>
                  <a:pt x="266" y="117"/>
                </a:cubicBezTo>
                <a:cubicBezTo>
                  <a:pt x="265" y="121"/>
                  <a:pt x="263" y="125"/>
                  <a:pt x="261" y="128"/>
                </a:cubicBezTo>
                <a:cubicBezTo>
                  <a:pt x="258" y="133"/>
                  <a:pt x="254" y="135"/>
                  <a:pt x="249" y="137"/>
                </a:cubicBezTo>
                <a:cubicBezTo>
                  <a:pt x="246" y="137"/>
                  <a:pt x="243" y="138"/>
                  <a:pt x="240" y="138"/>
                </a:cubicBezTo>
                <a:cubicBezTo>
                  <a:pt x="238" y="138"/>
                  <a:pt x="235" y="138"/>
                  <a:pt x="233" y="138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29" y="137"/>
                  <a:pt x="226" y="136"/>
                  <a:pt x="224" y="135"/>
                </a:cubicBezTo>
                <a:cubicBezTo>
                  <a:pt x="222" y="135"/>
                  <a:pt x="220" y="134"/>
                  <a:pt x="218" y="133"/>
                </a:cubicBezTo>
                <a:cubicBezTo>
                  <a:pt x="215" y="131"/>
                  <a:pt x="213" y="129"/>
                  <a:pt x="211" y="127"/>
                </a:cubicBezTo>
                <a:cubicBezTo>
                  <a:pt x="207" y="124"/>
                  <a:pt x="204" y="121"/>
                  <a:pt x="199" y="121"/>
                </a:cubicBezTo>
                <a:cubicBezTo>
                  <a:pt x="197" y="120"/>
                  <a:pt x="195" y="120"/>
                  <a:pt x="193" y="120"/>
                </a:cubicBezTo>
                <a:cubicBezTo>
                  <a:pt x="193" y="120"/>
                  <a:pt x="192" y="120"/>
                  <a:pt x="192" y="121"/>
                </a:cubicBezTo>
                <a:cubicBezTo>
                  <a:pt x="190" y="123"/>
                  <a:pt x="189" y="125"/>
                  <a:pt x="188" y="127"/>
                </a:cubicBezTo>
                <a:cubicBezTo>
                  <a:pt x="187" y="131"/>
                  <a:pt x="186" y="135"/>
                  <a:pt x="185" y="139"/>
                </a:cubicBezTo>
                <a:cubicBezTo>
                  <a:pt x="185" y="144"/>
                  <a:pt x="184" y="148"/>
                  <a:pt x="184" y="154"/>
                </a:cubicBezTo>
                <a:cubicBezTo>
                  <a:pt x="184" y="155"/>
                  <a:pt x="184" y="156"/>
                  <a:pt x="185" y="158"/>
                </a:cubicBezTo>
                <a:cubicBezTo>
                  <a:pt x="185" y="163"/>
                  <a:pt x="186" y="168"/>
                  <a:pt x="185" y="173"/>
                </a:cubicBezTo>
                <a:cubicBezTo>
                  <a:pt x="185" y="174"/>
                  <a:pt x="186" y="175"/>
                  <a:pt x="186" y="175"/>
                </a:cubicBezTo>
                <a:cubicBezTo>
                  <a:pt x="186" y="177"/>
                  <a:pt x="186" y="179"/>
                  <a:pt x="186" y="181"/>
                </a:cubicBezTo>
                <a:cubicBezTo>
                  <a:pt x="184" y="185"/>
                  <a:pt x="182" y="188"/>
                  <a:pt x="179" y="189"/>
                </a:cubicBezTo>
                <a:cubicBezTo>
                  <a:pt x="176" y="190"/>
                  <a:pt x="173" y="191"/>
                  <a:pt x="170" y="191"/>
                </a:cubicBezTo>
                <a:cubicBezTo>
                  <a:pt x="167" y="192"/>
                  <a:pt x="163" y="192"/>
                  <a:pt x="160" y="192"/>
                </a:cubicBezTo>
                <a:cubicBezTo>
                  <a:pt x="157" y="192"/>
                  <a:pt x="154" y="192"/>
                  <a:pt x="151" y="193"/>
                </a:cubicBezTo>
                <a:cubicBezTo>
                  <a:pt x="149" y="193"/>
                  <a:pt x="147" y="194"/>
                  <a:pt x="145" y="195"/>
                </a:cubicBezTo>
                <a:cubicBezTo>
                  <a:pt x="145" y="195"/>
                  <a:pt x="143" y="195"/>
                  <a:pt x="143" y="194"/>
                </a:cubicBezTo>
                <a:cubicBezTo>
                  <a:pt x="142" y="193"/>
                  <a:pt x="142" y="193"/>
                  <a:pt x="142" y="192"/>
                </a:cubicBezTo>
                <a:close/>
                <a:moveTo>
                  <a:pt x="97" y="136"/>
                </a:moveTo>
                <a:cubicBezTo>
                  <a:pt x="98" y="136"/>
                  <a:pt x="99" y="136"/>
                  <a:pt x="99" y="136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8" y="135"/>
                  <a:pt x="97" y="136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5" y="135"/>
                  <a:pt x="93" y="135"/>
                  <a:pt x="91" y="135"/>
                </a:cubicBezTo>
                <a:cubicBezTo>
                  <a:pt x="90" y="135"/>
                  <a:pt x="90" y="135"/>
                  <a:pt x="89" y="136"/>
                </a:cubicBezTo>
                <a:cubicBezTo>
                  <a:pt x="89" y="136"/>
                  <a:pt x="88" y="136"/>
                  <a:pt x="88" y="136"/>
                </a:cubicBezTo>
                <a:cubicBezTo>
                  <a:pt x="88" y="136"/>
                  <a:pt x="88" y="136"/>
                  <a:pt x="88" y="137"/>
                </a:cubicBezTo>
                <a:cubicBezTo>
                  <a:pt x="89" y="136"/>
                  <a:pt x="89" y="136"/>
                  <a:pt x="90" y="136"/>
                </a:cubicBezTo>
                <a:cubicBezTo>
                  <a:pt x="92" y="136"/>
                  <a:pt x="95" y="135"/>
                  <a:pt x="97" y="136"/>
                </a:cubicBezTo>
                <a:close/>
                <a:moveTo>
                  <a:pt x="100" y="131"/>
                </a:move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5" y="131"/>
                  <a:pt x="107" y="131"/>
                </a:cubicBezTo>
                <a:cubicBezTo>
                  <a:pt x="112" y="132"/>
                  <a:pt x="116" y="133"/>
                  <a:pt x="120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5"/>
                  <a:pt x="122" y="133"/>
                  <a:pt x="123" y="131"/>
                </a:cubicBezTo>
                <a:cubicBezTo>
                  <a:pt x="124" y="130"/>
                  <a:pt x="124" y="130"/>
                  <a:pt x="124" y="128"/>
                </a:cubicBezTo>
                <a:cubicBezTo>
                  <a:pt x="124" y="128"/>
                  <a:pt x="124" y="128"/>
                  <a:pt x="124" y="127"/>
                </a:cubicBezTo>
                <a:cubicBezTo>
                  <a:pt x="124" y="126"/>
                  <a:pt x="125" y="126"/>
                  <a:pt x="126" y="126"/>
                </a:cubicBezTo>
                <a:cubicBezTo>
                  <a:pt x="127" y="126"/>
                  <a:pt x="127" y="126"/>
                  <a:pt x="128" y="127"/>
                </a:cubicBezTo>
                <a:cubicBezTo>
                  <a:pt x="128" y="127"/>
                  <a:pt x="128" y="127"/>
                  <a:pt x="128" y="128"/>
                </a:cubicBezTo>
                <a:cubicBezTo>
                  <a:pt x="129" y="128"/>
                  <a:pt x="128" y="129"/>
                  <a:pt x="128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5" y="132"/>
                  <a:pt x="125" y="133"/>
                  <a:pt x="124" y="134"/>
                </a:cubicBezTo>
                <a:cubicBezTo>
                  <a:pt x="124" y="134"/>
                  <a:pt x="124" y="135"/>
                  <a:pt x="125" y="135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6" y="133"/>
                  <a:pt x="127" y="132"/>
                  <a:pt x="128" y="130"/>
                </a:cubicBezTo>
                <a:cubicBezTo>
                  <a:pt x="130" y="128"/>
                  <a:pt x="132" y="125"/>
                  <a:pt x="135" y="122"/>
                </a:cubicBezTo>
                <a:cubicBezTo>
                  <a:pt x="135" y="121"/>
                  <a:pt x="135" y="121"/>
                  <a:pt x="136" y="120"/>
                </a:cubicBezTo>
                <a:cubicBezTo>
                  <a:pt x="136" y="120"/>
                  <a:pt x="137" y="120"/>
                  <a:pt x="137" y="120"/>
                </a:cubicBezTo>
                <a:cubicBezTo>
                  <a:pt x="138" y="120"/>
                  <a:pt x="138" y="121"/>
                  <a:pt x="138" y="121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23"/>
                  <a:pt x="138" y="124"/>
                  <a:pt x="137" y="125"/>
                </a:cubicBezTo>
                <a:cubicBezTo>
                  <a:pt x="136" y="128"/>
                  <a:pt x="135" y="132"/>
                  <a:pt x="134" y="135"/>
                </a:cubicBezTo>
                <a:cubicBezTo>
                  <a:pt x="133" y="136"/>
                  <a:pt x="133" y="136"/>
                  <a:pt x="133" y="137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7" y="131"/>
                  <a:pt x="141" y="126"/>
                  <a:pt x="144" y="120"/>
                </a:cubicBezTo>
                <a:cubicBezTo>
                  <a:pt x="144" y="120"/>
                  <a:pt x="144" y="121"/>
                  <a:pt x="144" y="121"/>
                </a:cubicBezTo>
                <a:cubicBezTo>
                  <a:pt x="142" y="121"/>
                  <a:pt x="140" y="119"/>
                  <a:pt x="141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3" y="112"/>
                  <a:pt x="145" y="107"/>
                  <a:pt x="146" y="102"/>
                </a:cubicBezTo>
                <a:cubicBezTo>
                  <a:pt x="147" y="100"/>
                  <a:pt x="148" y="97"/>
                  <a:pt x="149" y="94"/>
                </a:cubicBezTo>
                <a:cubicBezTo>
                  <a:pt x="148" y="93"/>
                  <a:pt x="148" y="93"/>
                  <a:pt x="147" y="93"/>
                </a:cubicBezTo>
                <a:cubicBezTo>
                  <a:pt x="147" y="93"/>
                  <a:pt x="147" y="93"/>
                  <a:pt x="147" y="94"/>
                </a:cubicBezTo>
                <a:cubicBezTo>
                  <a:pt x="143" y="102"/>
                  <a:pt x="140" y="109"/>
                  <a:pt x="137" y="118"/>
                </a:cubicBezTo>
                <a:cubicBezTo>
                  <a:pt x="137" y="118"/>
                  <a:pt x="137" y="119"/>
                  <a:pt x="137" y="119"/>
                </a:cubicBezTo>
                <a:cubicBezTo>
                  <a:pt x="136" y="119"/>
                  <a:pt x="136" y="120"/>
                  <a:pt x="135" y="119"/>
                </a:cubicBezTo>
                <a:cubicBezTo>
                  <a:pt x="135" y="119"/>
                  <a:pt x="135" y="119"/>
                  <a:pt x="135" y="118"/>
                </a:cubicBezTo>
                <a:cubicBezTo>
                  <a:pt x="135" y="118"/>
                  <a:pt x="135" y="118"/>
                  <a:pt x="135" y="117"/>
                </a:cubicBezTo>
                <a:cubicBezTo>
                  <a:pt x="136" y="115"/>
                  <a:pt x="136" y="113"/>
                  <a:pt x="137" y="111"/>
                </a:cubicBezTo>
                <a:cubicBezTo>
                  <a:pt x="139" y="103"/>
                  <a:pt x="141" y="96"/>
                  <a:pt x="142" y="89"/>
                </a:cubicBezTo>
                <a:cubicBezTo>
                  <a:pt x="142" y="88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8" y="95"/>
                  <a:pt x="134" y="103"/>
                  <a:pt x="131" y="111"/>
                </a:cubicBezTo>
                <a:cubicBezTo>
                  <a:pt x="130" y="115"/>
                  <a:pt x="128" y="119"/>
                  <a:pt x="127" y="123"/>
                </a:cubicBezTo>
                <a:cubicBezTo>
                  <a:pt x="126" y="124"/>
                  <a:pt x="126" y="124"/>
                  <a:pt x="125" y="124"/>
                </a:cubicBezTo>
                <a:cubicBezTo>
                  <a:pt x="124" y="124"/>
                  <a:pt x="124" y="123"/>
                  <a:pt x="125" y="122"/>
                </a:cubicBezTo>
                <a:cubicBezTo>
                  <a:pt x="125" y="120"/>
                  <a:pt x="126" y="119"/>
                  <a:pt x="126" y="118"/>
                </a:cubicBezTo>
                <a:cubicBezTo>
                  <a:pt x="129" y="108"/>
                  <a:pt x="131" y="99"/>
                  <a:pt x="133" y="90"/>
                </a:cubicBezTo>
                <a:cubicBezTo>
                  <a:pt x="133" y="89"/>
                  <a:pt x="133" y="87"/>
                  <a:pt x="134" y="86"/>
                </a:cubicBezTo>
                <a:cubicBezTo>
                  <a:pt x="134" y="86"/>
                  <a:pt x="133" y="86"/>
                  <a:pt x="133" y="86"/>
                </a:cubicBezTo>
                <a:cubicBezTo>
                  <a:pt x="133" y="88"/>
                  <a:pt x="132" y="89"/>
                  <a:pt x="132" y="90"/>
                </a:cubicBezTo>
                <a:cubicBezTo>
                  <a:pt x="127" y="100"/>
                  <a:pt x="123" y="110"/>
                  <a:pt x="120" y="120"/>
                </a:cubicBezTo>
                <a:cubicBezTo>
                  <a:pt x="119" y="123"/>
                  <a:pt x="118" y="126"/>
                  <a:pt x="117" y="129"/>
                </a:cubicBezTo>
                <a:cubicBezTo>
                  <a:pt x="117" y="129"/>
                  <a:pt x="117" y="130"/>
                  <a:pt x="117" y="130"/>
                </a:cubicBezTo>
                <a:cubicBezTo>
                  <a:pt x="116" y="131"/>
                  <a:pt x="116" y="131"/>
                  <a:pt x="115" y="131"/>
                </a:cubicBezTo>
                <a:cubicBezTo>
                  <a:pt x="115" y="130"/>
                  <a:pt x="115" y="130"/>
                  <a:pt x="114" y="130"/>
                </a:cubicBezTo>
                <a:cubicBezTo>
                  <a:pt x="114" y="129"/>
                  <a:pt x="115" y="129"/>
                  <a:pt x="115" y="129"/>
                </a:cubicBezTo>
                <a:cubicBezTo>
                  <a:pt x="115" y="126"/>
                  <a:pt x="115" y="124"/>
                  <a:pt x="116" y="122"/>
                </a:cubicBezTo>
                <a:cubicBezTo>
                  <a:pt x="117" y="115"/>
                  <a:pt x="119" y="107"/>
                  <a:pt x="120" y="100"/>
                </a:cubicBezTo>
                <a:cubicBezTo>
                  <a:pt x="120" y="99"/>
                  <a:pt x="120" y="98"/>
                  <a:pt x="120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8" y="102"/>
                  <a:pt x="116" y="105"/>
                  <a:pt x="115" y="109"/>
                </a:cubicBezTo>
                <a:cubicBezTo>
                  <a:pt x="113" y="115"/>
                  <a:pt x="111" y="122"/>
                  <a:pt x="109" y="129"/>
                </a:cubicBezTo>
                <a:cubicBezTo>
                  <a:pt x="109" y="129"/>
                  <a:pt x="109" y="130"/>
                  <a:pt x="109" y="130"/>
                </a:cubicBezTo>
                <a:cubicBezTo>
                  <a:pt x="109" y="131"/>
                  <a:pt x="108" y="131"/>
                  <a:pt x="108" y="131"/>
                </a:cubicBezTo>
                <a:cubicBezTo>
                  <a:pt x="107" y="131"/>
                  <a:pt x="107" y="130"/>
                  <a:pt x="107" y="130"/>
                </a:cubicBezTo>
                <a:cubicBezTo>
                  <a:pt x="107" y="129"/>
                  <a:pt x="107" y="129"/>
                  <a:pt x="107" y="128"/>
                </a:cubicBezTo>
                <a:cubicBezTo>
                  <a:pt x="107" y="122"/>
                  <a:pt x="107" y="116"/>
                  <a:pt x="108" y="109"/>
                </a:cubicBezTo>
                <a:cubicBezTo>
                  <a:pt x="108" y="109"/>
                  <a:pt x="108" y="108"/>
                  <a:pt x="108" y="107"/>
                </a:cubicBezTo>
                <a:cubicBezTo>
                  <a:pt x="107" y="108"/>
                  <a:pt x="106" y="108"/>
                  <a:pt x="106" y="109"/>
                </a:cubicBezTo>
                <a:cubicBezTo>
                  <a:pt x="104" y="116"/>
                  <a:pt x="102" y="123"/>
                  <a:pt x="100" y="129"/>
                </a:cubicBezTo>
                <a:cubicBezTo>
                  <a:pt x="100" y="130"/>
                  <a:pt x="100" y="130"/>
                  <a:pt x="100" y="131"/>
                </a:cubicBezTo>
                <a:close/>
                <a:moveTo>
                  <a:pt x="129" y="90"/>
                </a:moveTo>
                <a:cubicBezTo>
                  <a:pt x="129" y="90"/>
                  <a:pt x="130" y="89"/>
                  <a:pt x="130" y="89"/>
                </a:cubicBezTo>
                <a:cubicBezTo>
                  <a:pt x="131" y="87"/>
                  <a:pt x="132" y="84"/>
                  <a:pt x="133" y="82"/>
                </a:cubicBezTo>
                <a:cubicBezTo>
                  <a:pt x="133" y="82"/>
                  <a:pt x="133" y="81"/>
                  <a:pt x="134" y="81"/>
                </a:cubicBezTo>
                <a:cubicBezTo>
                  <a:pt x="134" y="80"/>
                  <a:pt x="134" y="80"/>
                  <a:pt x="135" y="80"/>
                </a:cubicBezTo>
                <a:cubicBezTo>
                  <a:pt x="136" y="80"/>
                  <a:pt x="136" y="80"/>
                  <a:pt x="136" y="81"/>
                </a:cubicBezTo>
                <a:cubicBezTo>
                  <a:pt x="136" y="82"/>
                  <a:pt x="136" y="83"/>
                  <a:pt x="136" y="84"/>
                </a:cubicBezTo>
                <a:cubicBezTo>
                  <a:pt x="135" y="89"/>
                  <a:pt x="135" y="93"/>
                  <a:pt x="134" y="97"/>
                </a:cubicBezTo>
                <a:cubicBezTo>
                  <a:pt x="134" y="98"/>
                  <a:pt x="133" y="99"/>
                  <a:pt x="133" y="100"/>
                </a:cubicBezTo>
                <a:cubicBezTo>
                  <a:pt x="134" y="99"/>
                  <a:pt x="134" y="99"/>
                  <a:pt x="134" y="98"/>
                </a:cubicBezTo>
                <a:cubicBezTo>
                  <a:pt x="134" y="97"/>
                  <a:pt x="135" y="96"/>
                  <a:pt x="136" y="95"/>
                </a:cubicBezTo>
                <a:cubicBezTo>
                  <a:pt x="137" y="92"/>
                  <a:pt x="139" y="89"/>
                  <a:pt x="140" y="86"/>
                </a:cubicBezTo>
                <a:cubicBezTo>
                  <a:pt x="141" y="85"/>
                  <a:pt x="141" y="84"/>
                  <a:pt x="142" y="83"/>
                </a:cubicBezTo>
                <a:cubicBezTo>
                  <a:pt x="142" y="83"/>
                  <a:pt x="143" y="83"/>
                  <a:pt x="144" y="83"/>
                </a:cubicBezTo>
                <a:cubicBezTo>
                  <a:pt x="144" y="83"/>
                  <a:pt x="145" y="84"/>
                  <a:pt x="145" y="85"/>
                </a:cubicBezTo>
                <a:cubicBezTo>
                  <a:pt x="145" y="85"/>
                  <a:pt x="145" y="86"/>
                  <a:pt x="145" y="86"/>
                </a:cubicBezTo>
                <a:cubicBezTo>
                  <a:pt x="144" y="88"/>
                  <a:pt x="144" y="90"/>
                  <a:pt x="144" y="92"/>
                </a:cubicBezTo>
                <a:cubicBezTo>
                  <a:pt x="144" y="93"/>
                  <a:pt x="143" y="95"/>
                  <a:pt x="143" y="96"/>
                </a:cubicBezTo>
                <a:cubicBezTo>
                  <a:pt x="143" y="96"/>
                  <a:pt x="143" y="95"/>
                  <a:pt x="144" y="95"/>
                </a:cubicBezTo>
                <a:cubicBezTo>
                  <a:pt x="144" y="93"/>
                  <a:pt x="145" y="92"/>
                  <a:pt x="146" y="90"/>
                </a:cubicBezTo>
                <a:cubicBezTo>
                  <a:pt x="147" y="88"/>
                  <a:pt x="148" y="86"/>
                  <a:pt x="149" y="83"/>
                </a:cubicBezTo>
                <a:cubicBezTo>
                  <a:pt x="150" y="83"/>
                  <a:pt x="150" y="82"/>
                  <a:pt x="151" y="81"/>
                </a:cubicBezTo>
                <a:cubicBezTo>
                  <a:pt x="151" y="81"/>
                  <a:pt x="152" y="81"/>
                  <a:pt x="153" y="81"/>
                </a:cubicBezTo>
                <a:cubicBezTo>
                  <a:pt x="153" y="82"/>
                  <a:pt x="153" y="82"/>
                  <a:pt x="154" y="82"/>
                </a:cubicBezTo>
                <a:cubicBezTo>
                  <a:pt x="155" y="80"/>
                  <a:pt x="156" y="79"/>
                  <a:pt x="157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5" y="78"/>
                  <a:pt x="154" y="77"/>
                  <a:pt x="153" y="77"/>
                </a:cubicBezTo>
                <a:cubicBezTo>
                  <a:pt x="153" y="76"/>
                  <a:pt x="153" y="75"/>
                  <a:pt x="153" y="74"/>
                </a:cubicBezTo>
                <a:cubicBezTo>
                  <a:pt x="153" y="74"/>
                  <a:pt x="154" y="73"/>
                  <a:pt x="154" y="73"/>
                </a:cubicBezTo>
                <a:cubicBezTo>
                  <a:pt x="156" y="71"/>
                  <a:pt x="158" y="68"/>
                  <a:pt x="160" y="65"/>
                </a:cubicBezTo>
                <a:cubicBezTo>
                  <a:pt x="161" y="64"/>
                  <a:pt x="160" y="63"/>
                  <a:pt x="160" y="61"/>
                </a:cubicBezTo>
                <a:cubicBezTo>
                  <a:pt x="159" y="62"/>
                  <a:pt x="158" y="63"/>
                  <a:pt x="158" y="63"/>
                </a:cubicBezTo>
                <a:cubicBezTo>
                  <a:pt x="157" y="64"/>
                  <a:pt x="156" y="65"/>
                  <a:pt x="155" y="64"/>
                </a:cubicBezTo>
                <a:cubicBezTo>
                  <a:pt x="154" y="65"/>
                  <a:pt x="154" y="66"/>
                  <a:pt x="154" y="66"/>
                </a:cubicBezTo>
                <a:cubicBezTo>
                  <a:pt x="153" y="67"/>
                  <a:pt x="153" y="68"/>
                  <a:pt x="153" y="68"/>
                </a:cubicBezTo>
                <a:cubicBezTo>
                  <a:pt x="152" y="70"/>
                  <a:pt x="150" y="70"/>
                  <a:pt x="149" y="69"/>
                </a:cubicBezTo>
                <a:cubicBezTo>
                  <a:pt x="148" y="69"/>
                  <a:pt x="148" y="67"/>
                  <a:pt x="149" y="66"/>
                </a:cubicBezTo>
                <a:cubicBezTo>
                  <a:pt x="149" y="65"/>
                  <a:pt x="150" y="64"/>
                  <a:pt x="151" y="63"/>
                </a:cubicBezTo>
                <a:cubicBezTo>
                  <a:pt x="151" y="62"/>
                  <a:pt x="151" y="62"/>
                  <a:pt x="151" y="62"/>
                </a:cubicBezTo>
                <a:cubicBezTo>
                  <a:pt x="151" y="62"/>
                  <a:pt x="150" y="62"/>
                  <a:pt x="150" y="62"/>
                </a:cubicBezTo>
                <a:cubicBezTo>
                  <a:pt x="147" y="64"/>
                  <a:pt x="144" y="67"/>
                  <a:pt x="141" y="70"/>
                </a:cubicBezTo>
                <a:cubicBezTo>
                  <a:pt x="140" y="71"/>
                  <a:pt x="139" y="73"/>
                  <a:pt x="138" y="74"/>
                </a:cubicBezTo>
                <a:cubicBezTo>
                  <a:pt x="137" y="75"/>
                  <a:pt x="135" y="76"/>
                  <a:pt x="134" y="77"/>
                </a:cubicBezTo>
                <a:cubicBezTo>
                  <a:pt x="130" y="81"/>
                  <a:pt x="125" y="84"/>
                  <a:pt x="121" y="88"/>
                </a:cubicBezTo>
                <a:cubicBezTo>
                  <a:pt x="117" y="91"/>
                  <a:pt x="113" y="94"/>
                  <a:pt x="110" y="97"/>
                </a:cubicBezTo>
                <a:cubicBezTo>
                  <a:pt x="109" y="98"/>
                  <a:pt x="109" y="98"/>
                  <a:pt x="109" y="99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4" y="96"/>
                  <a:pt x="118" y="94"/>
                  <a:pt x="121" y="91"/>
                </a:cubicBezTo>
                <a:cubicBezTo>
                  <a:pt x="123" y="91"/>
                  <a:pt x="124" y="90"/>
                  <a:pt x="125" y="90"/>
                </a:cubicBezTo>
                <a:cubicBezTo>
                  <a:pt x="126" y="89"/>
                  <a:pt x="128" y="89"/>
                  <a:pt x="129" y="90"/>
                </a:cubicBezTo>
                <a:close/>
                <a:moveTo>
                  <a:pt x="152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9"/>
                  <a:pt x="152" y="49"/>
                </a:cubicBezTo>
                <a:cubicBezTo>
                  <a:pt x="148" y="51"/>
                  <a:pt x="144" y="55"/>
                  <a:pt x="140" y="58"/>
                </a:cubicBezTo>
                <a:cubicBezTo>
                  <a:pt x="138" y="60"/>
                  <a:pt x="136" y="62"/>
                  <a:pt x="134" y="64"/>
                </a:cubicBezTo>
                <a:cubicBezTo>
                  <a:pt x="133" y="65"/>
                  <a:pt x="133" y="65"/>
                  <a:pt x="132" y="65"/>
                </a:cubicBezTo>
                <a:cubicBezTo>
                  <a:pt x="132" y="66"/>
                  <a:pt x="131" y="66"/>
                  <a:pt x="131" y="65"/>
                </a:cubicBezTo>
                <a:cubicBezTo>
                  <a:pt x="130" y="65"/>
                  <a:pt x="130" y="64"/>
                  <a:pt x="130" y="64"/>
                </a:cubicBezTo>
                <a:cubicBezTo>
                  <a:pt x="131" y="63"/>
                  <a:pt x="131" y="62"/>
                  <a:pt x="131" y="62"/>
                </a:cubicBezTo>
                <a:cubicBezTo>
                  <a:pt x="133" y="59"/>
                  <a:pt x="134" y="56"/>
                  <a:pt x="136" y="53"/>
                </a:cubicBezTo>
                <a:cubicBezTo>
                  <a:pt x="137" y="51"/>
                  <a:pt x="138" y="49"/>
                  <a:pt x="139" y="47"/>
                </a:cubicBezTo>
                <a:cubicBezTo>
                  <a:pt x="139" y="46"/>
                  <a:pt x="139" y="46"/>
                  <a:pt x="140" y="46"/>
                </a:cubicBezTo>
                <a:cubicBezTo>
                  <a:pt x="139" y="46"/>
                  <a:pt x="138" y="46"/>
                  <a:pt x="138" y="47"/>
                </a:cubicBezTo>
                <a:cubicBezTo>
                  <a:pt x="134" y="51"/>
                  <a:pt x="129" y="56"/>
                  <a:pt x="125" y="60"/>
                </a:cubicBezTo>
                <a:cubicBezTo>
                  <a:pt x="126" y="61"/>
                  <a:pt x="126" y="62"/>
                  <a:pt x="125" y="63"/>
                </a:cubicBezTo>
                <a:cubicBezTo>
                  <a:pt x="125" y="63"/>
                  <a:pt x="125" y="63"/>
                  <a:pt x="124" y="63"/>
                </a:cubicBezTo>
                <a:cubicBezTo>
                  <a:pt x="123" y="63"/>
                  <a:pt x="122" y="64"/>
                  <a:pt x="121" y="65"/>
                </a:cubicBezTo>
                <a:cubicBezTo>
                  <a:pt x="115" y="69"/>
                  <a:pt x="109" y="72"/>
                  <a:pt x="104" y="77"/>
                </a:cubicBezTo>
                <a:cubicBezTo>
                  <a:pt x="104" y="77"/>
                  <a:pt x="104" y="78"/>
                  <a:pt x="103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6" y="77"/>
                  <a:pt x="107" y="76"/>
                  <a:pt x="109" y="76"/>
                </a:cubicBezTo>
                <a:cubicBezTo>
                  <a:pt x="115" y="72"/>
                  <a:pt x="121" y="69"/>
                  <a:pt x="128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64"/>
                  <a:pt x="129" y="65"/>
                  <a:pt x="130" y="65"/>
                </a:cubicBezTo>
                <a:cubicBezTo>
                  <a:pt x="130" y="65"/>
                  <a:pt x="130" y="66"/>
                  <a:pt x="130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6" y="69"/>
                  <a:pt x="124" y="70"/>
                  <a:pt x="122" y="72"/>
                </a:cubicBezTo>
                <a:cubicBezTo>
                  <a:pt x="116" y="76"/>
                  <a:pt x="110" y="80"/>
                  <a:pt x="105" y="85"/>
                </a:cubicBezTo>
                <a:cubicBezTo>
                  <a:pt x="105" y="85"/>
                  <a:pt x="104" y="85"/>
                  <a:pt x="104" y="86"/>
                </a:cubicBezTo>
                <a:cubicBezTo>
                  <a:pt x="104" y="86"/>
                  <a:pt x="104" y="87"/>
                  <a:pt x="104" y="87"/>
                </a:cubicBezTo>
                <a:cubicBezTo>
                  <a:pt x="105" y="87"/>
                  <a:pt x="105" y="87"/>
                  <a:pt x="106" y="87"/>
                </a:cubicBezTo>
                <a:cubicBezTo>
                  <a:pt x="108" y="86"/>
                  <a:pt x="109" y="85"/>
                  <a:pt x="111" y="84"/>
                </a:cubicBezTo>
                <a:cubicBezTo>
                  <a:pt x="119" y="81"/>
                  <a:pt x="127" y="77"/>
                  <a:pt x="134" y="73"/>
                </a:cubicBezTo>
                <a:cubicBezTo>
                  <a:pt x="135" y="72"/>
                  <a:pt x="136" y="72"/>
                  <a:pt x="137" y="71"/>
                </a:cubicBezTo>
                <a:cubicBezTo>
                  <a:pt x="137" y="69"/>
                  <a:pt x="138" y="68"/>
                  <a:pt x="139" y="67"/>
                </a:cubicBezTo>
                <a:cubicBezTo>
                  <a:pt x="143" y="61"/>
                  <a:pt x="147" y="56"/>
                  <a:pt x="152" y="50"/>
                </a:cubicBezTo>
                <a:cubicBezTo>
                  <a:pt x="152" y="49"/>
                  <a:pt x="152" y="49"/>
                  <a:pt x="152" y="48"/>
                </a:cubicBezTo>
                <a:close/>
                <a:moveTo>
                  <a:pt x="174" y="82"/>
                </a:moveTo>
                <a:cubicBezTo>
                  <a:pt x="174" y="82"/>
                  <a:pt x="174" y="82"/>
                  <a:pt x="173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68" y="87"/>
                  <a:pt x="163" y="92"/>
                  <a:pt x="158" y="97"/>
                </a:cubicBezTo>
                <a:cubicBezTo>
                  <a:pt x="157" y="98"/>
                  <a:pt x="156" y="98"/>
                  <a:pt x="155" y="99"/>
                </a:cubicBezTo>
                <a:cubicBezTo>
                  <a:pt x="155" y="99"/>
                  <a:pt x="154" y="100"/>
                  <a:pt x="154" y="100"/>
                </a:cubicBezTo>
                <a:cubicBezTo>
                  <a:pt x="154" y="100"/>
                  <a:pt x="153" y="100"/>
                  <a:pt x="153" y="100"/>
                </a:cubicBezTo>
                <a:cubicBezTo>
                  <a:pt x="152" y="99"/>
                  <a:pt x="152" y="99"/>
                  <a:pt x="153" y="98"/>
                </a:cubicBezTo>
                <a:cubicBezTo>
                  <a:pt x="153" y="98"/>
                  <a:pt x="153" y="98"/>
                  <a:pt x="153" y="97"/>
                </a:cubicBezTo>
                <a:cubicBezTo>
                  <a:pt x="154" y="96"/>
                  <a:pt x="155" y="95"/>
                  <a:pt x="155" y="94"/>
                </a:cubicBezTo>
                <a:cubicBezTo>
                  <a:pt x="159" y="89"/>
                  <a:pt x="163" y="83"/>
                  <a:pt x="167" y="77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7"/>
                  <a:pt x="168" y="77"/>
                  <a:pt x="167" y="77"/>
                </a:cubicBezTo>
                <a:cubicBezTo>
                  <a:pt x="163" y="81"/>
                  <a:pt x="158" y="86"/>
                  <a:pt x="153" y="91"/>
                </a:cubicBezTo>
                <a:cubicBezTo>
                  <a:pt x="153" y="91"/>
                  <a:pt x="153" y="91"/>
                  <a:pt x="153" y="92"/>
                </a:cubicBezTo>
                <a:cubicBezTo>
                  <a:pt x="151" y="100"/>
                  <a:pt x="149" y="109"/>
                  <a:pt x="146" y="118"/>
                </a:cubicBezTo>
                <a:cubicBezTo>
                  <a:pt x="146" y="118"/>
                  <a:pt x="146" y="118"/>
                  <a:pt x="146" y="119"/>
                </a:cubicBezTo>
                <a:cubicBezTo>
                  <a:pt x="146" y="118"/>
                  <a:pt x="147" y="118"/>
                  <a:pt x="147" y="117"/>
                </a:cubicBezTo>
                <a:cubicBezTo>
                  <a:pt x="148" y="116"/>
                  <a:pt x="148" y="115"/>
                  <a:pt x="149" y="114"/>
                </a:cubicBezTo>
                <a:cubicBezTo>
                  <a:pt x="150" y="114"/>
                  <a:pt x="150" y="113"/>
                  <a:pt x="150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3"/>
                  <a:pt x="153" y="114"/>
                  <a:pt x="153" y="114"/>
                </a:cubicBezTo>
                <a:cubicBezTo>
                  <a:pt x="152" y="115"/>
                  <a:pt x="152" y="116"/>
                  <a:pt x="152" y="116"/>
                </a:cubicBezTo>
                <a:cubicBezTo>
                  <a:pt x="150" y="120"/>
                  <a:pt x="149" y="124"/>
                  <a:pt x="147" y="128"/>
                </a:cubicBezTo>
                <a:cubicBezTo>
                  <a:pt x="147" y="128"/>
                  <a:pt x="147" y="129"/>
                  <a:pt x="146" y="129"/>
                </a:cubicBezTo>
                <a:cubicBezTo>
                  <a:pt x="147" y="129"/>
                  <a:pt x="147" y="128"/>
                  <a:pt x="147" y="128"/>
                </a:cubicBezTo>
                <a:cubicBezTo>
                  <a:pt x="150" y="125"/>
                  <a:pt x="152" y="122"/>
                  <a:pt x="154" y="119"/>
                </a:cubicBezTo>
                <a:cubicBezTo>
                  <a:pt x="157" y="116"/>
                  <a:pt x="159" y="113"/>
                  <a:pt x="162" y="110"/>
                </a:cubicBezTo>
                <a:cubicBezTo>
                  <a:pt x="163" y="109"/>
                  <a:pt x="164" y="108"/>
                  <a:pt x="165" y="109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170" y="103"/>
                  <a:pt x="173" y="98"/>
                  <a:pt x="177" y="93"/>
                </a:cubicBezTo>
                <a:cubicBezTo>
                  <a:pt x="179" y="90"/>
                  <a:pt x="181" y="87"/>
                  <a:pt x="183" y="84"/>
                </a:cubicBezTo>
                <a:cubicBezTo>
                  <a:pt x="183" y="84"/>
                  <a:pt x="183" y="83"/>
                  <a:pt x="183" y="83"/>
                </a:cubicBezTo>
                <a:cubicBezTo>
                  <a:pt x="182" y="84"/>
                  <a:pt x="181" y="85"/>
                  <a:pt x="180" y="86"/>
                </a:cubicBezTo>
                <a:cubicBezTo>
                  <a:pt x="173" y="92"/>
                  <a:pt x="167" y="99"/>
                  <a:pt x="160" y="105"/>
                </a:cubicBezTo>
                <a:cubicBezTo>
                  <a:pt x="160" y="106"/>
                  <a:pt x="159" y="107"/>
                  <a:pt x="158" y="108"/>
                </a:cubicBezTo>
                <a:cubicBezTo>
                  <a:pt x="157" y="109"/>
                  <a:pt x="157" y="109"/>
                  <a:pt x="156" y="108"/>
                </a:cubicBezTo>
                <a:cubicBezTo>
                  <a:pt x="156" y="108"/>
                  <a:pt x="156" y="107"/>
                  <a:pt x="156" y="106"/>
                </a:cubicBezTo>
                <a:cubicBezTo>
                  <a:pt x="156" y="106"/>
                  <a:pt x="157" y="106"/>
                  <a:pt x="157" y="105"/>
                </a:cubicBezTo>
                <a:cubicBezTo>
                  <a:pt x="158" y="104"/>
                  <a:pt x="158" y="104"/>
                  <a:pt x="159" y="103"/>
                </a:cubicBezTo>
                <a:cubicBezTo>
                  <a:pt x="164" y="97"/>
                  <a:pt x="168" y="90"/>
                  <a:pt x="172" y="84"/>
                </a:cubicBezTo>
                <a:cubicBezTo>
                  <a:pt x="173" y="83"/>
                  <a:pt x="173" y="82"/>
                  <a:pt x="174" y="82"/>
                </a:cubicBezTo>
                <a:close/>
                <a:moveTo>
                  <a:pt x="128" y="54"/>
                </a:moveTo>
                <a:cubicBezTo>
                  <a:pt x="128" y="54"/>
                  <a:pt x="128" y="54"/>
                  <a:pt x="128" y="54"/>
                </a:cubicBezTo>
                <a:cubicBezTo>
                  <a:pt x="128" y="53"/>
                  <a:pt x="128" y="53"/>
                  <a:pt x="129" y="53"/>
                </a:cubicBezTo>
                <a:cubicBezTo>
                  <a:pt x="131" y="51"/>
                  <a:pt x="133" y="48"/>
                  <a:pt x="135" y="46"/>
                </a:cubicBezTo>
                <a:cubicBezTo>
                  <a:pt x="136" y="45"/>
                  <a:pt x="137" y="44"/>
                  <a:pt x="138" y="44"/>
                </a:cubicBezTo>
                <a:cubicBezTo>
                  <a:pt x="139" y="43"/>
                  <a:pt x="140" y="43"/>
                  <a:pt x="141" y="43"/>
                </a:cubicBezTo>
                <a:cubicBezTo>
                  <a:pt x="142" y="43"/>
                  <a:pt x="142" y="44"/>
                  <a:pt x="142" y="45"/>
                </a:cubicBezTo>
                <a:cubicBezTo>
                  <a:pt x="142" y="45"/>
                  <a:pt x="142" y="46"/>
                  <a:pt x="142" y="47"/>
                </a:cubicBezTo>
                <a:cubicBezTo>
                  <a:pt x="141" y="49"/>
                  <a:pt x="140" y="51"/>
                  <a:pt x="139" y="53"/>
                </a:cubicBezTo>
                <a:cubicBezTo>
                  <a:pt x="138" y="55"/>
                  <a:pt x="136" y="57"/>
                  <a:pt x="135" y="59"/>
                </a:cubicBezTo>
                <a:cubicBezTo>
                  <a:pt x="135" y="59"/>
                  <a:pt x="135" y="60"/>
                  <a:pt x="135" y="60"/>
                </a:cubicBezTo>
                <a:cubicBezTo>
                  <a:pt x="135" y="60"/>
                  <a:pt x="136" y="59"/>
                  <a:pt x="136" y="59"/>
                </a:cubicBezTo>
                <a:cubicBezTo>
                  <a:pt x="141" y="53"/>
                  <a:pt x="148" y="49"/>
                  <a:pt x="154" y="44"/>
                </a:cubicBezTo>
                <a:cubicBezTo>
                  <a:pt x="155" y="44"/>
                  <a:pt x="155" y="43"/>
                  <a:pt x="156" y="43"/>
                </a:cubicBezTo>
                <a:cubicBezTo>
                  <a:pt x="157" y="43"/>
                  <a:pt x="158" y="42"/>
                  <a:pt x="158" y="41"/>
                </a:cubicBezTo>
                <a:cubicBezTo>
                  <a:pt x="159" y="40"/>
                  <a:pt x="159" y="40"/>
                  <a:pt x="159" y="39"/>
                </a:cubicBezTo>
                <a:cubicBezTo>
                  <a:pt x="160" y="38"/>
                  <a:pt x="161" y="36"/>
                  <a:pt x="161" y="34"/>
                </a:cubicBezTo>
                <a:cubicBezTo>
                  <a:pt x="161" y="34"/>
                  <a:pt x="161" y="33"/>
                  <a:pt x="161" y="32"/>
                </a:cubicBezTo>
                <a:cubicBezTo>
                  <a:pt x="162" y="31"/>
                  <a:pt x="162" y="31"/>
                  <a:pt x="162" y="30"/>
                </a:cubicBezTo>
                <a:cubicBezTo>
                  <a:pt x="162" y="30"/>
                  <a:pt x="161" y="30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2"/>
                  <a:pt x="159" y="33"/>
                  <a:pt x="158" y="34"/>
                </a:cubicBezTo>
                <a:cubicBezTo>
                  <a:pt x="158" y="34"/>
                  <a:pt x="157" y="34"/>
                  <a:pt x="157" y="35"/>
                </a:cubicBezTo>
                <a:cubicBezTo>
                  <a:pt x="156" y="35"/>
                  <a:pt x="155" y="35"/>
                  <a:pt x="155" y="34"/>
                </a:cubicBezTo>
                <a:cubicBezTo>
                  <a:pt x="155" y="33"/>
                  <a:pt x="155" y="33"/>
                  <a:pt x="155" y="32"/>
                </a:cubicBezTo>
                <a:cubicBezTo>
                  <a:pt x="156" y="32"/>
                  <a:pt x="156" y="31"/>
                  <a:pt x="157" y="30"/>
                </a:cubicBezTo>
                <a:cubicBezTo>
                  <a:pt x="159" y="26"/>
                  <a:pt x="161" y="22"/>
                  <a:pt x="164" y="18"/>
                </a:cubicBezTo>
                <a:cubicBezTo>
                  <a:pt x="164" y="18"/>
                  <a:pt x="164" y="17"/>
                  <a:pt x="164" y="17"/>
                </a:cubicBez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3" y="17"/>
                  <a:pt x="163" y="18"/>
                </a:cubicBezTo>
                <a:cubicBezTo>
                  <a:pt x="159" y="23"/>
                  <a:pt x="155" y="28"/>
                  <a:pt x="150" y="33"/>
                </a:cubicBezTo>
                <a:cubicBezTo>
                  <a:pt x="150" y="34"/>
                  <a:pt x="149" y="34"/>
                  <a:pt x="148" y="35"/>
                </a:cubicBezTo>
                <a:cubicBezTo>
                  <a:pt x="148" y="35"/>
                  <a:pt x="147" y="35"/>
                  <a:pt x="146" y="35"/>
                </a:cubicBezTo>
                <a:cubicBezTo>
                  <a:pt x="146" y="35"/>
                  <a:pt x="146" y="34"/>
                  <a:pt x="146" y="33"/>
                </a:cubicBezTo>
                <a:cubicBezTo>
                  <a:pt x="146" y="33"/>
                  <a:pt x="147" y="32"/>
                  <a:pt x="147" y="31"/>
                </a:cubicBezTo>
                <a:cubicBezTo>
                  <a:pt x="150" y="27"/>
                  <a:pt x="153" y="22"/>
                  <a:pt x="156" y="17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2" y="20"/>
                  <a:pt x="149" y="24"/>
                  <a:pt x="146" y="29"/>
                </a:cubicBezTo>
                <a:cubicBezTo>
                  <a:pt x="144" y="30"/>
                  <a:pt x="143" y="32"/>
                  <a:pt x="142" y="33"/>
                </a:cubicBezTo>
                <a:cubicBezTo>
                  <a:pt x="141" y="34"/>
                  <a:pt x="141" y="34"/>
                  <a:pt x="140" y="35"/>
                </a:cubicBezTo>
                <a:cubicBezTo>
                  <a:pt x="140" y="35"/>
                  <a:pt x="139" y="35"/>
                  <a:pt x="139" y="36"/>
                </a:cubicBezTo>
                <a:cubicBezTo>
                  <a:pt x="135" y="41"/>
                  <a:pt x="132" y="47"/>
                  <a:pt x="128" y="52"/>
                </a:cubicBezTo>
                <a:cubicBezTo>
                  <a:pt x="128" y="53"/>
                  <a:pt x="128" y="53"/>
                  <a:pt x="128" y="54"/>
                </a:cubicBezTo>
                <a:close/>
                <a:moveTo>
                  <a:pt x="55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5"/>
                  <a:pt x="55" y="15"/>
                  <a:pt x="55" y="15"/>
                </a:cubicBezTo>
                <a:cubicBezTo>
                  <a:pt x="51" y="20"/>
                  <a:pt x="48" y="25"/>
                  <a:pt x="45" y="30"/>
                </a:cubicBezTo>
                <a:cubicBezTo>
                  <a:pt x="44" y="31"/>
                  <a:pt x="43" y="32"/>
                  <a:pt x="42" y="33"/>
                </a:cubicBezTo>
                <a:cubicBezTo>
                  <a:pt x="42" y="33"/>
                  <a:pt x="42" y="34"/>
                  <a:pt x="41" y="34"/>
                </a:cubicBezTo>
                <a:cubicBezTo>
                  <a:pt x="41" y="35"/>
                  <a:pt x="40" y="35"/>
                  <a:pt x="40" y="34"/>
                </a:cubicBezTo>
                <a:cubicBezTo>
                  <a:pt x="39" y="34"/>
                  <a:pt x="39" y="33"/>
                  <a:pt x="39" y="33"/>
                </a:cubicBezTo>
                <a:cubicBezTo>
                  <a:pt x="39" y="32"/>
                  <a:pt x="39" y="32"/>
                  <a:pt x="40" y="31"/>
                </a:cubicBezTo>
                <a:cubicBezTo>
                  <a:pt x="41" y="28"/>
                  <a:pt x="43" y="24"/>
                  <a:pt x="44" y="20"/>
                </a:cubicBezTo>
                <a:cubicBezTo>
                  <a:pt x="45" y="18"/>
                  <a:pt x="47" y="15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6" y="14"/>
                  <a:pt x="44" y="17"/>
                  <a:pt x="42" y="19"/>
                </a:cubicBezTo>
                <a:cubicBezTo>
                  <a:pt x="39" y="23"/>
                  <a:pt x="36" y="28"/>
                  <a:pt x="33" y="32"/>
                </a:cubicBezTo>
                <a:cubicBezTo>
                  <a:pt x="32" y="33"/>
                  <a:pt x="31" y="35"/>
                  <a:pt x="30" y="36"/>
                </a:cubicBezTo>
                <a:cubicBezTo>
                  <a:pt x="29" y="36"/>
                  <a:pt x="29" y="37"/>
                  <a:pt x="28" y="36"/>
                </a:cubicBezTo>
                <a:cubicBezTo>
                  <a:pt x="28" y="36"/>
                  <a:pt x="27" y="36"/>
                  <a:pt x="28" y="35"/>
                </a:cubicBezTo>
                <a:cubicBezTo>
                  <a:pt x="28" y="34"/>
                  <a:pt x="28" y="34"/>
                  <a:pt x="28" y="33"/>
                </a:cubicBezTo>
                <a:cubicBezTo>
                  <a:pt x="30" y="28"/>
                  <a:pt x="32" y="23"/>
                  <a:pt x="34" y="18"/>
                </a:cubicBezTo>
                <a:cubicBezTo>
                  <a:pt x="35" y="17"/>
                  <a:pt x="35" y="17"/>
                  <a:pt x="35" y="16"/>
                </a:cubicBezTo>
                <a:cubicBezTo>
                  <a:pt x="34" y="17"/>
                  <a:pt x="34" y="17"/>
                  <a:pt x="34" y="18"/>
                </a:cubicBezTo>
                <a:cubicBezTo>
                  <a:pt x="30" y="23"/>
                  <a:pt x="27" y="28"/>
                  <a:pt x="23" y="33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6"/>
                  <a:pt x="22" y="37"/>
                  <a:pt x="21" y="39"/>
                </a:cubicBezTo>
                <a:cubicBezTo>
                  <a:pt x="20" y="43"/>
                  <a:pt x="18" y="47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9" y="52"/>
                  <a:pt x="19" y="52"/>
                  <a:pt x="20" y="51"/>
                </a:cubicBezTo>
                <a:cubicBezTo>
                  <a:pt x="23" y="46"/>
                  <a:pt x="26" y="42"/>
                  <a:pt x="29" y="38"/>
                </a:cubicBezTo>
                <a:cubicBezTo>
                  <a:pt x="30" y="36"/>
                  <a:pt x="31" y="35"/>
                  <a:pt x="33" y="33"/>
                </a:cubicBezTo>
                <a:cubicBezTo>
                  <a:pt x="33" y="32"/>
                  <a:pt x="33" y="32"/>
                  <a:pt x="34" y="32"/>
                </a:cubicBezTo>
                <a:cubicBezTo>
                  <a:pt x="34" y="31"/>
                  <a:pt x="35" y="31"/>
                  <a:pt x="36" y="31"/>
                </a:cubicBezTo>
                <a:cubicBezTo>
                  <a:pt x="36" y="32"/>
                  <a:pt x="36" y="32"/>
                  <a:pt x="36" y="33"/>
                </a:cubicBezTo>
                <a:cubicBezTo>
                  <a:pt x="36" y="33"/>
                  <a:pt x="36" y="34"/>
                  <a:pt x="36" y="34"/>
                </a:cubicBezTo>
                <a:cubicBezTo>
                  <a:pt x="35" y="35"/>
                  <a:pt x="35" y="37"/>
                  <a:pt x="34" y="38"/>
                </a:cubicBezTo>
                <a:cubicBezTo>
                  <a:pt x="33" y="42"/>
                  <a:pt x="31" y="46"/>
                  <a:pt x="29" y="50"/>
                </a:cubicBezTo>
                <a:cubicBezTo>
                  <a:pt x="29" y="50"/>
                  <a:pt x="29" y="50"/>
                  <a:pt x="29" y="51"/>
                </a:cubicBezTo>
                <a:cubicBezTo>
                  <a:pt x="30" y="51"/>
                  <a:pt x="31" y="51"/>
                  <a:pt x="32" y="49"/>
                </a:cubicBezTo>
                <a:cubicBezTo>
                  <a:pt x="36" y="45"/>
                  <a:pt x="40" y="40"/>
                  <a:pt x="43" y="36"/>
                </a:cubicBezTo>
                <a:cubicBezTo>
                  <a:pt x="44" y="36"/>
                  <a:pt x="44" y="35"/>
                  <a:pt x="45" y="35"/>
                </a:cubicBezTo>
                <a:cubicBezTo>
                  <a:pt x="45" y="34"/>
                  <a:pt x="46" y="34"/>
                  <a:pt x="47" y="34"/>
                </a:cubicBezTo>
                <a:cubicBezTo>
                  <a:pt x="47" y="34"/>
                  <a:pt x="47" y="34"/>
                  <a:pt x="47" y="35"/>
                </a:cubicBezTo>
                <a:cubicBezTo>
                  <a:pt x="50" y="28"/>
                  <a:pt x="53" y="21"/>
                  <a:pt x="55" y="14"/>
                </a:cubicBezTo>
                <a:close/>
                <a:moveTo>
                  <a:pt x="167" y="133"/>
                </a:moveTo>
                <a:cubicBezTo>
                  <a:pt x="167" y="134"/>
                  <a:pt x="167" y="134"/>
                  <a:pt x="167" y="134"/>
                </a:cubicBezTo>
                <a:cubicBezTo>
                  <a:pt x="167" y="133"/>
                  <a:pt x="167" y="133"/>
                  <a:pt x="168" y="133"/>
                </a:cubicBezTo>
                <a:cubicBezTo>
                  <a:pt x="169" y="131"/>
                  <a:pt x="171" y="129"/>
                  <a:pt x="172" y="126"/>
                </a:cubicBezTo>
                <a:cubicBezTo>
                  <a:pt x="173" y="126"/>
                  <a:pt x="173" y="125"/>
                  <a:pt x="174" y="124"/>
                </a:cubicBezTo>
                <a:cubicBezTo>
                  <a:pt x="175" y="121"/>
                  <a:pt x="177" y="118"/>
                  <a:pt x="179" y="115"/>
                </a:cubicBezTo>
                <a:cubicBezTo>
                  <a:pt x="181" y="114"/>
                  <a:pt x="182" y="112"/>
                  <a:pt x="183" y="111"/>
                </a:cubicBezTo>
                <a:cubicBezTo>
                  <a:pt x="184" y="110"/>
                  <a:pt x="185" y="109"/>
                  <a:pt x="186" y="108"/>
                </a:cubicBezTo>
                <a:cubicBezTo>
                  <a:pt x="186" y="108"/>
                  <a:pt x="186" y="107"/>
                  <a:pt x="187" y="107"/>
                </a:cubicBezTo>
                <a:cubicBezTo>
                  <a:pt x="188" y="103"/>
                  <a:pt x="189" y="98"/>
                  <a:pt x="189" y="94"/>
                </a:cubicBezTo>
                <a:cubicBezTo>
                  <a:pt x="190" y="91"/>
                  <a:pt x="191" y="87"/>
                  <a:pt x="190" y="84"/>
                </a:cubicBezTo>
                <a:cubicBezTo>
                  <a:pt x="190" y="83"/>
                  <a:pt x="190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0" y="81"/>
                  <a:pt x="189" y="81"/>
                  <a:pt x="187" y="80"/>
                </a:cubicBezTo>
                <a:cubicBezTo>
                  <a:pt x="185" y="85"/>
                  <a:pt x="182" y="90"/>
                  <a:pt x="179" y="94"/>
                </a:cubicBezTo>
                <a:cubicBezTo>
                  <a:pt x="180" y="94"/>
                  <a:pt x="180" y="93"/>
                  <a:pt x="180" y="93"/>
                </a:cubicBezTo>
                <a:cubicBezTo>
                  <a:pt x="181" y="92"/>
                  <a:pt x="183" y="91"/>
                  <a:pt x="184" y="89"/>
                </a:cubicBezTo>
                <a:cubicBezTo>
                  <a:pt x="184" y="89"/>
                  <a:pt x="185" y="89"/>
                  <a:pt x="186" y="88"/>
                </a:cubicBezTo>
                <a:cubicBezTo>
                  <a:pt x="187" y="88"/>
                  <a:pt x="188" y="89"/>
                  <a:pt x="188" y="90"/>
                </a:cubicBezTo>
                <a:cubicBezTo>
                  <a:pt x="189" y="91"/>
                  <a:pt x="188" y="91"/>
                  <a:pt x="188" y="92"/>
                </a:cubicBezTo>
                <a:cubicBezTo>
                  <a:pt x="188" y="92"/>
                  <a:pt x="188" y="93"/>
                  <a:pt x="187" y="94"/>
                </a:cubicBezTo>
                <a:cubicBezTo>
                  <a:pt x="185" y="100"/>
                  <a:pt x="182" y="105"/>
                  <a:pt x="179" y="110"/>
                </a:cubicBezTo>
                <a:cubicBezTo>
                  <a:pt x="179" y="111"/>
                  <a:pt x="179" y="111"/>
                  <a:pt x="179" y="111"/>
                </a:cubicBezTo>
                <a:cubicBezTo>
                  <a:pt x="178" y="112"/>
                  <a:pt x="176" y="112"/>
                  <a:pt x="175" y="111"/>
                </a:cubicBezTo>
                <a:cubicBezTo>
                  <a:pt x="174" y="111"/>
                  <a:pt x="174" y="109"/>
                  <a:pt x="175" y="108"/>
                </a:cubicBezTo>
                <a:cubicBezTo>
                  <a:pt x="175" y="108"/>
                  <a:pt x="175" y="108"/>
                  <a:pt x="175" y="107"/>
                </a:cubicBezTo>
                <a:cubicBezTo>
                  <a:pt x="178" y="103"/>
                  <a:pt x="180" y="99"/>
                  <a:pt x="183" y="95"/>
                </a:cubicBezTo>
                <a:cubicBezTo>
                  <a:pt x="183" y="94"/>
                  <a:pt x="183" y="94"/>
                  <a:pt x="183" y="94"/>
                </a:cubicBezTo>
                <a:cubicBezTo>
                  <a:pt x="183" y="94"/>
                  <a:pt x="183" y="94"/>
                  <a:pt x="183" y="93"/>
                </a:cubicBezTo>
                <a:cubicBezTo>
                  <a:pt x="182" y="94"/>
                  <a:pt x="181" y="95"/>
                  <a:pt x="180" y="96"/>
                </a:cubicBezTo>
                <a:cubicBezTo>
                  <a:pt x="176" y="101"/>
                  <a:pt x="172" y="105"/>
                  <a:pt x="168" y="110"/>
                </a:cubicBezTo>
                <a:cubicBezTo>
                  <a:pt x="167" y="110"/>
                  <a:pt x="166" y="111"/>
                  <a:pt x="166" y="111"/>
                </a:cubicBezTo>
                <a:cubicBezTo>
                  <a:pt x="163" y="117"/>
                  <a:pt x="161" y="122"/>
                  <a:pt x="159" y="128"/>
                </a:cubicBezTo>
                <a:cubicBezTo>
                  <a:pt x="159" y="128"/>
                  <a:pt x="160" y="127"/>
                  <a:pt x="160" y="127"/>
                </a:cubicBezTo>
                <a:cubicBezTo>
                  <a:pt x="164" y="122"/>
                  <a:pt x="167" y="118"/>
                  <a:pt x="171" y="113"/>
                </a:cubicBezTo>
                <a:cubicBezTo>
                  <a:pt x="171" y="113"/>
                  <a:pt x="172" y="112"/>
                  <a:pt x="172" y="112"/>
                </a:cubicBezTo>
                <a:cubicBezTo>
                  <a:pt x="173" y="111"/>
                  <a:pt x="174" y="111"/>
                  <a:pt x="174" y="111"/>
                </a:cubicBezTo>
                <a:cubicBezTo>
                  <a:pt x="175" y="111"/>
                  <a:pt x="175" y="112"/>
                  <a:pt x="175" y="113"/>
                </a:cubicBezTo>
                <a:cubicBezTo>
                  <a:pt x="175" y="114"/>
                  <a:pt x="175" y="114"/>
                  <a:pt x="175" y="115"/>
                </a:cubicBezTo>
                <a:cubicBezTo>
                  <a:pt x="174" y="116"/>
                  <a:pt x="174" y="117"/>
                  <a:pt x="174" y="117"/>
                </a:cubicBezTo>
                <a:cubicBezTo>
                  <a:pt x="171" y="122"/>
                  <a:pt x="169" y="127"/>
                  <a:pt x="167" y="132"/>
                </a:cubicBezTo>
                <a:cubicBezTo>
                  <a:pt x="167" y="133"/>
                  <a:pt x="167" y="133"/>
                  <a:pt x="167" y="133"/>
                </a:cubicBezTo>
                <a:close/>
                <a:moveTo>
                  <a:pt x="143" y="163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4" y="163"/>
                  <a:pt x="144" y="162"/>
                </a:cubicBezTo>
                <a:cubicBezTo>
                  <a:pt x="148" y="157"/>
                  <a:pt x="153" y="151"/>
                  <a:pt x="157" y="146"/>
                </a:cubicBezTo>
                <a:cubicBezTo>
                  <a:pt x="158" y="145"/>
                  <a:pt x="159" y="145"/>
                  <a:pt x="159" y="144"/>
                </a:cubicBezTo>
                <a:cubicBezTo>
                  <a:pt x="160" y="144"/>
                  <a:pt x="161" y="143"/>
                  <a:pt x="161" y="144"/>
                </a:cubicBezTo>
                <a:cubicBezTo>
                  <a:pt x="162" y="144"/>
                  <a:pt x="162" y="145"/>
                  <a:pt x="161" y="146"/>
                </a:cubicBezTo>
                <a:cubicBezTo>
                  <a:pt x="161" y="146"/>
                  <a:pt x="160" y="147"/>
                  <a:pt x="160" y="148"/>
                </a:cubicBezTo>
                <a:cubicBezTo>
                  <a:pt x="156" y="154"/>
                  <a:pt x="153" y="160"/>
                  <a:pt x="149" y="165"/>
                </a:cubicBezTo>
                <a:cubicBezTo>
                  <a:pt x="149" y="166"/>
                  <a:pt x="149" y="166"/>
                  <a:pt x="149" y="167"/>
                </a:cubicBezTo>
                <a:cubicBezTo>
                  <a:pt x="149" y="166"/>
                  <a:pt x="149" y="166"/>
                  <a:pt x="150" y="166"/>
                </a:cubicBezTo>
                <a:cubicBezTo>
                  <a:pt x="151" y="165"/>
                  <a:pt x="152" y="163"/>
                  <a:pt x="153" y="162"/>
                </a:cubicBezTo>
                <a:cubicBezTo>
                  <a:pt x="157" y="158"/>
                  <a:pt x="160" y="153"/>
                  <a:pt x="164" y="149"/>
                </a:cubicBezTo>
                <a:cubicBezTo>
                  <a:pt x="165" y="148"/>
                  <a:pt x="165" y="148"/>
                  <a:pt x="166" y="148"/>
                </a:cubicBezTo>
                <a:cubicBezTo>
                  <a:pt x="166" y="147"/>
                  <a:pt x="167" y="147"/>
                  <a:pt x="167" y="147"/>
                </a:cubicBezTo>
                <a:cubicBezTo>
                  <a:pt x="168" y="145"/>
                  <a:pt x="168" y="143"/>
                  <a:pt x="168" y="141"/>
                </a:cubicBezTo>
                <a:cubicBezTo>
                  <a:pt x="169" y="138"/>
                  <a:pt x="169" y="136"/>
                  <a:pt x="170" y="134"/>
                </a:cubicBezTo>
                <a:cubicBezTo>
                  <a:pt x="169" y="134"/>
                  <a:pt x="169" y="135"/>
                  <a:pt x="169" y="135"/>
                </a:cubicBezTo>
                <a:cubicBezTo>
                  <a:pt x="167" y="137"/>
                  <a:pt x="166" y="138"/>
                  <a:pt x="165" y="140"/>
                </a:cubicBezTo>
                <a:cubicBezTo>
                  <a:pt x="165" y="141"/>
                  <a:pt x="164" y="141"/>
                  <a:pt x="164" y="141"/>
                </a:cubicBezTo>
                <a:cubicBezTo>
                  <a:pt x="163" y="142"/>
                  <a:pt x="163" y="142"/>
                  <a:pt x="162" y="142"/>
                </a:cubicBezTo>
                <a:cubicBezTo>
                  <a:pt x="162" y="141"/>
                  <a:pt x="162" y="141"/>
                  <a:pt x="162" y="140"/>
                </a:cubicBezTo>
                <a:cubicBezTo>
                  <a:pt x="162" y="140"/>
                  <a:pt x="162" y="139"/>
                  <a:pt x="162" y="139"/>
                </a:cubicBezTo>
                <a:cubicBezTo>
                  <a:pt x="162" y="138"/>
                  <a:pt x="163" y="137"/>
                  <a:pt x="163" y="136"/>
                </a:cubicBezTo>
                <a:cubicBezTo>
                  <a:pt x="166" y="130"/>
                  <a:pt x="169" y="123"/>
                  <a:pt x="171" y="117"/>
                </a:cubicBezTo>
                <a:cubicBezTo>
                  <a:pt x="171" y="117"/>
                  <a:pt x="172" y="116"/>
                  <a:pt x="172" y="116"/>
                </a:cubicBezTo>
                <a:cubicBezTo>
                  <a:pt x="168" y="119"/>
                  <a:pt x="153" y="139"/>
                  <a:pt x="152" y="142"/>
                </a:cubicBezTo>
                <a:cubicBezTo>
                  <a:pt x="154" y="142"/>
                  <a:pt x="154" y="143"/>
                  <a:pt x="153" y="144"/>
                </a:cubicBezTo>
                <a:cubicBezTo>
                  <a:pt x="153" y="145"/>
                  <a:pt x="152" y="146"/>
                  <a:pt x="152" y="147"/>
                </a:cubicBezTo>
                <a:cubicBezTo>
                  <a:pt x="149" y="152"/>
                  <a:pt x="146" y="157"/>
                  <a:pt x="144" y="162"/>
                </a:cubicBezTo>
                <a:cubicBezTo>
                  <a:pt x="143" y="162"/>
                  <a:pt x="143" y="163"/>
                  <a:pt x="143" y="163"/>
                </a:cubicBezTo>
                <a:close/>
                <a:moveTo>
                  <a:pt x="242" y="71"/>
                </a:moveTo>
                <a:cubicBezTo>
                  <a:pt x="236" y="86"/>
                  <a:pt x="231" y="101"/>
                  <a:pt x="227" y="116"/>
                </a:cubicBezTo>
                <a:cubicBezTo>
                  <a:pt x="228" y="116"/>
                  <a:pt x="228" y="116"/>
                  <a:pt x="228" y="116"/>
                </a:cubicBezTo>
                <a:cubicBezTo>
                  <a:pt x="230" y="116"/>
                  <a:pt x="231" y="116"/>
                  <a:pt x="233" y="117"/>
                </a:cubicBezTo>
                <a:cubicBezTo>
                  <a:pt x="234" y="117"/>
                  <a:pt x="235" y="117"/>
                  <a:pt x="236" y="116"/>
                </a:cubicBezTo>
                <a:cubicBezTo>
                  <a:pt x="236" y="116"/>
                  <a:pt x="237" y="115"/>
                  <a:pt x="237" y="115"/>
                </a:cubicBezTo>
                <a:cubicBezTo>
                  <a:pt x="237" y="111"/>
                  <a:pt x="238" y="107"/>
                  <a:pt x="238" y="103"/>
                </a:cubicBezTo>
                <a:cubicBezTo>
                  <a:pt x="240" y="93"/>
                  <a:pt x="241" y="84"/>
                  <a:pt x="243" y="74"/>
                </a:cubicBezTo>
                <a:cubicBezTo>
                  <a:pt x="243" y="73"/>
                  <a:pt x="243" y="72"/>
                  <a:pt x="243" y="71"/>
                </a:cubicBezTo>
                <a:cubicBezTo>
                  <a:pt x="243" y="71"/>
                  <a:pt x="242" y="71"/>
                  <a:pt x="242" y="71"/>
                </a:cubicBezTo>
                <a:close/>
                <a:moveTo>
                  <a:pt x="89" y="126"/>
                </a:moveTo>
                <a:cubicBezTo>
                  <a:pt x="90" y="119"/>
                  <a:pt x="91" y="113"/>
                  <a:pt x="94" y="107"/>
                </a:cubicBezTo>
                <a:cubicBezTo>
                  <a:pt x="93" y="105"/>
                  <a:pt x="93" y="104"/>
                  <a:pt x="92" y="103"/>
                </a:cubicBezTo>
                <a:cubicBezTo>
                  <a:pt x="91" y="100"/>
                  <a:pt x="91" y="97"/>
                  <a:pt x="90" y="94"/>
                </a:cubicBezTo>
                <a:cubicBezTo>
                  <a:pt x="90" y="94"/>
                  <a:pt x="90" y="94"/>
                  <a:pt x="90" y="93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9"/>
                  <a:pt x="89" y="104"/>
                  <a:pt x="88" y="108"/>
                </a:cubicBezTo>
                <a:cubicBezTo>
                  <a:pt x="88" y="110"/>
                  <a:pt x="87" y="112"/>
                  <a:pt x="87" y="113"/>
                </a:cubicBezTo>
                <a:cubicBezTo>
                  <a:pt x="87" y="114"/>
                  <a:pt x="86" y="114"/>
                  <a:pt x="86" y="114"/>
                </a:cubicBezTo>
                <a:cubicBezTo>
                  <a:pt x="85" y="114"/>
                  <a:pt x="84" y="114"/>
                  <a:pt x="84" y="113"/>
                </a:cubicBezTo>
                <a:cubicBezTo>
                  <a:pt x="84" y="113"/>
                  <a:pt x="83" y="112"/>
                  <a:pt x="83" y="111"/>
                </a:cubicBezTo>
                <a:cubicBezTo>
                  <a:pt x="82" y="108"/>
                  <a:pt x="82" y="106"/>
                  <a:pt x="81" y="104"/>
                </a:cubicBezTo>
                <a:cubicBezTo>
                  <a:pt x="81" y="102"/>
                  <a:pt x="81" y="100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79" y="102"/>
                  <a:pt x="79" y="105"/>
                  <a:pt x="79" y="109"/>
                </a:cubicBezTo>
                <a:cubicBezTo>
                  <a:pt x="78" y="112"/>
                  <a:pt x="77" y="116"/>
                  <a:pt x="77" y="120"/>
                </a:cubicBezTo>
                <a:cubicBezTo>
                  <a:pt x="76" y="121"/>
                  <a:pt x="76" y="122"/>
                  <a:pt x="75" y="123"/>
                </a:cubicBezTo>
                <a:cubicBezTo>
                  <a:pt x="75" y="125"/>
                  <a:pt x="75" y="127"/>
                  <a:pt x="76" y="129"/>
                </a:cubicBezTo>
                <a:cubicBezTo>
                  <a:pt x="77" y="129"/>
                  <a:pt x="77" y="128"/>
                  <a:pt x="78" y="128"/>
                </a:cubicBezTo>
                <a:cubicBezTo>
                  <a:pt x="79" y="128"/>
                  <a:pt x="79" y="127"/>
                  <a:pt x="79" y="127"/>
                </a:cubicBezTo>
                <a:cubicBezTo>
                  <a:pt x="79" y="126"/>
                  <a:pt x="80" y="125"/>
                  <a:pt x="80" y="124"/>
                </a:cubicBezTo>
                <a:cubicBezTo>
                  <a:pt x="80" y="121"/>
                  <a:pt x="81" y="118"/>
                  <a:pt x="82" y="116"/>
                </a:cubicBezTo>
                <a:cubicBezTo>
                  <a:pt x="82" y="115"/>
                  <a:pt x="83" y="114"/>
                  <a:pt x="83" y="114"/>
                </a:cubicBezTo>
                <a:cubicBezTo>
                  <a:pt x="84" y="114"/>
                  <a:pt x="85" y="115"/>
                  <a:pt x="85" y="116"/>
                </a:cubicBezTo>
                <a:cubicBezTo>
                  <a:pt x="85" y="118"/>
                  <a:pt x="85" y="119"/>
                  <a:pt x="86" y="121"/>
                </a:cubicBezTo>
                <a:cubicBezTo>
                  <a:pt x="86" y="123"/>
                  <a:pt x="86" y="124"/>
                  <a:pt x="86" y="126"/>
                </a:cubicBezTo>
                <a:cubicBezTo>
                  <a:pt x="87" y="126"/>
                  <a:pt x="88" y="126"/>
                  <a:pt x="89" y="126"/>
                </a:cubicBezTo>
                <a:close/>
                <a:moveTo>
                  <a:pt x="52" y="176"/>
                </a:moveTo>
                <a:cubicBezTo>
                  <a:pt x="52" y="176"/>
                  <a:pt x="52" y="176"/>
                  <a:pt x="52" y="176"/>
                </a:cubicBezTo>
                <a:cubicBezTo>
                  <a:pt x="52" y="176"/>
                  <a:pt x="52" y="175"/>
                  <a:pt x="52" y="175"/>
                </a:cubicBezTo>
                <a:cubicBezTo>
                  <a:pt x="53" y="168"/>
                  <a:pt x="53" y="161"/>
                  <a:pt x="52" y="153"/>
                </a:cubicBezTo>
                <a:cubicBezTo>
                  <a:pt x="52" y="149"/>
                  <a:pt x="52" y="145"/>
                  <a:pt x="52" y="140"/>
                </a:cubicBezTo>
                <a:cubicBezTo>
                  <a:pt x="52" y="139"/>
                  <a:pt x="52" y="138"/>
                  <a:pt x="53" y="138"/>
                </a:cubicBezTo>
                <a:cubicBezTo>
                  <a:pt x="54" y="138"/>
                  <a:pt x="54" y="139"/>
                  <a:pt x="54" y="140"/>
                </a:cubicBezTo>
                <a:cubicBezTo>
                  <a:pt x="54" y="142"/>
                  <a:pt x="54" y="143"/>
                  <a:pt x="54" y="145"/>
                </a:cubicBezTo>
                <a:cubicBezTo>
                  <a:pt x="55" y="149"/>
                  <a:pt x="55" y="153"/>
                  <a:pt x="56" y="157"/>
                </a:cubicBezTo>
                <a:cubicBezTo>
                  <a:pt x="56" y="158"/>
                  <a:pt x="56" y="158"/>
                  <a:pt x="56" y="159"/>
                </a:cubicBezTo>
                <a:cubicBezTo>
                  <a:pt x="57" y="155"/>
                  <a:pt x="59" y="142"/>
                  <a:pt x="58" y="140"/>
                </a:cubicBezTo>
                <a:cubicBezTo>
                  <a:pt x="58" y="142"/>
                  <a:pt x="58" y="143"/>
                  <a:pt x="57" y="144"/>
                </a:cubicBezTo>
                <a:cubicBezTo>
                  <a:pt x="57" y="144"/>
                  <a:pt x="57" y="145"/>
                  <a:pt x="57" y="145"/>
                </a:cubicBezTo>
                <a:cubicBezTo>
                  <a:pt x="56" y="146"/>
                  <a:pt x="55" y="146"/>
                  <a:pt x="55" y="145"/>
                </a:cubicBezTo>
                <a:cubicBezTo>
                  <a:pt x="55" y="144"/>
                  <a:pt x="55" y="144"/>
                  <a:pt x="54" y="143"/>
                </a:cubicBezTo>
                <a:cubicBezTo>
                  <a:pt x="54" y="141"/>
                  <a:pt x="54" y="139"/>
                  <a:pt x="54" y="137"/>
                </a:cubicBezTo>
                <a:cubicBezTo>
                  <a:pt x="54" y="133"/>
                  <a:pt x="54" y="129"/>
                  <a:pt x="54" y="125"/>
                </a:cubicBezTo>
                <a:cubicBezTo>
                  <a:pt x="54" y="124"/>
                  <a:pt x="54" y="124"/>
                  <a:pt x="53" y="123"/>
                </a:cubicBezTo>
                <a:cubicBezTo>
                  <a:pt x="53" y="123"/>
                  <a:pt x="52" y="123"/>
                  <a:pt x="52" y="124"/>
                </a:cubicBezTo>
                <a:cubicBezTo>
                  <a:pt x="52" y="124"/>
                  <a:pt x="52" y="125"/>
                  <a:pt x="51" y="126"/>
                </a:cubicBezTo>
                <a:cubicBezTo>
                  <a:pt x="49" y="132"/>
                  <a:pt x="48" y="138"/>
                  <a:pt x="47" y="144"/>
                </a:cubicBezTo>
                <a:cubicBezTo>
                  <a:pt x="47" y="145"/>
                  <a:pt x="47" y="146"/>
                  <a:pt x="47" y="146"/>
                </a:cubicBezTo>
                <a:cubicBezTo>
                  <a:pt x="47" y="147"/>
                  <a:pt x="47" y="148"/>
                  <a:pt x="47" y="149"/>
                </a:cubicBezTo>
                <a:cubicBezTo>
                  <a:pt x="48" y="154"/>
                  <a:pt x="49" y="159"/>
                  <a:pt x="50" y="164"/>
                </a:cubicBezTo>
                <a:cubicBezTo>
                  <a:pt x="50" y="168"/>
                  <a:pt x="51" y="171"/>
                  <a:pt x="52" y="175"/>
                </a:cubicBezTo>
                <a:cubicBezTo>
                  <a:pt x="52" y="175"/>
                  <a:pt x="52" y="176"/>
                  <a:pt x="52" y="176"/>
                </a:cubicBezTo>
                <a:close/>
                <a:moveTo>
                  <a:pt x="222" y="70"/>
                </a:moveTo>
                <a:cubicBezTo>
                  <a:pt x="223" y="70"/>
                  <a:pt x="223" y="71"/>
                  <a:pt x="223" y="72"/>
                </a:cubicBezTo>
                <a:cubicBezTo>
                  <a:pt x="223" y="73"/>
                  <a:pt x="223" y="74"/>
                  <a:pt x="223" y="74"/>
                </a:cubicBezTo>
                <a:cubicBezTo>
                  <a:pt x="223" y="77"/>
                  <a:pt x="222" y="80"/>
                  <a:pt x="222" y="83"/>
                </a:cubicBezTo>
                <a:cubicBezTo>
                  <a:pt x="222" y="89"/>
                  <a:pt x="221" y="95"/>
                  <a:pt x="220" y="100"/>
                </a:cubicBezTo>
                <a:cubicBezTo>
                  <a:pt x="220" y="101"/>
                  <a:pt x="220" y="103"/>
                  <a:pt x="220" y="104"/>
                </a:cubicBezTo>
                <a:cubicBezTo>
                  <a:pt x="223" y="96"/>
                  <a:pt x="225" y="87"/>
                  <a:pt x="227" y="79"/>
                </a:cubicBezTo>
                <a:cubicBezTo>
                  <a:pt x="226" y="79"/>
                  <a:pt x="225" y="78"/>
                  <a:pt x="225" y="77"/>
                </a:cubicBezTo>
                <a:cubicBezTo>
                  <a:pt x="225" y="77"/>
                  <a:pt x="226" y="76"/>
                  <a:pt x="226" y="76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7" y="75"/>
                  <a:pt x="228" y="75"/>
                  <a:pt x="228" y="75"/>
                </a:cubicBezTo>
                <a:cubicBezTo>
                  <a:pt x="228" y="73"/>
                  <a:pt x="229" y="72"/>
                  <a:pt x="228" y="70"/>
                </a:cubicBezTo>
                <a:cubicBezTo>
                  <a:pt x="228" y="70"/>
                  <a:pt x="228" y="69"/>
                  <a:pt x="229" y="69"/>
                </a:cubicBezTo>
                <a:cubicBezTo>
                  <a:pt x="229" y="68"/>
                  <a:pt x="230" y="68"/>
                  <a:pt x="230" y="67"/>
                </a:cubicBezTo>
                <a:cubicBezTo>
                  <a:pt x="230" y="65"/>
                  <a:pt x="231" y="65"/>
                  <a:pt x="232" y="66"/>
                </a:cubicBezTo>
                <a:cubicBezTo>
                  <a:pt x="235" y="63"/>
                  <a:pt x="239" y="62"/>
                  <a:pt x="243" y="62"/>
                </a:cubicBezTo>
                <a:cubicBezTo>
                  <a:pt x="243" y="61"/>
                  <a:pt x="244" y="60"/>
                  <a:pt x="244" y="59"/>
                </a:cubicBezTo>
                <a:cubicBezTo>
                  <a:pt x="244" y="59"/>
                  <a:pt x="244" y="58"/>
                  <a:pt x="244" y="58"/>
                </a:cubicBezTo>
                <a:cubicBezTo>
                  <a:pt x="242" y="58"/>
                  <a:pt x="240" y="58"/>
                  <a:pt x="239" y="58"/>
                </a:cubicBezTo>
                <a:cubicBezTo>
                  <a:pt x="235" y="58"/>
                  <a:pt x="232" y="60"/>
                  <a:pt x="229" y="62"/>
                </a:cubicBezTo>
                <a:cubicBezTo>
                  <a:pt x="227" y="64"/>
                  <a:pt x="225" y="67"/>
                  <a:pt x="222" y="69"/>
                </a:cubicBezTo>
                <a:cubicBezTo>
                  <a:pt x="222" y="69"/>
                  <a:pt x="222" y="69"/>
                  <a:pt x="222" y="70"/>
                </a:cubicBezTo>
                <a:close/>
                <a:moveTo>
                  <a:pt x="90" y="139"/>
                </a:moveTo>
                <a:cubicBezTo>
                  <a:pt x="92" y="139"/>
                  <a:pt x="93" y="139"/>
                  <a:pt x="95" y="139"/>
                </a:cubicBezTo>
                <a:cubicBezTo>
                  <a:pt x="98" y="139"/>
                  <a:pt x="100" y="139"/>
                  <a:pt x="103" y="140"/>
                </a:cubicBezTo>
                <a:cubicBezTo>
                  <a:pt x="105" y="141"/>
                  <a:pt x="107" y="141"/>
                  <a:pt x="109" y="142"/>
                </a:cubicBezTo>
                <a:cubicBezTo>
                  <a:pt x="112" y="143"/>
                  <a:pt x="114" y="144"/>
                  <a:pt x="115" y="146"/>
                </a:cubicBezTo>
                <a:cubicBezTo>
                  <a:pt x="119" y="149"/>
                  <a:pt x="122" y="154"/>
                  <a:pt x="124" y="158"/>
                </a:cubicBezTo>
                <a:cubicBezTo>
                  <a:pt x="124" y="159"/>
                  <a:pt x="124" y="160"/>
                  <a:pt x="124" y="160"/>
                </a:cubicBezTo>
                <a:cubicBezTo>
                  <a:pt x="124" y="162"/>
                  <a:pt x="125" y="164"/>
                  <a:pt x="125" y="166"/>
                </a:cubicBezTo>
                <a:cubicBezTo>
                  <a:pt x="125" y="170"/>
                  <a:pt x="125" y="175"/>
                  <a:pt x="126" y="179"/>
                </a:cubicBezTo>
                <a:cubicBezTo>
                  <a:pt x="126" y="179"/>
                  <a:pt x="126" y="180"/>
                  <a:pt x="126" y="180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6" y="179"/>
                  <a:pt x="126" y="179"/>
                  <a:pt x="126" y="179"/>
                </a:cubicBezTo>
                <a:cubicBezTo>
                  <a:pt x="127" y="177"/>
                  <a:pt x="128" y="175"/>
                  <a:pt x="128" y="173"/>
                </a:cubicBezTo>
                <a:cubicBezTo>
                  <a:pt x="129" y="171"/>
                  <a:pt x="129" y="170"/>
                  <a:pt x="129" y="169"/>
                </a:cubicBezTo>
                <a:cubicBezTo>
                  <a:pt x="129" y="166"/>
                  <a:pt x="129" y="164"/>
                  <a:pt x="129" y="162"/>
                </a:cubicBezTo>
                <a:cubicBezTo>
                  <a:pt x="128" y="158"/>
                  <a:pt x="126" y="154"/>
                  <a:pt x="124" y="150"/>
                </a:cubicBezTo>
                <a:cubicBezTo>
                  <a:pt x="121" y="146"/>
                  <a:pt x="118" y="143"/>
                  <a:pt x="113" y="141"/>
                </a:cubicBezTo>
                <a:cubicBezTo>
                  <a:pt x="112" y="141"/>
                  <a:pt x="110" y="140"/>
                  <a:pt x="108" y="139"/>
                </a:cubicBezTo>
                <a:cubicBezTo>
                  <a:pt x="104" y="138"/>
                  <a:pt x="100" y="138"/>
                  <a:pt x="95" y="138"/>
                </a:cubicBezTo>
                <a:cubicBezTo>
                  <a:pt x="94" y="138"/>
                  <a:pt x="92" y="138"/>
                  <a:pt x="90" y="139"/>
                </a:cubicBezTo>
                <a:close/>
                <a:moveTo>
                  <a:pt x="139" y="150"/>
                </a:moveTo>
                <a:cubicBezTo>
                  <a:pt x="139" y="150"/>
                  <a:pt x="140" y="150"/>
                  <a:pt x="140" y="150"/>
                </a:cubicBezTo>
                <a:cubicBezTo>
                  <a:pt x="141" y="148"/>
                  <a:pt x="142" y="146"/>
                  <a:pt x="144" y="144"/>
                </a:cubicBezTo>
                <a:cubicBezTo>
                  <a:pt x="144" y="144"/>
                  <a:pt x="144" y="144"/>
                  <a:pt x="144" y="143"/>
                </a:cubicBezTo>
                <a:cubicBezTo>
                  <a:pt x="143" y="141"/>
                  <a:pt x="144" y="140"/>
                  <a:pt x="146" y="140"/>
                </a:cubicBezTo>
                <a:cubicBezTo>
                  <a:pt x="147" y="140"/>
                  <a:pt x="147" y="140"/>
                  <a:pt x="148" y="141"/>
                </a:cubicBezTo>
                <a:cubicBezTo>
                  <a:pt x="148" y="142"/>
                  <a:pt x="148" y="143"/>
                  <a:pt x="148" y="143"/>
                </a:cubicBezTo>
                <a:cubicBezTo>
                  <a:pt x="147" y="144"/>
                  <a:pt x="146" y="145"/>
                  <a:pt x="145" y="147"/>
                </a:cubicBezTo>
                <a:cubicBezTo>
                  <a:pt x="144" y="148"/>
                  <a:pt x="143" y="150"/>
                  <a:pt x="142" y="152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2" y="151"/>
                  <a:pt x="142" y="151"/>
                  <a:pt x="143" y="151"/>
                </a:cubicBezTo>
                <a:cubicBezTo>
                  <a:pt x="144" y="150"/>
                  <a:pt x="145" y="149"/>
                  <a:pt x="146" y="147"/>
                </a:cubicBezTo>
                <a:cubicBezTo>
                  <a:pt x="147" y="146"/>
                  <a:pt x="148" y="146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0"/>
                  <a:pt x="152" y="136"/>
                  <a:pt x="154" y="133"/>
                </a:cubicBezTo>
                <a:cubicBezTo>
                  <a:pt x="157" y="127"/>
                  <a:pt x="160" y="120"/>
                  <a:pt x="162" y="114"/>
                </a:cubicBezTo>
                <a:cubicBezTo>
                  <a:pt x="162" y="114"/>
                  <a:pt x="162" y="113"/>
                  <a:pt x="163" y="113"/>
                </a:cubicBezTo>
                <a:cubicBezTo>
                  <a:pt x="162" y="113"/>
                  <a:pt x="162" y="113"/>
                  <a:pt x="162" y="114"/>
                </a:cubicBezTo>
                <a:cubicBezTo>
                  <a:pt x="159" y="116"/>
                  <a:pt x="157" y="119"/>
                  <a:pt x="155" y="122"/>
                </a:cubicBezTo>
                <a:cubicBezTo>
                  <a:pt x="150" y="128"/>
                  <a:pt x="145" y="135"/>
                  <a:pt x="141" y="142"/>
                </a:cubicBezTo>
                <a:cubicBezTo>
                  <a:pt x="141" y="142"/>
                  <a:pt x="140" y="143"/>
                  <a:pt x="139" y="144"/>
                </a:cubicBezTo>
                <a:cubicBezTo>
                  <a:pt x="139" y="144"/>
                  <a:pt x="139" y="145"/>
                  <a:pt x="139" y="145"/>
                </a:cubicBezTo>
                <a:cubicBezTo>
                  <a:pt x="139" y="147"/>
                  <a:pt x="139" y="149"/>
                  <a:pt x="139" y="150"/>
                </a:cubicBezTo>
                <a:close/>
                <a:moveTo>
                  <a:pt x="174" y="167"/>
                </a:moveTo>
                <a:cubicBezTo>
                  <a:pt x="172" y="169"/>
                  <a:pt x="170" y="170"/>
                  <a:pt x="168" y="172"/>
                </a:cubicBezTo>
                <a:cubicBezTo>
                  <a:pt x="167" y="174"/>
                  <a:pt x="165" y="176"/>
                  <a:pt x="163" y="178"/>
                </a:cubicBezTo>
                <a:cubicBezTo>
                  <a:pt x="163" y="178"/>
                  <a:pt x="162" y="179"/>
                  <a:pt x="162" y="179"/>
                </a:cubicBezTo>
                <a:cubicBezTo>
                  <a:pt x="161" y="180"/>
                  <a:pt x="161" y="180"/>
                  <a:pt x="160" y="180"/>
                </a:cubicBezTo>
                <a:cubicBezTo>
                  <a:pt x="160" y="179"/>
                  <a:pt x="160" y="179"/>
                  <a:pt x="160" y="178"/>
                </a:cubicBezTo>
                <a:cubicBezTo>
                  <a:pt x="160" y="177"/>
                  <a:pt x="160" y="176"/>
                  <a:pt x="161" y="176"/>
                </a:cubicBezTo>
                <a:cubicBezTo>
                  <a:pt x="163" y="172"/>
                  <a:pt x="164" y="169"/>
                  <a:pt x="166" y="165"/>
                </a:cubicBezTo>
                <a:cubicBezTo>
                  <a:pt x="167" y="164"/>
                  <a:pt x="167" y="163"/>
                  <a:pt x="167" y="162"/>
                </a:cubicBezTo>
                <a:cubicBezTo>
                  <a:pt x="166" y="162"/>
                  <a:pt x="166" y="162"/>
                  <a:pt x="166" y="163"/>
                </a:cubicBezTo>
                <a:cubicBezTo>
                  <a:pt x="161" y="168"/>
                  <a:pt x="156" y="174"/>
                  <a:pt x="151" y="180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1" y="181"/>
                  <a:pt x="151" y="181"/>
                  <a:pt x="151" y="181"/>
                </a:cubicBezTo>
                <a:cubicBezTo>
                  <a:pt x="151" y="181"/>
                  <a:pt x="152" y="181"/>
                  <a:pt x="152" y="181"/>
                </a:cubicBezTo>
                <a:cubicBezTo>
                  <a:pt x="156" y="181"/>
                  <a:pt x="159" y="181"/>
                  <a:pt x="163" y="181"/>
                </a:cubicBezTo>
                <a:cubicBezTo>
                  <a:pt x="164" y="181"/>
                  <a:pt x="165" y="181"/>
                  <a:pt x="166" y="183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7" y="183"/>
                  <a:pt x="168" y="183"/>
                  <a:pt x="169" y="182"/>
                </a:cubicBezTo>
                <a:cubicBezTo>
                  <a:pt x="169" y="181"/>
                  <a:pt x="170" y="181"/>
                  <a:pt x="170" y="180"/>
                </a:cubicBezTo>
                <a:cubicBezTo>
                  <a:pt x="171" y="176"/>
                  <a:pt x="173" y="173"/>
                  <a:pt x="174" y="170"/>
                </a:cubicBezTo>
                <a:cubicBezTo>
                  <a:pt x="174" y="170"/>
                  <a:pt x="174" y="169"/>
                  <a:pt x="174" y="169"/>
                </a:cubicBezTo>
                <a:cubicBezTo>
                  <a:pt x="174" y="168"/>
                  <a:pt x="174" y="168"/>
                  <a:pt x="174" y="167"/>
                </a:cubicBezTo>
                <a:close/>
                <a:moveTo>
                  <a:pt x="8" y="120"/>
                </a:moveTo>
                <a:cubicBezTo>
                  <a:pt x="8" y="120"/>
                  <a:pt x="8" y="121"/>
                  <a:pt x="8" y="121"/>
                </a:cubicBezTo>
                <a:cubicBezTo>
                  <a:pt x="8" y="124"/>
                  <a:pt x="8" y="127"/>
                  <a:pt x="8" y="129"/>
                </a:cubicBezTo>
                <a:cubicBezTo>
                  <a:pt x="8" y="136"/>
                  <a:pt x="8" y="143"/>
                  <a:pt x="9" y="150"/>
                </a:cubicBezTo>
                <a:cubicBezTo>
                  <a:pt x="9" y="158"/>
                  <a:pt x="9" y="166"/>
                  <a:pt x="10" y="174"/>
                </a:cubicBezTo>
                <a:cubicBezTo>
                  <a:pt x="10" y="175"/>
                  <a:pt x="10" y="176"/>
                  <a:pt x="10" y="178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1" y="171"/>
                  <a:pt x="12" y="166"/>
                  <a:pt x="13" y="160"/>
                </a:cubicBezTo>
                <a:cubicBezTo>
                  <a:pt x="14" y="156"/>
                  <a:pt x="14" y="152"/>
                  <a:pt x="14" y="149"/>
                </a:cubicBezTo>
                <a:cubicBezTo>
                  <a:pt x="14" y="148"/>
                  <a:pt x="15" y="148"/>
                  <a:pt x="15" y="147"/>
                </a:cubicBezTo>
                <a:cubicBezTo>
                  <a:pt x="15" y="147"/>
                  <a:pt x="15" y="146"/>
                  <a:pt x="15" y="146"/>
                </a:cubicBezTo>
                <a:cubicBezTo>
                  <a:pt x="15" y="144"/>
                  <a:pt x="15" y="142"/>
                  <a:pt x="15" y="140"/>
                </a:cubicBezTo>
                <a:cubicBezTo>
                  <a:pt x="15" y="139"/>
                  <a:pt x="15" y="137"/>
                  <a:pt x="15" y="136"/>
                </a:cubicBezTo>
                <a:cubicBezTo>
                  <a:pt x="15" y="136"/>
                  <a:pt x="15" y="137"/>
                  <a:pt x="15" y="137"/>
                </a:cubicBezTo>
                <a:cubicBezTo>
                  <a:pt x="15" y="138"/>
                  <a:pt x="15" y="139"/>
                  <a:pt x="15" y="140"/>
                </a:cubicBezTo>
                <a:cubicBezTo>
                  <a:pt x="14" y="146"/>
                  <a:pt x="13" y="152"/>
                  <a:pt x="12" y="159"/>
                </a:cubicBezTo>
                <a:cubicBezTo>
                  <a:pt x="12" y="159"/>
                  <a:pt x="12" y="159"/>
                  <a:pt x="12" y="159"/>
                </a:cubicBezTo>
                <a:cubicBezTo>
                  <a:pt x="12" y="160"/>
                  <a:pt x="12" y="160"/>
                  <a:pt x="11" y="160"/>
                </a:cubicBezTo>
                <a:cubicBezTo>
                  <a:pt x="11" y="160"/>
                  <a:pt x="10" y="160"/>
                  <a:pt x="10" y="159"/>
                </a:cubicBezTo>
                <a:cubicBezTo>
                  <a:pt x="10" y="158"/>
                  <a:pt x="10" y="158"/>
                  <a:pt x="10" y="157"/>
                </a:cubicBezTo>
                <a:cubicBezTo>
                  <a:pt x="10" y="154"/>
                  <a:pt x="10" y="150"/>
                  <a:pt x="11" y="146"/>
                </a:cubicBezTo>
                <a:cubicBezTo>
                  <a:pt x="11" y="141"/>
                  <a:pt x="11" y="135"/>
                  <a:pt x="11" y="130"/>
                </a:cubicBezTo>
                <a:cubicBezTo>
                  <a:pt x="11" y="128"/>
                  <a:pt x="11" y="127"/>
                  <a:pt x="11" y="125"/>
                </a:cubicBezTo>
                <a:cubicBezTo>
                  <a:pt x="11" y="124"/>
                  <a:pt x="12" y="124"/>
                  <a:pt x="13" y="123"/>
                </a:cubicBezTo>
                <a:cubicBezTo>
                  <a:pt x="13" y="123"/>
                  <a:pt x="13" y="123"/>
                  <a:pt x="14" y="123"/>
                </a:cubicBezTo>
                <a:cubicBezTo>
                  <a:pt x="13" y="122"/>
                  <a:pt x="9" y="120"/>
                  <a:pt x="8" y="120"/>
                </a:cubicBezTo>
                <a:close/>
                <a:moveTo>
                  <a:pt x="220" y="75"/>
                </a:moveTo>
                <a:cubicBezTo>
                  <a:pt x="216" y="87"/>
                  <a:pt x="213" y="98"/>
                  <a:pt x="209" y="110"/>
                </a:cubicBezTo>
                <a:cubicBezTo>
                  <a:pt x="210" y="110"/>
                  <a:pt x="211" y="110"/>
                  <a:pt x="212" y="111"/>
                </a:cubicBezTo>
                <a:cubicBezTo>
                  <a:pt x="212" y="111"/>
                  <a:pt x="212" y="111"/>
                  <a:pt x="213" y="111"/>
                </a:cubicBezTo>
                <a:cubicBezTo>
                  <a:pt x="214" y="112"/>
                  <a:pt x="215" y="112"/>
                  <a:pt x="216" y="112"/>
                </a:cubicBezTo>
                <a:cubicBezTo>
                  <a:pt x="217" y="113"/>
                  <a:pt x="217" y="112"/>
                  <a:pt x="217" y="112"/>
                </a:cubicBezTo>
                <a:cubicBezTo>
                  <a:pt x="218" y="100"/>
                  <a:pt x="220" y="88"/>
                  <a:pt x="220" y="75"/>
                </a:cubicBezTo>
                <a:close/>
                <a:moveTo>
                  <a:pt x="30" y="172"/>
                </a:moveTo>
                <a:cubicBezTo>
                  <a:pt x="30" y="172"/>
                  <a:pt x="30" y="172"/>
                  <a:pt x="30" y="172"/>
                </a:cubicBezTo>
                <a:cubicBezTo>
                  <a:pt x="30" y="172"/>
                  <a:pt x="30" y="171"/>
                  <a:pt x="30" y="170"/>
                </a:cubicBezTo>
                <a:cubicBezTo>
                  <a:pt x="31" y="166"/>
                  <a:pt x="32" y="162"/>
                  <a:pt x="33" y="158"/>
                </a:cubicBezTo>
                <a:cubicBezTo>
                  <a:pt x="34" y="152"/>
                  <a:pt x="35" y="146"/>
                  <a:pt x="35" y="140"/>
                </a:cubicBezTo>
                <a:cubicBezTo>
                  <a:pt x="35" y="140"/>
                  <a:pt x="35" y="139"/>
                  <a:pt x="35" y="139"/>
                </a:cubicBezTo>
                <a:cubicBezTo>
                  <a:pt x="35" y="135"/>
                  <a:pt x="35" y="131"/>
                  <a:pt x="35" y="127"/>
                </a:cubicBezTo>
                <a:cubicBezTo>
                  <a:pt x="35" y="127"/>
                  <a:pt x="35" y="127"/>
                  <a:pt x="35" y="126"/>
                </a:cubicBezTo>
                <a:cubicBezTo>
                  <a:pt x="34" y="126"/>
                  <a:pt x="34" y="127"/>
                  <a:pt x="34" y="127"/>
                </a:cubicBezTo>
                <a:cubicBezTo>
                  <a:pt x="34" y="129"/>
                  <a:pt x="33" y="131"/>
                  <a:pt x="32" y="133"/>
                </a:cubicBezTo>
                <a:cubicBezTo>
                  <a:pt x="31" y="138"/>
                  <a:pt x="29" y="143"/>
                  <a:pt x="28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1"/>
                  <a:pt x="29" y="151"/>
                  <a:pt x="29" y="152"/>
                </a:cubicBezTo>
                <a:cubicBezTo>
                  <a:pt x="29" y="153"/>
                  <a:pt x="29" y="155"/>
                  <a:pt x="29" y="156"/>
                </a:cubicBezTo>
                <a:cubicBezTo>
                  <a:pt x="29" y="161"/>
                  <a:pt x="29" y="165"/>
                  <a:pt x="29" y="170"/>
                </a:cubicBezTo>
                <a:cubicBezTo>
                  <a:pt x="30" y="171"/>
                  <a:pt x="30" y="172"/>
                  <a:pt x="30" y="172"/>
                </a:cubicBezTo>
                <a:close/>
                <a:moveTo>
                  <a:pt x="138" y="33"/>
                </a:moveTo>
                <a:cubicBezTo>
                  <a:pt x="138" y="33"/>
                  <a:pt x="138" y="32"/>
                  <a:pt x="138" y="32"/>
                </a:cubicBezTo>
                <a:cubicBezTo>
                  <a:pt x="136" y="34"/>
                  <a:pt x="135" y="36"/>
                  <a:pt x="133" y="38"/>
                </a:cubicBezTo>
                <a:cubicBezTo>
                  <a:pt x="132" y="39"/>
                  <a:pt x="132" y="40"/>
                  <a:pt x="131" y="40"/>
                </a:cubicBezTo>
                <a:cubicBezTo>
                  <a:pt x="128" y="48"/>
                  <a:pt x="123" y="54"/>
                  <a:pt x="116" y="59"/>
                </a:cubicBezTo>
                <a:cubicBezTo>
                  <a:pt x="115" y="59"/>
                  <a:pt x="115" y="60"/>
                  <a:pt x="114" y="60"/>
                </a:cubicBezTo>
                <a:cubicBezTo>
                  <a:pt x="114" y="60"/>
                  <a:pt x="113" y="61"/>
                  <a:pt x="113" y="61"/>
                </a:cubicBezTo>
                <a:cubicBezTo>
                  <a:pt x="112" y="61"/>
                  <a:pt x="112" y="61"/>
                  <a:pt x="111" y="61"/>
                </a:cubicBezTo>
                <a:cubicBezTo>
                  <a:pt x="110" y="62"/>
                  <a:pt x="108" y="63"/>
                  <a:pt x="107" y="63"/>
                </a:cubicBezTo>
                <a:cubicBezTo>
                  <a:pt x="106" y="63"/>
                  <a:pt x="106" y="64"/>
                  <a:pt x="106" y="64"/>
                </a:cubicBezTo>
                <a:cubicBezTo>
                  <a:pt x="103" y="66"/>
                  <a:pt x="101" y="67"/>
                  <a:pt x="99" y="70"/>
                </a:cubicBezTo>
                <a:cubicBezTo>
                  <a:pt x="99" y="70"/>
                  <a:pt x="98" y="70"/>
                  <a:pt x="98" y="71"/>
                </a:cubicBezTo>
                <a:cubicBezTo>
                  <a:pt x="99" y="71"/>
                  <a:pt x="100" y="71"/>
                  <a:pt x="100" y="71"/>
                </a:cubicBezTo>
                <a:cubicBezTo>
                  <a:pt x="101" y="70"/>
                  <a:pt x="103" y="70"/>
                  <a:pt x="104" y="70"/>
                </a:cubicBezTo>
                <a:cubicBezTo>
                  <a:pt x="109" y="68"/>
                  <a:pt x="114" y="65"/>
                  <a:pt x="119" y="63"/>
                </a:cubicBezTo>
                <a:cubicBezTo>
                  <a:pt x="120" y="63"/>
                  <a:pt x="121" y="62"/>
                  <a:pt x="122" y="62"/>
                </a:cubicBezTo>
                <a:cubicBezTo>
                  <a:pt x="121" y="61"/>
                  <a:pt x="121" y="60"/>
                  <a:pt x="122" y="59"/>
                </a:cubicBezTo>
                <a:cubicBezTo>
                  <a:pt x="122" y="58"/>
                  <a:pt x="123" y="57"/>
                  <a:pt x="123" y="56"/>
                </a:cubicBezTo>
                <a:cubicBezTo>
                  <a:pt x="128" y="49"/>
                  <a:pt x="133" y="41"/>
                  <a:pt x="138" y="34"/>
                </a:cubicBezTo>
                <a:cubicBezTo>
                  <a:pt x="138" y="33"/>
                  <a:pt x="138" y="33"/>
                  <a:pt x="138" y="33"/>
                </a:cubicBezTo>
                <a:close/>
                <a:moveTo>
                  <a:pt x="42" y="130"/>
                </a:moveTo>
                <a:cubicBezTo>
                  <a:pt x="42" y="130"/>
                  <a:pt x="42" y="130"/>
                  <a:pt x="42" y="130"/>
                </a:cubicBezTo>
                <a:cubicBezTo>
                  <a:pt x="42" y="130"/>
                  <a:pt x="42" y="131"/>
                  <a:pt x="42" y="131"/>
                </a:cubicBezTo>
                <a:cubicBezTo>
                  <a:pt x="41" y="136"/>
                  <a:pt x="39" y="141"/>
                  <a:pt x="38" y="146"/>
                </a:cubicBezTo>
                <a:cubicBezTo>
                  <a:pt x="38" y="146"/>
                  <a:pt x="38" y="147"/>
                  <a:pt x="38" y="148"/>
                </a:cubicBezTo>
                <a:cubicBezTo>
                  <a:pt x="38" y="155"/>
                  <a:pt x="39" y="162"/>
                  <a:pt x="39" y="169"/>
                </a:cubicBezTo>
                <a:cubicBezTo>
                  <a:pt x="39" y="170"/>
                  <a:pt x="39" y="172"/>
                  <a:pt x="40" y="173"/>
                </a:cubicBezTo>
                <a:cubicBezTo>
                  <a:pt x="40" y="174"/>
                  <a:pt x="40" y="174"/>
                  <a:pt x="41" y="174"/>
                </a:cubicBezTo>
                <a:cubicBezTo>
                  <a:pt x="41" y="174"/>
                  <a:pt x="41" y="173"/>
                  <a:pt x="41" y="173"/>
                </a:cubicBezTo>
                <a:cubicBezTo>
                  <a:pt x="41" y="169"/>
                  <a:pt x="42" y="165"/>
                  <a:pt x="42" y="161"/>
                </a:cubicBezTo>
                <a:cubicBezTo>
                  <a:pt x="43" y="156"/>
                  <a:pt x="43" y="152"/>
                  <a:pt x="43" y="147"/>
                </a:cubicBezTo>
                <a:cubicBezTo>
                  <a:pt x="43" y="142"/>
                  <a:pt x="43" y="138"/>
                  <a:pt x="43" y="134"/>
                </a:cubicBezTo>
                <a:cubicBezTo>
                  <a:pt x="43" y="133"/>
                  <a:pt x="43" y="131"/>
                  <a:pt x="42" y="130"/>
                </a:cubicBezTo>
                <a:close/>
                <a:moveTo>
                  <a:pt x="25" y="131"/>
                </a:moveTo>
                <a:cubicBezTo>
                  <a:pt x="25" y="131"/>
                  <a:pt x="25" y="131"/>
                  <a:pt x="25" y="131"/>
                </a:cubicBezTo>
                <a:cubicBezTo>
                  <a:pt x="23" y="138"/>
                  <a:pt x="21" y="146"/>
                  <a:pt x="19" y="154"/>
                </a:cubicBezTo>
                <a:cubicBezTo>
                  <a:pt x="19" y="155"/>
                  <a:pt x="20" y="156"/>
                  <a:pt x="20" y="157"/>
                </a:cubicBezTo>
                <a:cubicBezTo>
                  <a:pt x="20" y="158"/>
                  <a:pt x="20" y="159"/>
                  <a:pt x="20" y="160"/>
                </a:cubicBezTo>
                <a:cubicBezTo>
                  <a:pt x="20" y="164"/>
                  <a:pt x="20" y="169"/>
                  <a:pt x="20" y="173"/>
                </a:cubicBezTo>
                <a:cubicBezTo>
                  <a:pt x="20" y="174"/>
                  <a:pt x="20" y="174"/>
                  <a:pt x="20" y="175"/>
                </a:cubicBezTo>
                <a:cubicBezTo>
                  <a:pt x="21" y="175"/>
                  <a:pt x="21" y="175"/>
                  <a:pt x="21" y="175"/>
                </a:cubicBezTo>
                <a:cubicBezTo>
                  <a:pt x="22" y="173"/>
                  <a:pt x="22" y="172"/>
                  <a:pt x="22" y="171"/>
                </a:cubicBezTo>
                <a:cubicBezTo>
                  <a:pt x="23" y="166"/>
                  <a:pt x="24" y="161"/>
                  <a:pt x="25" y="156"/>
                </a:cubicBezTo>
                <a:cubicBezTo>
                  <a:pt x="25" y="156"/>
                  <a:pt x="25" y="155"/>
                  <a:pt x="24" y="155"/>
                </a:cubicBezTo>
                <a:cubicBezTo>
                  <a:pt x="24" y="154"/>
                  <a:pt x="24" y="154"/>
                  <a:pt x="24" y="153"/>
                </a:cubicBezTo>
                <a:cubicBezTo>
                  <a:pt x="25" y="148"/>
                  <a:pt x="25" y="143"/>
                  <a:pt x="25" y="139"/>
                </a:cubicBezTo>
                <a:cubicBezTo>
                  <a:pt x="25" y="136"/>
                  <a:pt x="25" y="133"/>
                  <a:pt x="25" y="131"/>
                </a:cubicBezTo>
                <a:close/>
                <a:moveTo>
                  <a:pt x="98" y="125"/>
                </a:moveTo>
                <a:cubicBezTo>
                  <a:pt x="98" y="125"/>
                  <a:pt x="98" y="125"/>
                  <a:pt x="99" y="125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100" y="119"/>
                  <a:pt x="102" y="114"/>
                  <a:pt x="103" y="108"/>
                </a:cubicBezTo>
                <a:cubicBezTo>
                  <a:pt x="104" y="108"/>
                  <a:pt x="104" y="107"/>
                  <a:pt x="103" y="106"/>
                </a:cubicBezTo>
                <a:cubicBezTo>
                  <a:pt x="103" y="106"/>
                  <a:pt x="103" y="106"/>
                  <a:pt x="103" y="105"/>
                </a:cubicBezTo>
                <a:cubicBezTo>
                  <a:pt x="103" y="100"/>
                  <a:pt x="102" y="96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1" y="90"/>
                  <a:pt x="100" y="90"/>
                  <a:pt x="99" y="90"/>
                </a:cubicBezTo>
                <a:cubicBezTo>
                  <a:pt x="99" y="93"/>
                  <a:pt x="99" y="95"/>
                  <a:pt x="98" y="98"/>
                </a:cubicBezTo>
                <a:cubicBezTo>
                  <a:pt x="98" y="100"/>
                  <a:pt x="97" y="102"/>
                  <a:pt x="97" y="105"/>
                </a:cubicBezTo>
                <a:cubicBezTo>
                  <a:pt x="97" y="105"/>
                  <a:pt x="97" y="106"/>
                  <a:pt x="97" y="107"/>
                </a:cubicBezTo>
                <a:cubicBezTo>
                  <a:pt x="97" y="107"/>
                  <a:pt x="97" y="108"/>
                  <a:pt x="97" y="109"/>
                </a:cubicBezTo>
                <a:cubicBezTo>
                  <a:pt x="98" y="112"/>
                  <a:pt x="98" y="116"/>
                  <a:pt x="98" y="119"/>
                </a:cubicBezTo>
                <a:cubicBezTo>
                  <a:pt x="98" y="121"/>
                  <a:pt x="98" y="123"/>
                  <a:pt x="98" y="125"/>
                </a:cubicBez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24" y="16"/>
                  <a:pt x="24" y="16"/>
                  <a:pt x="24" y="17"/>
                </a:cubicBezTo>
                <a:cubicBezTo>
                  <a:pt x="22" y="20"/>
                  <a:pt x="19" y="23"/>
                  <a:pt x="17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9"/>
                  <a:pt x="16" y="29"/>
                  <a:pt x="15" y="30"/>
                </a:cubicBezTo>
                <a:cubicBezTo>
                  <a:pt x="12" y="36"/>
                  <a:pt x="10" y="44"/>
                  <a:pt x="9" y="51"/>
                </a:cubicBezTo>
                <a:cubicBezTo>
                  <a:pt x="8" y="51"/>
                  <a:pt x="8" y="51"/>
                  <a:pt x="8" y="52"/>
                </a:cubicBezTo>
                <a:cubicBezTo>
                  <a:pt x="9" y="51"/>
                  <a:pt x="9" y="51"/>
                  <a:pt x="10" y="51"/>
                </a:cubicBezTo>
                <a:cubicBezTo>
                  <a:pt x="12" y="48"/>
                  <a:pt x="14" y="45"/>
                  <a:pt x="16" y="41"/>
                </a:cubicBezTo>
                <a:cubicBezTo>
                  <a:pt x="17" y="40"/>
                  <a:pt x="17" y="38"/>
                  <a:pt x="18" y="37"/>
                </a:cubicBezTo>
                <a:cubicBezTo>
                  <a:pt x="20" y="31"/>
                  <a:pt x="22" y="25"/>
                  <a:pt x="24" y="19"/>
                </a:cubicBezTo>
                <a:cubicBezTo>
                  <a:pt x="24" y="18"/>
                  <a:pt x="25" y="17"/>
                  <a:pt x="25" y="16"/>
                </a:cubicBezTo>
                <a:close/>
                <a:moveTo>
                  <a:pt x="97" y="73"/>
                </a:moveTo>
                <a:cubicBezTo>
                  <a:pt x="96" y="73"/>
                  <a:pt x="96" y="74"/>
                  <a:pt x="96" y="74"/>
                </a:cubicBezTo>
                <a:cubicBezTo>
                  <a:pt x="95" y="79"/>
                  <a:pt x="94" y="84"/>
                  <a:pt x="93" y="88"/>
                </a:cubicBezTo>
                <a:cubicBezTo>
                  <a:pt x="93" y="89"/>
                  <a:pt x="93" y="89"/>
                  <a:pt x="92" y="90"/>
                </a:cubicBezTo>
                <a:cubicBezTo>
                  <a:pt x="91" y="91"/>
                  <a:pt x="92" y="91"/>
                  <a:pt x="92" y="92"/>
                </a:cubicBezTo>
                <a:cubicBezTo>
                  <a:pt x="92" y="93"/>
                  <a:pt x="92" y="93"/>
                  <a:pt x="92" y="94"/>
                </a:cubicBezTo>
                <a:cubicBezTo>
                  <a:pt x="93" y="97"/>
                  <a:pt x="94" y="99"/>
                  <a:pt x="94" y="102"/>
                </a:cubicBezTo>
                <a:cubicBezTo>
                  <a:pt x="94" y="103"/>
                  <a:pt x="95" y="103"/>
                  <a:pt x="95" y="103"/>
                </a:cubicBezTo>
                <a:cubicBezTo>
                  <a:pt x="95" y="103"/>
                  <a:pt x="95" y="102"/>
                  <a:pt x="95" y="102"/>
                </a:cubicBezTo>
                <a:cubicBezTo>
                  <a:pt x="96" y="96"/>
                  <a:pt x="97" y="91"/>
                  <a:pt x="98" y="85"/>
                </a:cubicBezTo>
                <a:cubicBezTo>
                  <a:pt x="98" y="83"/>
                  <a:pt x="98" y="81"/>
                  <a:pt x="98" y="80"/>
                </a:cubicBezTo>
                <a:cubicBezTo>
                  <a:pt x="99" y="79"/>
                  <a:pt x="99" y="78"/>
                  <a:pt x="100" y="78"/>
                </a:cubicBezTo>
                <a:cubicBezTo>
                  <a:pt x="100" y="78"/>
                  <a:pt x="100" y="77"/>
                  <a:pt x="101" y="77"/>
                </a:cubicBezTo>
                <a:cubicBezTo>
                  <a:pt x="103" y="75"/>
                  <a:pt x="106" y="73"/>
                  <a:pt x="108" y="71"/>
                </a:cubicBezTo>
                <a:cubicBezTo>
                  <a:pt x="108" y="71"/>
                  <a:pt x="109" y="71"/>
                  <a:pt x="109" y="70"/>
                </a:cubicBezTo>
                <a:cubicBezTo>
                  <a:pt x="107" y="71"/>
                  <a:pt x="106" y="71"/>
                  <a:pt x="105" y="72"/>
                </a:cubicBezTo>
                <a:cubicBezTo>
                  <a:pt x="102" y="73"/>
                  <a:pt x="100" y="74"/>
                  <a:pt x="97" y="73"/>
                </a:cubicBezTo>
                <a:close/>
                <a:moveTo>
                  <a:pt x="254" y="74"/>
                </a:moveTo>
                <a:cubicBezTo>
                  <a:pt x="250" y="87"/>
                  <a:pt x="248" y="100"/>
                  <a:pt x="246" y="114"/>
                </a:cubicBezTo>
                <a:cubicBezTo>
                  <a:pt x="247" y="114"/>
                  <a:pt x="247" y="113"/>
                  <a:pt x="247" y="113"/>
                </a:cubicBezTo>
                <a:cubicBezTo>
                  <a:pt x="248" y="109"/>
                  <a:pt x="249" y="105"/>
                  <a:pt x="250" y="102"/>
                </a:cubicBezTo>
                <a:cubicBezTo>
                  <a:pt x="253" y="94"/>
                  <a:pt x="255" y="87"/>
                  <a:pt x="257" y="80"/>
                </a:cubicBezTo>
                <a:cubicBezTo>
                  <a:pt x="257" y="79"/>
                  <a:pt x="258" y="78"/>
                  <a:pt x="258" y="77"/>
                </a:cubicBezTo>
                <a:cubicBezTo>
                  <a:pt x="258" y="77"/>
                  <a:pt x="258" y="77"/>
                  <a:pt x="258" y="76"/>
                </a:cubicBezTo>
                <a:cubicBezTo>
                  <a:pt x="257" y="76"/>
                  <a:pt x="257" y="76"/>
                  <a:pt x="256" y="76"/>
                </a:cubicBezTo>
                <a:cubicBezTo>
                  <a:pt x="256" y="75"/>
                  <a:pt x="255" y="74"/>
                  <a:pt x="254" y="74"/>
                </a:cubicBezTo>
                <a:close/>
                <a:moveTo>
                  <a:pt x="175" y="70"/>
                </a:moveTo>
                <a:cubicBezTo>
                  <a:pt x="171" y="77"/>
                  <a:pt x="166" y="83"/>
                  <a:pt x="162" y="89"/>
                </a:cubicBezTo>
                <a:cubicBezTo>
                  <a:pt x="162" y="89"/>
                  <a:pt x="162" y="89"/>
                  <a:pt x="163" y="89"/>
                </a:cubicBezTo>
                <a:cubicBezTo>
                  <a:pt x="166" y="85"/>
                  <a:pt x="170" y="82"/>
                  <a:pt x="173" y="79"/>
                </a:cubicBezTo>
                <a:cubicBezTo>
                  <a:pt x="174" y="78"/>
                  <a:pt x="175" y="78"/>
                  <a:pt x="175" y="77"/>
                </a:cubicBezTo>
                <a:cubicBezTo>
                  <a:pt x="176" y="77"/>
                  <a:pt x="177" y="77"/>
                  <a:pt x="177" y="77"/>
                </a:cubicBezTo>
                <a:cubicBezTo>
                  <a:pt x="178" y="78"/>
                  <a:pt x="178" y="78"/>
                  <a:pt x="178" y="79"/>
                </a:cubicBezTo>
                <a:cubicBezTo>
                  <a:pt x="177" y="80"/>
                  <a:pt x="177" y="81"/>
                  <a:pt x="176" y="81"/>
                </a:cubicBezTo>
                <a:cubicBezTo>
                  <a:pt x="174" y="85"/>
                  <a:pt x="172" y="88"/>
                  <a:pt x="170" y="92"/>
                </a:cubicBezTo>
                <a:cubicBezTo>
                  <a:pt x="170" y="92"/>
                  <a:pt x="169" y="93"/>
                  <a:pt x="169" y="93"/>
                </a:cubicBezTo>
                <a:cubicBezTo>
                  <a:pt x="174" y="88"/>
                  <a:pt x="179" y="83"/>
                  <a:pt x="185" y="79"/>
                </a:cubicBezTo>
                <a:cubicBezTo>
                  <a:pt x="181" y="76"/>
                  <a:pt x="178" y="73"/>
                  <a:pt x="175" y="70"/>
                </a:cubicBezTo>
                <a:close/>
                <a:moveTo>
                  <a:pt x="138" y="141"/>
                </a:moveTo>
                <a:cubicBezTo>
                  <a:pt x="141" y="134"/>
                  <a:pt x="145" y="127"/>
                  <a:pt x="148" y="120"/>
                </a:cubicBezTo>
                <a:cubicBezTo>
                  <a:pt x="141" y="128"/>
                  <a:pt x="136" y="137"/>
                  <a:pt x="130" y="145"/>
                </a:cubicBezTo>
                <a:cubicBezTo>
                  <a:pt x="131" y="147"/>
                  <a:pt x="133" y="149"/>
                  <a:pt x="133" y="151"/>
                </a:cubicBezTo>
                <a:cubicBezTo>
                  <a:pt x="134" y="153"/>
                  <a:pt x="135" y="155"/>
                  <a:pt x="135" y="157"/>
                </a:cubicBezTo>
                <a:cubicBezTo>
                  <a:pt x="136" y="156"/>
                  <a:pt x="137" y="155"/>
                  <a:pt x="137" y="154"/>
                </a:cubicBezTo>
                <a:cubicBezTo>
                  <a:pt x="138" y="154"/>
                  <a:pt x="138" y="153"/>
                  <a:pt x="138" y="153"/>
                </a:cubicBezTo>
                <a:cubicBezTo>
                  <a:pt x="137" y="150"/>
                  <a:pt x="136" y="146"/>
                  <a:pt x="135" y="143"/>
                </a:cubicBezTo>
                <a:cubicBezTo>
                  <a:pt x="135" y="143"/>
                  <a:pt x="135" y="143"/>
                  <a:pt x="135" y="142"/>
                </a:cubicBezTo>
                <a:cubicBezTo>
                  <a:pt x="135" y="142"/>
                  <a:pt x="136" y="141"/>
                  <a:pt x="137" y="141"/>
                </a:cubicBezTo>
                <a:cubicBezTo>
                  <a:pt x="137" y="141"/>
                  <a:pt x="138" y="141"/>
                  <a:pt x="138" y="141"/>
                </a:cubicBezTo>
                <a:close/>
                <a:moveTo>
                  <a:pt x="239" y="72"/>
                </a:moveTo>
                <a:cubicBezTo>
                  <a:pt x="236" y="72"/>
                  <a:pt x="234" y="73"/>
                  <a:pt x="232" y="75"/>
                </a:cubicBezTo>
                <a:cubicBezTo>
                  <a:pt x="232" y="75"/>
                  <a:pt x="231" y="76"/>
                  <a:pt x="231" y="76"/>
                </a:cubicBezTo>
                <a:cubicBezTo>
                  <a:pt x="230" y="87"/>
                  <a:pt x="228" y="97"/>
                  <a:pt x="226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30" y="97"/>
                  <a:pt x="234" y="84"/>
                  <a:pt x="239" y="72"/>
                </a:cubicBezTo>
                <a:close/>
                <a:moveTo>
                  <a:pt x="78" y="97"/>
                </a:moveTo>
                <a:cubicBezTo>
                  <a:pt x="78" y="96"/>
                  <a:pt x="78" y="96"/>
                  <a:pt x="78" y="95"/>
                </a:cubicBezTo>
                <a:cubicBezTo>
                  <a:pt x="78" y="94"/>
                  <a:pt x="78" y="93"/>
                  <a:pt x="79" y="92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90"/>
                  <a:pt x="79" y="90"/>
                  <a:pt x="80" y="90"/>
                </a:cubicBezTo>
                <a:cubicBezTo>
                  <a:pt x="81" y="90"/>
                  <a:pt x="81" y="90"/>
                  <a:pt x="81" y="91"/>
                </a:cubicBezTo>
                <a:cubicBezTo>
                  <a:pt x="81" y="91"/>
                  <a:pt x="82" y="91"/>
                  <a:pt x="82" y="92"/>
                </a:cubicBezTo>
                <a:cubicBezTo>
                  <a:pt x="82" y="94"/>
                  <a:pt x="82" y="96"/>
                  <a:pt x="83" y="98"/>
                </a:cubicBezTo>
                <a:cubicBezTo>
                  <a:pt x="83" y="101"/>
                  <a:pt x="84" y="105"/>
                  <a:pt x="85" y="109"/>
                </a:cubicBezTo>
                <a:cubicBezTo>
                  <a:pt x="85" y="109"/>
                  <a:pt x="85" y="110"/>
                  <a:pt x="85" y="110"/>
                </a:cubicBezTo>
                <a:cubicBezTo>
                  <a:pt x="85" y="110"/>
                  <a:pt x="85" y="110"/>
                  <a:pt x="86" y="110"/>
                </a:cubicBezTo>
                <a:cubicBezTo>
                  <a:pt x="86" y="108"/>
                  <a:pt x="86" y="105"/>
                  <a:pt x="86" y="103"/>
                </a:cubicBezTo>
                <a:cubicBezTo>
                  <a:pt x="85" y="103"/>
                  <a:pt x="85" y="102"/>
                  <a:pt x="85" y="101"/>
                </a:cubicBezTo>
                <a:cubicBezTo>
                  <a:pt x="84" y="100"/>
                  <a:pt x="84" y="99"/>
                  <a:pt x="84" y="99"/>
                </a:cubicBezTo>
                <a:cubicBezTo>
                  <a:pt x="84" y="95"/>
                  <a:pt x="83" y="91"/>
                  <a:pt x="83" y="87"/>
                </a:cubicBezTo>
                <a:cubicBezTo>
                  <a:pt x="83" y="84"/>
                  <a:pt x="83" y="82"/>
                  <a:pt x="82" y="79"/>
                </a:cubicBezTo>
                <a:cubicBezTo>
                  <a:pt x="82" y="79"/>
                  <a:pt x="82" y="79"/>
                  <a:pt x="82" y="78"/>
                </a:cubicBezTo>
                <a:cubicBezTo>
                  <a:pt x="81" y="80"/>
                  <a:pt x="80" y="81"/>
                  <a:pt x="79" y="82"/>
                </a:cubicBezTo>
                <a:cubicBezTo>
                  <a:pt x="78" y="83"/>
                  <a:pt x="77" y="84"/>
                  <a:pt x="75" y="83"/>
                </a:cubicBezTo>
                <a:cubicBezTo>
                  <a:pt x="75" y="85"/>
                  <a:pt x="75" y="86"/>
                  <a:pt x="75" y="88"/>
                </a:cubicBezTo>
                <a:cubicBezTo>
                  <a:pt x="76" y="89"/>
                  <a:pt x="76" y="90"/>
                  <a:pt x="76" y="91"/>
                </a:cubicBezTo>
                <a:cubicBezTo>
                  <a:pt x="77" y="93"/>
                  <a:pt x="77" y="95"/>
                  <a:pt x="78" y="97"/>
                </a:cubicBezTo>
                <a:close/>
                <a:moveTo>
                  <a:pt x="219" y="72"/>
                </a:moveTo>
                <a:cubicBezTo>
                  <a:pt x="216" y="75"/>
                  <a:pt x="212" y="77"/>
                  <a:pt x="209" y="79"/>
                </a:cubicBezTo>
                <a:cubicBezTo>
                  <a:pt x="210" y="80"/>
                  <a:pt x="210" y="81"/>
                  <a:pt x="210" y="82"/>
                </a:cubicBezTo>
                <a:cubicBezTo>
                  <a:pt x="210" y="84"/>
                  <a:pt x="210" y="85"/>
                  <a:pt x="209" y="86"/>
                </a:cubicBezTo>
                <a:cubicBezTo>
                  <a:pt x="209" y="92"/>
                  <a:pt x="209" y="98"/>
                  <a:pt x="208" y="104"/>
                </a:cubicBezTo>
                <a:cubicBezTo>
                  <a:pt x="208" y="104"/>
                  <a:pt x="208" y="104"/>
                  <a:pt x="208" y="105"/>
                </a:cubicBezTo>
                <a:cubicBezTo>
                  <a:pt x="212" y="94"/>
                  <a:pt x="215" y="83"/>
                  <a:pt x="219" y="72"/>
                </a:cubicBezTo>
                <a:close/>
                <a:moveTo>
                  <a:pt x="245" y="71"/>
                </a:moveTo>
                <a:cubicBezTo>
                  <a:pt x="243" y="83"/>
                  <a:pt x="241" y="94"/>
                  <a:pt x="240" y="106"/>
                </a:cubicBezTo>
                <a:cubicBezTo>
                  <a:pt x="244" y="95"/>
                  <a:pt x="247" y="84"/>
                  <a:pt x="251" y="72"/>
                </a:cubicBezTo>
                <a:cubicBezTo>
                  <a:pt x="249" y="72"/>
                  <a:pt x="247" y="72"/>
                  <a:pt x="245" y="71"/>
                </a:cubicBezTo>
                <a:close/>
                <a:moveTo>
                  <a:pt x="206" y="81"/>
                </a:moveTo>
                <a:cubicBezTo>
                  <a:pt x="202" y="82"/>
                  <a:pt x="202" y="83"/>
                  <a:pt x="194" y="82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84"/>
                  <a:pt x="195" y="84"/>
                  <a:pt x="194" y="85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2" y="92"/>
                  <a:pt x="191" y="99"/>
                  <a:pt x="189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0" y="105"/>
                  <a:pt x="190" y="105"/>
                  <a:pt x="190" y="104"/>
                </a:cubicBezTo>
                <a:cubicBezTo>
                  <a:pt x="192" y="99"/>
                  <a:pt x="194" y="93"/>
                  <a:pt x="196" y="87"/>
                </a:cubicBezTo>
                <a:cubicBezTo>
                  <a:pt x="196" y="87"/>
                  <a:pt x="197" y="86"/>
                  <a:pt x="197" y="86"/>
                </a:cubicBezTo>
                <a:cubicBezTo>
                  <a:pt x="197" y="86"/>
                  <a:pt x="197" y="85"/>
                  <a:pt x="197" y="85"/>
                </a:cubicBezTo>
                <a:cubicBezTo>
                  <a:pt x="198" y="85"/>
                  <a:pt x="198" y="84"/>
                  <a:pt x="199" y="84"/>
                </a:cubicBezTo>
                <a:cubicBezTo>
                  <a:pt x="200" y="84"/>
                  <a:pt x="200" y="85"/>
                  <a:pt x="200" y="86"/>
                </a:cubicBezTo>
                <a:cubicBezTo>
                  <a:pt x="200" y="87"/>
                  <a:pt x="201" y="88"/>
                  <a:pt x="200" y="89"/>
                </a:cubicBezTo>
                <a:cubicBezTo>
                  <a:pt x="200" y="92"/>
                  <a:pt x="200" y="95"/>
                  <a:pt x="200" y="98"/>
                </a:cubicBezTo>
                <a:cubicBezTo>
                  <a:pt x="199" y="100"/>
                  <a:pt x="199" y="102"/>
                  <a:pt x="199" y="104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201" y="96"/>
                  <a:pt x="204" y="89"/>
                  <a:pt x="206" y="81"/>
                </a:cubicBezTo>
                <a:close/>
                <a:moveTo>
                  <a:pt x="56" y="71"/>
                </a:moveTo>
                <a:cubicBezTo>
                  <a:pt x="63" y="82"/>
                  <a:pt x="64" y="93"/>
                  <a:pt x="61" y="105"/>
                </a:cubicBezTo>
                <a:cubicBezTo>
                  <a:pt x="62" y="104"/>
                  <a:pt x="62" y="103"/>
                  <a:pt x="63" y="101"/>
                </a:cubicBezTo>
                <a:cubicBezTo>
                  <a:pt x="65" y="98"/>
                  <a:pt x="65" y="94"/>
                  <a:pt x="66" y="89"/>
                </a:cubicBezTo>
                <a:cubicBezTo>
                  <a:pt x="66" y="85"/>
                  <a:pt x="65" y="80"/>
                  <a:pt x="63" y="76"/>
                </a:cubicBezTo>
                <a:cubicBezTo>
                  <a:pt x="61" y="74"/>
                  <a:pt x="59" y="73"/>
                  <a:pt x="56" y="71"/>
                </a:cubicBezTo>
                <a:close/>
                <a:moveTo>
                  <a:pt x="86" y="57"/>
                </a:moveTo>
                <a:cubicBezTo>
                  <a:pt x="85" y="59"/>
                  <a:pt x="85" y="61"/>
                  <a:pt x="84" y="63"/>
                </a:cubicBezTo>
                <a:cubicBezTo>
                  <a:pt x="83" y="65"/>
                  <a:pt x="82" y="67"/>
                  <a:pt x="82" y="70"/>
                </a:cubicBezTo>
                <a:cubicBezTo>
                  <a:pt x="81" y="70"/>
                  <a:pt x="81" y="70"/>
                  <a:pt x="81" y="71"/>
                </a:cubicBezTo>
                <a:cubicBezTo>
                  <a:pt x="82" y="72"/>
                  <a:pt x="82" y="73"/>
                  <a:pt x="83" y="73"/>
                </a:cubicBezTo>
                <a:cubicBezTo>
                  <a:pt x="86" y="70"/>
                  <a:pt x="90" y="66"/>
                  <a:pt x="94" y="62"/>
                </a:cubicBezTo>
                <a:cubicBezTo>
                  <a:pt x="93" y="60"/>
                  <a:pt x="93" y="60"/>
                  <a:pt x="94" y="59"/>
                </a:cubicBezTo>
                <a:cubicBezTo>
                  <a:pt x="94" y="58"/>
                  <a:pt x="95" y="58"/>
                  <a:pt x="96" y="57"/>
                </a:cubicBezTo>
                <a:cubicBezTo>
                  <a:pt x="94" y="57"/>
                  <a:pt x="92" y="58"/>
                  <a:pt x="91" y="58"/>
                </a:cubicBezTo>
                <a:cubicBezTo>
                  <a:pt x="89" y="58"/>
                  <a:pt x="88" y="57"/>
                  <a:pt x="86" y="57"/>
                </a:cubicBezTo>
                <a:close/>
                <a:moveTo>
                  <a:pt x="42" y="49"/>
                </a:moveTo>
                <a:cubicBezTo>
                  <a:pt x="44" y="49"/>
                  <a:pt x="46" y="49"/>
                  <a:pt x="47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51" y="46"/>
                  <a:pt x="51" y="46"/>
                  <a:pt x="52" y="42"/>
                </a:cubicBezTo>
                <a:cubicBezTo>
                  <a:pt x="54" y="38"/>
                  <a:pt x="55" y="35"/>
                  <a:pt x="56" y="31"/>
                </a:cubicBezTo>
                <a:cubicBezTo>
                  <a:pt x="56" y="30"/>
                  <a:pt x="57" y="30"/>
                  <a:pt x="56" y="29"/>
                </a:cubicBezTo>
                <a:cubicBezTo>
                  <a:pt x="56" y="30"/>
                  <a:pt x="55" y="30"/>
                  <a:pt x="55" y="31"/>
                </a:cubicBezTo>
                <a:cubicBezTo>
                  <a:pt x="53" y="33"/>
                  <a:pt x="51" y="35"/>
                  <a:pt x="49" y="37"/>
                </a:cubicBezTo>
                <a:cubicBezTo>
                  <a:pt x="49" y="38"/>
                  <a:pt x="48" y="39"/>
                  <a:pt x="47" y="38"/>
                </a:cubicBezTo>
                <a:cubicBezTo>
                  <a:pt x="45" y="42"/>
                  <a:pt x="44" y="45"/>
                  <a:pt x="42" y="49"/>
                </a:cubicBezTo>
                <a:close/>
                <a:moveTo>
                  <a:pt x="70" y="83"/>
                </a:moveTo>
                <a:cubicBezTo>
                  <a:pt x="70" y="84"/>
                  <a:pt x="70" y="85"/>
                  <a:pt x="70" y="86"/>
                </a:cubicBezTo>
                <a:cubicBezTo>
                  <a:pt x="70" y="90"/>
                  <a:pt x="69" y="93"/>
                  <a:pt x="68" y="97"/>
                </a:cubicBezTo>
                <a:cubicBezTo>
                  <a:pt x="67" y="100"/>
                  <a:pt x="65" y="103"/>
                  <a:pt x="63" y="106"/>
                </a:cubicBezTo>
                <a:cubicBezTo>
                  <a:pt x="61" y="110"/>
                  <a:pt x="58" y="113"/>
                  <a:pt x="55" y="116"/>
                </a:cubicBezTo>
                <a:cubicBezTo>
                  <a:pt x="54" y="116"/>
                  <a:pt x="54" y="117"/>
                  <a:pt x="53" y="117"/>
                </a:cubicBezTo>
                <a:cubicBezTo>
                  <a:pt x="54" y="118"/>
                  <a:pt x="55" y="118"/>
                  <a:pt x="55" y="119"/>
                </a:cubicBezTo>
                <a:cubicBezTo>
                  <a:pt x="56" y="118"/>
                  <a:pt x="56" y="118"/>
                  <a:pt x="57" y="118"/>
                </a:cubicBezTo>
                <a:cubicBezTo>
                  <a:pt x="59" y="116"/>
                  <a:pt x="61" y="114"/>
                  <a:pt x="63" y="112"/>
                </a:cubicBezTo>
                <a:cubicBezTo>
                  <a:pt x="65" y="110"/>
                  <a:pt x="66" y="108"/>
                  <a:pt x="68" y="105"/>
                </a:cubicBezTo>
                <a:cubicBezTo>
                  <a:pt x="68" y="105"/>
                  <a:pt x="68" y="104"/>
                  <a:pt x="68" y="103"/>
                </a:cubicBezTo>
                <a:cubicBezTo>
                  <a:pt x="69" y="102"/>
                  <a:pt x="69" y="101"/>
                  <a:pt x="70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5"/>
                  <a:pt x="71" y="92"/>
                  <a:pt x="71" y="89"/>
                </a:cubicBezTo>
                <a:cubicBezTo>
                  <a:pt x="71" y="87"/>
                  <a:pt x="71" y="85"/>
                  <a:pt x="70" y="83"/>
                </a:cubicBezTo>
                <a:close/>
                <a:moveTo>
                  <a:pt x="129" y="78"/>
                </a:moveTo>
                <a:cubicBezTo>
                  <a:pt x="129" y="78"/>
                  <a:pt x="129" y="78"/>
                  <a:pt x="129" y="78"/>
                </a:cubicBezTo>
                <a:cubicBezTo>
                  <a:pt x="125" y="80"/>
                  <a:pt x="121" y="82"/>
                  <a:pt x="117" y="84"/>
                </a:cubicBezTo>
                <a:cubicBezTo>
                  <a:pt x="113" y="86"/>
                  <a:pt x="109" y="88"/>
                  <a:pt x="105" y="90"/>
                </a:cubicBezTo>
                <a:cubicBezTo>
                  <a:pt x="106" y="92"/>
                  <a:pt x="106" y="94"/>
                  <a:pt x="107" y="97"/>
                </a:cubicBezTo>
                <a:cubicBezTo>
                  <a:pt x="107" y="97"/>
                  <a:pt x="129" y="78"/>
                  <a:pt x="129" y="78"/>
                </a:cubicBezTo>
                <a:close/>
                <a:moveTo>
                  <a:pt x="8" y="11"/>
                </a:moveTo>
                <a:cubicBezTo>
                  <a:pt x="7" y="11"/>
                  <a:pt x="6" y="12"/>
                  <a:pt x="6" y="13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20"/>
                  <a:pt x="6" y="24"/>
                  <a:pt x="7" y="29"/>
                </a:cubicBezTo>
                <a:cubicBezTo>
                  <a:pt x="7" y="34"/>
                  <a:pt x="7" y="38"/>
                  <a:pt x="7" y="43"/>
                </a:cubicBezTo>
                <a:cubicBezTo>
                  <a:pt x="7" y="43"/>
                  <a:pt x="8" y="43"/>
                  <a:pt x="8" y="44"/>
                </a:cubicBezTo>
                <a:cubicBezTo>
                  <a:pt x="8" y="44"/>
                  <a:pt x="8" y="43"/>
                  <a:pt x="8" y="43"/>
                </a:cubicBezTo>
                <a:cubicBezTo>
                  <a:pt x="9" y="40"/>
                  <a:pt x="10" y="37"/>
                  <a:pt x="11" y="34"/>
                </a:cubicBezTo>
                <a:cubicBezTo>
                  <a:pt x="12" y="32"/>
                  <a:pt x="12" y="29"/>
                  <a:pt x="12" y="27"/>
                </a:cubicBezTo>
                <a:cubicBezTo>
                  <a:pt x="12" y="26"/>
                  <a:pt x="12" y="26"/>
                  <a:pt x="13" y="26"/>
                </a:cubicBezTo>
                <a:cubicBezTo>
                  <a:pt x="14" y="25"/>
                  <a:pt x="13" y="23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12" y="25"/>
                  <a:pt x="11" y="26"/>
                  <a:pt x="10" y="28"/>
                </a:cubicBezTo>
                <a:cubicBezTo>
                  <a:pt x="10" y="28"/>
                  <a:pt x="10" y="29"/>
                  <a:pt x="9" y="29"/>
                </a:cubicBezTo>
                <a:cubicBezTo>
                  <a:pt x="9" y="29"/>
                  <a:pt x="9" y="29"/>
                  <a:pt x="8" y="29"/>
                </a:cubicBezTo>
                <a:cubicBezTo>
                  <a:pt x="8" y="29"/>
                  <a:pt x="7" y="29"/>
                  <a:pt x="7" y="28"/>
                </a:cubicBezTo>
                <a:cubicBezTo>
                  <a:pt x="7" y="27"/>
                  <a:pt x="7" y="27"/>
                  <a:pt x="8" y="26"/>
                </a:cubicBezTo>
                <a:cubicBezTo>
                  <a:pt x="8" y="22"/>
                  <a:pt x="8" y="18"/>
                  <a:pt x="9" y="13"/>
                </a:cubicBezTo>
                <a:cubicBezTo>
                  <a:pt x="9" y="13"/>
                  <a:pt x="9" y="12"/>
                  <a:pt x="8" y="11"/>
                </a:cubicBezTo>
                <a:close/>
                <a:moveTo>
                  <a:pt x="211" y="116"/>
                </a:moveTo>
                <a:cubicBezTo>
                  <a:pt x="213" y="118"/>
                  <a:pt x="216" y="121"/>
                  <a:pt x="219" y="123"/>
                </a:cubicBezTo>
                <a:cubicBezTo>
                  <a:pt x="222" y="125"/>
                  <a:pt x="224" y="127"/>
                  <a:pt x="228" y="128"/>
                </a:cubicBezTo>
                <a:cubicBezTo>
                  <a:pt x="227" y="127"/>
                  <a:pt x="227" y="125"/>
                  <a:pt x="227" y="124"/>
                </a:cubicBezTo>
                <a:cubicBezTo>
                  <a:pt x="227" y="123"/>
                  <a:pt x="226" y="123"/>
                  <a:pt x="225" y="122"/>
                </a:cubicBezTo>
                <a:cubicBezTo>
                  <a:pt x="225" y="122"/>
                  <a:pt x="225" y="123"/>
                  <a:pt x="225" y="123"/>
                </a:cubicBezTo>
                <a:cubicBezTo>
                  <a:pt x="224" y="124"/>
                  <a:pt x="224" y="124"/>
                  <a:pt x="223" y="124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2" y="122"/>
                  <a:pt x="222" y="121"/>
                  <a:pt x="222" y="120"/>
                </a:cubicBezTo>
                <a:cubicBezTo>
                  <a:pt x="223" y="119"/>
                  <a:pt x="223" y="118"/>
                  <a:pt x="223" y="116"/>
                </a:cubicBezTo>
                <a:cubicBezTo>
                  <a:pt x="219" y="115"/>
                  <a:pt x="215" y="114"/>
                  <a:pt x="211" y="114"/>
                </a:cubicBezTo>
                <a:cubicBezTo>
                  <a:pt x="211" y="115"/>
                  <a:pt x="211" y="115"/>
                  <a:pt x="211" y="116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100" y="133"/>
                </a:cubicBezTo>
                <a:cubicBezTo>
                  <a:pt x="100" y="133"/>
                  <a:pt x="101" y="133"/>
                  <a:pt x="101" y="133"/>
                </a:cubicBezTo>
                <a:cubicBezTo>
                  <a:pt x="105" y="134"/>
                  <a:pt x="108" y="135"/>
                  <a:pt x="112" y="137"/>
                </a:cubicBezTo>
                <a:cubicBezTo>
                  <a:pt x="114" y="138"/>
                  <a:pt x="123" y="144"/>
                  <a:pt x="125" y="146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128" y="149"/>
                  <a:pt x="131" y="153"/>
                  <a:pt x="132" y="158"/>
                </a:cubicBezTo>
                <a:cubicBezTo>
                  <a:pt x="132" y="159"/>
                  <a:pt x="132" y="160"/>
                  <a:pt x="133" y="161"/>
                </a:cubicBezTo>
                <a:cubicBezTo>
                  <a:pt x="133" y="156"/>
                  <a:pt x="132" y="152"/>
                  <a:pt x="130" y="149"/>
                </a:cubicBezTo>
                <a:cubicBezTo>
                  <a:pt x="129" y="147"/>
                  <a:pt x="128" y="146"/>
                  <a:pt x="127" y="144"/>
                </a:cubicBezTo>
                <a:cubicBezTo>
                  <a:pt x="125" y="142"/>
                  <a:pt x="122" y="140"/>
                  <a:pt x="120" y="138"/>
                </a:cubicBezTo>
                <a:cubicBezTo>
                  <a:pt x="114" y="134"/>
                  <a:pt x="107" y="133"/>
                  <a:pt x="99" y="133"/>
                </a:cubicBezTo>
                <a:close/>
                <a:moveTo>
                  <a:pt x="24" y="126"/>
                </a:moveTo>
                <a:cubicBezTo>
                  <a:pt x="21" y="125"/>
                  <a:pt x="18" y="124"/>
                  <a:pt x="15" y="123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6" y="125"/>
                  <a:pt x="17" y="125"/>
                  <a:pt x="17" y="125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8" y="133"/>
                  <a:pt x="18" y="139"/>
                  <a:pt x="18" y="145"/>
                </a:cubicBezTo>
                <a:cubicBezTo>
                  <a:pt x="18" y="145"/>
                  <a:pt x="18" y="146"/>
                  <a:pt x="18" y="146"/>
                </a:cubicBezTo>
                <a:cubicBezTo>
                  <a:pt x="18" y="146"/>
                  <a:pt x="18" y="147"/>
                  <a:pt x="18" y="147"/>
                </a:cubicBezTo>
                <a:cubicBezTo>
                  <a:pt x="20" y="140"/>
                  <a:pt x="22" y="133"/>
                  <a:pt x="24" y="126"/>
                </a:cubicBezTo>
                <a:close/>
                <a:moveTo>
                  <a:pt x="126" y="11"/>
                </a:moveTo>
                <a:cubicBezTo>
                  <a:pt x="127" y="10"/>
                  <a:pt x="127" y="10"/>
                  <a:pt x="128" y="9"/>
                </a:cubicBezTo>
                <a:cubicBezTo>
                  <a:pt x="128" y="9"/>
                  <a:pt x="129" y="8"/>
                  <a:pt x="130" y="7"/>
                </a:cubicBezTo>
                <a:cubicBezTo>
                  <a:pt x="131" y="6"/>
                  <a:pt x="131" y="6"/>
                  <a:pt x="132" y="6"/>
                </a:cubicBezTo>
                <a:cubicBezTo>
                  <a:pt x="132" y="7"/>
                  <a:pt x="133" y="7"/>
                  <a:pt x="132" y="8"/>
                </a:cubicBezTo>
                <a:cubicBezTo>
                  <a:pt x="132" y="9"/>
                  <a:pt x="132" y="10"/>
                  <a:pt x="132" y="10"/>
                </a:cubicBezTo>
                <a:cubicBezTo>
                  <a:pt x="132" y="11"/>
                  <a:pt x="132" y="12"/>
                  <a:pt x="132" y="12"/>
                </a:cubicBezTo>
                <a:cubicBezTo>
                  <a:pt x="132" y="13"/>
                  <a:pt x="133" y="14"/>
                  <a:pt x="133" y="15"/>
                </a:cubicBezTo>
                <a:cubicBezTo>
                  <a:pt x="136" y="12"/>
                  <a:pt x="139" y="9"/>
                  <a:pt x="142" y="5"/>
                </a:cubicBezTo>
                <a:cubicBezTo>
                  <a:pt x="140" y="5"/>
                  <a:pt x="124" y="5"/>
                  <a:pt x="121" y="5"/>
                </a:cubicBezTo>
                <a:cubicBezTo>
                  <a:pt x="121" y="6"/>
                  <a:pt x="122" y="6"/>
                  <a:pt x="122" y="6"/>
                </a:cubicBezTo>
                <a:cubicBezTo>
                  <a:pt x="123" y="6"/>
                  <a:pt x="124" y="6"/>
                  <a:pt x="124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6" y="9"/>
                </a:cubicBezTo>
                <a:cubicBezTo>
                  <a:pt x="126" y="10"/>
                  <a:pt x="126" y="10"/>
                  <a:pt x="126" y="11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5" y="25"/>
                  <a:pt x="45" y="25"/>
                  <a:pt x="45" y="24"/>
                </a:cubicBezTo>
                <a:cubicBezTo>
                  <a:pt x="49" y="20"/>
                  <a:pt x="52" y="15"/>
                  <a:pt x="55" y="11"/>
                </a:cubicBezTo>
                <a:cubicBezTo>
                  <a:pt x="55" y="10"/>
                  <a:pt x="56" y="9"/>
                  <a:pt x="56" y="9"/>
                </a:cubicBezTo>
                <a:cubicBezTo>
                  <a:pt x="57" y="8"/>
                  <a:pt x="57" y="8"/>
                  <a:pt x="58" y="8"/>
                </a:cubicBezTo>
                <a:cubicBezTo>
                  <a:pt x="59" y="8"/>
                  <a:pt x="59" y="9"/>
                  <a:pt x="59" y="10"/>
                </a:cubicBezTo>
                <a:cubicBezTo>
                  <a:pt x="59" y="10"/>
                  <a:pt x="59" y="11"/>
                  <a:pt x="59" y="11"/>
                </a:cubicBezTo>
                <a:cubicBezTo>
                  <a:pt x="58" y="13"/>
                  <a:pt x="58" y="14"/>
                  <a:pt x="57" y="16"/>
                </a:cubicBezTo>
                <a:cubicBezTo>
                  <a:pt x="55" y="21"/>
                  <a:pt x="53" y="26"/>
                  <a:pt x="51" y="31"/>
                </a:cubicBezTo>
                <a:cubicBezTo>
                  <a:pt x="51" y="31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3" y="30"/>
                  <a:pt x="55" y="28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6" y="22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17"/>
                  <a:pt x="59" y="14"/>
                  <a:pt x="60" y="11"/>
                </a:cubicBezTo>
                <a:cubicBezTo>
                  <a:pt x="60" y="9"/>
                  <a:pt x="61" y="8"/>
                  <a:pt x="61" y="6"/>
                </a:cubicBezTo>
                <a:cubicBezTo>
                  <a:pt x="58" y="7"/>
                  <a:pt x="55" y="7"/>
                  <a:pt x="53" y="8"/>
                </a:cubicBezTo>
                <a:cubicBezTo>
                  <a:pt x="50" y="14"/>
                  <a:pt x="47" y="20"/>
                  <a:pt x="44" y="26"/>
                </a:cubicBezTo>
                <a:close/>
                <a:moveTo>
                  <a:pt x="196" y="114"/>
                </a:moveTo>
                <a:cubicBezTo>
                  <a:pt x="196" y="113"/>
                  <a:pt x="196" y="111"/>
                  <a:pt x="196" y="110"/>
                </a:cubicBezTo>
                <a:cubicBezTo>
                  <a:pt x="194" y="110"/>
                  <a:pt x="192" y="110"/>
                  <a:pt x="191" y="111"/>
                </a:cubicBezTo>
                <a:cubicBezTo>
                  <a:pt x="190" y="111"/>
                  <a:pt x="190" y="111"/>
                  <a:pt x="190" y="112"/>
                </a:cubicBezTo>
                <a:cubicBezTo>
                  <a:pt x="189" y="113"/>
                  <a:pt x="189" y="114"/>
                  <a:pt x="188" y="115"/>
                </a:cubicBezTo>
                <a:cubicBezTo>
                  <a:pt x="187" y="116"/>
                  <a:pt x="186" y="116"/>
                  <a:pt x="185" y="115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4" y="117"/>
                  <a:pt x="183" y="118"/>
                  <a:pt x="182" y="121"/>
                </a:cubicBezTo>
                <a:cubicBezTo>
                  <a:pt x="182" y="123"/>
                  <a:pt x="181" y="125"/>
                  <a:pt x="181" y="128"/>
                </a:cubicBezTo>
                <a:cubicBezTo>
                  <a:pt x="181" y="128"/>
                  <a:pt x="181" y="128"/>
                  <a:pt x="180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1" y="128"/>
                  <a:pt x="181" y="128"/>
                  <a:pt x="181" y="127"/>
                </a:cubicBezTo>
                <a:cubicBezTo>
                  <a:pt x="183" y="124"/>
                  <a:pt x="185" y="121"/>
                  <a:pt x="188" y="119"/>
                </a:cubicBezTo>
                <a:cubicBezTo>
                  <a:pt x="189" y="119"/>
                  <a:pt x="189" y="119"/>
                  <a:pt x="189" y="119"/>
                </a:cubicBezTo>
                <a:cubicBezTo>
                  <a:pt x="191" y="117"/>
                  <a:pt x="193" y="115"/>
                  <a:pt x="196" y="114"/>
                </a:cubicBezTo>
                <a:close/>
                <a:moveTo>
                  <a:pt x="84" y="79"/>
                </a:moveTo>
                <a:cubicBezTo>
                  <a:pt x="85" y="77"/>
                  <a:pt x="86" y="77"/>
                  <a:pt x="88" y="77"/>
                </a:cubicBezTo>
                <a:cubicBezTo>
                  <a:pt x="89" y="77"/>
                  <a:pt x="90" y="78"/>
                  <a:pt x="91" y="79"/>
                </a:cubicBezTo>
                <a:cubicBezTo>
                  <a:pt x="93" y="73"/>
                  <a:pt x="95" y="68"/>
                  <a:pt x="97" y="62"/>
                </a:cubicBezTo>
                <a:cubicBezTo>
                  <a:pt x="96" y="62"/>
                  <a:pt x="96" y="63"/>
                  <a:pt x="96" y="63"/>
                </a:cubicBezTo>
                <a:cubicBezTo>
                  <a:pt x="93" y="65"/>
                  <a:pt x="91" y="68"/>
                  <a:pt x="89" y="70"/>
                </a:cubicBezTo>
                <a:cubicBezTo>
                  <a:pt x="87" y="72"/>
                  <a:pt x="86" y="74"/>
                  <a:pt x="84" y="76"/>
                </a:cubicBezTo>
                <a:cubicBezTo>
                  <a:pt x="84" y="76"/>
                  <a:pt x="84" y="76"/>
                  <a:pt x="84" y="77"/>
                </a:cubicBezTo>
                <a:cubicBezTo>
                  <a:pt x="84" y="77"/>
                  <a:pt x="84" y="78"/>
                  <a:pt x="84" y="79"/>
                </a:cubicBezTo>
                <a:close/>
                <a:moveTo>
                  <a:pt x="46" y="152"/>
                </a:moveTo>
                <a:cubicBezTo>
                  <a:pt x="46" y="152"/>
                  <a:pt x="46" y="152"/>
                  <a:pt x="45" y="152"/>
                </a:cubicBezTo>
                <a:cubicBezTo>
                  <a:pt x="45" y="159"/>
                  <a:pt x="44" y="167"/>
                  <a:pt x="43" y="174"/>
                </a:cubicBezTo>
                <a:cubicBezTo>
                  <a:pt x="45" y="175"/>
                  <a:pt x="47" y="175"/>
                  <a:pt x="49" y="175"/>
                </a:cubicBezTo>
                <a:cubicBezTo>
                  <a:pt x="48" y="167"/>
                  <a:pt x="47" y="160"/>
                  <a:pt x="46" y="152"/>
                </a:cubicBezTo>
                <a:close/>
                <a:moveTo>
                  <a:pt x="162" y="155"/>
                </a:moveTo>
                <a:cubicBezTo>
                  <a:pt x="161" y="156"/>
                  <a:pt x="147" y="173"/>
                  <a:pt x="145" y="176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6" y="176"/>
                  <a:pt x="148" y="175"/>
                  <a:pt x="149" y="177"/>
                </a:cubicBezTo>
                <a:cubicBezTo>
                  <a:pt x="154" y="170"/>
                  <a:pt x="158" y="162"/>
                  <a:pt x="162" y="155"/>
                </a:cubicBezTo>
                <a:close/>
                <a:moveTo>
                  <a:pt x="148" y="13"/>
                </a:moveTo>
                <a:cubicBezTo>
                  <a:pt x="148" y="13"/>
                  <a:pt x="148" y="13"/>
                  <a:pt x="148" y="13"/>
                </a:cubicBezTo>
                <a:cubicBezTo>
                  <a:pt x="147" y="13"/>
                  <a:pt x="147" y="14"/>
                  <a:pt x="147" y="14"/>
                </a:cubicBezTo>
                <a:cubicBezTo>
                  <a:pt x="145" y="16"/>
                  <a:pt x="143" y="19"/>
                  <a:pt x="141" y="21"/>
                </a:cubicBezTo>
                <a:cubicBezTo>
                  <a:pt x="140" y="22"/>
                  <a:pt x="138" y="24"/>
                  <a:pt x="137" y="25"/>
                </a:cubicBezTo>
                <a:cubicBezTo>
                  <a:pt x="136" y="26"/>
                  <a:pt x="135" y="26"/>
                  <a:pt x="134" y="25"/>
                </a:cubicBezTo>
                <a:cubicBezTo>
                  <a:pt x="133" y="26"/>
                  <a:pt x="133" y="26"/>
                  <a:pt x="133" y="28"/>
                </a:cubicBezTo>
                <a:cubicBezTo>
                  <a:pt x="133" y="30"/>
                  <a:pt x="133" y="32"/>
                  <a:pt x="1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1"/>
                  <a:pt x="139" y="29"/>
                  <a:pt x="141" y="26"/>
                </a:cubicBezTo>
                <a:cubicBezTo>
                  <a:pt x="142" y="26"/>
                  <a:pt x="142" y="25"/>
                  <a:pt x="142" y="25"/>
                </a:cubicBezTo>
                <a:cubicBezTo>
                  <a:pt x="144" y="21"/>
                  <a:pt x="146" y="18"/>
                  <a:pt x="147" y="14"/>
                </a:cubicBezTo>
                <a:cubicBezTo>
                  <a:pt x="148" y="14"/>
                  <a:pt x="148" y="13"/>
                  <a:pt x="148" y="13"/>
                </a:cubicBezTo>
                <a:close/>
                <a:moveTo>
                  <a:pt x="23" y="29"/>
                </a:moveTo>
                <a:cubicBezTo>
                  <a:pt x="23" y="29"/>
                  <a:pt x="24" y="29"/>
                  <a:pt x="24" y="29"/>
                </a:cubicBezTo>
                <a:cubicBezTo>
                  <a:pt x="28" y="23"/>
                  <a:pt x="32" y="16"/>
                  <a:pt x="36" y="10"/>
                </a:cubicBezTo>
                <a:cubicBezTo>
                  <a:pt x="34" y="10"/>
                  <a:pt x="31" y="10"/>
                  <a:pt x="29" y="10"/>
                </a:cubicBezTo>
                <a:cubicBezTo>
                  <a:pt x="29" y="12"/>
                  <a:pt x="28" y="13"/>
                  <a:pt x="28" y="15"/>
                </a:cubicBezTo>
                <a:cubicBezTo>
                  <a:pt x="26" y="19"/>
                  <a:pt x="25" y="23"/>
                  <a:pt x="24" y="27"/>
                </a:cubicBezTo>
                <a:cubicBezTo>
                  <a:pt x="24" y="28"/>
                  <a:pt x="24" y="28"/>
                  <a:pt x="23" y="29"/>
                </a:cubicBezTo>
                <a:close/>
                <a:moveTo>
                  <a:pt x="38" y="187"/>
                </a:moveTo>
                <a:cubicBezTo>
                  <a:pt x="39" y="187"/>
                  <a:pt x="39" y="187"/>
                  <a:pt x="40" y="187"/>
                </a:cubicBezTo>
                <a:cubicBezTo>
                  <a:pt x="45" y="187"/>
                  <a:pt x="51" y="187"/>
                  <a:pt x="56" y="187"/>
                </a:cubicBezTo>
                <a:cubicBezTo>
                  <a:pt x="59" y="187"/>
                  <a:pt x="62" y="187"/>
                  <a:pt x="65" y="187"/>
                </a:cubicBezTo>
                <a:cubicBezTo>
                  <a:pt x="65" y="187"/>
                  <a:pt x="66" y="187"/>
                  <a:pt x="66" y="186"/>
                </a:cubicBezTo>
                <a:cubicBezTo>
                  <a:pt x="66" y="186"/>
                  <a:pt x="65" y="185"/>
                  <a:pt x="65" y="185"/>
                </a:cubicBezTo>
                <a:cubicBezTo>
                  <a:pt x="56" y="185"/>
                  <a:pt x="47" y="185"/>
                  <a:pt x="38" y="185"/>
                </a:cubicBezTo>
                <a:cubicBezTo>
                  <a:pt x="38" y="185"/>
                  <a:pt x="38" y="186"/>
                  <a:pt x="38" y="187"/>
                </a:cubicBezTo>
                <a:close/>
                <a:moveTo>
                  <a:pt x="207" y="86"/>
                </a:moveTo>
                <a:cubicBezTo>
                  <a:pt x="207" y="86"/>
                  <a:pt x="207" y="86"/>
                  <a:pt x="207" y="86"/>
                </a:cubicBezTo>
                <a:cubicBezTo>
                  <a:pt x="204" y="94"/>
                  <a:pt x="203" y="101"/>
                  <a:pt x="200" y="109"/>
                </a:cubicBezTo>
                <a:cubicBezTo>
                  <a:pt x="202" y="109"/>
                  <a:pt x="204" y="110"/>
                  <a:pt x="205" y="111"/>
                </a:cubicBezTo>
                <a:cubicBezTo>
                  <a:pt x="206" y="103"/>
                  <a:pt x="207" y="94"/>
                  <a:pt x="207" y="86"/>
                </a:cubicBezTo>
                <a:close/>
                <a:moveTo>
                  <a:pt x="254" y="112"/>
                </a:moveTo>
                <a:cubicBezTo>
                  <a:pt x="254" y="112"/>
                  <a:pt x="254" y="112"/>
                  <a:pt x="254" y="112"/>
                </a:cubicBezTo>
                <a:cubicBezTo>
                  <a:pt x="252" y="113"/>
                  <a:pt x="251" y="114"/>
                  <a:pt x="249" y="115"/>
                </a:cubicBezTo>
                <a:cubicBezTo>
                  <a:pt x="249" y="116"/>
                  <a:pt x="249" y="116"/>
                  <a:pt x="248" y="116"/>
                </a:cubicBezTo>
                <a:cubicBezTo>
                  <a:pt x="248" y="118"/>
                  <a:pt x="247" y="120"/>
                  <a:pt x="246" y="122"/>
                </a:cubicBezTo>
                <a:cubicBezTo>
                  <a:pt x="247" y="123"/>
                  <a:pt x="247" y="123"/>
                  <a:pt x="247" y="123"/>
                </a:cubicBezTo>
                <a:cubicBezTo>
                  <a:pt x="248" y="124"/>
                  <a:pt x="248" y="125"/>
                  <a:pt x="246" y="125"/>
                </a:cubicBezTo>
                <a:cubicBezTo>
                  <a:pt x="246" y="125"/>
                  <a:pt x="246" y="125"/>
                  <a:pt x="246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6" y="127"/>
                  <a:pt x="246" y="127"/>
                  <a:pt x="247" y="128"/>
                </a:cubicBezTo>
                <a:cubicBezTo>
                  <a:pt x="247" y="128"/>
                  <a:pt x="248" y="127"/>
                  <a:pt x="248" y="127"/>
                </a:cubicBezTo>
                <a:cubicBezTo>
                  <a:pt x="249" y="125"/>
                  <a:pt x="251" y="124"/>
                  <a:pt x="252" y="122"/>
                </a:cubicBezTo>
                <a:cubicBezTo>
                  <a:pt x="253" y="121"/>
                  <a:pt x="253" y="121"/>
                  <a:pt x="253" y="120"/>
                </a:cubicBezTo>
                <a:cubicBezTo>
                  <a:pt x="253" y="120"/>
                  <a:pt x="253" y="119"/>
                  <a:pt x="253" y="119"/>
                </a:cubicBezTo>
                <a:cubicBezTo>
                  <a:pt x="254" y="118"/>
                  <a:pt x="254" y="116"/>
                  <a:pt x="254" y="115"/>
                </a:cubicBezTo>
                <a:cubicBezTo>
                  <a:pt x="254" y="114"/>
                  <a:pt x="254" y="113"/>
                  <a:pt x="254" y="112"/>
                </a:cubicBezTo>
                <a:close/>
                <a:moveTo>
                  <a:pt x="200" y="80"/>
                </a:moveTo>
                <a:cubicBezTo>
                  <a:pt x="199" y="80"/>
                  <a:pt x="198" y="80"/>
                  <a:pt x="198" y="80"/>
                </a:cubicBezTo>
                <a:cubicBezTo>
                  <a:pt x="195" y="80"/>
                  <a:pt x="193" y="79"/>
                  <a:pt x="191" y="78"/>
                </a:cubicBezTo>
                <a:cubicBezTo>
                  <a:pt x="187" y="77"/>
                  <a:pt x="184" y="74"/>
                  <a:pt x="181" y="71"/>
                </a:cubicBezTo>
                <a:cubicBezTo>
                  <a:pt x="181" y="70"/>
                  <a:pt x="181" y="70"/>
                  <a:pt x="180" y="70"/>
                </a:cubicBezTo>
                <a:cubicBezTo>
                  <a:pt x="180" y="70"/>
                  <a:pt x="180" y="70"/>
                  <a:pt x="179" y="70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9" y="68"/>
                  <a:pt x="178" y="67"/>
                  <a:pt x="178" y="66"/>
                </a:cubicBezTo>
                <a:cubicBezTo>
                  <a:pt x="175" y="63"/>
                  <a:pt x="173" y="60"/>
                  <a:pt x="172" y="55"/>
                </a:cubicBezTo>
                <a:cubicBezTo>
                  <a:pt x="172" y="54"/>
                  <a:pt x="172" y="52"/>
                  <a:pt x="172" y="51"/>
                </a:cubicBezTo>
                <a:cubicBezTo>
                  <a:pt x="172" y="43"/>
                  <a:pt x="173" y="36"/>
                  <a:pt x="174" y="29"/>
                </a:cubicBezTo>
                <a:cubicBezTo>
                  <a:pt x="174" y="28"/>
                  <a:pt x="174" y="28"/>
                  <a:pt x="174" y="27"/>
                </a:cubicBezTo>
                <a:cubicBezTo>
                  <a:pt x="174" y="27"/>
                  <a:pt x="174" y="27"/>
                  <a:pt x="174" y="27"/>
                </a:cubicBezTo>
                <a:cubicBezTo>
                  <a:pt x="174" y="28"/>
                  <a:pt x="174" y="29"/>
                  <a:pt x="174" y="29"/>
                </a:cubicBezTo>
                <a:cubicBezTo>
                  <a:pt x="173" y="31"/>
                  <a:pt x="172" y="33"/>
                  <a:pt x="173" y="35"/>
                </a:cubicBezTo>
                <a:cubicBezTo>
                  <a:pt x="173" y="35"/>
                  <a:pt x="173" y="36"/>
                  <a:pt x="173" y="36"/>
                </a:cubicBezTo>
                <a:cubicBezTo>
                  <a:pt x="172" y="37"/>
                  <a:pt x="172" y="37"/>
                  <a:pt x="172" y="38"/>
                </a:cubicBezTo>
                <a:cubicBezTo>
                  <a:pt x="171" y="42"/>
                  <a:pt x="171" y="47"/>
                  <a:pt x="171" y="52"/>
                </a:cubicBezTo>
                <a:cubicBezTo>
                  <a:pt x="172" y="55"/>
                  <a:pt x="172" y="59"/>
                  <a:pt x="173" y="62"/>
                </a:cubicBezTo>
                <a:cubicBezTo>
                  <a:pt x="176" y="67"/>
                  <a:pt x="179" y="72"/>
                  <a:pt x="184" y="76"/>
                </a:cubicBezTo>
                <a:cubicBezTo>
                  <a:pt x="186" y="77"/>
                  <a:pt x="189" y="79"/>
                  <a:pt x="191" y="79"/>
                </a:cubicBezTo>
                <a:cubicBezTo>
                  <a:pt x="194" y="80"/>
                  <a:pt x="197" y="80"/>
                  <a:pt x="200" y="80"/>
                </a:cubicBezTo>
                <a:close/>
                <a:moveTo>
                  <a:pt x="155" y="49"/>
                </a:moveTo>
                <a:cubicBezTo>
                  <a:pt x="151" y="54"/>
                  <a:pt x="148" y="58"/>
                  <a:pt x="145" y="63"/>
                </a:cubicBezTo>
                <a:cubicBezTo>
                  <a:pt x="146" y="62"/>
                  <a:pt x="146" y="62"/>
                  <a:pt x="147" y="61"/>
                </a:cubicBezTo>
                <a:cubicBezTo>
                  <a:pt x="149" y="60"/>
                  <a:pt x="151" y="58"/>
                  <a:pt x="153" y="56"/>
                </a:cubicBezTo>
                <a:cubicBezTo>
                  <a:pt x="154" y="55"/>
                  <a:pt x="156" y="55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8" y="56"/>
                  <a:pt x="159" y="55"/>
                  <a:pt x="159" y="54"/>
                </a:cubicBezTo>
                <a:cubicBezTo>
                  <a:pt x="159" y="53"/>
                  <a:pt x="160" y="53"/>
                  <a:pt x="160" y="53"/>
                </a:cubicBezTo>
                <a:cubicBezTo>
                  <a:pt x="160" y="51"/>
                  <a:pt x="160" y="50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9" y="48"/>
                  <a:pt x="158" y="49"/>
                  <a:pt x="157" y="50"/>
                </a:cubicBezTo>
                <a:cubicBezTo>
                  <a:pt x="156" y="50"/>
                  <a:pt x="155" y="50"/>
                  <a:pt x="155" y="49"/>
                </a:cubicBezTo>
                <a:close/>
                <a:moveTo>
                  <a:pt x="33" y="27"/>
                </a:moveTo>
                <a:cubicBezTo>
                  <a:pt x="38" y="21"/>
                  <a:pt x="42" y="15"/>
                  <a:pt x="47" y="9"/>
                </a:cubicBezTo>
                <a:cubicBezTo>
                  <a:pt x="44" y="9"/>
                  <a:pt x="42" y="9"/>
                  <a:pt x="40" y="10"/>
                </a:cubicBezTo>
                <a:cubicBezTo>
                  <a:pt x="38" y="16"/>
                  <a:pt x="35" y="21"/>
                  <a:pt x="33" y="27"/>
                </a:cubicBezTo>
                <a:close/>
                <a:moveTo>
                  <a:pt x="52" y="52"/>
                </a:moveTo>
                <a:cubicBezTo>
                  <a:pt x="52" y="52"/>
                  <a:pt x="51" y="52"/>
                  <a:pt x="50" y="52"/>
                </a:cubicBezTo>
                <a:cubicBezTo>
                  <a:pt x="49" y="52"/>
                  <a:pt x="49" y="52"/>
                  <a:pt x="48" y="53"/>
                </a:cubicBezTo>
                <a:cubicBezTo>
                  <a:pt x="46" y="55"/>
                  <a:pt x="44" y="57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4" y="61"/>
                  <a:pt x="47" y="62"/>
                  <a:pt x="50" y="62"/>
                </a:cubicBezTo>
                <a:cubicBezTo>
                  <a:pt x="49" y="61"/>
                  <a:pt x="48" y="61"/>
                  <a:pt x="48" y="60"/>
                </a:cubicBezTo>
                <a:cubicBezTo>
                  <a:pt x="49" y="59"/>
                  <a:pt x="50" y="59"/>
                  <a:pt x="50" y="59"/>
                </a:cubicBezTo>
                <a:cubicBezTo>
                  <a:pt x="51" y="57"/>
                  <a:pt x="52" y="55"/>
                  <a:pt x="52" y="52"/>
                </a:cubicBezTo>
                <a:close/>
                <a:moveTo>
                  <a:pt x="110" y="101"/>
                </a:moveTo>
                <a:cubicBezTo>
                  <a:pt x="110" y="107"/>
                  <a:pt x="109" y="113"/>
                  <a:pt x="110" y="119"/>
                </a:cubicBezTo>
                <a:cubicBezTo>
                  <a:pt x="112" y="112"/>
                  <a:pt x="114" y="105"/>
                  <a:pt x="116" y="98"/>
                </a:cubicBezTo>
                <a:cubicBezTo>
                  <a:pt x="114" y="99"/>
                  <a:pt x="112" y="100"/>
                  <a:pt x="110" y="101"/>
                </a:cubicBezTo>
                <a:close/>
                <a:moveTo>
                  <a:pt x="191" y="108"/>
                </a:moveTo>
                <a:cubicBezTo>
                  <a:pt x="193" y="108"/>
                  <a:pt x="195" y="108"/>
                  <a:pt x="196" y="108"/>
                </a:cubicBezTo>
                <a:cubicBezTo>
                  <a:pt x="197" y="107"/>
                  <a:pt x="198" y="91"/>
                  <a:pt x="198" y="89"/>
                </a:cubicBezTo>
                <a:cubicBezTo>
                  <a:pt x="195" y="96"/>
                  <a:pt x="193" y="102"/>
                  <a:pt x="191" y="108"/>
                </a:cubicBezTo>
                <a:close/>
                <a:moveTo>
                  <a:pt x="158" y="9"/>
                </a:moveTo>
                <a:cubicBezTo>
                  <a:pt x="156" y="9"/>
                  <a:pt x="154" y="9"/>
                  <a:pt x="152" y="9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49" y="15"/>
                  <a:pt x="147" y="20"/>
                  <a:pt x="145" y="24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6"/>
                  <a:pt x="145" y="26"/>
                </a:cubicBezTo>
                <a:cubicBezTo>
                  <a:pt x="149" y="20"/>
                  <a:pt x="154" y="15"/>
                  <a:pt x="158" y="9"/>
                </a:cubicBezTo>
                <a:close/>
                <a:moveTo>
                  <a:pt x="127" y="189"/>
                </a:moveTo>
                <a:cubicBezTo>
                  <a:pt x="127" y="189"/>
                  <a:pt x="127" y="190"/>
                  <a:pt x="127" y="190"/>
                </a:cubicBezTo>
                <a:cubicBezTo>
                  <a:pt x="127" y="190"/>
                  <a:pt x="127" y="190"/>
                  <a:pt x="128" y="190"/>
                </a:cubicBezTo>
                <a:cubicBezTo>
                  <a:pt x="130" y="190"/>
                  <a:pt x="132" y="190"/>
                  <a:pt x="134" y="190"/>
                </a:cubicBezTo>
                <a:cubicBezTo>
                  <a:pt x="144" y="190"/>
                  <a:pt x="153" y="190"/>
                  <a:pt x="163" y="189"/>
                </a:cubicBezTo>
                <a:cubicBezTo>
                  <a:pt x="167" y="189"/>
                  <a:pt x="171" y="188"/>
                  <a:pt x="175" y="187"/>
                </a:cubicBezTo>
                <a:cubicBezTo>
                  <a:pt x="175" y="186"/>
                  <a:pt x="175" y="186"/>
                  <a:pt x="175" y="185"/>
                </a:cubicBezTo>
                <a:cubicBezTo>
                  <a:pt x="175" y="185"/>
                  <a:pt x="175" y="185"/>
                  <a:pt x="175" y="185"/>
                </a:cubicBezTo>
                <a:cubicBezTo>
                  <a:pt x="175" y="185"/>
                  <a:pt x="174" y="185"/>
                  <a:pt x="174" y="185"/>
                </a:cubicBezTo>
                <a:cubicBezTo>
                  <a:pt x="166" y="188"/>
                  <a:pt x="158" y="188"/>
                  <a:pt x="151" y="189"/>
                </a:cubicBezTo>
                <a:cubicBezTo>
                  <a:pt x="143" y="189"/>
                  <a:pt x="135" y="189"/>
                  <a:pt x="128" y="189"/>
                </a:cubicBezTo>
                <a:cubicBezTo>
                  <a:pt x="127" y="189"/>
                  <a:pt x="127" y="189"/>
                  <a:pt x="127" y="189"/>
                </a:cubicBezTo>
                <a:close/>
                <a:moveTo>
                  <a:pt x="65" y="70"/>
                </a:moveTo>
                <a:cubicBezTo>
                  <a:pt x="66" y="71"/>
                  <a:pt x="67" y="72"/>
                  <a:pt x="68" y="73"/>
                </a:cubicBezTo>
                <a:cubicBezTo>
                  <a:pt x="69" y="75"/>
                  <a:pt x="70" y="76"/>
                  <a:pt x="71" y="77"/>
                </a:cubicBezTo>
                <a:cubicBezTo>
                  <a:pt x="71" y="79"/>
                  <a:pt x="72" y="80"/>
                  <a:pt x="73" y="82"/>
                </a:cubicBezTo>
                <a:cubicBezTo>
                  <a:pt x="74" y="78"/>
                  <a:pt x="74" y="75"/>
                  <a:pt x="75" y="71"/>
                </a:cubicBezTo>
                <a:cubicBezTo>
                  <a:pt x="75" y="71"/>
                  <a:pt x="74" y="72"/>
                  <a:pt x="74" y="72"/>
                </a:cubicBezTo>
                <a:cubicBezTo>
                  <a:pt x="74" y="72"/>
                  <a:pt x="73" y="73"/>
                  <a:pt x="73" y="73"/>
                </a:cubicBezTo>
                <a:cubicBezTo>
                  <a:pt x="72" y="74"/>
                  <a:pt x="71" y="74"/>
                  <a:pt x="71" y="74"/>
                </a:cubicBezTo>
                <a:cubicBezTo>
                  <a:pt x="70" y="73"/>
                  <a:pt x="70" y="73"/>
                  <a:pt x="70" y="72"/>
                </a:cubicBezTo>
                <a:cubicBezTo>
                  <a:pt x="70" y="71"/>
                  <a:pt x="70" y="71"/>
                  <a:pt x="70" y="70"/>
                </a:cubicBezTo>
                <a:cubicBezTo>
                  <a:pt x="71" y="69"/>
                  <a:pt x="71" y="68"/>
                  <a:pt x="71" y="67"/>
                </a:cubicBezTo>
                <a:cubicBezTo>
                  <a:pt x="70" y="68"/>
                  <a:pt x="69" y="68"/>
                  <a:pt x="68" y="68"/>
                </a:cubicBezTo>
                <a:cubicBezTo>
                  <a:pt x="67" y="68"/>
                  <a:pt x="66" y="68"/>
                  <a:pt x="65" y="69"/>
                </a:cubicBezTo>
                <a:cubicBezTo>
                  <a:pt x="65" y="69"/>
                  <a:pt x="65" y="69"/>
                  <a:pt x="65" y="70"/>
                </a:cubicBezTo>
                <a:close/>
                <a:moveTo>
                  <a:pt x="37" y="59"/>
                </a:moveTo>
                <a:cubicBezTo>
                  <a:pt x="38" y="56"/>
                  <a:pt x="38" y="54"/>
                  <a:pt x="39" y="52"/>
                </a:cubicBezTo>
                <a:cubicBezTo>
                  <a:pt x="39" y="52"/>
                  <a:pt x="39" y="52"/>
                  <a:pt x="38" y="52"/>
                </a:cubicBezTo>
                <a:cubicBezTo>
                  <a:pt x="37" y="52"/>
                  <a:pt x="35" y="52"/>
                  <a:pt x="33" y="53"/>
                </a:cubicBezTo>
                <a:cubicBezTo>
                  <a:pt x="33" y="53"/>
                  <a:pt x="32" y="53"/>
                  <a:pt x="32" y="53"/>
                </a:cubicBezTo>
                <a:cubicBezTo>
                  <a:pt x="31" y="55"/>
                  <a:pt x="29" y="57"/>
                  <a:pt x="28" y="58"/>
                </a:cubicBezTo>
                <a:cubicBezTo>
                  <a:pt x="28" y="59"/>
                  <a:pt x="27" y="59"/>
                  <a:pt x="27" y="59"/>
                </a:cubicBezTo>
                <a:cubicBezTo>
                  <a:pt x="31" y="59"/>
                  <a:pt x="34" y="58"/>
                  <a:pt x="37" y="59"/>
                </a:cubicBezTo>
                <a:close/>
                <a:moveTo>
                  <a:pt x="36" y="155"/>
                </a:moveTo>
                <a:cubicBezTo>
                  <a:pt x="36" y="155"/>
                  <a:pt x="36" y="155"/>
                  <a:pt x="36" y="155"/>
                </a:cubicBezTo>
                <a:cubicBezTo>
                  <a:pt x="34" y="161"/>
                  <a:pt x="33" y="167"/>
                  <a:pt x="32" y="174"/>
                </a:cubicBezTo>
                <a:cubicBezTo>
                  <a:pt x="34" y="174"/>
                  <a:pt x="36" y="174"/>
                  <a:pt x="37" y="174"/>
                </a:cubicBezTo>
                <a:cubicBezTo>
                  <a:pt x="37" y="167"/>
                  <a:pt x="36" y="161"/>
                  <a:pt x="36" y="155"/>
                </a:cubicBezTo>
                <a:close/>
                <a:moveTo>
                  <a:pt x="128" y="142"/>
                </a:moveTo>
                <a:cubicBezTo>
                  <a:pt x="130" y="137"/>
                  <a:pt x="133" y="131"/>
                  <a:pt x="134" y="126"/>
                </a:cubicBezTo>
                <a:cubicBezTo>
                  <a:pt x="131" y="130"/>
                  <a:pt x="128" y="135"/>
                  <a:pt x="124" y="138"/>
                </a:cubicBezTo>
                <a:cubicBezTo>
                  <a:pt x="126" y="140"/>
                  <a:pt x="127" y="141"/>
                  <a:pt x="128" y="142"/>
                </a:cubicBezTo>
                <a:close/>
                <a:moveTo>
                  <a:pt x="68" y="146"/>
                </a:moveTo>
                <a:cubicBezTo>
                  <a:pt x="68" y="146"/>
                  <a:pt x="68" y="146"/>
                  <a:pt x="69" y="146"/>
                </a:cubicBezTo>
                <a:cubicBezTo>
                  <a:pt x="69" y="146"/>
                  <a:pt x="69" y="146"/>
                  <a:pt x="69" y="145"/>
                </a:cubicBezTo>
                <a:cubicBezTo>
                  <a:pt x="71" y="144"/>
                  <a:pt x="73" y="142"/>
                  <a:pt x="74" y="140"/>
                </a:cubicBezTo>
                <a:cubicBezTo>
                  <a:pt x="74" y="140"/>
                  <a:pt x="75" y="140"/>
                  <a:pt x="75" y="139"/>
                </a:cubicBezTo>
                <a:cubicBezTo>
                  <a:pt x="74" y="138"/>
                  <a:pt x="74" y="136"/>
                  <a:pt x="74" y="135"/>
                </a:cubicBezTo>
                <a:cubicBezTo>
                  <a:pt x="74" y="134"/>
                  <a:pt x="74" y="133"/>
                  <a:pt x="74" y="132"/>
                </a:cubicBezTo>
                <a:cubicBezTo>
                  <a:pt x="72" y="133"/>
                  <a:pt x="71" y="134"/>
                  <a:pt x="70" y="134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7"/>
                  <a:pt x="69" y="139"/>
                  <a:pt x="69" y="140"/>
                </a:cubicBezTo>
                <a:cubicBezTo>
                  <a:pt x="69" y="142"/>
                  <a:pt x="69" y="144"/>
                  <a:pt x="68" y="146"/>
                </a:cubicBezTo>
                <a:close/>
                <a:moveTo>
                  <a:pt x="257" y="87"/>
                </a:moveTo>
                <a:cubicBezTo>
                  <a:pt x="257" y="87"/>
                  <a:pt x="257" y="87"/>
                  <a:pt x="257" y="87"/>
                </a:cubicBezTo>
                <a:cubicBezTo>
                  <a:pt x="255" y="95"/>
                  <a:pt x="252" y="103"/>
                  <a:pt x="250" y="111"/>
                </a:cubicBezTo>
                <a:cubicBezTo>
                  <a:pt x="250" y="111"/>
                  <a:pt x="250" y="111"/>
                  <a:pt x="250" y="111"/>
                </a:cubicBezTo>
                <a:cubicBezTo>
                  <a:pt x="251" y="110"/>
                  <a:pt x="252" y="109"/>
                  <a:pt x="252" y="109"/>
                </a:cubicBezTo>
                <a:cubicBezTo>
                  <a:pt x="253" y="108"/>
                  <a:pt x="254" y="107"/>
                  <a:pt x="255" y="107"/>
                </a:cubicBezTo>
                <a:cubicBezTo>
                  <a:pt x="256" y="100"/>
                  <a:pt x="257" y="94"/>
                  <a:pt x="257" y="87"/>
                </a:cubicBezTo>
                <a:close/>
                <a:moveTo>
                  <a:pt x="153" y="87"/>
                </a:moveTo>
                <a:cubicBezTo>
                  <a:pt x="154" y="87"/>
                  <a:pt x="154" y="87"/>
                  <a:pt x="154" y="87"/>
                </a:cubicBezTo>
                <a:cubicBezTo>
                  <a:pt x="158" y="83"/>
                  <a:pt x="162" y="79"/>
                  <a:pt x="167" y="75"/>
                </a:cubicBezTo>
                <a:cubicBezTo>
                  <a:pt x="166" y="74"/>
                  <a:pt x="165" y="73"/>
                  <a:pt x="164" y="71"/>
                </a:cubicBezTo>
                <a:cubicBezTo>
                  <a:pt x="164" y="72"/>
                  <a:pt x="164" y="72"/>
                  <a:pt x="163" y="73"/>
                </a:cubicBezTo>
                <a:cubicBezTo>
                  <a:pt x="160" y="76"/>
                  <a:pt x="157" y="81"/>
                  <a:pt x="154" y="85"/>
                </a:cubicBezTo>
                <a:cubicBezTo>
                  <a:pt x="154" y="86"/>
                  <a:pt x="154" y="86"/>
                  <a:pt x="153" y="87"/>
                </a:cubicBezTo>
                <a:close/>
                <a:moveTo>
                  <a:pt x="74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97"/>
                  <a:pt x="73" y="102"/>
                  <a:pt x="73" y="107"/>
                </a:cubicBezTo>
                <a:cubicBezTo>
                  <a:pt x="73" y="109"/>
                  <a:pt x="74" y="111"/>
                  <a:pt x="74" y="113"/>
                </a:cubicBezTo>
                <a:cubicBezTo>
                  <a:pt x="74" y="113"/>
                  <a:pt x="74" y="114"/>
                  <a:pt x="74" y="114"/>
                </a:cubicBezTo>
                <a:cubicBezTo>
                  <a:pt x="75" y="114"/>
                  <a:pt x="75" y="113"/>
                  <a:pt x="75" y="113"/>
                </a:cubicBezTo>
                <a:cubicBezTo>
                  <a:pt x="76" y="112"/>
                  <a:pt x="76" y="111"/>
                  <a:pt x="76" y="109"/>
                </a:cubicBezTo>
                <a:cubicBezTo>
                  <a:pt x="76" y="105"/>
                  <a:pt x="76" y="100"/>
                  <a:pt x="75" y="96"/>
                </a:cubicBezTo>
                <a:cubicBezTo>
                  <a:pt x="75" y="95"/>
                  <a:pt x="75" y="93"/>
                  <a:pt x="74" y="92"/>
                </a:cubicBezTo>
                <a:close/>
                <a:moveTo>
                  <a:pt x="74" y="53"/>
                </a:moveTo>
                <a:cubicBezTo>
                  <a:pt x="73" y="53"/>
                  <a:pt x="72" y="52"/>
                  <a:pt x="71" y="51"/>
                </a:cubicBezTo>
                <a:cubicBezTo>
                  <a:pt x="69" y="50"/>
                  <a:pt x="68" y="49"/>
                  <a:pt x="67" y="48"/>
                </a:cubicBezTo>
                <a:cubicBezTo>
                  <a:pt x="66" y="47"/>
                  <a:pt x="65" y="46"/>
                  <a:pt x="64" y="45"/>
                </a:cubicBezTo>
                <a:cubicBezTo>
                  <a:pt x="63" y="47"/>
                  <a:pt x="62" y="49"/>
                  <a:pt x="62" y="51"/>
                </a:cubicBezTo>
                <a:cubicBezTo>
                  <a:pt x="62" y="51"/>
                  <a:pt x="63" y="51"/>
                  <a:pt x="63" y="50"/>
                </a:cubicBezTo>
                <a:cubicBezTo>
                  <a:pt x="65" y="49"/>
                  <a:pt x="66" y="50"/>
                  <a:pt x="66" y="51"/>
                </a:cubicBezTo>
                <a:cubicBezTo>
                  <a:pt x="66" y="52"/>
                  <a:pt x="66" y="52"/>
                  <a:pt x="66" y="53"/>
                </a:cubicBezTo>
                <a:cubicBezTo>
                  <a:pt x="66" y="53"/>
                  <a:pt x="66" y="53"/>
                  <a:pt x="66" y="54"/>
                </a:cubicBezTo>
                <a:cubicBezTo>
                  <a:pt x="66" y="54"/>
                  <a:pt x="67" y="54"/>
                  <a:pt x="67" y="53"/>
                </a:cubicBezTo>
                <a:cubicBezTo>
                  <a:pt x="68" y="53"/>
                  <a:pt x="69" y="53"/>
                  <a:pt x="70" y="55"/>
                </a:cubicBezTo>
                <a:cubicBezTo>
                  <a:pt x="71" y="55"/>
                  <a:pt x="71" y="56"/>
                  <a:pt x="71" y="56"/>
                </a:cubicBezTo>
                <a:cubicBezTo>
                  <a:pt x="71" y="57"/>
                  <a:pt x="71" y="57"/>
                  <a:pt x="71" y="58"/>
                </a:cubicBezTo>
                <a:cubicBezTo>
                  <a:pt x="72" y="56"/>
                  <a:pt x="73" y="55"/>
                  <a:pt x="74" y="53"/>
                </a:cubicBezTo>
                <a:close/>
                <a:moveTo>
                  <a:pt x="95" y="110"/>
                </a:moveTo>
                <a:cubicBezTo>
                  <a:pt x="93" y="115"/>
                  <a:pt x="92" y="120"/>
                  <a:pt x="91" y="125"/>
                </a:cubicBezTo>
                <a:cubicBezTo>
                  <a:pt x="93" y="125"/>
                  <a:pt x="94" y="125"/>
                  <a:pt x="96" y="126"/>
                </a:cubicBezTo>
                <a:cubicBezTo>
                  <a:pt x="96" y="120"/>
                  <a:pt x="96" y="115"/>
                  <a:pt x="95" y="110"/>
                </a:cubicBezTo>
                <a:close/>
                <a:moveTo>
                  <a:pt x="56" y="121"/>
                </a:moveTo>
                <a:cubicBezTo>
                  <a:pt x="56" y="126"/>
                  <a:pt x="56" y="132"/>
                  <a:pt x="57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8" y="130"/>
                  <a:pt x="60" y="124"/>
                  <a:pt x="61" y="117"/>
                </a:cubicBezTo>
                <a:cubicBezTo>
                  <a:pt x="59" y="119"/>
                  <a:pt x="57" y="120"/>
                  <a:pt x="56" y="121"/>
                </a:cubicBezTo>
                <a:close/>
                <a:moveTo>
                  <a:pt x="132" y="178"/>
                </a:moveTo>
                <a:cubicBezTo>
                  <a:pt x="132" y="178"/>
                  <a:pt x="132" y="178"/>
                  <a:pt x="132" y="178"/>
                </a:cubicBezTo>
                <a:cubicBezTo>
                  <a:pt x="132" y="177"/>
                  <a:pt x="132" y="177"/>
                  <a:pt x="132" y="177"/>
                </a:cubicBezTo>
                <a:cubicBezTo>
                  <a:pt x="134" y="174"/>
                  <a:pt x="136" y="171"/>
                  <a:pt x="137" y="168"/>
                </a:cubicBezTo>
                <a:cubicBezTo>
                  <a:pt x="139" y="166"/>
                  <a:pt x="139" y="164"/>
                  <a:pt x="139" y="162"/>
                </a:cubicBezTo>
                <a:cubicBezTo>
                  <a:pt x="139" y="162"/>
                  <a:pt x="139" y="161"/>
                  <a:pt x="139" y="161"/>
                </a:cubicBezTo>
                <a:cubicBezTo>
                  <a:pt x="139" y="160"/>
                  <a:pt x="138" y="160"/>
                  <a:pt x="138" y="159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7" y="161"/>
                  <a:pt x="136" y="162"/>
                  <a:pt x="135" y="163"/>
                </a:cubicBezTo>
                <a:cubicBezTo>
                  <a:pt x="135" y="163"/>
                  <a:pt x="135" y="163"/>
                  <a:pt x="135" y="164"/>
                </a:cubicBezTo>
                <a:cubicBezTo>
                  <a:pt x="134" y="166"/>
                  <a:pt x="134" y="168"/>
                  <a:pt x="134" y="170"/>
                </a:cubicBezTo>
                <a:cubicBezTo>
                  <a:pt x="133" y="173"/>
                  <a:pt x="132" y="175"/>
                  <a:pt x="132" y="178"/>
                </a:cubicBezTo>
                <a:close/>
                <a:moveTo>
                  <a:pt x="223" y="114"/>
                </a:moveTo>
                <a:cubicBezTo>
                  <a:pt x="224" y="111"/>
                  <a:pt x="224" y="108"/>
                  <a:pt x="224" y="106"/>
                </a:cubicBezTo>
                <a:cubicBezTo>
                  <a:pt x="225" y="103"/>
                  <a:pt x="225" y="100"/>
                  <a:pt x="226" y="97"/>
                </a:cubicBezTo>
                <a:cubicBezTo>
                  <a:pt x="226" y="94"/>
                  <a:pt x="227" y="91"/>
                  <a:pt x="227" y="88"/>
                </a:cubicBezTo>
                <a:cubicBezTo>
                  <a:pt x="225" y="97"/>
                  <a:pt x="222" y="105"/>
                  <a:pt x="220" y="113"/>
                </a:cubicBezTo>
                <a:cubicBezTo>
                  <a:pt x="221" y="114"/>
                  <a:pt x="222" y="114"/>
                  <a:pt x="223" y="114"/>
                </a:cubicBezTo>
                <a:close/>
                <a:moveTo>
                  <a:pt x="12" y="182"/>
                </a:moveTo>
                <a:cubicBezTo>
                  <a:pt x="12" y="182"/>
                  <a:pt x="12" y="183"/>
                  <a:pt x="12" y="182"/>
                </a:cubicBezTo>
                <a:cubicBezTo>
                  <a:pt x="16" y="182"/>
                  <a:pt x="20" y="182"/>
                  <a:pt x="24" y="182"/>
                </a:cubicBezTo>
                <a:cubicBezTo>
                  <a:pt x="24" y="182"/>
                  <a:pt x="25" y="182"/>
                  <a:pt x="25" y="182"/>
                </a:cubicBezTo>
                <a:cubicBezTo>
                  <a:pt x="28" y="182"/>
                  <a:pt x="30" y="181"/>
                  <a:pt x="32" y="181"/>
                </a:cubicBezTo>
                <a:cubicBezTo>
                  <a:pt x="32" y="181"/>
                  <a:pt x="33" y="180"/>
                  <a:pt x="33" y="180"/>
                </a:cubicBezTo>
                <a:cubicBezTo>
                  <a:pt x="29" y="180"/>
                  <a:pt x="26" y="180"/>
                  <a:pt x="22" y="180"/>
                </a:cubicBezTo>
                <a:cubicBezTo>
                  <a:pt x="22" y="180"/>
                  <a:pt x="22" y="181"/>
                  <a:pt x="22" y="181"/>
                </a:cubicBezTo>
                <a:cubicBezTo>
                  <a:pt x="21" y="182"/>
                  <a:pt x="19" y="182"/>
                  <a:pt x="19" y="181"/>
                </a:cubicBezTo>
                <a:cubicBezTo>
                  <a:pt x="19" y="180"/>
                  <a:pt x="18" y="180"/>
                  <a:pt x="18" y="179"/>
                </a:cubicBezTo>
                <a:cubicBezTo>
                  <a:pt x="16" y="179"/>
                  <a:pt x="14" y="179"/>
                  <a:pt x="13" y="178"/>
                </a:cubicBezTo>
                <a:cubicBezTo>
                  <a:pt x="12" y="179"/>
                  <a:pt x="12" y="181"/>
                  <a:pt x="12" y="182"/>
                </a:cubicBezTo>
                <a:close/>
                <a:moveTo>
                  <a:pt x="64" y="117"/>
                </a:moveTo>
                <a:cubicBezTo>
                  <a:pt x="62" y="121"/>
                  <a:pt x="60" y="130"/>
                  <a:pt x="60" y="131"/>
                </a:cubicBezTo>
                <a:cubicBezTo>
                  <a:pt x="62" y="131"/>
                  <a:pt x="62" y="131"/>
                  <a:pt x="63" y="133"/>
                </a:cubicBezTo>
                <a:cubicBezTo>
                  <a:pt x="63" y="133"/>
                  <a:pt x="63" y="133"/>
                  <a:pt x="63" y="134"/>
                </a:cubicBezTo>
                <a:cubicBezTo>
                  <a:pt x="64" y="135"/>
                  <a:pt x="64" y="135"/>
                  <a:pt x="64" y="136"/>
                </a:cubicBezTo>
                <a:cubicBezTo>
                  <a:pt x="65" y="136"/>
                  <a:pt x="65" y="135"/>
                  <a:pt x="65" y="135"/>
                </a:cubicBezTo>
                <a:cubicBezTo>
                  <a:pt x="65" y="134"/>
                  <a:pt x="65" y="134"/>
                  <a:pt x="65" y="133"/>
                </a:cubicBezTo>
                <a:cubicBezTo>
                  <a:pt x="65" y="132"/>
                  <a:pt x="65" y="132"/>
                  <a:pt x="65" y="131"/>
                </a:cubicBezTo>
                <a:cubicBezTo>
                  <a:pt x="64" y="127"/>
                  <a:pt x="64" y="123"/>
                  <a:pt x="64" y="119"/>
                </a:cubicBezTo>
                <a:cubicBezTo>
                  <a:pt x="64" y="118"/>
                  <a:pt x="64" y="117"/>
                  <a:pt x="64" y="117"/>
                </a:cubicBez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0" y="12"/>
                  <a:pt x="20" y="13"/>
                  <a:pt x="19" y="14"/>
                </a:cubicBezTo>
                <a:cubicBezTo>
                  <a:pt x="18" y="17"/>
                  <a:pt x="17" y="20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0"/>
                  <a:pt x="22" y="15"/>
                  <a:pt x="25" y="11"/>
                </a:cubicBezTo>
                <a:cubicBezTo>
                  <a:pt x="25" y="11"/>
                  <a:pt x="25" y="11"/>
                  <a:pt x="26" y="10"/>
                </a:cubicBezTo>
                <a:cubicBezTo>
                  <a:pt x="23" y="10"/>
                  <a:pt x="21" y="11"/>
                  <a:pt x="19" y="11"/>
                </a:cubicBezTo>
                <a:close/>
                <a:moveTo>
                  <a:pt x="120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3" y="106"/>
                  <a:pt x="125" y="100"/>
                  <a:pt x="127" y="94"/>
                </a:cubicBezTo>
                <a:cubicBezTo>
                  <a:pt x="126" y="94"/>
                  <a:pt x="125" y="94"/>
                  <a:pt x="124" y="94"/>
                </a:cubicBezTo>
                <a:cubicBezTo>
                  <a:pt x="124" y="95"/>
                  <a:pt x="123" y="95"/>
                  <a:pt x="123" y="95"/>
                </a:cubicBezTo>
                <a:cubicBezTo>
                  <a:pt x="122" y="95"/>
                  <a:pt x="122" y="95"/>
                  <a:pt x="122" y="96"/>
                </a:cubicBezTo>
                <a:cubicBezTo>
                  <a:pt x="122" y="101"/>
                  <a:pt x="121" y="106"/>
                  <a:pt x="120" y="110"/>
                </a:cubicBezTo>
                <a:cubicBezTo>
                  <a:pt x="120" y="111"/>
                  <a:pt x="120" y="111"/>
                  <a:pt x="120" y="112"/>
                </a:cubicBezTo>
                <a:close/>
                <a:moveTo>
                  <a:pt x="14" y="63"/>
                </a:moveTo>
                <a:cubicBezTo>
                  <a:pt x="14" y="63"/>
                  <a:pt x="14" y="63"/>
                  <a:pt x="14" y="63"/>
                </a:cubicBezTo>
                <a:cubicBezTo>
                  <a:pt x="17" y="62"/>
                  <a:pt x="19" y="61"/>
                  <a:pt x="22" y="60"/>
                </a:cubicBezTo>
                <a:cubicBezTo>
                  <a:pt x="22" y="60"/>
                  <a:pt x="22" y="60"/>
                  <a:pt x="23" y="60"/>
                </a:cubicBezTo>
                <a:cubicBezTo>
                  <a:pt x="23" y="58"/>
                  <a:pt x="24" y="57"/>
                  <a:pt x="24" y="56"/>
                </a:cubicBezTo>
                <a:cubicBezTo>
                  <a:pt x="24" y="55"/>
                  <a:pt x="24" y="55"/>
                  <a:pt x="25" y="54"/>
                </a:cubicBezTo>
                <a:cubicBezTo>
                  <a:pt x="23" y="54"/>
                  <a:pt x="22" y="54"/>
                  <a:pt x="21" y="55"/>
                </a:cubicBezTo>
                <a:cubicBezTo>
                  <a:pt x="20" y="55"/>
                  <a:pt x="20" y="55"/>
                  <a:pt x="19" y="55"/>
                </a:cubicBezTo>
                <a:cubicBezTo>
                  <a:pt x="19" y="57"/>
                  <a:pt x="18" y="58"/>
                  <a:pt x="17" y="59"/>
                </a:cubicBezTo>
                <a:cubicBezTo>
                  <a:pt x="16" y="60"/>
                  <a:pt x="15" y="62"/>
                  <a:pt x="14" y="63"/>
                </a:cubicBezTo>
                <a:close/>
                <a:moveTo>
                  <a:pt x="153" y="25"/>
                </a:moveTo>
                <a:cubicBezTo>
                  <a:pt x="153" y="25"/>
                  <a:pt x="153" y="25"/>
                  <a:pt x="153" y="26"/>
                </a:cubicBezTo>
                <a:cubicBezTo>
                  <a:pt x="158" y="20"/>
                  <a:pt x="163" y="15"/>
                  <a:pt x="167" y="10"/>
                </a:cubicBezTo>
                <a:cubicBezTo>
                  <a:pt x="166" y="9"/>
                  <a:pt x="164" y="9"/>
                  <a:pt x="163" y="9"/>
                </a:cubicBezTo>
                <a:cubicBezTo>
                  <a:pt x="160" y="15"/>
                  <a:pt x="156" y="20"/>
                  <a:pt x="153" y="25"/>
                </a:cubicBezTo>
                <a:close/>
                <a:moveTo>
                  <a:pt x="177" y="125"/>
                </a:moveTo>
                <a:cubicBezTo>
                  <a:pt x="176" y="126"/>
                  <a:pt x="175" y="127"/>
                  <a:pt x="174" y="128"/>
                </a:cubicBezTo>
                <a:cubicBezTo>
                  <a:pt x="172" y="133"/>
                  <a:pt x="171" y="138"/>
                  <a:pt x="170" y="143"/>
                </a:cubicBezTo>
                <a:cubicBezTo>
                  <a:pt x="170" y="144"/>
                  <a:pt x="170" y="145"/>
                  <a:pt x="170" y="145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0"/>
                  <a:pt x="175" y="134"/>
                  <a:pt x="177" y="129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6" y="127"/>
                  <a:pt x="176" y="126"/>
                  <a:pt x="177" y="126"/>
                </a:cubicBezTo>
                <a:cubicBezTo>
                  <a:pt x="177" y="125"/>
                  <a:pt x="177" y="125"/>
                  <a:pt x="177" y="125"/>
                </a:cubicBezTo>
                <a:close/>
                <a:moveTo>
                  <a:pt x="18" y="161"/>
                </a:moveTo>
                <a:cubicBezTo>
                  <a:pt x="18" y="161"/>
                  <a:pt x="18" y="161"/>
                  <a:pt x="17" y="161"/>
                </a:cubicBezTo>
                <a:cubicBezTo>
                  <a:pt x="16" y="166"/>
                  <a:pt x="14" y="171"/>
                  <a:pt x="13" y="176"/>
                </a:cubicBezTo>
                <a:cubicBezTo>
                  <a:pt x="15" y="176"/>
                  <a:pt x="16" y="176"/>
                  <a:pt x="18" y="175"/>
                </a:cubicBezTo>
                <a:cubicBezTo>
                  <a:pt x="18" y="170"/>
                  <a:pt x="18" y="166"/>
                  <a:pt x="18" y="161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2" y="21"/>
                  <a:pt x="13" y="19"/>
                  <a:pt x="14" y="17"/>
                </a:cubicBezTo>
                <a:cubicBezTo>
                  <a:pt x="15" y="15"/>
                  <a:pt x="16" y="13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11"/>
                  <a:pt x="14" y="11"/>
                  <a:pt x="13" y="11"/>
                </a:cubicBezTo>
                <a:cubicBezTo>
                  <a:pt x="12" y="11"/>
                  <a:pt x="12" y="11"/>
                  <a:pt x="12" y="12"/>
                </a:cubicBezTo>
                <a:cubicBezTo>
                  <a:pt x="12" y="13"/>
                  <a:pt x="11" y="14"/>
                  <a:pt x="11" y="15"/>
                </a:cubicBezTo>
                <a:cubicBezTo>
                  <a:pt x="11" y="16"/>
                  <a:pt x="11" y="18"/>
                  <a:pt x="11" y="19"/>
                </a:cubicBezTo>
                <a:cubicBezTo>
                  <a:pt x="10" y="20"/>
                  <a:pt x="10" y="22"/>
                  <a:pt x="10" y="23"/>
                </a:cubicBezTo>
                <a:close/>
                <a:moveTo>
                  <a:pt x="201" y="117"/>
                </a:move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2" y="117"/>
                </a:cubicBezTo>
                <a:cubicBezTo>
                  <a:pt x="204" y="118"/>
                  <a:pt x="205" y="119"/>
                  <a:pt x="207" y="120"/>
                </a:cubicBezTo>
                <a:cubicBezTo>
                  <a:pt x="209" y="121"/>
                  <a:pt x="210" y="122"/>
                  <a:pt x="212" y="124"/>
                </a:cubicBezTo>
                <a:cubicBezTo>
                  <a:pt x="213" y="125"/>
                  <a:pt x="214" y="126"/>
                  <a:pt x="216" y="128"/>
                </a:cubicBezTo>
                <a:cubicBezTo>
                  <a:pt x="217" y="129"/>
                  <a:pt x="219" y="130"/>
                  <a:pt x="220" y="131"/>
                </a:cubicBezTo>
                <a:cubicBezTo>
                  <a:pt x="221" y="131"/>
                  <a:pt x="221" y="132"/>
                  <a:pt x="221" y="132"/>
                </a:cubicBezTo>
                <a:cubicBezTo>
                  <a:pt x="219" y="129"/>
                  <a:pt x="217" y="126"/>
                  <a:pt x="215" y="123"/>
                </a:cubicBezTo>
                <a:cubicBezTo>
                  <a:pt x="213" y="121"/>
                  <a:pt x="211" y="120"/>
                  <a:pt x="209" y="119"/>
                </a:cubicBezTo>
                <a:cubicBezTo>
                  <a:pt x="208" y="118"/>
                  <a:pt x="208" y="118"/>
                  <a:pt x="207" y="119"/>
                </a:cubicBezTo>
                <a:cubicBezTo>
                  <a:pt x="207" y="119"/>
                  <a:pt x="206" y="119"/>
                  <a:pt x="206" y="118"/>
                </a:cubicBezTo>
                <a:cubicBezTo>
                  <a:pt x="204" y="117"/>
                  <a:pt x="203" y="117"/>
                  <a:pt x="201" y="117"/>
                </a:cubicBezTo>
                <a:close/>
                <a:moveTo>
                  <a:pt x="232" y="72"/>
                </a:moveTo>
                <a:cubicBezTo>
                  <a:pt x="234" y="71"/>
                  <a:pt x="237" y="71"/>
                  <a:pt x="239" y="70"/>
                </a:cubicBezTo>
                <a:cubicBezTo>
                  <a:pt x="240" y="70"/>
                  <a:pt x="240" y="70"/>
                  <a:pt x="240" y="69"/>
                </a:cubicBezTo>
                <a:cubicBezTo>
                  <a:pt x="240" y="68"/>
                  <a:pt x="241" y="67"/>
                  <a:pt x="241" y="66"/>
                </a:cubicBezTo>
                <a:cubicBezTo>
                  <a:pt x="242" y="65"/>
                  <a:pt x="242" y="65"/>
                  <a:pt x="242" y="64"/>
                </a:cubicBezTo>
                <a:cubicBezTo>
                  <a:pt x="242" y="64"/>
                  <a:pt x="241" y="64"/>
                  <a:pt x="241" y="64"/>
                </a:cubicBezTo>
                <a:cubicBezTo>
                  <a:pt x="240" y="64"/>
                  <a:pt x="239" y="65"/>
                  <a:pt x="237" y="66"/>
                </a:cubicBezTo>
                <a:cubicBezTo>
                  <a:pt x="236" y="67"/>
                  <a:pt x="234" y="68"/>
                  <a:pt x="233" y="70"/>
                </a:cubicBezTo>
                <a:cubicBezTo>
                  <a:pt x="232" y="70"/>
                  <a:pt x="232" y="71"/>
                  <a:pt x="232" y="72"/>
                </a:cubicBezTo>
                <a:close/>
                <a:moveTo>
                  <a:pt x="153" y="155"/>
                </a:moveTo>
                <a:cubicBezTo>
                  <a:pt x="152" y="155"/>
                  <a:pt x="152" y="156"/>
                  <a:pt x="152" y="156"/>
                </a:cubicBezTo>
                <a:cubicBezTo>
                  <a:pt x="149" y="160"/>
                  <a:pt x="146" y="164"/>
                  <a:pt x="143" y="167"/>
                </a:cubicBezTo>
                <a:cubicBezTo>
                  <a:pt x="142" y="169"/>
                  <a:pt x="141" y="170"/>
                  <a:pt x="141" y="172"/>
                </a:cubicBezTo>
                <a:cubicBezTo>
                  <a:pt x="141" y="173"/>
                  <a:pt x="140" y="174"/>
                  <a:pt x="140" y="175"/>
                </a:cubicBezTo>
                <a:cubicBezTo>
                  <a:pt x="142" y="174"/>
                  <a:pt x="153" y="156"/>
                  <a:pt x="153" y="155"/>
                </a:cubicBezTo>
                <a:close/>
                <a:moveTo>
                  <a:pt x="265" y="92"/>
                </a:moveTo>
                <a:cubicBezTo>
                  <a:pt x="265" y="91"/>
                  <a:pt x="265" y="91"/>
                  <a:pt x="265" y="90"/>
                </a:cubicBezTo>
                <a:cubicBezTo>
                  <a:pt x="265" y="89"/>
                  <a:pt x="264" y="88"/>
                  <a:pt x="264" y="87"/>
                </a:cubicBezTo>
                <a:cubicBezTo>
                  <a:pt x="264" y="83"/>
                  <a:pt x="263" y="79"/>
                  <a:pt x="261" y="75"/>
                </a:cubicBezTo>
                <a:cubicBezTo>
                  <a:pt x="261" y="75"/>
                  <a:pt x="260" y="74"/>
                  <a:pt x="260" y="74"/>
                </a:cubicBezTo>
                <a:cubicBezTo>
                  <a:pt x="261" y="77"/>
                  <a:pt x="261" y="80"/>
                  <a:pt x="261" y="84"/>
                </a:cubicBezTo>
                <a:cubicBezTo>
                  <a:pt x="262" y="87"/>
                  <a:pt x="262" y="90"/>
                  <a:pt x="262" y="93"/>
                </a:cubicBezTo>
                <a:cubicBezTo>
                  <a:pt x="263" y="92"/>
                  <a:pt x="263" y="91"/>
                  <a:pt x="265" y="92"/>
                </a:cubicBezTo>
                <a:close/>
                <a:moveTo>
                  <a:pt x="138" y="174"/>
                </a:moveTo>
                <a:cubicBezTo>
                  <a:pt x="138" y="174"/>
                  <a:pt x="138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5" y="177"/>
                  <a:pt x="133" y="180"/>
                  <a:pt x="131" y="183"/>
                </a:cubicBezTo>
                <a:cubicBezTo>
                  <a:pt x="131" y="184"/>
                  <a:pt x="130" y="184"/>
                  <a:pt x="129" y="184"/>
                </a:cubicBezTo>
                <a:cubicBezTo>
                  <a:pt x="128" y="185"/>
                  <a:pt x="128" y="186"/>
                  <a:pt x="128" y="187"/>
                </a:cubicBezTo>
                <a:cubicBezTo>
                  <a:pt x="130" y="186"/>
                  <a:pt x="132" y="186"/>
                  <a:pt x="133" y="186"/>
                </a:cubicBezTo>
                <a:cubicBezTo>
                  <a:pt x="134" y="183"/>
                  <a:pt x="135" y="181"/>
                  <a:pt x="137" y="179"/>
                </a:cubicBezTo>
                <a:cubicBezTo>
                  <a:pt x="137" y="179"/>
                  <a:pt x="137" y="179"/>
                  <a:pt x="137" y="179"/>
                </a:cubicBezTo>
                <a:cubicBezTo>
                  <a:pt x="137" y="177"/>
                  <a:pt x="138" y="175"/>
                  <a:pt x="138" y="174"/>
                </a:cubicBezTo>
                <a:close/>
                <a:moveTo>
                  <a:pt x="157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170"/>
                  <a:pt x="157" y="169"/>
                  <a:pt x="158" y="169"/>
                </a:cubicBezTo>
                <a:cubicBezTo>
                  <a:pt x="160" y="166"/>
                  <a:pt x="163" y="163"/>
                  <a:pt x="165" y="160"/>
                </a:cubicBezTo>
                <a:cubicBezTo>
                  <a:pt x="166" y="159"/>
                  <a:pt x="167" y="158"/>
                  <a:pt x="167" y="157"/>
                </a:cubicBezTo>
                <a:cubicBezTo>
                  <a:pt x="167" y="155"/>
                  <a:pt x="167" y="154"/>
                  <a:pt x="167" y="153"/>
                </a:cubicBezTo>
                <a:cubicBezTo>
                  <a:pt x="167" y="152"/>
                  <a:pt x="167" y="152"/>
                  <a:pt x="167" y="151"/>
                </a:cubicBezTo>
                <a:cubicBezTo>
                  <a:pt x="163" y="158"/>
                  <a:pt x="160" y="164"/>
                  <a:pt x="157" y="170"/>
                </a:cubicBezTo>
                <a:close/>
                <a:moveTo>
                  <a:pt x="63" y="143"/>
                </a:moveTo>
                <a:cubicBezTo>
                  <a:pt x="63" y="143"/>
                  <a:pt x="63" y="143"/>
                  <a:pt x="62" y="143"/>
                </a:cubicBezTo>
                <a:cubicBezTo>
                  <a:pt x="60" y="147"/>
                  <a:pt x="60" y="152"/>
                  <a:pt x="60" y="158"/>
                </a:cubicBezTo>
                <a:cubicBezTo>
                  <a:pt x="60" y="156"/>
                  <a:pt x="61" y="155"/>
                  <a:pt x="62" y="154"/>
                </a:cubicBezTo>
                <a:cubicBezTo>
                  <a:pt x="62" y="154"/>
                  <a:pt x="63" y="153"/>
                  <a:pt x="63" y="153"/>
                </a:cubicBezTo>
                <a:cubicBezTo>
                  <a:pt x="64" y="151"/>
                  <a:pt x="64" y="150"/>
                  <a:pt x="64" y="148"/>
                </a:cubicBezTo>
                <a:cubicBezTo>
                  <a:pt x="63" y="146"/>
                  <a:pt x="63" y="144"/>
                  <a:pt x="63" y="143"/>
                </a:cubicBezTo>
                <a:close/>
                <a:moveTo>
                  <a:pt x="73" y="69"/>
                </a:moveTo>
                <a:cubicBezTo>
                  <a:pt x="73" y="69"/>
                  <a:pt x="73" y="69"/>
                  <a:pt x="73" y="69"/>
                </a:cubicBezTo>
                <a:cubicBezTo>
                  <a:pt x="76" y="65"/>
                  <a:pt x="79" y="61"/>
                  <a:pt x="82" y="57"/>
                </a:cubicBezTo>
                <a:cubicBezTo>
                  <a:pt x="81" y="56"/>
                  <a:pt x="79" y="56"/>
                  <a:pt x="78" y="55"/>
                </a:cubicBezTo>
                <a:cubicBezTo>
                  <a:pt x="76" y="60"/>
                  <a:pt x="75" y="64"/>
                  <a:pt x="73" y="69"/>
                </a:cubicBezTo>
                <a:close/>
                <a:moveTo>
                  <a:pt x="141" y="181"/>
                </a:moveTo>
                <a:cubicBezTo>
                  <a:pt x="138" y="184"/>
                  <a:pt x="137" y="185"/>
                  <a:pt x="137" y="186"/>
                </a:cubicBezTo>
                <a:cubicBezTo>
                  <a:pt x="143" y="185"/>
                  <a:pt x="148" y="185"/>
                  <a:pt x="154" y="185"/>
                </a:cubicBezTo>
                <a:cubicBezTo>
                  <a:pt x="154" y="184"/>
                  <a:pt x="153" y="184"/>
                  <a:pt x="153" y="184"/>
                </a:cubicBezTo>
                <a:cubicBezTo>
                  <a:pt x="152" y="184"/>
                  <a:pt x="151" y="184"/>
                  <a:pt x="150" y="184"/>
                </a:cubicBezTo>
                <a:cubicBezTo>
                  <a:pt x="149" y="184"/>
                  <a:pt x="148" y="183"/>
                  <a:pt x="148" y="184"/>
                </a:cubicBezTo>
                <a:cubicBezTo>
                  <a:pt x="147" y="185"/>
                  <a:pt x="146" y="184"/>
                  <a:pt x="146" y="183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4" y="182"/>
                  <a:pt x="142" y="182"/>
                  <a:pt x="141" y="181"/>
                </a:cubicBezTo>
                <a:close/>
                <a:moveTo>
                  <a:pt x="244" y="113"/>
                </a:moveTo>
                <a:cubicBezTo>
                  <a:pt x="245" y="106"/>
                  <a:pt x="246" y="98"/>
                  <a:pt x="248" y="91"/>
                </a:cubicBezTo>
                <a:cubicBezTo>
                  <a:pt x="246" y="93"/>
                  <a:pt x="241" y="110"/>
                  <a:pt x="241" y="112"/>
                </a:cubicBezTo>
                <a:cubicBezTo>
                  <a:pt x="242" y="112"/>
                  <a:pt x="243" y="113"/>
                  <a:pt x="244" y="113"/>
                </a:cubicBezTo>
                <a:close/>
                <a:moveTo>
                  <a:pt x="27" y="142"/>
                </a:moveTo>
                <a:cubicBezTo>
                  <a:pt x="27" y="142"/>
                  <a:pt x="27" y="142"/>
                  <a:pt x="27" y="142"/>
                </a:cubicBezTo>
                <a:cubicBezTo>
                  <a:pt x="29" y="137"/>
                  <a:pt x="30" y="131"/>
                  <a:pt x="32" y="126"/>
                </a:cubicBezTo>
                <a:cubicBezTo>
                  <a:pt x="31" y="126"/>
                  <a:pt x="29" y="126"/>
                  <a:pt x="28" y="126"/>
                </a:cubicBezTo>
                <a:cubicBezTo>
                  <a:pt x="28" y="131"/>
                  <a:pt x="27" y="136"/>
                  <a:pt x="27" y="142"/>
                </a:cubicBezTo>
                <a:close/>
                <a:moveTo>
                  <a:pt x="118" y="51"/>
                </a:moveTo>
                <a:cubicBezTo>
                  <a:pt x="118" y="52"/>
                  <a:pt x="118" y="52"/>
                  <a:pt x="118" y="52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22" y="47"/>
                  <a:pt x="125" y="43"/>
                  <a:pt x="129" y="39"/>
                </a:cubicBezTo>
                <a:cubicBezTo>
                  <a:pt x="130" y="38"/>
                  <a:pt x="130" y="37"/>
                  <a:pt x="131" y="36"/>
                </a:cubicBezTo>
                <a:cubicBezTo>
                  <a:pt x="131" y="34"/>
                  <a:pt x="131" y="32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2"/>
                  <a:pt x="128" y="34"/>
                  <a:pt x="127" y="3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8" y="37"/>
                  <a:pt x="127" y="38"/>
                  <a:pt x="127" y="39"/>
                </a:cubicBezTo>
                <a:cubicBezTo>
                  <a:pt x="125" y="43"/>
                  <a:pt x="122" y="46"/>
                  <a:pt x="119" y="50"/>
                </a:cubicBezTo>
                <a:cubicBezTo>
                  <a:pt x="119" y="50"/>
                  <a:pt x="118" y="51"/>
                  <a:pt x="118" y="51"/>
                </a:cubicBezTo>
                <a:close/>
                <a:moveTo>
                  <a:pt x="68" y="133"/>
                </a:moveTo>
                <a:cubicBezTo>
                  <a:pt x="68" y="133"/>
                  <a:pt x="68" y="133"/>
                  <a:pt x="68" y="133"/>
                </a:cubicBezTo>
                <a:cubicBezTo>
                  <a:pt x="68" y="132"/>
                  <a:pt x="68" y="130"/>
                  <a:pt x="69" y="129"/>
                </a:cubicBezTo>
                <a:cubicBezTo>
                  <a:pt x="69" y="126"/>
                  <a:pt x="70" y="123"/>
                  <a:pt x="70" y="121"/>
                </a:cubicBezTo>
                <a:cubicBezTo>
                  <a:pt x="71" y="120"/>
                  <a:pt x="71" y="119"/>
                  <a:pt x="72" y="118"/>
                </a:cubicBezTo>
                <a:cubicBezTo>
                  <a:pt x="72" y="114"/>
                  <a:pt x="71" y="111"/>
                  <a:pt x="70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69" y="116"/>
                  <a:pt x="69" y="124"/>
                  <a:pt x="68" y="133"/>
                </a:cubicBezTo>
                <a:close/>
                <a:moveTo>
                  <a:pt x="44" y="126"/>
                </a:moveTo>
                <a:cubicBezTo>
                  <a:pt x="45" y="130"/>
                  <a:pt x="45" y="134"/>
                  <a:pt x="45" y="139"/>
                </a:cubicBezTo>
                <a:cubicBezTo>
                  <a:pt x="47" y="134"/>
                  <a:pt x="48" y="130"/>
                  <a:pt x="49" y="126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4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7" y="125"/>
                  <a:pt x="46" y="125"/>
                  <a:pt x="44" y="126"/>
                </a:cubicBezTo>
                <a:close/>
                <a:moveTo>
                  <a:pt x="131" y="21"/>
                </a:moveTo>
                <a:cubicBezTo>
                  <a:pt x="129" y="21"/>
                  <a:pt x="128" y="22"/>
                  <a:pt x="127" y="22"/>
                </a:cubicBezTo>
                <a:cubicBezTo>
                  <a:pt x="127" y="24"/>
                  <a:pt x="127" y="26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6" y="34"/>
                  <a:pt x="126" y="33"/>
                  <a:pt x="126" y="33"/>
                </a:cubicBezTo>
                <a:cubicBezTo>
                  <a:pt x="127" y="31"/>
                  <a:pt x="128" y="30"/>
                  <a:pt x="129" y="29"/>
                </a:cubicBezTo>
                <a:cubicBezTo>
                  <a:pt x="131" y="25"/>
                  <a:pt x="131" y="25"/>
                  <a:pt x="131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221" y="127"/>
                </a:moveTo>
                <a:cubicBezTo>
                  <a:pt x="221" y="128"/>
                  <a:pt x="221" y="128"/>
                  <a:pt x="222" y="129"/>
                </a:cubicBezTo>
                <a:cubicBezTo>
                  <a:pt x="223" y="131"/>
                  <a:pt x="225" y="132"/>
                  <a:pt x="228" y="133"/>
                </a:cubicBezTo>
                <a:cubicBezTo>
                  <a:pt x="228" y="134"/>
                  <a:pt x="229" y="134"/>
                  <a:pt x="229" y="134"/>
                </a:cubicBezTo>
                <a:cubicBezTo>
                  <a:pt x="232" y="134"/>
                  <a:pt x="235" y="133"/>
                  <a:pt x="238" y="133"/>
                </a:cubicBezTo>
                <a:cubicBezTo>
                  <a:pt x="238" y="133"/>
                  <a:pt x="238" y="132"/>
                  <a:pt x="239" y="132"/>
                </a:cubicBezTo>
                <a:cubicBezTo>
                  <a:pt x="232" y="133"/>
                  <a:pt x="226" y="131"/>
                  <a:pt x="221" y="127"/>
                </a:cubicBezTo>
                <a:close/>
                <a:moveTo>
                  <a:pt x="116" y="47"/>
                </a:moveTo>
                <a:cubicBezTo>
                  <a:pt x="112" y="51"/>
                  <a:pt x="107" y="53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4" y="56"/>
                  <a:pt x="104" y="56"/>
                </a:cubicBezTo>
                <a:cubicBezTo>
                  <a:pt x="107" y="55"/>
                  <a:pt x="109" y="54"/>
                  <a:pt x="112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4" y="51"/>
                  <a:pt x="115" y="50"/>
                  <a:pt x="116" y="49"/>
                </a:cubicBezTo>
                <a:cubicBezTo>
                  <a:pt x="116" y="48"/>
                  <a:pt x="116" y="48"/>
                  <a:pt x="116" y="47"/>
                </a:cubicBezTo>
                <a:close/>
                <a:moveTo>
                  <a:pt x="27" y="159"/>
                </a:moveTo>
                <a:cubicBezTo>
                  <a:pt x="27" y="159"/>
                  <a:pt x="27" y="159"/>
                  <a:pt x="26" y="159"/>
                </a:cubicBezTo>
                <a:cubicBezTo>
                  <a:pt x="26" y="164"/>
                  <a:pt x="25" y="169"/>
                  <a:pt x="24" y="175"/>
                </a:cubicBezTo>
                <a:cubicBezTo>
                  <a:pt x="25" y="174"/>
                  <a:pt x="26" y="174"/>
                  <a:pt x="27" y="174"/>
                </a:cubicBezTo>
                <a:cubicBezTo>
                  <a:pt x="27" y="169"/>
                  <a:pt x="27" y="164"/>
                  <a:pt x="27" y="159"/>
                </a:cubicBezTo>
                <a:close/>
                <a:moveTo>
                  <a:pt x="256" y="69"/>
                </a:moveTo>
                <a:cubicBezTo>
                  <a:pt x="256" y="68"/>
                  <a:pt x="255" y="66"/>
                  <a:pt x="255" y="65"/>
                </a:cubicBezTo>
                <a:cubicBezTo>
                  <a:pt x="253" y="63"/>
                  <a:pt x="251" y="62"/>
                  <a:pt x="250" y="61"/>
                </a:cubicBezTo>
                <a:cubicBezTo>
                  <a:pt x="249" y="61"/>
                  <a:pt x="248" y="60"/>
                  <a:pt x="247" y="60"/>
                </a:cubicBezTo>
                <a:cubicBezTo>
                  <a:pt x="247" y="61"/>
                  <a:pt x="247" y="62"/>
                  <a:pt x="247" y="63"/>
                </a:cubicBezTo>
                <a:cubicBezTo>
                  <a:pt x="250" y="65"/>
                  <a:pt x="253" y="67"/>
                  <a:pt x="256" y="69"/>
                </a:cubicBezTo>
                <a:close/>
                <a:moveTo>
                  <a:pt x="138" y="21"/>
                </a:moveTo>
                <a:cubicBezTo>
                  <a:pt x="138" y="21"/>
                  <a:pt x="138" y="21"/>
                  <a:pt x="138" y="21"/>
                </a:cubicBezTo>
                <a:cubicBezTo>
                  <a:pt x="141" y="17"/>
                  <a:pt x="144" y="14"/>
                  <a:pt x="147" y="10"/>
                </a:cubicBezTo>
                <a:cubicBezTo>
                  <a:pt x="147" y="10"/>
                  <a:pt x="147" y="10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6" y="9"/>
                  <a:pt x="145" y="9"/>
                  <a:pt x="144" y="9"/>
                </a:cubicBezTo>
                <a:cubicBezTo>
                  <a:pt x="142" y="13"/>
                  <a:pt x="139" y="17"/>
                  <a:pt x="138" y="21"/>
                </a:cubicBezTo>
                <a:close/>
                <a:moveTo>
                  <a:pt x="108" y="57"/>
                </a:moveTo>
                <a:cubicBezTo>
                  <a:pt x="108" y="57"/>
                  <a:pt x="108" y="57"/>
                  <a:pt x="108" y="57"/>
                </a:cubicBezTo>
                <a:cubicBezTo>
                  <a:pt x="105" y="58"/>
                  <a:pt x="102" y="59"/>
                  <a:pt x="100" y="60"/>
                </a:cubicBezTo>
                <a:cubicBezTo>
                  <a:pt x="99" y="62"/>
                  <a:pt x="99" y="64"/>
                  <a:pt x="99" y="66"/>
                </a:cubicBezTo>
                <a:cubicBezTo>
                  <a:pt x="100" y="65"/>
                  <a:pt x="102" y="64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1"/>
                  <a:pt x="105" y="61"/>
                  <a:pt x="105" y="60"/>
                </a:cubicBezTo>
                <a:cubicBezTo>
                  <a:pt x="106" y="59"/>
                  <a:pt x="107" y="58"/>
                  <a:pt x="108" y="57"/>
                </a:cubicBezTo>
                <a:close/>
                <a:moveTo>
                  <a:pt x="15" y="48"/>
                </a:move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9"/>
                  <a:pt x="13" y="50"/>
                </a:cubicBezTo>
                <a:cubicBezTo>
                  <a:pt x="12" y="51"/>
                  <a:pt x="11" y="53"/>
                  <a:pt x="9" y="55"/>
                </a:cubicBezTo>
                <a:cubicBezTo>
                  <a:pt x="9" y="55"/>
                  <a:pt x="8" y="56"/>
                  <a:pt x="8" y="56"/>
                </a:cubicBezTo>
                <a:cubicBezTo>
                  <a:pt x="9" y="57"/>
                  <a:pt x="9" y="59"/>
                  <a:pt x="9" y="60"/>
                </a:cubicBezTo>
                <a:cubicBezTo>
                  <a:pt x="9" y="62"/>
                  <a:pt x="9" y="63"/>
                  <a:pt x="10" y="64"/>
                </a:cubicBezTo>
                <a:cubicBezTo>
                  <a:pt x="10" y="65"/>
                  <a:pt x="10" y="65"/>
                  <a:pt x="11" y="65"/>
                </a:cubicBezTo>
                <a:cubicBezTo>
                  <a:pt x="10" y="64"/>
                  <a:pt x="10" y="63"/>
                  <a:pt x="10" y="62"/>
                </a:cubicBezTo>
                <a:cubicBezTo>
                  <a:pt x="11" y="60"/>
                  <a:pt x="11" y="58"/>
                  <a:pt x="12" y="56"/>
                </a:cubicBezTo>
                <a:cubicBezTo>
                  <a:pt x="12" y="56"/>
                  <a:pt x="12" y="55"/>
                  <a:pt x="12" y="55"/>
                </a:cubicBezTo>
                <a:cubicBezTo>
                  <a:pt x="12" y="54"/>
                  <a:pt x="12" y="53"/>
                  <a:pt x="13" y="53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1"/>
                  <a:pt x="14" y="49"/>
                  <a:pt x="15" y="48"/>
                </a:cubicBezTo>
                <a:close/>
                <a:moveTo>
                  <a:pt x="32" y="38"/>
                </a:moveTo>
                <a:cubicBezTo>
                  <a:pt x="30" y="40"/>
                  <a:pt x="22" y="51"/>
                  <a:pt x="22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26" y="52"/>
                  <a:pt x="26" y="51"/>
                  <a:pt x="26" y="51"/>
                </a:cubicBezTo>
                <a:cubicBezTo>
                  <a:pt x="28" y="47"/>
                  <a:pt x="29" y="43"/>
                  <a:pt x="31" y="39"/>
                </a:cubicBezTo>
                <a:cubicBezTo>
                  <a:pt x="31" y="39"/>
                  <a:pt x="31" y="39"/>
                  <a:pt x="32" y="38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8" y="50"/>
                  <a:pt x="39" y="50"/>
                </a:cubicBezTo>
                <a:cubicBezTo>
                  <a:pt x="40" y="50"/>
                  <a:pt x="40" y="49"/>
                  <a:pt x="40" y="49"/>
                </a:cubicBezTo>
                <a:cubicBezTo>
                  <a:pt x="41" y="46"/>
                  <a:pt x="42" y="43"/>
                  <a:pt x="43" y="40"/>
                </a:cubicBezTo>
                <a:cubicBezTo>
                  <a:pt x="43" y="40"/>
                  <a:pt x="44" y="40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43"/>
                  <a:pt x="38" y="46"/>
                  <a:pt x="35" y="50"/>
                </a:cubicBezTo>
                <a:close/>
                <a:moveTo>
                  <a:pt x="55" y="51"/>
                </a:moveTo>
                <a:cubicBezTo>
                  <a:pt x="57" y="52"/>
                  <a:pt x="58" y="52"/>
                  <a:pt x="59" y="53"/>
                </a:cubicBezTo>
                <a:cubicBezTo>
                  <a:pt x="60" y="50"/>
                  <a:pt x="61" y="47"/>
                  <a:pt x="62" y="44"/>
                </a:cubicBezTo>
                <a:cubicBezTo>
                  <a:pt x="62" y="44"/>
                  <a:pt x="61" y="44"/>
                  <a:pt x="61" y="44"/>
                </a:cubicBezTo>
                <a:cubicBezTo>
                  <a:pt x="60" y="45"/>
                  <a:pt x="58" y="46"/>
                  <a:pt x="57" y="48"/>
                </a:cubicBezTo>
                <a:cubicBezTo>
                  <a:pt x="57" y="48"/>
                  <a:pt x="56" y="48"/>
                  <a:pt x="56" y="48"/>
                </a:cubicBezTo>
                <a:cubicBezTo>
                  <a:pt x="56" y="49"/>
                  <a:pt x="56" y="50"/>
                  <a:pt x="55" y="51"/>
                </a:cubicBezTo>
                <a:close/>
                <a:moveTo>
                  <a:pt x="57" y="35"/>
                </a:moveTo>
                <a:cubicBezTo>
                  <a:pt x="57" y="36"/>
                  <a:pt x="56" y="37"/>
                  <a:pt x="56" y="39"/>
                </a:cubicBezTo>
                <a:cubicBezTo>
                  <a:pt x="56" y="40"/>
                  <a:pt x="55" y="41"/>
                  <a:pt x="55" y="42"/>
                </a:cubicBezTo>
                <a:cubicBezTo>
                  <a:pt x="56" y="42"/>
                  <a:pt x="56" y="42"/>
                  <a:pt x="57" y="42"/>
                </a:cubicBezTo>
                <a:cubicBezTo>
                  <a:pt x="57" y="43"/>
                  <a:pt x="57" y="43"/>
                  <a:pt x="58" y="44"/>
                </a:cubicBezTo>
                <a:cubicBezTo>
                  <a:pt x="59" y="43"/>
                  <a:pt x="60" y="42"/>
                  <a:pt x="61" y="42"/>
                </a:cubicBezTo>
                <a:cubicBezTo>
                  <a:pt x="60" y="39"/>
                  <a:pt x="58" y="37"/>
                  <a:pt x="57" y="35"/>
                </a:cubicBezTo>
                <a:close/>
                <a:moveTo>
                  <a:pt x="168" y="167"/>
                </a:moveTo>
                <a:cubicBezTo>
                  <a:pt x="167" y="169"/>
                  <a:pt x="166" y="171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8" y="169"/>
                  <a:pt x="171" y="166"/>
                  <a:pt x="173" y="164"/>
                </a:cubicBezTo>
                <a:cubicBezTo>
                  <a:pt x="174" y="163"/>
                  <a:pt x="174" y="163"/>
                  <a:pt x="174" y="162"/>
                </a:cubicBezTo>
                <a:cubicBezTo>
                  <a:pt x="174" y="160"/>
                  <a:pt x="174" y="159"/>
                  <a:pt x="174" y="157"/>
                </a:cubicBezTo>
                <a:cubicBezTo>
                  <a:pt x="174" y="157"/>
                  <a:pt x="174" y="156"/>
                  <a:pt x="174" y="156"/>
                </a:cubicBezTo>
                <a:cubicBezTo>
                  <a:pt x="174" y="157"/>
                  <a:pt x="173" y="158"/>
                  <a:pt x="172" y="159"/>
                </a:cubicBezTo>
                <a:cubicBezTo>
                  <a:pt x="171" y="161"/>
                  <a:pt x="171" y="162"/>
                  <a:pt x="170" y="164"/>
                </a:cubicBezTo>
                <a:cubicBezTo>
                  <a:pt x="170" y="165"/>
                  <a:pt x="170" y="165"/>
                  <a:pt x="170" y="165"/>
                </a:cubicBezTo>
                <a:cubicBezTo>
                  <a:pt x="170" y="166"/>
                  <a:pt x="169" y="167"/>
                  <a:pt x="168" y="167"/>
                </a:cubicBezTo>
                <a:close/>
                <a:moveTo>
                  <a:pt x="55" y="165"/>
                </a:moveTo>
                <a:cubicBezTo>
                  <a:pt x="55" y="169"/>
                  <a:pt x="55" y="173"/>
                  <a:pt x="54" y="177"/>
                </a:cubicBezTo>
                <a:cubicBezTo>
                  <a:pt x="54" y="177"/>
                  <a:pt x="54" y="177"/>
                  <a:pt x="55" y="177"/>
                </a:cubicBezTo>
                <a:cubicBezTo>
                  <a:pt x="56" y="178"/>
                  <a:pt x="57" y="179"/>
                  <a:pt x="58" y="180"/>
                </a:cubicBezTo>
                <a:cubicBezTo>
                  <a:pt x="58" y="179"/>
                  <a:pt x="58" y="179"/>
                  <a:pt x="58" y="178"/>
                </a:cubicBezTo>
                <a:cubicBezTo>
                  <a:pt x="57" y="176"/>
                  <a:pt x="56" y="173"/>
                  <a:pt x="56" y="170"/>
                </a:cubicBezTo>
                <a:cubicBezTo>
                  <a:pt x="56" y="168"/>
                  <a:pt x="55" y="167"/>
                  <a:pt x="55" y="165"/>
                </a:cubicBezTo>
                <a:close/>
                <a:moveTo>
                  <a:pt x="246" y="70"/>
                </a:moveTo>
                <a:cubicBezTo>
                  <a:pt x="248" y="70"/>
                  <a:pt x="250" y="71"/>
                  <a:pt x="251" y="71"/>
                </a:cubicBezTo>
                <a:cubicBezTo>
                  <a:pt x="252" y="70"/>
                  <a:pt x="252" y="69"/>
                  <a:pt x="252" y="68"/>
                </a:cubicBezTo>
                <a:cubicBezTo>
                  <a:pt x="251" y="67"/>
                  <a:pt x="249" y="66"/>
                  <a:pt x="247" y="65"/>
                </a:cubicBezTo>
                <a:cubicBezTo>
                  <a:pt x="246" y="67"/>
                  <a:pt x="246" y="68"/>
                  <a:pt x="246" y="70"/>
                </a:cubicBezTo>
                <a:close/>
                <a:moveTo>
                  <a:pt x="80" y="137"/>
                </a:moveTo>
                <a:cubicBezTo>
                  <a:pt x="81" y="136"/>
                  <a:pt x="83" y="135"/>
                  <a:pt x="84" y="134"/>
                </a:cubicBezTo>
                <a:cubicBezTo>
                  <a:pt x="84" y="132"/>
                  <a:pt x="84" y="131"/>
                  <a:pt x="84" y="129"/>
                </a:cubicBezTo>
                <a:cubicBezTo>
                  <a:pt x="83" y="129"/>
                  <a:pt x="82" y="129"/>
                  <a:pt x="82" y="129"/>
                </a:cubicBezTo>
                <a:cubicBezTo>
                  <a:pt x="81" y="129"/>
                  <a:pt x="81" y="130"/>
                  <a:pt x="81" y="130"/>
                </a:cubicBezTo>
                <a:cubicBezTo>
                  <a:pt x="81" y="132"/>
                  <a:pt x="80" y="133"/>
                  <a:pt x="80" y="135"/>
                </a:cubicBezTo>
                <a:cubicBezTo>
                  <a:pt x="80" y="135"/>
                  <a:pt x="80" y="136"/>
                  <a:pt x="80" y="137"/>
                </a:cubicBezTo>
                <a:close/>
                <a:moveTo>
                  <a:pt x="175" y="151"/>
                </a:moveTo>
                <a:cubicBezTo>
                  <a:pt x="177" y="146"/>
                  <a:pt x="178" y="141"/>
                  <a:pt x="178" y="136"/>
                </a:cubicBezTo>
                <a:cubicBezTo>
                  <a:pt x="178" y="136"/>
                  <a:pt x="178" y="137"/>
                  <a:pt x="178" y="137"/>
                </a:cubicBezTo>
                <a:cubicBezTo>
                  <a:pt x="177" y="141"/>
                  <a:pt x="175" y="144"/>
                  <a:pt x="174" y="148"/>
                </a:cubicBezTo>
                <a:cubicBezTo>
                  <a:pt x="174" y="148"/>
                  <a:pt x="174" y="149"/>
                  <a:pt x="174" y="149"/>
                </a:cubicBezTo>
                <a:cubicBezTo>
                  <a:pt x="173" y="150"/>
                  <a:pt x="173" y="151"/>
                  <a:pt x="173" y="152"/>
                </a:cubicBezTo>
                <a:cubicBezTo>
                  <a:pt x="174" y="151"/>
                  <a:pt x="174" y="151"/>
                  <a:pt x="175" y="151"/>
                </a:cubicBezTo>
                <a:close/>
                <a:moveTo>
                  <a:pt x="141" y="161"/>
                </a:moveTo>
                <a:cubicBezTo>
                  <a:pt x="141" y="161"/>
                  <a:pt x="141" y="161"/>
                  <a:pt x="141" y="161"/>
                </a:cubicBezTo>
                <a:cubicBezTo>
                  <a:pt x="144" y="157"/>
                  <a:pt x="146" y="153"/>
                  <a:pt x="148" y="149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6" y="151"/>
                  <a:pt x="143" y="154"/>
                  <a:pt x="141" y="156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1" y="159"/>
                  <a:pt x="141" y="160"/>
                  <a:pt x="141" y="161"/>
                </a:cubicBezTo>
                <a:close/>
                <a:moveTo>
                  <a:pt x="55" y="53"/>
                </a:moveTo>
                <a:cubicBezTo>
                  <a:pt x="54" y="55"/>
                  <a:pt x="53" y="58"/>
                  <a:pt x="53" y="60"/>
                </a:cubicBezTo>
                <a:cubicBezTo>
                  <a:pt x="53" y="60"/>
                  <a:pt x="54" y="60"/>
                  <a:pt x="54" y="61"/>
                </a:cubicBezTo>
                <a:cubicBezTo>
                  <a:pt x="56" y="59"/>
                  <a:pt x="58" y="57"/>
                  <a:pt x="58" y="55"/>
                </a:cubicBezTo>
                <a:cubicBezTo>
                  <a:pt x="57" y="54"/>
                  <a:pt x="56" y="54"/>
                  <a:pt x="55" y="53"/>
                </a:cubicBezTo>
                <a:close/>
                <a:moveTo>
                  <a:pt x="38" y="126"/>
                </a:moveTo>
                <a:cubicBezTo>
                  <a:pt x="37" y="131"/>
                  <a:pt x="37" y="135"/>
                  <a:pt x="37" y="139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9" y="135"/>
                  <a:pt x="40" y="131"/>
                  <a:pt x="41" y="126"/>
                </a:cubicBezTo>
                <a:cubicBezTo>
                  <a:pt x="40" y="126"/>
                  <a:pt x="39" y="126"/>
                  <a:pt x="38" y="126"/>
                </a:cubicBezTo>
                <a:close/>
                <a:moveTo>
                  <a:pt x="264" y="115"/>
                </a:moveTo>
                <a:cubicBezTo>
                  <a:pt x="264" y="115"/>
                  <a:pt x="264" y="115"/>
                  <a:pt x="264" y="115"/>
                </a:cubicBezTo>
                <a:cubicBezTo>
                  <a:pt x="263" y="117"/>
                  <a:pt x="261" y="118"/>
                  <a:pt x="260" y="120"/>
                </a:cubicBezTo>
                <a:cubicBezTo>
                  <a:pt x="257" y="124"/>
                  <a:pt x="254" y="127"/>
                  <a:pt x="249" y="129"/>
                </a:cubicBezTo>
                <a:cubicBezTo>
                  <a:pt x="248" y="130"/>
                  <a:pt x="247" y="131"/>
                  <a:pt x="245" y="132"/>
                </a:cubicBezTo>
                <a:cubicBezTo>
                  <a:pt x="245" y="132"/>
                  <a:pt x="245" y="132"/>
                  <a:pt x="245" y="132"/>
                </a:cubicBezTo>
                <a:cubicBezTo>
                  <a:pt x="249" y="131"/>
                  <a:pt x="253" y="129"/>
                  <a:pt x="256" y="126"/>
                </a:cubicBezTo>
                <a:cubicBezTo>
                  <a:pt x="259" y="123"/>
                  <a:pt x="261" y="120"/>
                  <a:pt x="263" y="116"/>
                </a:cubicBezTo>
                <a:cubicBezTo>
                  <a:pt x="264" y="116"/>
                  <a:pt x="264" y="115"/>
                  <a:pt x="264" y="115"/>
                </a:cubicBezTo>
                <a:close/>
                <a:moveTo>
                  <a:pt x="38" y="176"/>
                </a:moveTo>
                <a:cubicBezTo>
                  <a:pt x="36" y="176"/>
                  <a:pt x="34" y="176"/>
                  <a:pt x="32" y="176"/>
                </a:cubicBezTo>
                <a:cubicBezTo>
                  <a:pt x="31" y="176"/>
                  <a:pt x="31" y="177"/>
                  <a:pt x="31" y="177"/>
                </a:cubicBezTo>
                <a:cubicBezTo>
                  <a:pt x="30" y="177"/>
                  <a:pt x="29" y="177"/>
                  <a:pt x="29" y="177"/>
                </a:cubicBezTo>
                <a:cubicBezTo>
                  <a:pt x="28" y="177"/>
                  <a:pt x="28" y="176"/>
                  <a:pt x="28" y="176"/>
                </a:cubicBezTo>
                <a:cubicBezTo>
                  <a:pt x="26" y="177"/>
                  <a:pt x="25" y="177"/>
                  <a:pt x="24" y="177"/>
                </a:cubicBezTo>
                <a:cubicBezTo>
                  <a:pt x="24" y="177"/>
                  <a:pt x="23" y="177"/>
                  <a:pt x="23" y="177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28" y="178"/>
                  <a:pt x="33" y="178"/>
                  <a:pt x="38" y="178"/>
                </a:cubicBezTo>
                <a:cubicBezTo>
                  <a:pt x="38" y="177"/>
                  <a:pt x="38" y="177"/>
                  <a:pt x="38" y="176"/>
                </a:cubicBezTo>
                <a:close/>
                <a:moveTo>
                  <a:pt x="133" y="21"/>
                </a:moveTo>
                <a:cubicBezTo>
                  <a:pt x="133" y="21"/>
                  <a:pt x="134" y="21"/>
                  <a:pt x="134" y="21"/>
                </a:cubicBezTo>
                <a:cubicBezTo>
                  <a:pt x="134" y="20"/>
                  <a:pt x="135" y="20"/>
                  <a:pt x="135" y="20"/>
                </a:cubicBezTo>
                <a:cubicBezTo>
                  <a:pt x="136" y="20"/>
                  <a:pt x="136" y="19"/>
                  <a:pt x="136" y="19"/>
                </a:cubicBezTo>
                <a:cubicBezTo>
                  <a:pt x="137" y="16"/>
                  <a:pt x="138" y="14"/>
                  <a:pt x="140" y="12"/>
                </a:cubicBezTo>
                <a:cubicBezTo>
                  <a:pt x="140" y="12"/>
                  <a:pt x="140" y="11"/>
                  <a:pt x="140" y="11"/>
                </a:cubicBezTo>
                <a:cubicBezTo>
                  <a:pt x="138" y="13"/>
                  <a:pt x="135" y="16"/>
                  <a:pt x="133" y="18"/>
                </a:cubicBezTo>
                <a:cubicBezTo>
                  <a:pt x="133" y="18"/>
                  <a:pt x="133" y="19"/>
                  <a:pt x="133" y="19"/>
                </a:cubicBezTo>
                <a:cubicBezTo>
                  <a:pt x="133" y="20"/>
                  <a:pt x="133" y="20"/>
                  <a:pt x="133" y="21"/>
                </a:cubicBezTo>
                <a:close/>
                <a:moveTo>
                  <a:pt x="180" y="164"/>
                </a:moveTo>
                <a:cubicBezTo>
                  <a:pt x="180" y="165"/>
                  <a:pt x="179" y="165"/>
                  <a:pt x="179" y="165"/>
                </a:cubicBezTo>
                <a:cubicBezTo>
                  <a:pt x="179" y="167"/>
                  <a:pt x="179" y="168"/>
                  <a:pt x="178" y="170"/>
                </a:cubicBezTo>
                <a:cubicBezTo>
                  <a:pt x="177" y="172"/>
                  <a:pt x="178" y="174"/>
                  <a:pt x="178" y="176"/>
                </a:cubicBezTo>
                <a:cubicBezTo>
                  <a:pt x="180" y="173"/>
                  <a:pt x="181" y="168"/>
                  <a:pt x="180" y="164"/>
                </a:cubicBezTo>
                <a:close/>
                <a:moveTo>
                  <a:pt x="67" y="77"/>
                </a:moveTo>
                <a:cubicBezTo>
                  <a:pt x="67" y="77"/>
                  <a:pt x="67" y="77"/>
                  <a:pt x="67" y="77"/>
                </a:cubicBezTo>
                <a:cubicBezTo>
                  <a:pt x="66" y="74"/>
                  <a:pt x="64" y="73"/>
                  <a:pt x="62" y="71"/>
                </a:cubicBezTo>
                <a:cubicBezTo>
                  <a:pt x="61" y="71"/>
                  <a:pt x="60" y="70"/>
                  <a:pt x="60" y="69"/>
                </a:cubicBezTo>
                <a:cubicBezTo>
                  <a:pt x="58" y="68"/>
                  <a:pt x="55" y="66"/>
                  <a:pt x="53" y="66"/>
                </a:cubicBezTo>
                <a:cubicBezTo>
                  <a:pt x="53" y="66"/>
                  <a:pt x="52" y="66"/>
                  <a:pt x="52" y="67"/>
                </a:cubicBezTo>
                <a:cubicBezTo>
                  <a:pt x="63" y="72"/>
                  <a:pt x="62" y="72"/>
                  <a:pt x="67" y="77"/>
                </a:cubicBezTo>
                <a:close/>
                <a:moveTo>
                  <a:pt x="169" y="30"/>
                </a:moveTo>
                <a:cubicBezTo>
                  <a:pt x="169" y="31"/>
                  <a:pt x="169" y="33"/>
                  <a:pt x="169" y="34"/>
                </a:cubicBezTo>
                <a:cubicBezTo>
                  <a:pt x="170" y="34"/>
                  <a:pt x="170" y="33"/>
                  <a:pt x="171" y="33"/>
                </a:cubicBezTo>
                <a:cubicBezTo>
                  <a:pt x="171" y="28"/>
                  <a:pt x="172" y="24"/>
                  <a:pt x="174" y="20"/>
                </a:cubicBezTo>
                <a:cubicBezTo>
                  <a:pt x="175" y="18"/>
                  <a:pt x="174" y="16"/>
                  <a:pt x="174" y="14"/>
                </a:cubicBezTo>
                <a:cubicBezTo>
                  <a:pt x="174" y="14"/>
                  <a:pt x="174" y="14"/>
                  <a:pt x="174" y="15"/>
                </a:cubicBezTo>
                <a:cubicBezTo>
                  <a:pt x="175" y="16"/>
                  <a:pt x="174" y="17"/>
                  <a:pt x="174" y="18"/>
                </a:cubicBezTo>
                <a:cubicBezTo>
                  <a:pt x="173" y="20"/>
                  <a:pt x="172" y="22"/>
                  <a:pt x="172" y="24"/>
                </a:cubicBezTo>
                <a:cubicBezTo>
                  <a:pt x="172" y="25"/>
                  <a:pt x="171" y="26"/>
                  <a:pt x="171" y="27"/>
                </a:cubicBezTo>
                <a:cubicBezTo>
                  <a:pt x="171" y="28"/>
                  <a:pt x="170" y="29"/>
                  <a:pt x="169" y="30"/>
                </a:cubicBezTo>
                <a:close/>
                <a:moveTo>
                  <a:pt x="4" y="50"/>
                </a:moveTo>
                <a:cubicBezTo>
                  <a:pt x="4" y="50"/>
                  <a:pt x="4" y="50"/>
                  <a:pt x="4" y="50"/>
                </a:cubicBezTo>
                <a:cubicBezTo>
                  <a:pt x="4" y="43"/>
                  <a:pt x="5" y="35"/>
                  <a:pt x="4" y="27"/>
                </a:cubicBezTo>
                <a:cubicBezTo>
                  <a:pt x="4" y="28"/>
                  <a:pt x="3" y="29"/>
                  <a:pt x="3" y="30"/>
                </a:cubicBezTo>
                <a:cubicBezTo>
                  <a:pt x="4" y="35"/>
                  <a:pt x="4" y="41"/>
                  <a:pt x="4" y="46"/>
                </a:cubicBezTo>
                <a:cubicBezTo>
                  <a:pt x="4" y="47"/>
                  <a:pt x="4" y="49"/>
                  <a:pt x="4" y="50"/>
                </a:cubicBezTo>
                <a:close/>
                <a:moveTo>
                  <a:pt x="89" y="133"/>
                </a:moveTo>
                <a:cubicBezTo>
                  <a:pt x="92" y="132"/>
                  <a:pt x="94" y="131"/>
                  <a:pt x="96" y="131"/>
                </a:cubicBezTo>
                <a:cubicBezTo>
                  <a:pt x="94" y="129"/>
                  <a:pt x="92" y="129"/>
                  <a:pt x="90" y="128"/>
                </a:cubicBezTo>
                <a:cubicBezTo>
                  <a:pt x="90" y="130"/>
                  <a:pt x="90" y="131"/>
                  <a:pt x="89" y="133"/>
                </a:cubicBezTo>
                <a:close/>
                <a:moveTo>
                  <a:pt x="87" y="93"/>
                </a:moveTo>
                <a:cubicBezTo>
                  <a:pt x="87" y="93"/>
                  <a:pt x="87" y="93"/>
                  <a:pt x="87" y="93"/>
                </a:cubicBezTo>
                <a:cubicBezTo>
                  <a:pt x="87" y="93"/>
                  <a:pt x="87" y="92"/>
                  <a:pt x="87" y="92"/>
                </a:cubicBezTo>
                <a:cubicBezTo>
                  <a:pt x="87" y="91"/>
                  <a:pt x="87" y="89"/>
                  <a:pt x="88" y="88"/>
                </a:cubicBezTo>
                <a:cubicBezTo>
                  <a:pt x="88" y="87"/>
                  <a:pt x="88" y="86"/>
                  <a:pt x="89" y="85"/>
                </a:cubicBezTo>
                <a:cubicBezTo>
                  <a:pt x="88" y="84"/>
                  <a:pt x="88" y="83"/>
                  <a:pt x="87" y="81"/>
                </a:cubicBezTo>
                <a:cubicBezTo>
                  <a:pt x="86" y="83"/>
                  <a:pt x="86" y="84"/>
                  <a:pt x="86" y="86"/>
                </a:cubicBezTo>
                <a:cubicBezTo>
                  <a:pt x="86" y="88"/>
                  <a:pt x="87" y="91"/>
                  <a:pt x="87" y="93"/>
                </a:cubicBezTo>
                <a:close/>
                <a:moveTo>
                  <a:pt x="174" y="68"/>
                </a:moveTo>
                <a:cubicBezTo>
                  <a:pt x="173" y="66"/>
                  <a:pt x="172" y="65"/>
                  <a:pt x="172" y="64"/>
                </a:cubicBezTo>
                <a:cubicBezTo>
                  <a:pt x="171" y="65"/>
                  <a:pt x="171" y="65"/>
                  <a:pt x="170" y="66"/>
                </a:cubicBezTo>
                <a:cubicBezTo>
                  <a:pt x="170" y="66"/>
                  <a:pt x="169" y="66"/>
                  <a:pt x="169" y="67"/>
                </a:cubicBezTo>
                <a:cubicBezTo>
                  <a:pt x="170" y="68"/>
                  <a:pt x="170" y="69"/>
                  <a:pt x="170" y="71"/>
                </a:cubicBezTo>
                <a:cubicBezTo>
                  <a:pt x="172" y="70"/>
                  <a:pt x="173" y="69"/>
                  <a:pt x="174" y="68"/>
                </a:cubicBezTo>
                <a:close/>
                <a:moveTo>
                  <a:pt x="227" y="120"/>
                </a:moveTo>
                <a:cubicBezTo>
                  <a:pt x="227" y="121"/>
                  <a:pt x="228" y="121"/>
                  <a:pt x="228" y="122"/>
                </a:cubicBezTo>
                <a:cubicBezTo>
                  <a:pt x="229" y="122"/>
                  <a:pt x="229" y="122"/>
                  <a:pt x="230" y="122"/>
                </a:cubicBezTo>
                <a:cubicBezTo>
                  <a:pt x="231" y="121"/>
                  <a:pt x="233" y="121"/>
                  <a:pt x="235" y="121"/>
                </a:cubicBezTo>
                <a:cubicBezTo>
                  <a:pt x="235" y="121"/>
                  <a:pt x="236" y="121"/>
                  <a:pt x="237" y="121"/>
                </a:cubicBezTo>
                <a:cubicBezTo>
                  <a:pt x="237" y="120"/>
                  <a:pt x="236" y="120"/>
                  <a:pt x="236" y="119"/>
                </a:cubicBezTo>
                <a:cubicBezTo>
                  <a:pt x="233" y="119"/>
                  <a:pt x="230" y="120"/>
                  <a:pt x="227" y="120"/>
                </a:cubicBezTo>
                <a:close/>
                <a:moveTo>
                  <a:pt x="26" y="64"/>
                </a:moveTo>
                <a:cubicBezTo>
                  <a:pt x="32" y="63"/>
                  <a:pt x="39" y="64"/>
                  <a:pt x="46" y="65"/>
                </a:cubicBezTo>
                <a:cubicBezTo>
                  <a:pt x="45" y="64"/>
                  <a:pt x="44" y="64"/>
                  <a:pt x="43" y="63"/>
                </a:cubicBezTo>
                <a:cubicBezTo>
                  <a:pt x="39" y="63"/>
                  <a:pt x="35" y="63"/>
                  <a:pt x="31" y="63"/>
                </a:cubicBezTo>
                <a:cubicBezTo>
                  <a:pt x="30" y="63"/>
                  <a:pt x="28" y="63"/>
                  <a:pt x="26" y="64"/>
                </a:cubicBezTo>
                <a:close/>
                <a:moveTo>
                  <a:pt x="229" y="125"/>
                </a:moveTo>
                <a:cubicBezTo>
                  <a:pt x="230" y="126"/>
                  <a:pt x="231" y="126"/>
                  <a:pt x="232" y="127"/>
                </a:cubicBezTo>
                <a:cubicBezTo>
                  <a:pt x="235" y="127"/>
                  <a:pt x="237" y="127"/>
                  <a:pt x="240" y="127"/>
                </a:cubicBezTo>
                <a:cubicBezTo>
                  <a:pt x="240" y="127"/>
                  <a:pt x="241" y="127"/>
                  <a:pt x="242" y="127"/>
                </a:cubicBezTo>
                <a:cubicBezTo>
                  <a:pt x="242" y="127"/>
                  <a:pt x="242" y="126"/>
                  <a:pt x="242" y="126"/>
                </a:cubicBezTo>
                <a:cubicBezTo>
                  <a:pt x="240" y="126"/>
                  <a:pt x="239" y="126"/>
                  <a:pt x="237" y="126"/>
                </a:cubicBezTo>
                <a:cubicBezTo>
                  <a:pt x="235" y="126"/>
                  <a:pt x="233" y="125"/>
                  <a:pt x="231" y="125"/>
                </a:cubicBezTo>
                <a:cubicBezTo>
                  <a:pt x="230" y="125"/>
                  <a:pt x="230" y="125"/>
                  <a:pt x="229" y="125"/>
                </a:cubicBezTo>
                <a:close/>
                <a:moveTo>
                  <a:pt x="74" y="130"/>
                </a:moveTo>
                <a:cubicBezTo>
                  <a:pt x="73" y="127"/>
                  <a:pt x="73" y="125"/>
                  <a:pt x="72" y="123"/>
                </a:cubicBezTo>
                <a:cubicBezTo>
                  <a:pt x="71" y="126"/>
                  <a:pt x="71" y="128"/>
                  <a:pt x="71" y="131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2" y="131"/>
                  <a:pt x="73" y="130"/>
                  <a:pt x="74" y="130"/>
                </a:cubicBezTo>
                <a:close/>
                <a:moveTo>
                  <a:pt x="245" y="135"/>
                </a:moveTo>
                <a:cubicBezTo>
                  <a:pt x="252" y="134"/>
                  <a:pt x="258" y="130"/>
                  <a:pt x="259" y="126"/>
                </a:cubicBezTo>
                <a:cubicBezTo>
                  <a:pt x="255" y="131"/>
                  <a:pt x="250" y="133"/>
                  <a:pt x="245" y="135"/>
                </a:cubicBezTo>
                <a:close/>
                <a:moveTo>
                  <a:pt x="40" y="57"/>
                </a:moveTo>
                <a:cubicBezTo>
                  <a:pt x="42" y="56"/>
                  <a:pt x="45" y="53"/>
                  <a:pt x="46" y="51"/>
                </a:cubicBezTo>
                <a:cubicBezTo>
                  <a:pt x="44" y="52"/>
                  <a:pt x="43" y="52"/>
                  <a:pt x="41" y="52"/>
                </a:cubicBezTo>
                <a:cubicBezTo>
                  <a:pt x="41" y="54"/>
                  <a:pt x="40" y="55"/>
                  <a:pt x="40" y="57"/>
                </a:cubicBezTo>
                <a:close/>
                <a:moveTo>
                  <a:pt x="63" y="64"/>
                </a:moveTo>
                <a:cubicBezTo>
                  <a:pt x="65" y="66"/>
                  <a:pt x="65" y="66"/>
                  <a:pt x="67" y="64"/>
                </a:cubicBezTo>
                <a:cubicBezTo>
                  <a:pt x="67" y="64"/>
                  <a:pt x="67" y="63"/>
                  <a:pt x="67" y="63"/>
                </a:cubicBezTo>
                <a:cubicBezTo>
                  <a:pt x="66" y="61"/>
                  <a:pt x="65" y="60"/>
                  <a:pt x="64" y="60"/>
                </a:cubicBezTo>
                <a:cubicBezTo>
                  <a:pt x="64" y="61"/>
                  <a:pt x="64" y="63"/>
                  <a:pt x="63" y="64"/>
                </a:cubicBezTo>
                <a:close/>
                <a:moveTo>
                  <a:pt x="258" y="105"/>
                </a:moveTo>
                <a:cubicBezTo>
                  <a:pt x="259" y="103"/>
                  <a:pt x="260" y="100"/>
                  <a:pt x="260" y="98"/>
                </a:cubicBezTo>
                <a:cubicBezTo>
                  <a:pt x="260" y="95"/>
                  <a:pt x="260" y="93"/>
                  <a:pt x="260" y="90"/>
                </a:cubicBezTo>
                <a:cubicBezTo>
                  <a:pt x="260" y="90"/>
                  <a:pt x="259" y="90"/>
                  <a:pt x="259" y="90"/>
                </a:cubicBezTo>
                <a:cubicBezTo>
                  <a:pt x="259" y="95"/>
                  <a:pt x="258" y="100"/>
                  <a:pt x="258" y="105"/>
                </a:cubicBezTo>
                <a:close/>
                <a:moveTo>
                  <a:pt x="267" y="87"/>
                </a:moveTo>
                <a:cubicBezTo>
                  <a:pt x="267" y="80"/>
                  <a:pt x="266" y="74"/>
                  <a:pt x="262" y="68"/>
                </a:cubicBezTo>
                <a:cubicBezTo>
                  <a:pt x="265" y="74"/>
                  <a:pt x="267" y="80"/>
                  <a:pt x="267" y="87"/>
                </a:cubicBezTo>
                <a:close/>
                <a:moveTo>
                  <a:pt x="153" y="7"/>
                </a:moveTo>
                <a:cubicBezTo>
                  <a:pt x="158" y="7"/>
                  <a:pt x="163" y="6"/>
                  <a:pt x="167" y="6"/>
                </a:cubicBezTo>
                <a:cubicBezTo>
                  <a:pt x="163" y="6"/>
                  <a:pt x="158" y="6"/>
                  <a:pt x="154" y="6"/>
                </a:cubicBezTo>
                <a:cubicBezTo>
                  <a:pt x="154" y="6"/>
                  <a:pt x="153" y="6"/>
                  <a:pt x="153" y="7"/>
                </a:cubicBezTo>
                <a:close/>
                <a:moveTo>
                  <a:pt x="66" y="146"/>
                </a:moveTo>
                <a:cubicBezTo>
                  <a:pt x="66" y="146"/>
                  <a:pt x="66" y="146"/>
                  <a:pt x="66" y="146"/>
                </a:cubicBezTo>
                <a:cubicBezTo>
                  <a:pt x="66" y="143"/>
                  <a:pt x="67" y="140"/>
                  <a:pt x="67" y="137"/>
                </a:cubicBezTo>
                <a:cubicBezTo>
                  <a:pt x="66" y="137"/>
                  <a:pt x="66" y="138"/>
                  <a:pt x="65" y="139"/>
                </a:cubicBezTo>
                <a:cubicBezTo>
                  <a:pt x="65" y="139"/>
                  <a:pt x="65" y="140"/>
                  <a:pt x="65" y="140"/>
                </a:cubicBezTo>
                <a:cubicBezTo>
                  <a:pt x="65" y="141"/>
                  <a:pt x="65" y="142"/>
                  <a:pt x="65" y="143"/>
                </a:cubicBezTo>
                <a:cubicBezTo>
                  <a:pt x="65" y="144"/>
                  <a:pt x="66" y="145"/>
                  <a:pt x="66" y="146"/>
                </a:cubicBezTo>
                <a:close/>
                <a:moveTo>
                  <a:pt x="260" y="116"/>
                </a:moveTo>
                <a:cubicBezTo>
                  <a:pt x="263" y="111"/>
                  <a:pt x="265" y="106"/>
                  <a:pt x="265" y="100"/>
                </a:cubicBezTo>
                <a:cubicBezTo>
                  <a:pt x="264" y="106"/>
                  <a:pt x="262" y="111"/>
                  <a:pt x="260" y="116"/>
                </a:cubicBezTo>
                <a:close/>
                <a:moveTo>
                  <a:pt x="243" y="121"/>
                </a:moveTo>
                <a:cubicBezTo>
                  <a:pt x="243" y="120"/>
                  <a:pt x="243" y="119"/>
                  <a:pt x="243" y="118"/>
                </a:cubicBezTo>
                <a:cubicBezTo>
                  <a:pt x="242" y="118"/>
                  <a:pt x="240" y="118"/>
                  <a:pt x="239" y="119"/>
                </a:cubicBezTo>
                <a:cubicBezTo>
                  <a:pt x="239" y="119"/>
                  <a:pt x="238" y="120"/>
                  <a:pt x="238" y="121"/>
                </a:cubicBezTo>
                <a:cubicBezTo>
                  <a:pt x="239" y="121"/>
                  <a:pt x="241" y="121"/>
                  <a:pt x="243" y="121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4" y="57"/>
                </a:cubicBezTo>
                <a:cubicBezTo>
                  <a:pt x="73" y="59"/>
                  <a:pt x="72" y="61"/>
                  <a:pt x="70" y="63"/>
                </a:cubicBezTo>
                <a:cubicBezTo>
                  <a:pt x="71" y="64"/>
                  <a:pt x="71" y="65"/>
                  <a:pt x="72" y="66"/>
                </a:cubicBezTo>
                <a:cubicBezTo>
                  <a:pt x="73" y="63"/>
                  <a:pt x="74" y="60"/>
                  <a:pt x="75" y="57"/>
                </a:cubicBezTo>
                <a:close/>
                <a:moveTo>
                  <a:pt x="83" y="60"/>
                </a:moveTo>
                <a:cubicBezTo>
                  <a:pt x="83" y="60"/>
                  <a:pt x="83" y="60"/>
                  <a:pt x="83" y="60"/>
                </a:cubicBezTo>
                <a:cubicBezTo>
                  <a:pt x="81" y="62"/>
                  <a:pt x="79" y="65"/>
                  <a:pt x="78" y="67"/>
                </a:cubicBezTo>
                <a:cubicBezTo>
                  <a:pt x="78" y="67"/>
                  <a:pt x="79" y="68"/>
                  <a:pt x="80" y="68"/>
                </a:cubicBezTo>
                <a:cubicBezTo>
                  <a:pt x="81" y="65"/>
                  <a:pt x="82" y="63"/>
                  <a:pt x="83" y="60"/>
                </a:cubicBezTo>
                <a:close/>
                <a:moveTo>
                  <a:pt x="181" y="142"/>
                </a:moveTo>
                <a:cubicBezTo>
                  <a:pt x="179" y="147"/>
                  <a:pt x="179" y="151"/>
                  <a:pt x="180" y="156"/>
                </a:cubicBezTo>
                <a:cubicBezTo>
                  <a:pt x="180" y="152"/>
                  <a:pt x="180" y="147"/>
                  <a:pt x="181" y="142"/>
                </a:cubicBezTo>
                <a:close/>
                <a:moveTo>
                  <a:pt x="43" y="177"/>
                </a:moveTo>
                <a:cubicBezTo>
                  <a:pt x="42" y="177"/>
                  <a:pt x="42" y="178"/>
                  <a:pt x="42" y="178"/>
                </a:cubicBezTo>
                <a:cubicBezTo>
                  <a:pt x="44" y="179"/>
                  <a:pt x="49" y="179"/>
                  <a:pt x="50" y="178"/>
                </a:cubicBezTo>
                <a:cubicBezTo>
                  <a:pt x="49" y="177"/>
                  <a:pt x="46" y="177"/>
                  <a:pt x="43" y="177"/>
                </a:cubicBezTo>
                <a:close/>
                <a:moveTo>
                  <a:pt x="62" y="60"/>
                </a:moveTo>
                <a:cubicBezTo>
                  <a:pt x="60" y="61"/>
                  <a:pt x="59" y="62"/>
                  <a:pt x="57" y="61"/>
                </a:cubicBezTo>
                <a:cubicBezTo>
                  <a:pt x="57" y="61"/>
                  <a:pt x="57" y="61"/>
                  <a:pt x="56" y="62"/>
                </a:cubicBezTo>
                <a:cubicBezTo>
                  <a:pt x="58" y="63"/>
                  <a:pt x="59" y="63"/>
                  <a:pt x="61" y="64"/>
                </a:cubicBezTo>
                <a:cubicBezTo>
                  <a:pt x="61" y="62"/>
                  <a:pt x="62" y="61"/>
                  <a:pt x="62" y="60"/>
                </a:cubicBezTo>
                <a:close/>
                <a:moveTo>
                  <a:pt x="76" y="131"/>
                </a:moveTo>
                <a:cubicBezTo>
                  <a:pt x="76" y="134"/>
                  <a:pt x="77" y="136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8" y="135"/>
                  <a:pt x="78" y="133"/>
                  <a:pt x="79" y="130"/>
                </a:cubicBezTo>
                <a:cubicBezTo>
                  <a:pt x="78" y="131"/>
                  <a:pt x="77" y="131"/>
                  <a:pt x="76" y="131"/>
                </a:cubicBezTo>
                <a:close/>
                <a:moveTo>
                  <a:pt x="162" y="56"/>
                </a:moveTo>
                <a:cubicBezTo>
                  <a:pt x="163" y="55"/>
                  <a:pt x="164" y="55"/>
                  <a:pt x="165" y="54"/>
                </a:cubicBezTo>
                <a:cubicBezTo>
                  <a:pt x="165" y="54"/>
                  <a:pt x="165" y="54"/>
                  <a:pt x="165" y="53"/>
                </a:cubicBezTo>
                <a:cubicBezTo>
                  <a:pt x="165" y="53"/>
                  <a:pt x="165" y="52"/>
                  <a:pt x="165" y="52"/>
                </a:cubicBezTo>
                <a:cubicBezTo>
                  <a:pt x="165" y="51"/>
                  <a:pt x="165" y="51"/>
                  <a:pt x="164" y="50"/>
                </a:cubicBezTo>
                <a:cubicBezTo>
                  <a:pt x="164" y="51"/>
                  <a:pt x="163" y="52"/>
                  <a:pt x="163" y="53"/>
                </a:cubicBezTo>
                <a:cubicBezTo>
                  <a:pt x="162" y="54"/>
                  <a:pt x="162" y="55"/>
                  <a:pt x="162" y="56"/>
                </a:cubicBezTo>
                <a:close/>
                <a:moveTo>
                  <a:pt x="199" y="113"/>
                </a:moveTo>
                <a:cubicBezTo>
                  <a:pt x="201" y="113"/>
                  <a:pt x="203" y="113"/>
                  <a:pt x="205" y="113"/>
                </a:cubicBezTo>
                <a:cubicBezTo>
                  <a:pt x="203" y="112"/>
                  <a:pt x="202" y="111"/>
                  <a:pt x="200" y="111"/>
                </a:cubicBezTo>
                <a:cubicBezTo>
                  <a:pt x="199" y="112"/>
                  <a:pt x="199" y="112"/>
                  <a:pt x="199" y="113"/>
                </a:cubicBezTo>
                <a:close/>
                <a:moveTo>
                  <a:pt x="60" y="166"/>
                </a:moveTo>
                <a:cubicBezTo>
                  <a:pt x="59" y="166"/>
                  <a:pt x="59" y="167"/>
                  <a:pt x="59" y="168"/>
                </a:cubicBezTo>
                <a:cubicBezTo>
                  <a:pt x="58" y="170"/>
                  <a:pt x="59" y="172"/>
                  <a:pt x="59" y="174"/>
                </a:cubicBezTo>
                <a:cubicBezTo>
                  <a:pt x="60" y="171"/>
                  <a:pt x="60" y="168"/>
                  <a:pt x="60" y="166"/>
                </a:cubicBezTo>
                <a:close/>
                <a:moveTo>
                  <a:pt x="63" y="162"/>
                </a:moveTo>
                <a:cubicBezTo>
                  <a:pt x="63" y="164"/>
                  <a:pt x="63" y="166"/>
                  <a:pt x="63" y="167"/>
                </a:cubicBezTo>
                <a:cubicBezTo>
                  <a:pt x="62" y="170"/>
                  <a:pt x="63" y="173"/>
                  <a:pt x="64" y="176"/>
                </a:cubicBezTo>
                <a:cubicBezTo>
                  <a:pt x="64" y="172"/>
                  <a:pt x="63" y="167"/>
                  <a:pt x="63" y="162"/>
                </a:cubicBezTo>
                <a:close/>
                <a:moveTo>
                  <a:pt x="66" y="120"/>
                </a:moveTo>
                <a:cubicBezTo>
                  <a:pt x="66" y="120"/>
                  <a:pt x="67" y="120"/>
                  <a:pt x="67" y="120"/>
                </a:cubicBezTo>
                <a:cubicBezTo>
                  <a:pt x="67" y="117"/>
                  <a:pt x="67" y="114"/>
                  <a:pt x="67" y="110"/>
                </a:cubicBezTo>
                <a:cubicBezTo>
                  <a:pt x="66" y="112"/>
                  <a:pt x="65" y="112"/>
                  <a:pt x="66" y="114"/>
                </a:cubicBezTo>
                <a:cubicBezTo>
                  <a:pt x="66" y="115"/>
                  <a:pt x="66" y="115"/>
                  <a:pt x="66" y="116"/>
                </a:cubicBezTo>
                <a:cubicBezTo>
                  <a:pt x="66" y="117"/>
                  <a:pt x="66" y="118"/>
                  <a:pt x="66" y="120"/>
                </a:cubicBezTo>
                <a:close/>
                <a:moveTo>
                  <a:pt x="162" y="49"/>
                </a:moveTo>
                <a:cubicBezTo>
                  <a:pt x="162" y="49"/>
                  <a:pt x="162" y="49"/>
                  <a:pt x="162" y="49"/>
                </a:cubicBezTo>
                <a:cubicBezTo>
                  <a:pt x="163" y="47"/>
                  <a:pt x="165" y="45"/>
                  <a:pt x="164" y="43"/>
                </a:cubicBezTo>
                <a:cubicBezTo>
                  <a:pt x="164" y="43"/>
                  <a:pt x="163" y="44"/>
                  <a:pt x="163" y="44"/>
                </a:cubicBezTo>
                <a:cubicBezTo>
                  <a:pt x="163" y="44"/>
                  <a:pt x="162" y="45"/>
                  <a:pt x="162" y="45"/>
                </a:cubicBezTo>
                <a:cubicBezTo>
                  <a:pt x="162" y="46"/>
                  <a:pt x="162" y="48"/>
                  <a:pt x="162" y="49"/>
                </a:cubicBezTo>
                <a:close/>
                <a:moveTo>
                  <a:pt x="169" y="16"/>
                </a:moveTo>
                <a:cubicBezTo>
                  <a:pt x="170" y="15"/>
                  <a:pt x="170" y="15"/>
                  <a:pt x="170" y="14"/>
                </a:cubicBezTo>
                <a:cubicBezTo>
                  <a:pt x="171" y="12"/>
                  <a:pt x="172" y="10"/>
                  <a:pt x="172" y="9"/>
                </a:cubicBezTo>
                <a:cubicBezTo>
                  <a:pt x="172" y="8"/>
                  <a:pt x="173" y="8"/>
                  <a:pt x="172" y="8"/>
                </a:cubicBezTo>
                <a:cubicBezTo>
                  <a:pt x="172" y="9"/>
                  <a:pt x="172" y="10"/>
                  <a:pt x="171" y="1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0" y="12"/>
                  <a:pt x="169" y="13"/>
                  <a:pt x="168" y="15"/>
                </a:cubicBezTo>
                <a:cubicBezTo>
                  <a:pt x="169" y="15"/>
                  <a:pt x="169" y="16"/>
                  <a:pt x="169" y="16"/>
                </a:cubicBezTo>
                <a:close/>
                <a:moveTo>
                  <a:pt x="178" y="184"/>
                </a:moveTo>
                <a:cubicBezTo>
                  <a:pt x="178" y="185"/>
                  <a:pt x="178" y="185"/>
                  <a:pt x="178" y="186"/>
                </a:cubicBezTo>
                <a:cubicBezTo>
                  <a:pt x="179" y="186"/>
                  <a:pt x="180" y="185"/>
                  <a:pt x="182" y="184"/>
                </a:cubicBezTo>
                <a:cubicBezTo>
                  <a:pt x="182" y="183"/>
                  <a:pt x="182" y="183"/>
                  <a:pt x="182" y="182"/>
                </a:cubicBezTo>
                <a:cubicBezTo>
                  <a:pt x="181" y="183"/>
                  <a:pt x="179" y="183"/>
                  <a:pt x="178" y="184"/>
                </a:cubicBezTo>
                <a:close/>
                <a:moveTo>
                  <a:pt x="84" y="126"/>
                </a:moveTo>
                <a:cubicBezTo>
                  <a:pt x="84" y="124"/>
                  <a:pt x="83" y="121"/>
                  <a:pt x="83" y="120"/>
                </a:cubicBezTo>
                <a:cubicBezTo>
                  <a:pt x="82" y="122"/>
                  <a:pt x="82" y="125"/>
                  <a:pt x="81" y="127"/>
                </a:cubicBezTo>
                <a:cubicBezTo>
                  <a:pt x="82" y="127"/>
                  <a:pt x="83" y="126"/>
                  <a:pt x="84" y="126"/>
                </a:cubicBezTo>
                <a:close/>
                <a:moveTo>
                  <a:pt x="103" y="83"/>
                </a:moveTo>
                <a:cubicBezTo>
                  <a:pt x="105" y="82"/>
                  <a:pt x="106" y="80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6" y="80"/>
                  <a:pt x="104" y="80"/>
                  <a:pt x="102" y="81"/>
                </a:cubicBezTo>
                <a:cubicBezTo>
                  <a:pt x="103" y="82"/>
                  <a:pt x="103" y="82"/>
                  <a:pt x="103" y="83"/>
                </a:cubicBezTo>
                <a:close/>
                <a:moveTo>
                  <a:pt x="170" y="148"/>
                </a:moveTo>
                <a:cubicBezTo>
                  <a:pt x="169" y="151"/>
                  <a:pt x="169" y="153"/>
                  <a:pt x="169" y="156"/>
                </a:cubicBezTo>
                <a:cubicBezTo>
                  <a:pt x="169" y="155"/>
                  <a:pt x="170" y="155"/>
                  <a:pt x="170" y="155"/>
                </a:cubicBezTo>
                <a:cubicBezTo>
                  <a:pt x="170" y="153"/>
                  <a:pt x="170" y="152"/>
                  <a:pt x="171" y="150"/>
                </a:cubicBezTo>
                <a:cubicBezTo>
                  <a:pt x="171" y="150"/>
                  <a:pt x="171" y="150"/>
                  <a:pt x="170" y="149"/>
                </a:cubicBezTo>
                <a:cubicBezTo>
                  <a:pt x="170" y="149"/>
                  <a:pt x="170" y="149"/>
                  <a:pt x="170" y="148"/>
                </a:cubicBezTo>
                <a:close/>
                <a:moveTo>
                  <a:pt x="164" y="67"/>
                </a:moveTo>
                <a:cubicBezTo>
                  <a:pt x="166" y="65"/>
                  <a:pt x="167" y="64"/>
                  <a:pt x="166" y="61"/>
                </a:cubicBezTo>
                <a:cubicBezTo>
                  <a:pt x="165" y="63"/>
                  <a:pt x="165" y="64"/>
                  <a:pt x="164" y="65"/>
                </a:cubicBezTo>
                <a:cubicBezTo>
                  <a:pt x="164" y="65"/>
                  <a:pt x="164" y="66"/>
                  <a:pt x="164" y="67"/>
                </a:cubicBezTo>
                <a:close/>
                <a:moveTo>
                  <a:pt x="44" y="123"/>
                </a:moveTo>
                <a:cubicBezTo>
                  <a:pt x="44" y="123"/>
                  <a:pt x="44" y="123"/>
                  <a:pt x="44" y="123"/>
                </a:cubicBezTo>
                <a:cubicBezTo>
                  <a:pt x="46" y="123"/>
                  <a:pt x="47" y="122"/>
                  <a:pt x="49" y="122"/>
                </a:cubicBezTo>
                <a:cubicBezTo>
                  <a:pt x="50" y="122"/>
                  <a:pt x="51" y="121"/>
                  <a:pt x="51" y="119"/>
                </a:cubicBezTo>
                <a:cubicBezTo>
                  <a:pt x="49" y="121"/>
                  <a:pt x="47" y="122"/>
                  <a:pt x="44" y="123"/>
                </a:cubicBezTo>
                <a:close/>
                <a:moveTo>
                  <a:pt x="78" y="78"/>
                </a:moveTo>
                <a:cubicBezTo>
                  <a:pt x="78" y="78"/>
                  <a:pt x="78" y="78"/>
                  <a:pt x="78" y="79"/>
                </a:cubicBezTo>
                <a:cubicBezTo>
                  <a:pt x="79" y="78"/>
                  <a:pt x="80" y="77"/>
                  <a:pt x="81" y="76"/>
                </a:cubicBezTo>
                <a:cubicBezTo>
                  <a:pt x="81" y="76"/>
                  <a:pt x="81" y="76"/>
                  <a:pt x="81" y="75"/>
                </a:cubicBezTo>
                <a:cubicBezTo>
                  <a:pt x="81" y="75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75"/>
                  <a:pt x="79" y="77"/>
                  <a:pt x="78" y="78"/>
                </a:cubicBezTo>
                <a:close/>
                <a:moveTo>
                  <a:pt x="86" y="128"/>
                </a:moveTo>
                <a:cubicBezTo>
                  <a:pt x="86" y="130"/>
                  <a:pt x="86" y="131"/>
                  <a:pt x="86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31"/>
                  <a:pt x="88" y="130"/>
                  <a:pt x="88" y="128"/>
                </a:cubicBezTo>
                <a:cubicBezTo>
                  <a:pt x="87" y="128"/>
                  <a:pt x="87" y="128"/>
                  <a:pt x="86" y="128"/>
                </a:cubicBezTo>
                <a:close/>
                <a:moveTo>
                  <a:pt x="63" y="181"/>
                </a:moveTo>
                <a:cubicBezTo>
                  <a:pt x="63" y="181"/>
                  <a:pt x="63" y="181"/>
                  <a:pt x="63" y="181"/>
                </a:cubicBezTo>
                <a:cubicBezTo>
                  <a:pt x="63" y="180"/>
                  <a:pt x="62" y="179"/>
                  <a:pt x="62" y="178"/>
                </a:cubicBezTo>
                <a:cubicBezTo>
                  <a:pt x="62" y="178"/>
                  <a:pt x="62" y="177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7"/>
                  <a:pt x="61" y="178"/>
                  <a:pt x="60" y="180"/>
                </a:cubicBezTo>
                <a:cubicBezTo>
                  <a:pt x="61" y="180"/>
                  <a:pt x="62" y="180"/>
                  <a:pt x="63" y="181"/>
                </a:cubicBezTo>
                <a:close/>
                <a:moveTo>
                  <a:pt x="166" y="70"/>
                </a:moveTo>
                <a:cubicBezTo>
                  <a:pt x="167" y="71"/>
                  <a:pt x="167" y="72"/>
                  <a:pt x="168" y="73"/>
                </a:cubicBezTo>
                <a:cubicBezTo>
                  <a:pt x="168" y="71"/>
                  <a:pt x="168" y="69"/>
                  <a:pt x="167" y="68"/>
                </a:cubicBezTo>
                <a:cubicBezTo>
                  <a:pt x="167" y="69"/>
                  <a:pt x="166" y="69"/>
                  <a:pt x="166" y="70"/>
                </a:cubicBezTo>
                <a:close/>
                <a:moveTo>
                  <a:pt x="163" y="41"/>
                </a:moveTo>
                <a:cubicBezTo>
                  <a:pt x="164" y="39"/>
                  <a:pt x="165" y="38"/>
                  <a:pt x="164" y="36"/>
                </a:cubicBezTo>
                <a:cubicBezTo>
                  <a:pt x="163" y="37"/>
                  <a:pt x="163" y="39"/>
                  <a:pt x="163" y="41"/>
                </a:cubicBezTo>
                <a:close/>
                <a:moveTo>
                  <a:pt x="17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6"/>
                  <a:pt x="12" y="67"/>
                </a:cubicBezTo>
                <a:cubicBezTo>
                  <a:pt x="11" y="67"/>
                  <a:pt x="11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13" y="67"/>
                  <a:pt x="15" y="66"/>
                  <a:pt x="17" y="65"/>
                </a:cubicBezTo>
                <a:close/>
                <a:moveTo>
                  <a:pt x="77" y="75"/>
                </a:moveTo>
                <a:cubicBezTo>
                  <a:pt x="77" y="75"/>
                  <a:pt x="77" y="75"/>
                  <a:pt x="77" y="76"/>
                </a:cubicBezTo>
                <a:cubicBezTo>
                  <a:pt x="77" y="74"/>
                  <a:pt x="78" y="72"/>
                  <a:pt x="78" y="71"/>
                </a:cubicBezTo>
                <a:cubicBezTo>
                  <a:pt x="79" y="70"/>
                  <a:pt x="78" y="70"/>
                  <a:pt x="78" y="70"/>
                </a:cubicBezTo>
                <a:cubicBezTo>
                  <a:pt x="77" y="72"/>
                  <a:pt x="77" y="74"/>
                  <a:pt x="77" y="75"/>
                </a:cubicBezTo>
                <a:close/>
                <a:moveTo>
                  <a:pt x="144" y="180"/>
                </a:moveTo>
                <a:cubicBezTo>
                  <a:pt x="144" y="180"/>
                  <a:pt x="144" y="180"/>
                  <a:pt x="144" y="180"/>
                </a:cubicBezTo>
                <a:cubicBezTo>
                  <a:pt x="145" y="180"/>
                  <a:pt x="145" y="180"/>
                  <a:pt x="146" y="180"/>
                </a:cubicBezTo>
                <a:cubicBezTo>
                  <a:pt x="147" y="180"/>
                  <a:pt x="147" y="180"/>
                  <a:pt x="148" y="179"/>
                </a:cubicBezTo>
                <a:cubicBezTo>
                  <a:pt x="148" y="179"/>
                  <a:pt x="148" y="179"/>
                  <a:pt x="148" y="178"/>
                </a:cubicBezTo>
                <a:cubicBezTo>
                  <a:pt x="147" y="179"/>
                  <a:pt x="145" y="179"/>
                  <a:pt x="144" y="180"/>
                </a:cubicBezTo>
                <a:close/>
                <a:moveTo>
                  <a:pt x="14" y="57"/>
                </a:moveTo>
                <a:cubicBezTo>
                  <a:pt x="14" y="58"/>
                  <a:pt x="13" y="59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59"/>
                  <a:pt x="15" y="58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5" y="57"/>
                </a:cubicBezTo>
                <a:cubicBezTo>
                  <a:pt x="15" y="57"/>
                  <a:pt x="14" y="57"/>
                  <a:pt x="14" y="57"/>
                </a:cubicBezTo>
                <a:close/>
                <a:moveTo>
                  <a:pt x="254" y="72"/>
                </a:moveTo>
                <a:cubicBezTo>
                  <a:pt x="255" y="73"/>
                  <a:pt x="256" y="73"/>
                  <a:pt x="257" y="73"/>
                </a:cubicBezTo>
                <a:cubicBezTo>
                  <a:pt x="256" y="72"/>
                  <a:pt x="256" y="71"/>
                  <a:pt x="255" y="70"/>
                </a:cubicBezTo>
                <a:cubicBezTo>
                  <a:pt x="254" y="71"/>
                  <a:pt x="254" y="72"/>
                  <a:pt x="254" y="72"/>
                </a:cubicBezTo>
                <a:close/>
                <a:moveTo>
                  <a:pt x="159" y="74"/>
                </a:moveTo>
                <a:cubicBezTo>
                  <a:pt x="159" y="74"/>
                  <a:pt x="159" y="74"/>
                  <a:pt x="159" y="74"/>
                </a:cubicBezTo>
                <a:cubicBezTo>
                  <a:pt x="160" y="72"/>
                  <a:pt x="161" y="71"/>
                  <a:pt x="162" y="69"/>
                </a:cubicBezTo>
                <a:cubicBezTo>
                  <a:pt x="163" y="69"/>
                  <a:pt x="163" y="69"/>
                  <a:pt x="162" y="68"/>
                </a:cubicBezTo>
                <a:cubicBezTo>
                  <a:pt x="161" y="70"/>
                  <a:pt x="160" y="72"/>
                  <a:pt x="159" y="74"/>
                </a:cubicBezTo>
                <a:close/>
                <a:moveTo>
                  <a:pt x="13" y="133"/>
                </a:moveTo>
                <a:cubicBezTo>
                  <a:pt x="13" y="133"/>
                  <a:pt x="13" y="133"/>
                  <a:pt x="13" y="133"/>
                </a:cubicBezTo>
                <a:cubicBezTo>
                  <a:pt x="14" y="131"/>
                  <a:pt x="14" y="129"/>
                  <a:pt x="14" y="127"/>
                </a:cubicBezTo>
                <a:cubicBezTo>
                  <a:pt x="14" y="127"/>
                  <a:pt x="13" y="127"/>
                  <a:pt x="13" y="128"/>
                </a:cubicBezTo>
                <a:cubicBezTo>
                  <a:pt x="13" y="130"/>
                  <a:pt x="13" y="131"/>
                  <a:pt x="13" y="133"/>
                </a:cubicBezTo>
                <a:close/>
                <a:moveTo>
                  <a:pt x="234" y="123"/>
                </a:moveTo>
                <a:cubicBezTo>
                  <a:pt x="237" y="124"/>
                  <a:pt x="239" y="124"/>
                  <a:pt x="241" y="124"/>
                </a:cubicBezTo>
                <a:cubicBezTo>
                  <a:pt x="239" y="123"/>
                  <a:pt x="237" y="123"/>
                  <a:pt x="234" y="123"/>
                </a:cubicBezTo>
                <a:close/>
                <a:moveTo>
                  <a:pt x="62" y="38"/>
                </a:moveTo>
                <a:cubicBezTo>
                  <a:pt x="61" y="36"/>
                  <a:pt x="60" y="34"/>
                  <a:pt x="59" y="32"/>
                </a:cubicBezTo>
                <a:cubicBezTo>
                  <a:pt x="59" y="34"/>
                  <a:pt x="60" y="36"/>
                  <a:pt x="62" y="38"/>
                </a:cubicBezTo>
                <a:close/>
                <a:moveTo>
                  <a:pt x="243" y="70"/>
                </a:moveTo>
                <a:cubicBezTo>
                  <a:pt x="244" y="69"/>
                  <a:pt x="244" y="68"/>
                  <a:pt x="244" y="68"/>
                </a:cubicBezTo>
                <a:cubicBezTo>
                  <a:pt x="244" y="67"/>
                  <a:pt x="244" y="66"/>
                  <a:pt x="244" y="66"/>
                </a:cubicBezTo>
                <a:cubicBezTo>
                  <a:pt x="243" y="67"/>
                  <a:pt x="243" y="68"/>
                  <a:pt x="242" y="70"/>
                </a:cubicBezTo>
                <a:cubicBezTo>
                  <a:pt x="243" y="70"/>
                  <a:pt x="243" y="70"/>
                  <a:pt x="243" y="70"/>
                </a:cubicBezTo>
                <a:close/>
                <a:moveTo>
                  <a:pt x="61" y="140"/>
                </a:moveTo>
                <a:cubicBezTo>
                  <a:pt x="62" y="139"/>
                  <a:pt x="62" y="138"/>
                  <a:pt x="61" y="136"/>
                </a:cubicBezTo>
                <a:cubicBezTo>
                  <a:pt x="61" y="137"/>
                  <a:pt x="61" y="139"/>
                  <a:pt x="61" y="140"/>
                </a:cubicBezTo>
                <a:close/>
                <a:moveTo>
                  <a:pt x="127" y="16"/>
                </a:moveTo>
                <a:cubicBezTo>
                  <a:pt x="128" y="14"/>
                  <a:pt x="128" y="14"/>
                  <a:pt x="127" y="13"/>
                </a:cubicBezTo>
                <a:cubicBezTo>
                  <a:pt x="126" y="14"/>
                  <a:pt x="126" y="14"/>
                  <a:pt x="127" y="16"/>
                </a:cubicBezTo>
                <a:close/>
                <a:moveTo>
                  <a:pt x="176" y="5"/>
                </a:moveTo>
                <a:cubicBezTo>
                  <a:pt x="177" y="7"/>
                  <a:pt x="177" y="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77" y="8"/>
                  <a:pt x="177" y="7"/>
                  <a:pt x="178" y="5"/>
                </a:cubicBezTo>
                <a:cubicBezTo>
                  <a:pt x="177" y="5"/>
                  <a:pt x="177" y="5"/>
                  <a:pt x="176" y="5"/>
                </a:cubicBezTo>
                <a:close/>
                <a:moveTo>
                  <a:pt x="65" y="155"/>
                </a:moveTo>
                <a:cubicBezTo>
                  <a:pt x="63" y="157"/>
                  <a:pt x="64" y="159"/>
                  <a:pt x="64" y="160"/>
                </a:cubicBezTo>
                <a:cubicBezTo>
                  <a:pt x="64" y="159"/>
                  <a:pt x="64" y="157"/>
                  <a:pt x="65" y="155"/>
                </a:cubicBezTo>
                <a:close/>
                <a:moveTo>
                  <a:pt x="129" y="19"/>
                </a:moveTo>
                <a:cubicBezTo>
                  <a:pt x="129" y="19"/>
                  <a:pt x="129" y="19"/>
                  <a:pt x="129" y="19"/>
                </a:cubicBezTo>
                <a:cubicBezTo>
                  <a:pt x="129" y="19"/>
                  <a:pt x="130" y="18"/>
                  <a:pt x="130" y="18"/>
                </a:cubicBezTo>
                <a:cubicBezTo>
                  <a:pt x="130" y="17"/>
                  <a:pt x="130" y="17"/>
                  <a:pt x="130" y="16"/>
                </a:cubicBezTo>
                <a:cubicBezTo>
                  <a:pt x="130" y="16"/>
                  <a:pt x="129" y="16"/>
                  <a:pt x="129" y="16"/>
                </a:cubicBezTo>
                <a:cubicBezTo>
                  <a:pt x="129" y="17"/>
                  <a:pt x="129" y="18"/>
                  <a:pt x="129" y="19"/>
                </a:cubicBezTo>
                <a:close/>
                <a:moveTo>
                  <a:pt x="164" y="31"/>
                </a:moveTo>
                <a:cubicBezTo>
                  <a:pt x="165" y="29"/>
                  <a:pt x="165" y="27"/>
                  <a:pt x="165" y="26"/>
                </a:cubicBezTo>
                <a:cubicBezTo>
                  <a:pt x="164" y="27"/>
                  <a:pt x="164" y="29"/>
                  <a:pt x="164" y="31"/>
                </a:cubicBezTo>
                <a:close/>
                <a:moveTo>
                  <a:pt x="29" y="53"/>
                </a:moveTo>
                <a:cubicBezTo>
                  <a:pt x="27" y="54"/>
                  <a:pt x="27" y="54"/>
                  <a:pt x="27" y="56"/>
                </a:cubicBezTo>
                <a:cubicBezTo>
                  <a:pt x="27" y="55"/>
                  <a:pt x="28" y="54"/>
                  <a:pt x="29" y="53"/>
                </a:cubicBezTo>
                <a:close/>
                <a:moveTo>
                  <a:pt x="22" y="122"/>
                </a:moveTo>
                <a:cubicBezTo>
                  <a:pt x="24" y="123"/>
                  <a:pt x="25" y="123"/>
                  <a:pt x="26" y="123"/>
                </a:cubicBezTo>
                <a:cubicBezTo>
                  <a:pt x="25" y="123"/>
                  <a:pt x="23" y="122"/>
                  <a:pt x="22" y="122"/>
                </a:cubicBezTo>
                <a:close/>
                <a:moveTo>
                  <a:pt x="7" y="67"/>
                </a:moveTo>
                <a:cubicBezTo>
                  <a:pt x="8" y="66"/>
                  <a:pt x="8" y="66"/>
                  <a:pt x="8" y="66"/>
                </a:cubicBezTo>
                <a:cubicBezTo>
                  <a:pt x="7" y="65"/>
                  <a:pt x="7" y="64"/>
                  <a:pt x="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4"/>
                  <a:pt x="7" y="65"/>
                  <a:pt x="7" y="67"/>
                </a:cubicBezTo>
                <a:close/>
                <a:moveTo>
                  <a:pt x="62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0" y="57"/>
                  <a:pt x="60" y="58"/>
                  <a:pt x="59" y="58"/>
                </a:cubicBezTo>
                <a:cubicBezTo>
                  <a:pt x="59" y="58"/>
                  <a:pt x="59" y="59"/>
                  <a:pt x="60" y="59"/>
                </a:cubicBezTo>
                <a:cubicBezTo>
                  <a:pt x="60" y="58"/>
                  <a:pt x="61" y="58"/>
                  <a:pt x="62" y="57"/>
                </a:cubicBezTo>
                <a:close/>
                <a:moveTo>
                  <a:pt x="51" y="50"/>
                </a:moveTo>
                <a:cubicBezTo>
                  <a:pt x="51" y="50"/>
                  <a:pt x="52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50"/>
                </a:cubicBezTo>
                <a:close/>
                <a:moveTo>
                  <a:pt x="148" y="6"/>
                </a:moveTo>
                <a:cubicBezTo>
                  <a:pt x="149" y="7"/>
                  <a:pt x="150" y="7"/>
                  <a:pt x="150" y="6"/>
                </a:cubicBezTo>
                <a:cubicBezTo>
                  <a:pt x="150" y="6"/>
                  <a:pt x="149" y="6"/>
                  <a:pt x="148" y="6"/>
                </a:cubicBezTo>
                <a:close/>
                <a:moveTo>
                  <a:pt x="163" y="60"/>
                </a:moveTo>
                <a:cubicBezTo>
                  <a:pt x="163" y="60"/>
                  <a:pt x="163" y="59"/>
                  <a:pt x="164" y="58"/>
                </a:cubicBezTo>
                <a:cubicBezTo>
                  <a:pt x="163" y="59"/>
                  <a:pt x="162" y="59"/>
                  <a:pt x="163" y="60"/>
                </a:cubicBezTo>
                <a:close/>
                <a:moveTo>
                  <a:pt x="6" y="181"/>
                </a:moveTo>
                <a:cubicBezTo>
                  <a:pt x="6" y="183"/>
                  <a:pt x="6" y="184"/>
                  <a:pt x="7" y="184"/>
                </a:cubicBezTo>
                <a:cubicBezTo>
                  <a:pt x="7" y="183"/>
                  <a:pt x="6" y="182"/>
                  <a:pt x="6" y="181"/>
                </a:cubicBezTo>
                <a:close/>
                <a:moveTo>
                  <a:pt x="4" y="54"/>
                </a:moveTo>
                <a:cubicBezTo>
                  <a:pt x="4" y="55"/>
                  <a:pt x="4" y="56"/>
                  <a:pt x="4" y="58"/>
                </a:cubicBezTo>
                <a:cubicBezTo>
                  <a:pt x="4" y="56"/>
                  <a:pt x="4" y="55"/>
                  <a:pt x="4" y="54"/>
                </a:cubicBezTo>
                <a:close/>
                <a:moveTo>
                  <a:pt x="100" y="84"/>
                </a:moveTo>
                <a:cubicBezTo>
                  <a:pt x="100" y="85"/>
                  <a:pt x="100" y="85"/>
                  <a:pt x="100" y="86"/>
                </a:cubicBezTo>
                <a:cubicBezTo>
                  <a:pt x="101" y="86"/>
                  <a:pt x="100" y="85"/>
                  <a:pt x="100" y="84"/>
                </a:cubicBezTo>
                <a:close/>
                <a:moveTo>
                  <a:pt x="64" y="53"/>
                </a:moveTo>
                <a:cubicBezTo>
                  <a:pt x="63" y="54"/>
                  <a:pt x="63" y="54"/>
                  <a:pt x="62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5"/>
                  <a:pt x="63" y="54"/>
                  <a:pt x="64" y="54"/>
                </a:cubicBezTo>
                <a:cubicBezTo>
                  <a:pt x="64" y="54"/>
                  <a:pt x="64" y="54"/>
                  <a:pt x="64" y="53"/>
                </a:cubicBezTo>
                <a:close/>
                <a:moveTo>
                  <a:pt x="8" y="68"/>
                </a:moveTo>
                <a:cubicBezTo>
                  <a:pt x="8" y="69"/>
                  <a:pt x="7" y="70"/>
                  <a:pt x="8" y="70"/>
                </a:cubicBezTo>
                <a:cubicBezTo>
                  <a:pt x="8" y="70"/>
                  <a:pt x="8" y="70"/>
                  <a:pt x="9" y="70"/>
                </a:cubicBezTo>
                <a:cubicBezTo>
                  <a:pt x="8" y="69"/>
                  <a:pt x="8" y="69"/>
                  <a:pt x="8" y="68"/>
                </a:cubicBezTo>
                <a:close/>
                <a:moveTo>
                  <a:pt x="27" y="123"/>
                </a:moveTo>
                <a:cubicBezTo>
                  <a:pt x="28" y="124"/>
                  <a:pt x="28" y="124"/>
                  <a:pt x="30" y="123"/>
                </a:cubicBezTo>
                <a:cubicBezTo>
                  <a:pt x="29" y="123"/>
                  <a:pt x="28" y="123"/>
                  <a:pt x="27" y="123"/>
                </a:cubicBezTo>
                <a:close/>
                <a:moveTo>
                  <a:pt x="183" y="129"/>
                </a:moveTo>
                <a:cubicBezTo>
                  <a:pt x="183" y="130"/>
                  <a:pt x="182" y="130"/>
                  <a:pt x="183" y="131"/>
                </a:cubicBezTo>
                <a:cubicBezTo>
                  <a:pt x="183" y="131"/>
                  <a:pt x="183" y="130"/>
                  <a:pt x="183" y="129"/>
                </a:cubicBezTo>
                <a:close/>
                <a:moveTo>
                  <a:pt x="175" y="179"/>
                </a:moveTo>
                <a:cubicBezTo>
                  <a:pt x="175" y="179"/>
                  <a:pt x="175" y="180"/>
                  <a:pt x="174" y="180"/>
                </a:cubicBezTo>
                <a:cubicBezTo>
                  <a:pt x="175" y="180"/>
                  <a:pt x="175" y="180"/>
                  <a:pt x="175" y="179"/>
                </a:cubicBezTo>
                <a:close/>
                <a:moveTo>
                  <a:pt x="68" y="154"/>
                </a:moveTo>
                <a:cubicBezTo>
                  <a:pt x="68" y="153"/>
                  <a:pt x="68" y="152"/>
                  <a:pt x="69" y="151"/>
                </a:cubicBezTo>
                <a:cubicBezTo>
                  <a:pt x="68" y="152"/>
                  <a:pt x="68" y="153"/>
                  <a:pt x="68" y="154"/>
                </a:cubicBezTo>
                <a:close/>
                <a:moveTo>
                  <a:pt x="75" y="118"/>
                </a:moveTo>
                <a:cubicBezTo>
                  <a:pt x="75" y="117"/>
                  <a:pt x="75" y="117"/>
                  <a:pt x="75" y="116"/>
                </a:cubicBezTo>
                <a:cubicBezTo>
                  <a:pt x="74" y="116"/>
                  <a:pt x="74" y="117"/>
                  <a:pt x="75" y="118"/>
                </a:cubicBezTo>
                <a:close/>
                <a:moveTo>
                  <a:pt x="160" y="43"/>
                </a:move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59" y="44"/>
                  <a:pt x="159" y="44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60" y="44"/>
                  <a:pt x="160" y="44"/>
                  <a:pt x="160" y="43"/>
                </a:cubicBezTo>
                <a:close/>
                <a:moveTo>
                  <a:pt x="56" y="182"/>
                </a:moveTo>
                <a:cubicBezTo>
                  <a:pt x="56" y="182"/>
                  <a:pt x="56" y="182"/>
                  <a:pt x="56" y="182"/>
                </a:cubicBezTo>
                <a:cubicBezTo>
                  <a:pt x="55" y="182"/>
                  <a:pt x="54" y="182"/>
                  <a:pt x="53" y="182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54" y="182"/>
                  <a:pt x="55" y="182"/>
                  <a:pt x="56" y="182"/>
                </a:cubicBezTo>
                <a:close/>
                <a:moveTo>
                  <a:pt x="55" y="45"/>
                </a:moveTo>
                <a:cubicBezTo>
                  <a:pt x="54" y="46"/>
                  <a:pt x="54" y="46"/>
                  <a:pt x="54" y="47"/>
                </a:cubicBezTo>
                <a:cubicBezTo>
                  <a:pt x="54" y="47"/>
                  <a:pt x="55" y="46"/>
                  <a:pt x="55" y="45"/>
                </a:cubicBezTo>
                <a:close/>
                <a:moveTo>
                  <a:pt x="67" y="57"/>
                </a:moveTo>
                <a:cubicBezTo>
                  <a:pt x="66" y="57"/>
                  <a:pt x="66" y="57"/>
                  <a:pt x="66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7" y="58"/>
                  <a:pt x="67" y="57"/>
                </a:cubicBezTo>
                <a:close/>
                <a:moveTo>
                  <a:pt x="146" y="7"/>
                </a:move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7"/>
                </a:cubicBezTo>
                <a:cubicBezTo>
                  <a:pt x="145" y="7"/>
                  <a:pt x="145" y="7"/>
                  <a:pt x="146" y="7"/>
                </a:cubicBezTo>
                <a:close/>
                <a:moveTo>
                  <a:pt x="64" y="67"/>
                </a:move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8"/>
                  <a:pt x="63" y="67"/>
                  <a:pt x="64" y="67"/>
                </a:cubicBezTo>
                <a:close/>
                <a:moveTo>
                  <a:pt x="159" y="59"/>
                </a:moveTo>
                <a:cubicBezTo>
                  <a:pt x="159" y="59"/>
                  <a:pt x="159" y="59"/>
                  <a:pt x="159" y="59"/>
                </a:cubicBezTo>
                <a:cubicBezTo>
                  <a:pt x="159" y="59"/>
                  <a:pt x="160" y="59"/>
                  <a:pt x="160" y="58"/>
                </a:cubicBezTo>
                <a:cubicBezTo>
                  <a:pt x="159" y="58"/>
                  <a:pt x="159" y="59"/>
                  <a:pt x="159" y="59"/>
                </a:cubicBezTo>
                <a:close/>
                <a:moveTo>
                  <a:pt x="227" y="118"/>
                </a:move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lose/>
                <a:moveTo>
                  <a:pt x="68" y="60"/>
                </a:moveTo>
                <a:cubicBezTo>
                  <a:pt x="69" y="61"/>
                  <a:pt x="69" y="61"/>
                  <a:pt x="69" y="60"/>
                </a:cubicBezTo>
                <a:cubicBezTo>
                  <a:pt x="69" y="60"/>
                  <a:pt x="69" y="60"/>
                  <a:pt x="68" y="6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85" name="Freeform 9"/>
          <p:cNvSpPr>
            <a:spLocks noEditPoints="1"/>
          </p:cNvSpPr>
          <p:nvPr/>
        </p:nvSpPr>
        <p:spPr bwMode="auto">
          <a:xfrm rot="10800000">
            <a:off x="838032" y="3364128"/>
            <a:ext cx="1814631" cy="1316175"/>
          </a:xfrm>
          <a:custGeom>
            <a:avLst/>
            <a:gdLst>
              <a:gd name="T0" fmla="*/ 28 w 270"/>
              <a:gd name="T1" fmla="*/ 189 h 195"/>
              <a:gd name="T2" fmla="*/ 2 w 270"/>
              <a:gd name="T3" fmla="*/ 55 h 195"/>
              <a:gd name="T4" fmla="*/ 123 w 270"/>
              <a:gd name="T5" fmla="*/ 1 h 195"/>
              <a:gd name="T6" fmla="*/ 266 w 270"/>
              <a:gd name="T7" fmla="*/ 117 h 195"/>
              <a:gd name="T8" fmla="*/ 88 w 270"/>
              <a:gd name="T9" fmla="*/ 136 h 195"/>
              <a:gd name="T10" fmla="*/ 141 w 270"/>
              <a:gd name="T11" fmla="*/ 117 h 195"/>
              <a:gd name="T12" fmla="*/ 119 w 270"/>
              <a:gd name="T13" fmla="*/ 98 h 195"/>
              <a:gd name="T14" fmla="*/ 151 w 270"/>
              <a:gd name="T15" fmla="*/ 81 h 195"/>
              <a:gd name="T16" fmla="*/ 134 w 270"/>
              <a:gd name="T17" fmla="*/ 64 h 195"/>
              <a:gd name="T18" fmla="*/ 174 w 270"/>
              <a:gd name="T19" fmla="*/ 82 h 195"/>
              <a:gd name="T20" fmla="*/ 180 w 270"/>
              <a:gd name="T21" fmla="*/ 86 h 195"/>
              <a:gd name="T22" fmla="*/ 155 w 270"/>
              <a:gd name="T23" fmla="*/ 32 h 195"/>
              <a:gd name="T24" fmla="*/ 42 w 270"/>
              <a:gd name="T25" fmla="*/ 19 h 195"/>
              <a:gd name="T26" fmla="*/ 168 w 270"/>
              <a:gd name="T27" fmla="*/ 133 h 195"/>
              <a:gd name="T28" fmla="*/ 172 w 270"/>
              <a:gd name="T29" fmla="*/ 112 h 195"/>
              <a:gd name="T30" fmla="*/ 152 w 270"/>
              <a:gd name="T31" fmla="*/ 142 h 195"/>
              <a:gd name="T32" fmla="*/ 78 w 270"/>
              <a:gd name="T33" fmla="*/ 128 h 195"/>
              <a:gd name="T34" fmla="*/ 52 w 270"/>
              <a:gd name="T35" fmla="*/ 175 h 195"/>
              <a:gd name="T36" fmla="*/ 126 w 270"/>
              <a:gd name="T37" fmla="*/ 180 h 195"/>
              <a:gd name="T38" fmla="*/ 139 w 270"/>
              <a:gd name="T39" fmla="*/ 150 h 195"/>
              <a:gd name="T40" fmla="*/ 15 w 270"/>
              <a:gd name="T41" fmla="*/ 146 h 195"/>
              <a:gd name="T42" fmla="*/ 28 w 270"/>
              <a:gd name="T43" fmla="*/ 149 h 195"/>
              <a:gd name="T44" fmla="*/ 41 w 270"/>
              <a:gd name="T45" fmla="*/ 174 h 195"/>
              <a:gd name="T46" fmla="*/ 98 w 270"/>
              <a:gd name="T47" fmla="*/ 119 h 195"/>
              <a:gd name="T48" fmla="*/ 254 w 270"/>
              <a:gd name="T49" fmla="*/ 74 h 195"/>
              <a:gd name="T50" fmla="*/ 232 w 270"/>
              <a:gd name="T51" fmla="*/ 75 h 195"/>
              <a:gd name="T52" fmla="*/ 219 w 270"/>
              <a:gd name="T53" fmla="*/ 72 h 195"/>
              <a:gd name="T54" fmla="*/ 83 w 270"/>
              <a:gd name="T55" fmla="*/ 73 h 195"/>
              <a:gd name="T56" fmla="*/ 117 w 270"/>
              <a:gd name="T57" fmla="*/ 84 h 195"/>
              <a:gd name="T58" fmla="*/ 211 w 270"/>
              <a:gd name="T59" fmla="*/ 114 h 195"/>
              <a:gd name="T60" fmla="*/ 121 w 270"/>
              <a:gd name="T61" fmla="*/ 5 h 195"/>
              <a:gd name="T62" fmla="*/ 185 w 270"/>
              <a:gd name="T63" fmla="*/ 115 h 195"/>
              <a:gd name="T64" fmla="*/ 137 w 270"/>
              <a:gd name="T65" fmla="*/ 25 h 195"/>
              <a:gd name="T66" fmla="*/ 248 w 270"/>
              <a:gd name="T67" fmla="*/ 116 h 195"/>
              <a:gd name="T68" fmla="*/ 191 w 270"/>
              <a:gd name="T69" fmla="*/ 79 h 195"/>
              <a:gd name="T70" fmla="*/ 198 w 270"/>
              <a:gd name="T71" fmla="*/ 89 h 195"/>
              <a:gd name="T72" fmla="*/ 65 w 270"/>
              <a:gd name="T73" fmla="*/ 69 h 195"/>
              <a:gd name="T74" fmla="*/ 250 w 270"/>
              <a:gd name="T75" fmla="*/ 111 h 195"/>
              <a:gd name="T76" fmla="*/ 74 w 270"/>
              <a:gd name="T77" fmla="*/ 53 h 195"/>
              <a:gd name="T78" fmla="*/ 33 w 270"/>
              <a:gd name="T79" fmla="*/ 180 h 195"/>
              <a:gd name="T80" fmla="*/ 120 w 270"/>
              <a:gd name="T81" fmla="*/ 112 h 195"/>
              <a:gd name="T82" fmla="*/ 17 w 270"/>
              <a:gd name="T83" fmla="*/ 11 h 195"/>
              <a:gd name="T84" fmla="*/ 140 w 270"/>
              <a:gd name="T85" fmla="*/ 175 h 195"/>
              <a:gd name="T86" fmla="*/ 64 w 270"/>
              <a:gd name="T87" fmla="*/ 148 h 195"/>
              <a:gd name="T88" fmla="*/ 127 w 270"/>
              <a:gd name="T89" fmla="*/ 36 h 195"/>
              <a:gd name="T90" fmla="*/ 221 w 270"/>
              <a:gd name="T91" fmla="*/ 127 h 195"/>
              <a:gd name="T92" fmla="*/ 104 w 270"/>
              <a:gd name="T93" fmla="*/ 62 h 195"/>
              <a:gd name="T94" fmla="*/ 62 w 270"/>
              <a:gd name="T95" fmla="*/ 44 h 195"/>
              <a:gd name="T96" fmla="*/ 247 w 270"/>
              <a:gd name="T97" fmla="*/ 65 h 195"/>
              <a:gd name="T98" fmla="*/ 264 w 270"/>
              <a:gd name="T99" fmla="*/ 115 h 195"/>
              <a:gd name="T100" fmla="*/ 67 w 270"/>
              <a:gd name="T101" fmla="*/ 77 h 195"/>
              <a:gd name="T102" fmla="*/ 86 w 270"/>
              <a:gd name="T103" fmla="*/ 86 h 195"/>
              <a:gd name="T104" fmla="*/ 245 w 270"/>
              <a:gd name="T105" fmla="*/ 135 h 195"/>
              <a:gd name="T106" fmla="*/ 260 w 270"/>
              <a:gd name="T107" fmla="*/ 116 h 195"/>
              <a:gd name="T108" fmla="*/ 162 w 270"/>
              <a:gd name="T109" fmla="*/ 56 h 195"/>
              <a:gd name="T110" fmla="*/ 172 w 270"/>
              <a:gd name="T111" fmla="*/ 9 h 195"/>
              <a:gd name="T112" fmla="*/ 51 w 270"/>
              <a:gd name="T113" fmla="*/ 119 h 195"/>
              <a:gd name="T114" fmla="*/ 17 w 270"/>
              <a:gd name="T115" fmla="*/ 65 h 195"/>
              <a:gd name="T116" fmla="*/ 234 w 270"/>
              <a:gd name="T117" fmla="*/ 123 h 195"/>
              <a:gd name="T118" fmla="*/ 164 w 270"/>
              <a:gd name="T119" fmla="*/ 31 h 195"/>
              <a:gd name="T120" fmla="*/ 4 w 270"/>
              <a:gd name="T121" fmla="*/ 54 h 195"/>
              <a:gd name="T122" fmla="*/ 56 w 270"/>
              <a:gd name="T123" fmla="*/ 1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0" h="195">
                <a:moveTo>
                  <a:pt x="142" y="192"/>
                </a:moveTo>
                <a:cubicBezTo>
                  <a:pt x="142" y="192"/>
                  <a:pt x="141" y="192"/>
                  <a:pt x="141" y="192"/>
                </a:cubicBezTo>
                <a:cubicBezTo>
                  <a:pt x="136" y="192"/>
                  <a:pt x="131" y="192"/>
                  <a:pt x="126" y="192"/>
                </a:cubicBezTo>
                <a:cubicBezTo>
                  <a:pt x="126" y="193"/>
                  <a:pt x="126" y="193"/>
                  <a:pt x="126" y="192"/>
                </a:cubicBezTo>
                <a:cubicBezTo>
                  <a:pt x="124" y="192"/>
                  <a:pt x="123" y="192"/>
                  <a:pt x="123" y="190"/>
                </a:cubicBezTo>
                <a:cubicBezTo>
                  <a:pt x="123" y="189"/>
                  <a:pt x="123" y="188"/>
                  <a:pt x="123" y="187"/>
                </a:cubicBezTo>
                <a:cubicBezTo>
                  <a:pt x="123" y="187"/>
                  <a:pt x="123" y="186"/>
                  <a:pt x="122" y="186"/>
                </a:cubicBezTo>
                <a:cubicBezTo>
                  <a:pt x="121" y="185"/>
                  <a:pt x="121" y="184"/>
                  <a:pt x="121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1"/>
                  <a:pt x="122" y="179"/>
                  <a:pt x="122" y="177"/>
                </a:cubicBezTo>
                <a:cubicBezTo>
                  <a:pt x="122" y="174"/>
                  <a:pt x="122" y="171"/>
                  <a:pt x="122" y="168"/>
                </a:cubicBezTo>
                <a:cubicBezTo>
                  <a:pt x="122" y="164"/>
                  <a:pt x="121" y="160"/>
                  <a:pt x="120" y="156"/>
                </a:cubicBezTo>
                <a:cubicBezTo>
                  <a:pt x="118" y="152"/>
                  <a:pt x="116" y="150"/>
                  <a:pt x="113" y="147"/>
                </a:cubicBezTo>
                <a:cubicBezTo>
                  <a:pt x="111" y="146"/>
                  <a:pt x="108" y="144"/>
                  <a:pt x="105" y="143"/>
                </a:cubicBezTo>
                <a:cubicBezTo>
                  <a:pt x="103" y="143"/>
                  <a:pt x="101" y="143"/>
                  <a:pt x="98" y="143"/>
                </a:cubicBezTo>
                <a:cubicBezTo>
                  <a:pt x="94" y="143"/>
                  <a:pt x="90" y="143"/>
                  <a:pt x="85" y="144"/>
                </a:cubicBezTo>
                <a:cubicBezTo>
                  <a:pt x="82" y="144"/>
                  <a:pt x="79" y="145"/>
                  <a:pt x="76" y="147"/>
                </a:cubicBezTo>
                <a:cubicBezTo>
                  <a:pt x="75" y="147"/>
                  <a:pt x="75" y="147"/>
                  <a:pt x="75" y="148"/>
                </a:cubicBezTo>
                <a:cubicBezTo>
                  <a:pt x="71" y="152"/>
                  <a:pt x="69" y="157"/>
                  <a:pt x="68" y="163"/>
                </a:cubicBezTo>
                <a:cubicBezTo>
                  <a:pt x="68" y="164"/>
                  <a:pt x="68" y="165"/>
                  <a:pt x="68" y="166"/>
                </a:cubicBezTo>
                <a:cubicBezTo>
                  <a:pt x="68" y="171"/>
                  <a:pt x="68" y="176"/>
                  <a:pt x="69" y="181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0" y="183"/>
                  <a:pt x="70" y="183"/>
                  <a:pt x="68" y="184"/>
                </a:cubicBezTo>
                <a:cubicBezTo>
                  <a:pt x="68" y="184"/>
                  <a:pt x="68" y="185"/>
                  <a:pt x="68" y="185"/>
                </a:cubicBezTo>
                <a:cubicBezTo>
                  <a:pt x="68" y="185"/>
                  <a:pt x="69" y="186"/>
                  <a:pt x="69" y="186"/>
                </a:cubicBezTo>
                <a:cubicBezTo>
                  <a:pt x="69" y="187"/>
                  <a:pt x="69" y="188"/>
                  <a:pt x="68" y="188"/>
                </a:cubicBezTo>
                <a:cubicBezTo>
                  <a:pt x="66" y="189"/>
                  <a:pt x="64" y="189"/>
                  <a:pt x="62" y="189"/>
                </a:cubicBezTo>
                <a:cubicBezTo>
                  <a:pt x="56" y="189"/>
                  <a:pt x="50" y="189"/>
                  <a:pt x="44" y="189"/>
                </a:cubicBezTo>
                <a:cubicBezTo>
                  <a:pt x="43" y="189"/>
                  <a:pt x="42" y="189"/>
                  <a:pt x="41" y="189"/>
                </a:cubicBezTo>
                <a:cubicBezTo>
                  <a:pt x="41" y="190"/>
                  <a:pt x="41" y="190"/>
                  <a:pt x="40" y="190"/>
                </a:cubicBezTo>
                <a:cubicBezTo>
                  <a:pt x="40" y="191"/>
                  <a:pt x="39" y="192"/>
                  <a:pt x="38" y="191"/>
                </a:cubicBezTo>
                <a:cubicBezTo>
                  <a:pt x="35" y="191"/>
                  <a:pt x="32" y="190"/>
                  <a:pt x="30" y="189"/>
                </a:cubicBezTo>
                <a:cubicBezTo>
                  <a:pt x="29" y="189"/>
                  <a:pt x="29" y="189"/>
                  <a:pt x="28" y="189"/>
                </a:cubicBezTo>
                <a:cubicBezTo>
                  <a:pt x="24" y="189"/>
                  <a:pt x="19" y="189"/>
                  <a:pt x="15" y="189"/>
                </a:cubicBezTo>
                <a:cubicBezTo>
                  <a:pt x="14" y="189"/>
                  <a:pt x="13" y="189"/>
                  <a:pt x="11" y="188"/>
                </a:cubicBezTo>
                <a:cubicBezTo>
                  <a:pt x="11" y="188"/>
                  <a:pt x="11" y="188"/>
                  <a:pt x="11" y="187"/>
                </a:cubicBezTo>
                <a:cubicBezTo>
                  <a:pt x="9" y="187"/>
                  <a:pt x="8" y="187"/>
                  <a:pt x="6" y="186"/>
                </a:cubicBezTo>
                <a:cubicBezTo>
                  <a:pt x="4" y="186"/>
                  <a:pt x="4" y="185"/>
                  <a:pt x="4" y="183"/>
                </a:cubicBezTo>
                <a:cubicBezTo>
                  <a:pt x="4" y="177"/>
                  <a:pt x="4" y="172"/>
                  <a:pt x="4" y="166"/>
                </a:cubicBezTo>
                <a:cubicBezTo>
                  <a:pt x="4" y="164"/>
                  <a:pt x="4" y="162"/>
                  <a:pt x="3" y="160"/>
                </a:cubicBezTo>
                <a:cubicBezTo>
                  <a:pt x="3" y="159"/>
                  <a:pt x="3" y="159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7"/>
                  <a:pt x="4" y="157"/>
                  <a:pt x="4" y="156"/>
                </a:cubicBezTo>
                <a:cubicBezTo>
                  <a:pt x="4" y="145"/>
                  <a:pt x="4" y="133"/>
                  <a:pt x="4" y="121"/>
                </a:cubicBezTo>
                <a:cubicBezTo>
                  <a:pt x="4" y="118"/>
                  <a:pt x="5" y="117"/>
                  <a:pt x="8" y="117"/>
                </a:cubicBezTo>
                <a:cubicBezTo>
                  <a:pt x="10" y="117"/>
                  <a:pt x="11" y="117"/>
                  <a:pt x="13" y="117"/>
                </a:cubicBezTo>
                <a:cubicBezTo>
                  <a:pt x="13" y="117"/>
                  <a:pt x="14" y="117"/>
                  <a:pt x="14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8" y="117"/>
                  <a:pt x="21" y="118"/>
                  <a:pt x="23" y="118"/>
                </a:cubicBezTo>
                <a:cubicBezTo>
                  <a:pt x="27" y="119"/>
                  <a:pt x="30" y="119"/>
                  <a:pt x="34" y="120"/>
                </a:cubicBezTo>
                <a:cubicBezTo>
                  <a:pt x="39" y="120"/>
                  <a:pt x="44" y="119"/>
                  <a:pt x="48" y="116"/>
                </a:cubicBezTo>
                <a:cubicBezTo>
                  <a:pt x="50" y="115"/>
                  <a:pt x="52" y="114"/>
                  <a:pt x="54" y="112"/>
                </a:cubicBezTo>
                <a:cubicBezTo>
                  <a:pt x="55" y="112"/>
                  <a:pt x="55" y="111"/>
                  <a:pt x="56" y="110"/>
                </a:cubicBezTo>
                <a:cubicBezTo>
                  <a:pt x="58" y="105"/>
                  <a:pt x="60" y="101"/>
                  <a:pt x="60" y="96"/>
                </a:cubicBezTo>
                <a:cubicBezTo>
                  <a:pt x="60" y="92"/>
                  <a:pt x="60" y="88"/>
                  <a:pt x="59" y="85"/>
                </a:cubicBezTo>
                <a:cubicBezTo>
                  <a:pt x="58" y="79"/>
                  <a:pt x="55" y="74"/>
                  <a:pt x="52" y="70"/>
                </a:cubicBezTo>
                <a:cubicBezTo>
                  <a:pt x="51" y="69"/>
                  <a:pt x="51" y="69"/>
                  <a:pt x="50" y="69"/>
                </a:cubicBezTo>
                <a:cubicBezTo>
                  <a:pt x="47" y="68"/>
                  <a:pt x="44" y="68"/>
                  <a:pt x="41" y="68"/>
                </a:cubicBezTo>
                <a:cubicBezTo>
                  <a:pt x="38" y="67"/>
                  <a:pt x="35" y="67"/>
                  <a:pt x="32" y="67"/>
                </a:cubicBezTo>
                <a:cubicBezTo>
                  <a:pt x="26" y="68"/>
                  <a:pt x="22" y="69"/>
                  <a:pt x="17" y="70"/>
                </a:cubicBezTo>
                <a:cubicBezTo>
                  <a:pt x="14" y="71"/>
                  <a:pt x="11" y="72"/>
                  <a:pt x="8" y="73"/>
                </a:cubicBezTo>
                <a:cubicBezTo>
                  <a:pt x="8" y="73"/>
                  <a:pt x="7" y="73"/>
                  <a:pt x="7" y="74"/>
                </a:cubicBezTo>
                <a:cubicBezTo>
                  <a:pt x="6" y="74"/>
                  <a:pt x="5" y="74"/>
                  <a:pt x="4" y="73"/>
                </a:cubicBezTo>
                <a:cubicBezTo>
                  <a:pt x="4" y="71"/>
                  <a:pt x="3" y="70"/>
                  <a:pt x="3" y="68"/>
                </a:cubicBezTo>
                <a:cubicBezTo>
                  <a:pt x="3" y="66"/>
                  <a:pt x="3" y="64"/>
                  <a:pt x="2" y="62"/>
                </a:cubicBezTo>
                <a:cubicBezTo>
                  <a:pt x="2" y="60"/>
                  <a:pt x="2" y="57"/>
                  <a:pt x="2" y="55"/>
                </a:cubicBezTo>
                <a:cubicBezTo>
                  <a:pt x="0" y="54"/>
                  <a:pt x="0" y="53"/>
                  <a:pt x="0" y="51"/>
                </a:cubicBezTo>
                <a:cubicBezTo>
                  <a:pt x="1" y="48"/>
                  <a:pt x="1" y="45"/>
                  <a:pt x="1" y="42"/>
                </a:cubicBezTo>
                <a:cubicBezTo>
                  <a:pt x="1" y="37"/>
                  <a:pt x="1" y="31"/>
                  <a:pt x="1" y="25"/>
                </a:cubicBezTo>
                <a:cubicBezTo>
                  <a:pt x="1" y="22"/>
                  <a:pt x="1" y="18"/>
                  <a:pt x="1" y="15"/>
                </a:cubicBezTo>
                <a:cubicBezTo>
                  <a:pt x="1" y="12"/>
                  <a:pt x="2" y="10"/>
                  <a:pt x="3" y="8"/>
                </a:cubicBezTo>
                <a:cubicBezTo>
                  <a:pt x="3" y="7"/>
                  <a:pt x="3" y="7"/>
                  <a:pt x="4" y="6"/>
                </a:cubicBezTo>
                <a:cubicBezTo>
                  <a:pt x="4" y="6"/>
                  <a:pt x="5" y="5"/>
                  <a:pt x="6" y="5"/>
                </a:cubicBezTo>
                <a:cubicBezTo>
                  <a:pt x="7" y="5"/>
                  <a:pt x="8" y="5"/>
                  <a:pt x="8" y="5"/>
                </a:cubicBezTo>
                <a:cubicBezTo>
                  <a:pt x="10" y="6"/>
                  <a:pt x="12" y="6"/>
                  <a:pt x="13" y="6"/>
                </a:cubicBezTo>
                <a:cubicBezTo>
                  <a:pt x="20" y="6"/>
                  <a:pt x="26" y="6"/>
                  <a:pt x="32" y="6"/>
                </a:cubicBezTo>
                <a:cubicBezTo>
                  <a:pt x="36" y="6"/>
                  <a:pt x="39" y="6"/>
                  <a:pt x="42" y="5"/>
                </a:cubicBezTo>
                <a:cubicBezTo>
                  <a:pt x="46" y="4"/>
                  <a:pt x="51" y="4"/>
                  <a:pt x="55" y="3"/>
                </a:cubicBezTo>
                <a:cubicBezTo>
                  <a:pt x="57" y="2"/>
                  <a:pt x="59" y="1"/>
                  <a:pt x="61" y="1"/>
                </a:cubicBezTo>
                <a:cubicBezTo>
                  <a:pt x="62" y="0"/>
                  <a:pt x="62" y="0"/>
                  <a:pt x="63" y="0"/>
                </a:cubicBezTo>
                <a:cubicBezTo>
                  <a:pt x="64" y="1"/>
                  <a:pt x="64" y="2"/>
                  <a:pt x="64" y="3"/>
                </a:cubicBezTo>
                <a:cubicBezTo>
                  <a:pt x="63" y="5"/>
                  <a:pt x="63" y="8"/>
                  <a:pt x="63" y="10"/>
                </a:cubicBezTo>
                <a:cubicBezTo>
                  <a:pt x="63" y="13"/>
                  <a:pt x="63" y="17"/>
                  <a:pt x="63" y="20"/>
                </a:cubicBezTo>
                <a:cubicBezTo>
                  <a:pt x="63" y="22"/>
                  <a:pt x="62" y="25"/>
                  <a:pt x="63" y="27"/>
                </a:cubicBezTo>
                <a:cubicBezTo>
                  <a:pt x="64" y="37"/>
                  <a:pt x="69" y="44"/>
                  <a:pt x="77" y="49"/>
                </a:cubicBezTo>
                <a:cubicBezTo>
                  <a:pt x="78" y="50"/>
                  <a:pt x="79" y="50"/>
                  <a:pt x="81" y="51"/>
                </a:cubicBezTo>
                <a:cubicBezTo>
                  <a:pt x="85" y="52"/>
                  <a:pt x="88" y="52"/>
                  <a:pt x="92" y="52"/>
                </a:cubicBezTo>
                <a:cubicBezTo>
                  <a:pt x="97" y="52"/>
                  <a:pt x="101" y="51"/>
                  <a:pt x="106" y="49"/>
                </a:cubicBezTo>
                <a:cubicBezTo>
                  <a:pt x="108" y="48"/>
                  <a:pt x="110" y="47"/>
                  <a:pt x="113" y="46"/>
                </a:cubicBezTo>
                <a:cubicBezTo>
                  <a:pt x="113" y="45"/>
                  <a:pt x="114" y="45"/>
                  <a:pt x="115" y="44"/>
                </a:cubicBezTo>
                <a:cubicBezTo>
                  <a:pt x="117" y="40"/>
                  <a:pt x="119" y="37"/>
                  <a:pt x="120" y="32"/>
                </a:cubicBezTo>
                <a:cubicBezTo>
                  <a:pt x="121" y="30"/>
                  <a:pt x="121" y="27"/>
                  <a:pt x="121" y="25"/>
                </a:cubicBezTo>
                <a:cubicBezTo>
                  <a:pt x="122" y="22"/>
                  <a:pt x="121" y="19"/>
                  <a:pt x="120" y="16"/>
                </a:cubicBezTo>
                <a:cubicBezTo>
                  <a:pt x="119" y="14"/>
                  <a:pt x="117" y="11"/>
                  <a:pt x="116" y="9"/>
                </a:cubicBezTo>
                <a:cubicBezTo>
                  <a:pt x="116" y="8"/>
                  <a:pt x="115" y="7"/>
                  <a:pt x="115" y="6"/>
                </a:cubicBezTo>
                <a:cubicBezTo>
                  <a:pt x="115" y="5"/>
                  <a:pt x="115" y="4"/>
                  <a:pt x="116" y="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2"/>
                  <a:pt x="118" y="1"/>
                  <a:pt x="119" y="1"/>
                </a:cubicBezTo>
                <a:cubicBezTo>
                  <a:pt x="121" y="1"/>
                  <a:pt x="122" y="1"/>
                  <a:pt x="123" y="1"/>
                </a:cubicBezTo>
                <a:cubicBezTo>
                  <a:pt x="130" y="1"/>
                  <a:pt x="137" y="1"/>
                  <a:pt x="144" y="2"/>
                </a:cubicBezTo>
                <a:cubicBezTo>
                  <a:pt x="147" y="2"/>
                  <a:pt x="151" y="2"/>
                  <a:pt x="154" y="3"/>
                </a:cubicBezTo>
                <a:cubicBezTo>
                  <a:pt x="160" y="3"/>
                  <a:pt x="167" y="3"/>
                  <a:pt x="173" y="3"/>
                </a:cubicBezTo>
                <a:cubicBezTo>
                  <a:pt x="174" y="3"/>
                  <a:pt x="176" y="3"/>
                  <a:pt x="177" y="3"/>
                </a:cubicBezTo>
                <a:cubicBezTo>
                  <a:pt x="178" y="3"/>
                  <a:pt x="180" y="3"/>
                  <a:pt x="181" y="3"/>
                </a:cubicBezTo>
                <a:cubicBezTo>
                  <a:pt x="182" y="3"/>
                  <a:pt x="183" y="4"/>
                  <a:pt x="183" y="6"/>
                </a:cubicBezTo>
                <a:cubicBezTo>
                  <a:pt x="183" y="7"/>
                  <a:pt x="182" y="8"/>
                  <a:pt x="182" y="10"/>
                </a:cubicBezTo>
                <a:cubicBezTo>
                  <a:pt x="181" y="13"/>
                  <a:pt x="180" y="17"/>
                  <a:pt x="179" y="20"/>
                </a:cubicBezTo>
                <a:cubicBezTo>
                  <a:pt x="178" y="24"/>
                  <a:pt x="177" y="29"/>
                  <a:pt x="177" y="33"/>
                </a:cubicBezTo>
                <a:cubicBezTo>
                  <a:pt x="177" y="37"/>
                  <a:pt x="177" y="41"/>
                  <a:pt x="177" y="45"/>
                </a:cubicBezTo>
                <a:cubicBezTo>
                  <a:pt x="177" y="46"/>
                  <a:pt x="177" y="47"/>
                  <a:pt x="178" y="48"/>
                </a:cubicBezTo>
                <a:cubicBezTo>
                  <a:pt x="178" y="49"/>
                  <a:pt x="178" y="49"/>
                  <a:pt x="177" y="50"/>
                </a:cubicBezTo>
                <a:cubicBezTo>
                  <a:pt x="177" y="50"/>
                  <a:pt x="177" y="51"/>
                  <a:pt x="177" y="52"/>
                </a:cubicBezTo>
                <a:cubicBezTo>
                  <a:pt x="177" y="56"/>
                  <a:pt x="178" y="61"/>
                  <a:pt x="180" y="65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2" y="66"/>
                  <a:pt x="183" y="66"/>
                  <a:pt x="183" y="67"/>
                </a:cubicBezTo>
                <a:cubicBezTo>
                  <a:pt x="183" y="68"/>
                  <a:pt x="183" y="68"/>
                  <a:pt x="184" y="69"/>
                </a:cubicBezTo>
                <a:cubicBezTo>
                  <a:pt x="189" y="73"/>
                  <a:pt x="195" y="75"/>
                  <a:pt x="201" y="76"/>
                </a:cubicBezTo>
                <a:cubicBezTo>
                  <a:pt x="202" y="76"/>
                  <a:pt x="203" y="76"/>
                  <a:pt x="204" y="76"/>
                </a:cubicBezTo>
                <a:cubicBezTo>
                  <a:pt x="205" y="76"/>
                  <a:pt x="206" y="76"/>
                  <a:pt x="207" y="75"/>
                </a:cubicBezTo>
                <a:cubicBezTo>
                  <a:pt x="210" y="74"/>
                  <a:pt x="212" y="72"/>
                  <a:pt x="213" y="70"/>
                </a:cubicBezTo>
                <a:cubicBezTo>
                  <a:pt x="214" y="69"/>
                  <a:pt x="215" y="68"/>
                  <a:pt x="216" y="67"/>
                </a:cubicBezTo>
                <a:cubicBezTo>
                  <a:pt x="218" y="65"/>
                  <a:pt x="220" y="62"/>
                  <a:pt x="223" y="60"/>
                </a:cubicBezTo>
                <a:cubicBezTo>
                  <a:pt x="223" y="60"/>
                  <a:pt x="223" y="60"/>
                  <a:pt x="223" y="60"/>
                </a:cubicBezTo>
                <a:cubicBezTo>
                  <a:pt x="227" y="58"/>
                  <a:pt x="231" y="55"/>
                  <a:pt x="236" y="54"/>
                </a:cubicBezTo>
                <a:cubicBezTo>
                  <a:pt x="239" y="53"/>
                  <a:pt x="243" y="53"/>
                  <a:pt x="247" y="54"/>
                </a:cubicBezTo>
                <a:cubicBezTo>
                  <a:pt x="249" y="54"/>
                  <a:pt x="251" y="55"/>
                  <a:pt x="252" y="56"/>
                </a:cubicBezTo>
                <a:cubicBezTo>
                  <a:pt x="254" y="57"/>
                  <a:pt x="255" y="57"/>
                  <a:pt x="256" y="58"/>
                </a:cubicBezTo>
                <a:cubicBezTo>
                  <a:pt x="263" y="64"/>
                  <a:pt x="268" y="71"/>
                  <a:pt x="269" y="80"/>
                </a:cubicBezTo>
                <a:cubicBezTo>
                  <a:pt x="269" y="82"/>
                  <a:pt x="270" y="85"/>
                  <a:pt x="270" y="88"/>
                </a:cubicBezTo>
                <a:cubicBezTo>
                  <a:pt x="270" y="93"/>
                  <a:pt x="270" y="98"/>
                  <a:pt x="270" y="103"/>
                </a:cubicBezTo>
                <a:cubicBezTo>
                  <a:pt x="270" y="107"/>
                  <a:pt x="269" y="111"/>
                  <a:pt x="267" y="115"/>
                </a:cubicBezTo>
                <a:cubicBezTo>
                  <a:pt x="266" y="115"/>
                  <a:pt x="266" y="116"/>
                  <a:pt x="266" y="117"/>
                </a:cubicBezTo>
                <a:cubicBezTo>
                  <a:pt x="265" y="121"/>
                  <a:pt x="263" y="125"/>
                  <a:pt x="261" y="128"/>
                </a:cubicBezTo>
                <a:cubicBezTo>
                  <a:pt x="258" y="133"/>
                  <a:pt x="254" y="135"/>
                  <a:pt x="249" y="137"/>
                </a:cubicBezTo>
                <a:cubicBezTo>
                  <a:pt x="246" y="137"/>
                  <a:pt x="243" y="138"/>
                  <a:pt x="240" y="138"/>
                </a:cubicBezTo>
                <a:cubicBezTo>
                  <a:pt x="238" y="138"/>
                  <a:pt x="235" y="138"/>
                  <a:pt x="233" y="138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29" y="137"/>
                  <a:pt x="226" y="136"/>
                  <a:pt x="224" y="135"/>
                </a:cubicBezTo>
                <a:cubicBezTo>
                  <a:pt x="222" y="135"/>
                  <a:pt x="220" y="134"/>
                  <a:pt x="218" y="133"/>
                </a:cubicBezTo>
                <a:cubicBezTo>
                  <a:pt x="215" y="131"/>
                  <a:pt x="213" y="129"/>
                  <a:pt x="211" y="127"/>
                </a:cubicBezTo>
                <a:cubicBezTo>
                  <a:pt x="207" y="124"/>
                  <a:pt x="204" y="121"/>
                  <a:pt x="199" y="121"/>
                </a:cubicBezTo>
                <a:cubicBezTo>
                  <a:pt x="197" y="120"/>
                  <a:pt x="195" y="120"/>
                  <a:pt x="193" y="120"/>
                </a:cubicBezTo>
                <a:cubicBezTo>
                  <a:pt x="193" y="120"/>
                  <a:pt x="192" y="120"/>
                  <a:pt x="192" y="121"/>
                </a:cubicBezTo>
                <a:cubicBezTo>
                  <a:pt x="190" y="123"/>
                  <a:pt x="189" y="125"/>
                  <a:pt x="188" y="127"/>
                </a:cubicBezTo>
                <a:cubicBezTo>
                  <a:pt x="187" y="131"/>
                  <a:pt x="186" y="135"/>
                  <a:pt x="185" y="139"/>
                </a:cubicBezTo>
                <a:cubicBezTo>
                  <a:pt x="185" y="144"/>
                  <a:pt x="184" y="148"/>
                  <a:pt x="184" y="154"/>
                </a:cubicBezTo>
                <a:cubicBezTo>
                  <a:pt x="184" y="155"/>
                  <a:pt x="184" y="156"/>
                  <a:pt x="185" y="158"/>
                </a:cubicBezTo>
                <a:cubicBezTo>
                  <a:pt x="185" y="163"/>
                  <a:pt x="186" y="168"/>
                  <a:pt x="185" y="173"/>
                </a:cubicBezTo>
                <a:cubicBezTo>
                  <a:pt x="185" y="174"/>
                  <a:pt x="186" y="175"/>
                  <a:pt x="186" y="175"/>
                </a:cubicBezTo>
                <a:cubicBezTo>
                  <a:pt x="186" y="177"/>
                  <a:pt x="186" y="179"/>
                  <a:pt x="186" y="181"/>
                </a:cubicBezTo>
                <a:cubicBezTo>
                  <a:pt x="184" y="185"/>
                  <a:pt x="182" y="188"/>
                  <a:pt x="179" y="189"/>
                </a:cubicBezTo>
                <a:cubicBezTo>
                  <a:pt x="176" y="190"/>
                  <a:pt x="173" y="191"/>
                  <a:pt x="170" y="191"/>
                </a:cubicBezTo>
                <a:cubicBezTo>
                  <a:pt x="167" y="192"/>
                  <a:pt x="163" y="192"/>
                  <a:pt x="160" y="192"/>
                </a:cubicBezTo>
                <a:cubicBezTo>
                  <a:pt x="157" y="192"/>
                  <a:pt x="154" y="192"/>
                  <a:pt x="151" y="193"/>
                </a:cubicBezTo>
                <a:cubicBezTo>
                  <a:pt x="149" y="193"/>
                  <a:pt x="147" y="194"/>
                  <a:pt x="145" y="195"/>
                </a:cubicBezTo>
                <a:cubicBezTo>
                  <a:pt x="145" y="195"/>
                  <a:pt x="143" y="195"/>
                  <a:pt x="143" y="194"/>
                </a:cubicBezTo>
                <a:cubicBezTo>
                  <a:pt x="142" y="193"/>
                  <a:pt x="142" y="193"/>
                  <a:pt x="142" y="192"/>
                </a:cubicBezTo>
                <a:close/>
                <a:moveTo>
                  <a:pt x="97" y="136"/>
                </a:moveTo>
                <a:cubicBezTo>
                  <a:pt x="98" y="136"/>
                  <a:pt x="99" y="136"/>
                  <a:pt x="99" y="136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8" y="135"/>
                  <a:pt x="97" y="136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5" y="135"/>
                  <a:pt x="93" y="135"/>
                  <a:pt x="91" y="135"/>
                </a:cubicBezTo>
                <a:cubicBezTo>
                  <a:pt x="90" y="135"/>
                  <a:pt x="90" y="135"/>
                  <a:pt x="89" y="136"/>
                </a:cubicBezTo>
                <a:cubicBezTo>
                  <a:pt x="89" y="136"/>
                  <a:pt x="88" y="136"/>
                  <a:pt x="88" y="136"/>
                </a:cubicBezTo>
                <a:cubicBezTo>
                  <a:pt x="88" y="136"/>
                  <a:pt x="88" y="136"/>
                  <a:pt x="88" y="137"/>
                </a:cubicBezTo>
                <a:cubicBezTo>
                  <a:pt x="89" y="136"/>
                  <a:pt x="89" y="136"/>
                  <a:pt x="90" y="136"/>
                </a:cubicBezTo>
                <a:cubicBezTo>
                  <a:pt x="92" y="136"/>
                  <a:pt x="95" y="135"/>
                  <a:pt x="97" y="136"/>
                </a:cubicBezTo>
                <a:close/>
                <a:moveTo>
                  <a:pt x="100" y="131"/>
                </a:move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5" y="131"/>
                  <a:pt x="107" y="131"/>
                </a:cubicBezTo>
                <a:cubicBezTo>
                  <a:pt x="112" y="132"/>
                  <a:pt x="116" y="133"/>
                  <a:pt x="120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5"/>
                  <a:pt x="122" y="133"/>
                  <a:pt x="123" y="131"/>
                </a:cubicBezTo>
                <a:cubicBezTo>
                  <a:pt x="124" y="130"/>
                  <a:pt x="124" y="130"/>
                  <a:pt x="124" y="128"/>
                </a:cubicBezTo>
                <a:cubicBezTo>
                  <a:pt x="124" y="128"/>
                  <a:pt x="124" y="128"/>
                  <a:pt x="124" y="127"/>
                </a:cubicBezTo>
                <a:cubicBezTo>
                  <a:pt x="124" y="126"/>
                  <a:pt x="125" y="126"/>
                  <a:pt x="126" y="126"/>
                </a:cubicBezTo>
                <a:cubicBezTo>
                  <a:pt x="127" y="126"/>
                  <a:pt x="127" y="126"/>
                  <a:pt x="128" y="127"/>
                </a:cubicBezTo>
                <a:cubicBezTo>
                  <a:pt x="128" y="127"/>
                  <a:pt x="128" y="127"/>
                  <a:pt x="128" y="128"/>
                </a:cubicBezTo>
                <a:cubicBezTo>
                  <a:pt x="129" y="128"/>
                  <a:pt x="128" y="129"/>
                  <a:pt x="128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5" y="132"/>
                  <a:pt x="125" y="133"/>
                  <a:pt x="124" y="134"/>
                </a:cubicBezTo>
                <a:cubicBezTo>
                  <a:pt x="124" y="134"/>
                  <a:pt x="124" y="135"/>
                  <a:pt x="125" y="135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6" y="133"/>
                  <a:pt x="127" y="132"/>
                  <a:pt x="128" y="130"/>
                </a:cubicBezTo>
                <a:cubicBezTo>
                  <a:pt x="130" y="128"/>
                  <a:pt x="132" y="125"/>
                  <a:pt x="135" y="122"/>
                </a:cubicBezTo>
                <a:cubicBezTo>
                  <a:pt x="135" y="121"/>
                  <a:pt x="135" y="121"/>
                  <a:pt x="136" y="120"/>
                </a:cubicBezTo>
                <a:cubicBezTo>
                  <a:pt x="136" y="120"/>
                  <a:pt x="137" y="120"/>
                  <a:pt x="137" y="120"/>
                </a:cubicBezTo>
                <a:cubicBezTo>
                  <a:pt x="138" y="120"/>
                  <a:pt x="138" y="121"/>
                  <a:pt x="138" y="121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23"/>
                  <a:pt x="138" y="124"/>
                  <a:pt x="137" y="125"/>
                </a:cubicBezTo>
                <a:cubicBezTo>
                  <a:pt x="136" y="128"/>
                  <a:pt x="135" y="132"/>
                  <a:pt x="134" y="135"/>
                </a:cubicBezTo>
                <a:cubicBezTo>
                  <a:pt x="133" y="136"/>
                  <a:pt x="133" y="136"/>
                  <a:pt x="133" y="137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7" y="131"/>
                  <a:pt x="141" y="126"/>
                  <a:pt x="144" y="120"/>
                </a:cubicBezTo>
                <a:cubicBezTo>
                  <a:pt x="144" y="120"/>
                  <a:pt x="144" y="121"/>
                  <a:pt x="144" y="121"/>
                </a:cubicBezTo>
                <a:cubicBezTo>
                  <a:pt x="142" y="121"/>
                  <a:pt x="140" y="119"/>
                  <a:pt x="141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3" y="112"/>
                  <a:pt x="145" y="107"/>
                  <a:pt x="146" y="102"/>
                </a:cubicBezTo>
                <a:cubicBezTo>
                  <a:pt x="147" y="100"/>
                  <a:pt x="148" y="97"/>
                  <a:pt x="149" y="94"/>
                </a:cubicBezTo>
                <a:cubicBezTo>
                  <a:pt x="148" y="93"/>
                  <a:pt x="148" y="93"/>
                  <a:pt x="147" y="93"/>
                </a:cubicBezTo>
                <a:cubicBezTo>
                  <a:pt x="147" y="93"/>
                  <a:pt x="147" y="93"/>
                  <a:pt x="147" y="94"/>
                </a:cubicBezTo>
                <a:cubicBezTo>
                  <a:pt x="143" y="102"/>
                  <a:pt x="140" y="109"/>
                  <a:pt x="137" y="118"/>
                </a:cubicBezTo>
                <a:cubicBezTo>
                  <a:pt x="137" y="118"/>
                  <a:pt x="137" y="119"/>
                  <a:pt x="137" y="119"/>
                </a:cubicBezTo>
                <a:cubicBezTo>
                  <a:pt x="136" y="119"/>
                  <a:pt x="136" y="120"/>
                  <a:pt x="135" y="119"/>
                </a:cubicBezTo>
                <a:cubicBezTo>
                  <a:pt x="135" y="119"/>
                  <a:pt x="135" y="119"/>
                  <a:pt x="135" y="118"/>
                </a:cubicBezTo>
                <a:cubicBezTo>
                  <a:pt x="135" y="118"/>
                  <a:pt x="135" y="118"/>
                  <a:pt x="135" y="117"/>
                </a:cubicBezTo>
                <a:cubicBezTo>
                  <a:pt x="136" y="115"/>
                  <a:pt x="136" y="113"/>
                  <a:pt x="137" y="111"/>
                </a:cubicBezTo>
                <a:cubicBezTo>
                  <a:pt x="139" y="103"/>
                  <a:pt x="141" y="96"/>
                  <a:pt x="142" y="89"/>
                </a:cubicBezTo>
                <a:cubicBezTo>
                  <a:pt x="142" y="88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8" y="95"/>
                  <a:pt x="134" y="103"/>
                  <a:pt x="131" y="111"/>
                </a:cubicBezTo>
                <a:cubicBezTo>
                  <a:pt x="130" y="115"/>
                  <a:pt x="128" y="119"/>
                  <a:pt x="127" y="123"/>
                </a:cubicBezTo>
                <a:cubicBezTo>
                  <a:pt x="126" y="124"/>
                  <a:pt x="126" y="124"/>
                  <a:pt x="125" y="124"/>
                </a:cubicBezTo>
                <a:cubicBezTo>
                  <a:pt x="124" y="124"/>
                  <a:pt x="124" y="123"/>
                  <a:pt x="125" y="122"/>
                </a:cubicBezTo>
                <a:cubicBezTo>
                  <a:pt x="125" y="120"/>
                  <a:pt x="126" y="119"/>
                  <a:pt x="126" y="118"/>
                </a:cubicBezTo>
                <a:cubicBezTo>
                  <a:pt x="129" y="108"/>
                  <a:pt x="131" y="99"/>
                  <a:pt x="133" y="90"/>
                </a:cubicBezTo>
                <a:cubicBezTo>
                  <a:pt x="133" y="89"/>
                  <a:pt x="133" y="87"/>
                  <a:pt x="134" y="86"/>
                </a:cubicBezTo>
                <a:cubicBezTo>
                  <a:pt x="134" y="86"/>
                  <a:pt x="133" y="86"/>
                  <a:pt x="133" y="86"/>
                </a:cubicBezTo>
                <a:cubicBezTo>
                  <a:pt x="133" y="88"/>
                  <a:pt x="132" y="89"/>
                  <a:pt x="132" y="90"/>
                </a:cubicBezTo>
                <a:cubicBezTo>
                  <a:pt x="127" y="100"/>
                  <a:pt x="123" y="110"/>
                  <a:pt x="120" y="120"/>
                </a:cubicBezTo>
                <a:cubicBezTo>
                  <a:pt x="119" y="123"/>
                  <a:pt x="118" y="126"/>
                  <a:pt x="117" y="129"/>
                </a:cubicBezTo>
                <a:cubicBezTo>
                  <a:pt x="117" y="129"/>
                  <a:pt x="117" y="130"/>
                  <a:pt x="117" y="130"/>
                </a:cubicBezTo>
                <a:cubicBezTo>
                  <a:pt x="116" y="131"/>
                  <a:pt x="116" y="131"/>
                  <a:pt x="115" y="131"/>
                </a:cubicBezTo>
                <a:cubicBezTo>
                  <a:pt x="115" y="130"/>
                  <a:pt x="115" y="130"/>
                  <a:pt x="114" y="130"/>
                </a:cubicBezTo>
                <a:cubicBezTo>
                  <a:pt x="114" y="129"/>
                  <a:pt x="115" y="129"/>
                  <a:pt x="115" y="129"/>
                </a:cubicBezTo>
                <a:cubicBezTo>
                  <a:pt x="115" y="126"/>
                  <a:pt x="115" y="124"/>
                  <a:pt x="116" y="122"/>
                </a:cubicBezTo>
                <a:cubicBezTo>
                  <a:pt x="117" y="115"/>
                  <a:pt x="119" y="107"/>
                  <a:pt x="120" y="100"/>
                </a:cubicBezTo>
                <a:cubicBezTo>
                  <a:pt x="120" y="99"/>
                  <a:pt x="120" y="98"/>
                  <a:pt x="120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8" y="102"/>
                  <a:pt x="116" y="105"/>
                  <a:pt x="115" y="109"/>
                </a:cubicBezTo>
                <a:cubicBezTo>
                  <a:pt x="113" y="115"/>
                  <a:pt x="111" y="122"/>
                  <a:pt x="109" y="129"/>
                </a:cubicBezTo>
                <a:cubicBezTo>
                  <a:pt x="109" y="129"/>
                  <a:pt x="109" y="130"/>
                  <a:pt x="109" y="130"/>
                </a:cubicBezTo>
                <a:cubicBezTo>
                  <a:pt x="109" y="131"/>
                  <a:pt x="108" y="131"/>
                  <a:pt x="108" y="131"/>
                </a:cubicBezTo>
                <a:cubicBezTo>
                  <a:pt x="107" y="131"/>
                  <a:pt x="107" y="130"/>
                  <a:pt x="107" y="130"/>
                </a:cubicBezTo>
                <a:cubicBezTo>
                  <a:pt x="107" y="129"/>
                  <a:pt x="107" y="129"/>
                  <a:pt x="107" y="128"/>
                </a:cubicBezTo>
                <a:cubicBezTo>
                  <a:pt x="107" y="122"/>
                  <a:pt x="107" y="116"/>
                  <a:pt x="108" y="109"/>
                </a:cubicBezTo>
                <a:cubicBezTo>
                  <a:pt x="108" y="109"/>
                  <a:pt x="108" y="108"/>
                  <a:pt x="108" y="107"/>
                </a:cubicBezTo>
                <a:cubicBezTo>
                  <a:pt x="107" y="108"/>
                  <a:pt x="106" y="108"/>
                  <a:pt x="106" y="109"/>
                </a:cubicBezTo>
                <a:cubicBezTo>
                  <a:pt x="104" y="116"/>
                  <a:pt x="102" y="123"/>
                  <a:pt x="100" y="129"/>
                </a:cubicBezTo>
                <a:cubicBezTo>
                  <a:pt x="100" y="130"/>
                  <a:pt x="100" y="130"/>
                  <a:pt x="100" y="131"/>
                </a:cubicBezTo>
                <a:close/>
                <a:moveTo>
                  <a:pt x="129" y="90"/>
                </a:moveTo>
                <a:cubicBezTo>
                  <a:pt x="129" y="90"/>
                  <a:pt x="130" y="89"/>
                  <a:pt x="130" y="89"/>
                </a:cubicBezTo>
                <a:cubicBezTo>
                  <a:pt x="131" y="87"/>
                  <a:pt x="132" y="84"/>
                  <a:pt x="133" y="82"/>
                </a:cubicBezTo>
                <a:cubicBezTo>
                  <a:pt x="133" y="82"/>
                  <a:pt x="133" y="81"/>
                  <a:pt x="134" y="81"/>
                </a:cubicBezTo>
                <a:cubicBezTo>
                  <a:pt x="134" y="80"/>
                  <a:pt x="134" y="80"/>
                  <a:pt x="135" y="80"/>
                </a:cubicBezTo>
                <a:cubicBezTo>
                  <a:pt x="136" y="80"/>
                  <a:pt x="136" y="80"/>
                  <a:pt x="136" y="81"/>
                </a:cubicBezTo>
                <a:cubicBezTo>
                  <a:pt x="136" y="82"/>
                  <a:pt x="136" y="83"/>
                  <a:pt x="136" y="84"/>
                </a:cubicBezTo>
                <a:cubicBezTo>
                  <a:pt x="135" y="89"/>
                  <a:pt x="135" y="93"/>
                  <a:pt x="134" y="97"/>
                </a:cubicBezTo>
                <a:cubicBezTo>
                  <a:pt x="134" y="98"/>
                  <a:pt x="133" y="99"/>
                  <a:pt x="133" y="100"/>
                </a:cubicBezTo>
                <a:cubicBezTo>
                  <a:pt x="134" y="99"/>
                  <a:pt x="134" y="99"/>
                  <a:pt x="134" y="98"/>
                </a:cubicBezTo>
                <a:cubicBezTo>
                  <a:pt x="134" y="97"/>
                  <a:pt x="135" y="96"/>
                  <a:pt x="136" y="95"/>
                </a:cubicBezTo>
                <a:cubicBezTo>
                  <a:pt x="137" y="92"/>
                  <a:pt x="139" y="89"/>
                  <a:pt x="140" y="86"/>
                </a:cubicBezTo>
                <a:cubicBezTo>
                  <a:pt x="141" y="85"/>
                  <a:pt x="141" y="84"/>
                  <a:pt x="142" y="83"/>
                </a:cubicBezTo>
                <a:cubicBezTo>
                  <a:pt x="142" y="83"/>
                  <a:pt x="143" y="83"/>
                  <a:pt x="144" y="83"/>
                </a:cubicBezTo>
                <a:cubicBezTo>
                  <a:pt x="144" y="83"/>
                  <a:pt x="145" y="84"/>
                  <a:pt x="145" y="85"/>
                </a:cubicBezTo>
                <a:cubicBezTo>
                  <a:pt x="145" y="85"/>
                  <a:pt x="145" y="86"/>
                  <a:pt x="145" y="86"/>
                </a:cubicBezTo>
                <a:cubicBezTo>
                  <a:pt x="144" y="88"/>
                  <a:pt x="144" y="90"/>
                  <a:pt x="144" y="92"/>
                </a:cubicBezTo>
                <a:cubicBezTo>
                  <a:pt x="144" y="93"/>
                  <a:pt x="143" y="95"/>
                  <a:pt x="143" y="96"/>
                </a:cubicBezTo>
                <a:cubicBezTo>
                  <a:pt x="143" y="96"/>
                  <a:pt x="143" y="95"/>
                  <a:pt x="144" y="95"/>
                </a:cubicBezTo>
                <a:cubicBezTo>
                  <a:pt x="144" y="93"/>
                  <a:pt x="145" y="92"/>
                  <a:pt x="146" y="90"/>
                </a:cubicBezTo>
                <a:cubicBezTo>
                  <a:pt x="147" y="88"/>
                  <a:pt x="148" y="86"/>
                  <a:pt x="149" y="83"/>
                </a:cubicBezTo>
                <a:cubicBezTo>
                  <a:pt x="150" y="83"/>
                  <a:pt x="150" y="82"/>
                  <a:pt x="151" y="81"/>
                </a:cubicBezTo>
                <a:cubicBezTo>
                  <a:pt x="151" y="81"/>
                  <a:pt x="152" y="81"/>
                  <a:pt x="153" y="81"/>
                </a:cubicBezTo>
                <a:cubicBezTo>
                  <a:pt x="153" y="82"/>
                  <a:pt x="153" y="82"/>
                  <a:pt x="154" y="82"/>
                </a:cubicBezTo>
                <a:cubicBezTo>
                  <a:pt x="155" y="80"/>
                  <a:pt x="156" y="79"/>
                  <a:pt x="157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5" y="78"/>
                  <a:pt x="154" y="77"/>
                  <a:pt x="153" y="77"/>
                </a:cubicBezTo>
                <a:cubicBezTo>
                  <a:pt x="153" y="76"/>
                  <a:pt x="153" y="75"/>
                  <a:pt x="153" y="74"/>
                </a:cubicBezTo>
                <a:cubicBezTo>
                  <a:pt x="153" y="74"/>
                  <a:pt x="154" y="73"/>
                  <a:pt x="154" y="73"/>
                </a:cubicBezTo>
                <a:cubicBezTo>
                  <a:pt x="156" y="71"/>
                  <a:pt x="158" y="68"/>
                  <a:pt x="160" y="65"/>
                </a:cubicBezTo>
                <a:cubicBezTo>
                  <a:pt x="161" y="64"/>
                  <a:pt x="160" y="63"/>
                  <a:pt x="160" y="61"/>
                </a:cubicBezTo>
                <a:cubicBezTo>
                  <a:pt x="159" y="62"/>
                  <a:pt x="158" y="63"/>
                  <a:pt x="158" y="63"/>
                </a:cubicBezTo>
                <a:cubicBezTo>
                  <a:pt x="157" y="64"/>
                  <a:pt x="156" y="65"/>
                  <a:pt x="155" y="64"/>
                </a:cubicBezTo>
                <a:cubicBezTo>
                  <a:pt x="154" y="65"/>
                  <a:pt x="154" y="66"/>
                  <a:pt x="154" y="66"/>
                </a:cubicBezTo>
                <a:cubicBezTo>
                  <a:pt x="153" y="67"/>
                  <a:pt x="153" y="68"/>
                  <a:pt x="153" y="68"/>
                </a:cubicBezTo>
                <a:cubicBezTo>
                  <a:pt x="152" y="70"/>
                  <a:pt x="150" y="70"/>
                  <a:pt x="149" y="69"/>
                </a:cubicBezTo>
                <a:cubicBezTo>
                  <a:pt x="148" y="69"/>
                  <a:pt x="148" y="67"/>
                  <a:pt x="149" y="66"/>
                </a:cubicBezTo>
                <a:cubicBezTo>
                  <a:pt x="149" y="65"/>
                  <a:pt x="150" y="64"/>
                  <a:pt x="151" y="63"/>
                </a:cubicBezTo>
                <a:cubicBezTo>
                  <a:pt x="151" y="62"/>
                  <a:pt x="151" y="62"/>
                  <a:pt x="151" y="62"/>
                </a:cubicBezTo>
                <a:cubicBezTo>
                  <a:pt x="151" y="62"/>
                  <a:pt x="150" y="62"/>
                  <a:pt x="150" y="62"/>
                </a:cubicBezTo>
                <a:cubicBezTo>
                  <a:pt x="147" y="64"/>
                  <a:pt x="144" y="67"/>
                  <a:pt x="141" y="70"/>
                </a:cubicBezTo>
                <a:cubicBezTo>
                  <a:pt x="140" y="71"/>
                  <a:pt x="139" y="73"/>
                  <a:pt x="138" y="74"/>
                </a:cubicBezTo>
                <a:cubicBezTo>
                  <a:pt x="137" y="75"/>
                  <a:pt x="135" y="76"/>
                  <a:pt x="134" y="77"/>
                </a:cubicBezTo>
                <a:cubicBezTo>
                  <a:pt x="130" y="81"/>
                  <a:pt x="125" y="84"/>
                  <a:pt x="121" y="88"/>
                </a:cubicBezTo>
                <a:cubicBezTo>
                  <a:pt x="117" y="91"/>
                  <a:pt x="113" y="94"/>
                  <a:pt x="110" y="97"/>
                </a:cubicBezTo>
                <a:cubicBezTo>
                  <a:pt x="109" y="98"/>
                  <a:pt x="109" y="98"/>
                  <a:pt x="109" y="99"/>
                </a:cubicBezTo>
                <a:cubicBezTo>
                  <a:pt x="109" y="99"/>
                  <a:pt x="110" y="98"/>
                  <a:pt x="110" y="98"/>
                </a:cubicBezTo>
                <a:cubicBezTo>
                  <a:pt x="114" y="96"/>
                  <a:pt x="118" y="94"/>
                  <a:pt x="121" y="91"/>
                </a:cubicBezTo>
                <a:cubicBezTo>
                  <a:pt x="123" y="91"/>
                  <a:pt x="124" y="90"/>
                  <a:pt x="125" y="90"/>
                </a:cubicBezTo>
                <a:cubicBezTo>
                  <a:pt x="126" y="89"/>
                  <a:pt x="128" y="89"/>
                  <a:pt x="129" y="90"/>
                </a:cubicBezTo>
                <a:close/>
                <a:moveTo>
                  <a:pt x="152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9"/>
                  <a:pt x="152" y="49"/>
                </a:cubicBezTo>
                <a:cubicBezTo>
                  <a:pt x="148" y="51"/>
                  <a:pt x="144" y="55"/>
                  <a:pt x="140" y="58"/>
                </a:cubicBezTo>
                <a:cubicBezTo>
                  <a:pt x="138" y="60"/>
                  <a:pt x="136" y="62"/>
                  <a:pt x="134" y="64"/>
                </a:cubicBezTo>
                <a:cubicBezTo>
                  <a:pt x="133" y="65"/>
                  <a:pt x="133" y="65"/>
                  <a:pt x="132" y="65"/>
                </a:cubicBezTo>
                <a:cubicBezTo>
                  <a:pt x="132" y="66"/>
                  <a:pt x="131" y="66"/>
                  <a:pt x="131" y="65"/>
                </a:cubicBezTo>
                <a:cubicBezTo>
                  <a:pt x="130" y="65"/>
                  <a:pt x="130" y="64"/>
                  <a:pt x="130" y="64"/>
                </a:cubicBezTo>
                <a:cubicBezTo>
                  <a:pt x="131" y="63"/>
                  <a:pt x="131" y="62"/>
                  <a:pt x="131" y="62"/>
                </a:cubicBezTo>
                <a:cubicBezTo>
                  <a:pt x="133" y="59"/>
                  <a:pt x="134" y="56"/>
                  <a:pt x="136" y="53"/>
                </a:cubicBezTo>
                <a:cubicBezTo>
                  <a:pt x="137" y="51"/>
                  <a:pt x="138" y="49"/>
                  <a:pt x="139" y="47"/>
                </a:cubicBezTo>
                <a:cubicBezTo>
                  <a:pt x="139" y="46"/>
                  <a:pt x="139" y="46"/>
                  <a:pt x="140" y="46"/>
                </a:cubicBezTo>
                <a:cubicBezTo>
                  <a:pt x="139" y="46"/>
                  <a:pt x="138" y="46"/>
                  <a:pt x="138" y="47"/>
                </a:cubicBezTo>
                <a:cubicBezTo>
                  <a:pt x="134" y="51"/>
                  <a:pt x="129" y="56"/>
                  <a:pt x="125" y="60"/>
                </a:cubicBezTo>
                <a:cubicBezTo>
                  <a:pt x="126" y="61"/>
                  <a:pt x="126" y="62"/>
                  <a:pt x="125" y="63"/>
                </a:cubicBezTo>
                <a:cubicBezTo>
                  <a:pt x="125" y="63"/>
                  <a:pt x="125" y="63"/>
                  <a:pt x="124" y="63"/>
                </a:cubicBezTo>
                <a:cubicBezTo>
                  <a:pt x="123" y="63"/>
                  <a:pt x="122" y="64"/>
                  <a:pt x="121" y="65"/>
                </a:cubicBezTo>
                <a:cubicBezTo>
                  <a:pt x="115" y="69"/>
                  <a:pt x="109" y="72"/>
                  <a:pt x="104" y="77"/>
                </a:cubicBezTo>
                <a:cubicBezTo>
                  <a:pt x="104" y="77"/>
                  <a:pt x="104" y="78"/>
                  <a:pt x="103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6" y="77"/>
                  <a:pt x="107" y="76"/>
                  <a:pt x="109" y="76"/>
                </a:cubicBezTo>
                <a:cubicBezTo>
                  <a:pt x="115" y="72"/>
                  <a:pt x="121" y="69"/>
                  <a:pt x="128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64"/>
                  <a:pt x="129" y="65"/>
                  <a:pt x="130" y="65"/>
                </a:cubicBezTo>
                <a:cubicBezTo>
                  <a:pt x="130" y="65"/>
                  <a:pt x="130" y="66"/>
                  <a:pt x="130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6" y="69"/>
                  <a:pt x="124" y="70"/>
                  <a:pt x="122" y="72"/>
                </a:cubicBezTo>
                <a:cubicBezTo>
                  <a:pt x="116" y="76"/>
                  <a:pt x="110" y="80"/>
                  <a:pt x="105" y="85"/>
                </a:cubicBezTo>
                <a:cubicBezTo>
                  <a:pt x="105" y="85"/>
                  <a:pt x="104" y="85"/>
                  <a:pt x="104" y="86"/>
                </a:cubicBezTo>
                <a:cubicBezTo>
                  <a:pt x="104" y="86"/>
                  <a:pt x="104" y="87"/>
                  <a:pt x="104" y="87"/>
                </a:cubicBezTo>
                <a:cubicBezTo>
                  <a:pt x="105" y="87"/>
                  <a:pt x="105" y="87"/>
                  <a:pt x="106" y="87"/>
                </a:cubicBezTo>
                <a:cubicBezTo>
                  <a:pt x="108" y="86"/>
                  <a:pt x="109" y="85"/>
                  <a:pt x="111" y="84"/>
                </a:cubicBezTo>
                <a:cubicBezTo>
                  <a:pt x="119" y="81"/>
                  <a:pt x="127" y="77"/>
                  <a:pt x="134" y="73"/>
                </a:cubicBezTo>
                <a:cubicBezTo>
                  <a:pt x="135" y="72"/>
                  <a:pt x="136" y="72"/>
                  <a:pt x="137" y="71"/>
                </a:cubicBezTo>
                <a:cubicBezTo>
                  <a:pt x="137" y="69"/>
                  <a:pt x="138" y="68"/>
                  <a:pt x="139" y="67"/>
                </a:cubicBezTo>
                <a:cubicBezTo>
                  <a:pt x="143" y="61"/>
                  <a:pt x="147" y="56"/>
                  <a:pt x="152" y="50"/>
                </a:cubicBezTo>
                <a:cubicBezTo>
                  <a:pt x="152" y="49"/>
                  <a:pt x="152" y="49"/>
                  <a:pt x="152" y="48"/>
                </a:cubicBezTo>
                <a:close/>
                <a:moveTo>
                  <a:pt x="174" y="82"/>
                </a:moveTo>
                <a:cubicBezTo>
                  <a:pt x="174" y="82"/>
                  <a:pt x="174" y="82"/>
                  <a:pt x="173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68" y="87"/>
                  <a:pt x="163" y="92"/>
                  <a:pt x="158" y="97"/>
                </a:cubicBezTo>
                <a:cubicBezTo>
                  <a:pt x="157" y="98"/>
                  <a:pt x="156" y="98"/>
                  <a:pt x="155" y="99"/>
                </a:cubicBezTo>
                <a:cubicBezTo>
                  <a:pt x="155" y="99"/>
                  <a:pt x="154" y="100"/>
                  <a:pt x="154" y="100"/>
                </a:cubicBezTo>
                <a:cubicBezTo>
                  <a:pt x="154" y="100"/>
                  <a:pt x="153" y="100"/>
                  <a:pt x="153" y="100"/>
                </a:cubicBezTo>
                <a:cubicBezTo>
                  <a:pt x="152" y="99"/>
                  <a:pt x="152" y="99"/>
                  <a:pt x="153" y="98"/>
                </a:cubicBezTo>
                <a:cubicBezTo>
                  <a:pt x="153" y="98"/>
                  <a:pt x="153" y="98"/>
                  <a:pt x="153" y="97"/>
                </a:cubicBezTo>
                <a:cubicBezTo>
                  <a:pt x="154" y="96"/>
                  <a:pt x="155" y="95"/>
                  <a:pt x="155" y="94"/>
                </a:cubicBezTo>
                <a:cubicBezTo>
                  <a:pt x="159" y="89"/>
                  <a:pt x="163" y="83"/>
                  <a:pt x="167" y="77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7"/>
                  <a:pt x="168" y="77"/>
                  <a:pt x="167" y="77"/>
                </a:cubicBezTo>
                <a:cubicBezTo>
                  <a:pt x="163" y="81"/>
                  <a:pt x="158" y="86"/>
                  <a:pt x="153" y="91"/>
                </a:cubicBezTo>
                <a:cubicBezTo>
                  <a:pt x="153" y="91"/>
                  <a:pt x="153" y="91"/>
                  <a:pt x="153" y="92"/>
                </a:cubicBezTo>
                <a:cubicBezTo>
                  <a:pt x="151" y="100"/>
                  <a:pt x="149" y="109"/>
                  <a:pt x="146" y="118"/>
                </a:cubicBezTo>
                <a:cubicBezTo>
                  <a:pt x="146" y="118"/>
                  <a:pt x="146" y="118"/>
                  <a:pt x="146" y="119"/>
                </a:cubicBezTo>
                <a:cubicBezTo>
                  <a:pt x="146" y="118"/>
                  <a:pt x="147" y="118"/>
                  <a:pt x="147" y="117"/>
                </a:cubicBezTo>
                <a:cubicBezTo>
                  <a:pt x="148" y="116"/>
                  <a:pt x="148" y="115"/>
                  <a:pt x="149" y="114"/>
                </a:cubicBezTo>
                <a:cubicBezTo>
                  <a:pt x="150" y="114"/>
                  <a:pt x="150" y="113"/>
                  <a:pt x="150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3"/>
                  <a:pt x="153" y="114"/>
                  <a:pt x="153" y="114"/>
                </a:cubicBezTo>
                <a:cubicBezTo>
                  <a:pt x="152" y="115"/>
                  <a:pt x="152" y="116"/>
                  <a:pt x="152" y="116"/>
                </a:cubicBezTo>
                <a:cubicBezTo>
                  <a:pt x="150" y="120"/>
                  <a:pt x="149" y="124"/>
                  <a:pt x="147" y="128"/>
                </a:cubicBezTo>
                <a:cubicBezTo>
                  <a:pt x="147" y="128"/>
                  <a:pt x="147" y="129"/>
                  <a:pt x="146" y="129"/>
                </a:cubicBezTo>
                <a:cubicBezTo>
                  <a:pt x="147" y="129"/>
                  <a:pt x="147" y="128"/>
                  <a:pt x="147" y="128"/>
                </a:cubicBezTo>
                <a:cubicBezTo>
                  <a:pt x="150" y="125"/>
                  <a:pt x="152" y="122"/>
                  <a:pt x="154" y="119"/>
                </a:cubicBezTo>
                <a:cubicBezTo>
                  <a:pt x="157" y="116"/>
                  <a:pt x="159" y="113"/>
                  <a:pt x="162" y="110"/>
                </a:cubicBezTo>
                <a:cubicBezTo>
                  <a:pt x="163" y="109"/>
                  <a:pt x="164" y="108"/>
                  <a:pt x="165" y="109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170" y="103"/>
                  <a:pt x="173" y="98"/>
                  <a:pt x="177" y="93"/>
                </a:cubicBezTo>
                <a:cubicBezTo>
                  <a:pt x="179" y="90"/>
                  <a:pt x="181" y="87"/>
                  <a:pt x="183" y="84"/>
                </a:cubicBezTo>
                <a:cubicBezTo>
                  <a:pt x="183" y="84"/>
                  <a:pt x="183" y="83"/>
                  <a:pt x="183" y="83"/>
                </a:cubicBezTo>
                <a:cubicBezTo>
                  <a:pt x="182" y="84"/>
                  <a:pt x="181" y="85"/>
                  <a:pt x="180" y="86"/>
                </a:cubicBezTo>
                <a:cubicBezTo>
                  <a:pt x="173" y="92"/>
                  <a:pt x="167" y="99"/>
                  <a:pt x="160" y="105"/>
                </a:cubicBezTo>
                <a:cubicBezTo>
                  <a:pt x="160" y="106"/>
                  <a:pt x="159" y="107"/>
                  <a:pt x="158" y="108"/>
                </a:cubicBezTo>
                <a:cubicBezTo>
                  <a:pt x="157" y="109"/>
                  <a:pt x="157" y="109"/>
                  <a:pt x="156" y="108"/>
                </a:cubicBezTo>
                <a:cubicBezTo>
                  <a:pt x="156" y="108"/>
                  <a:pt x="156" y="107"/>
                  <a:pt x="156" y="106"/>
                </a:cubicBezTo>
                <a:cubicBezTo>
                  <a:pt x="156" y="106"/>
                  <a:pt x="157" y="106"/>
                  <a:pt x="157" y="105"/>
                </a:cubicBezTo>
                <a:cubicBezTo>
                  <a:pt x="158" y="104"/>
                  <a:pt x="158" y="104"/>
                  <a:pt x="159" y="103"/>
                </a:cubicBezTo>
                <a:cubicBezTo>
                  <a:pt x="164" y="97"/>
                  <a:pt x="168" y="90"/>
                  <a:pt x="172" y="84"/>
                </a:cubicBezTo>
                <a:cubicBezTo>
                  <a:pt x="173" y="83"/>
                  <a:pt x="173" y="82"/>
                  <a:pt x="174" y="82"/>
                </a:cubicBezTo>
                <a:close/>
                <a:moveTo>
                  <a:pt x="128" y="54"/>
                </a:moveTo>
                <a:cubicBezTo>
                  <a:pt x="128" y="54"/>
                  <a:pt x="128" y="54"/>
                  <a:pt x="128" y="54"/>
                </a:cubicBezTo>
                <a:cubicBezTo>
                  <a:pt x="128" y="53"/>
                  <a:pt x="128" y="53"/>
                  <a:pt x="129" y="53"/>
                </a:cubicBezTo>
                <a:cubicBezTo>
                  <a:pt x="131" y="51"/>
                  <a:pt x="133" y="48"/>
                  <a:pt x="135" y="46"/>
                </a:cubicBezTo>
                <a:cubicBezTo>
                  <a:pt x="136" y="45"/>
                  <a:pt x="137" y="44"/>
                  <a:pt x="138" y="44"/>
                </a:cubicBezTo>
                <a:cubicBezTo>
                  <a:pt x="139" y="43"/>
                  <a:pt x="140" y="43"/>
                  <a:pt x="141" y="43"/>
                </a:cubicBezTo>
                <a:cubicBezTo>
                  <a:pt x="142" y="43"/>
                  <a:pt x="142" y="44"/>
                  <a:pt x="142" y="45"/>
                </a:cubicBezTo>
                <a:cubicBezTo>
                  <a:pt x="142" y="45"/>
                  <a:pt x="142" y="46"/>
                  <a:pt x="142" y="47"/>
                </a:cubicBezTo>
                <a:cubicBezTo>
                  <a:pt x="141" y="49"/>
                  <a:pt x="140" y="51"/>
                  <a:pt x="139" y="53"/>
                </a:cubicBezTo>
                <a:cubicBezTo>
                  <a:pt x="138" y="55"/>
                  <a:pt x="136" y="57"/>
                  <a:pt x="135" y="59"/>
                </a:cubicBezTo>
                <a:cubicBezTo>
                  <a:pt x="135" y="59"/>
                  <a:pt x="135" y="60"/>
                  <a:pt x="135" y="60"/>
                </a:cubicBezTo>
                <a:cubicBezTo>
                  <a:pt x="135" y="60"/>
                  <a:pt x="136" y="59"/>
                  <a:pt x="136" y="59"/>
                </a:cubicBezTo>
                <a:cubicBezTo>
                  <a:pt x="141" y="53"/>
                  <a:pt x="148" y="49"/>
                  <a:pt x="154" y="44"/>
                </a:cubicBezTo>
                <a:cubicBezTo>
                  <a:pt x="155" y="44"/>
                  <a:pt x="155" y="43"/>
                  <a:pt x="156" y="43"/>
                </a:cubicBezTo>
                <a:cubicBezTo>
                  <a:pt x="157" y="43"/>
                  <a:pt x="158" y="42"/>
                  <a:pt x="158" y="41"/>
                </a:cubicBezTo>
                <a:cubicBezTo>
                  <a:pt x="159" y="40"/>
                  <a:pt x="159" y="40"/>
                  <a:pt x="159" y="39"/>
                </a:cubicBezTo>
                <a:cubicBezTo>
                  <a:pt x="160" y="38"/>
                  <a:pt x="161" y="36"/>
                  <a:pt x="161" y="34"/>
                </a:cubicBezTo>
                <a:cubicBezTo>
                  <a:pt x="161" y="34"/>
                  <a:pt x="161" y="33"/>
                  <a:pt x="161" y="32"/>
                </a:cubicBezTo>
                <a:cubicBezTo>
                  <a:pt x="162" y="31"/>
                  <a:pt x="162" y="31"/>
                  <a:pt x="162" y="30"/>
                </a:cubicBezTo>
                <a:cubicBezTo>
                  <a:pt x="162" y="30"/>
                  <a:pt x="161" y="30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2"/>
                  <a:pt x="159" y="33"/>
                  <a:pt x="158" y="34"/>
                </a:cubicBezTo>
                <a:cubicBezTo>
                  <a:pt x="158" y="34"/>
                  <a:pt x="157" y="34"/>
                  <a:pt x="157" y="35"/>
                </a:cubicBezTo>
                <a:cubicBezTo>
                  <a:pt x="156" y="35"/>
                  <a:pt x="155" y="35"/>
                  <a:pt x="155" y="34"/>
                </a:cubicBezTo>
                <a:cubicBezTo>
                  <a:pt x="155" y="33"/>
                  <a:pt x="155" y="33"/>
                  <a:pt x="155" y="32"/>
                </a:cubicBezTo>
                <a:cubicBezTo>
                  <a:pt x="156" y="32"/>
                  <a:pt x="156" y="31"/>
                  <a:pt x="157" y="30"/>
                </a:cubicBezTo>
                <a:cubicBezTo>
                  <a:pt x="159" y="26"/>
                  <a:pt x="161" y="22"/>
                  <a:pt x="164" y="18"/>
                </a:cubicBezTo>
                <a:cubicBezTo>
                  <a:pt x="164" y="18"/>
                  <a:pt x="164" y="17"/>
                  <a:pt x="164" y="17"/>
                </a:cubicBezTo>
                <a:cubicBezTo>
                  <a:pt x="164" y="17"/>
                  <a:pt x="164" y="17"/>
                  <a:pt x="164" y="17"/>
                </a:cubicBezTo>
                <a:cubicBezTo>
                  <a:pt x="164" y="17"/>
                  <a:pt x="163" y="17"/>
                  <a:pt x="163" y="18"/>
                </a:cubicBezTo>
                <a:cubicBezTo>
                  <a:pt x="159" y="23"/>
                  <a:pt x="155" y="28"/>
                  <a:pt x="150" y="33"/>
                </a:cubicBezTo>
                <a:cubicBezTo>
                  <a:pt x="150" y="34"/>
                  <a:pt x="149" y="34"/>
                  <a:pt x="148" y="35"/>
                </a:cubicBezTo>
                <a:cubicBezTo>
                  <a:pt x="148" y="35"/>
                  <a:pt x="147" y="35"/>
                  <a:pt x="146" y="35"/>
                </a:cubicBezTo>
                <a:cubicBezTo>
                  <a:pt x="146" y="35"/>
                  <a:pt x="146" y="34"/>
                  <a:pt x="146" y="33"/>
                </a:cubicBezTo>
                <a:cubicBezTo>
                  <a:pt x="146" y="33"/>
                  <a:pt x="147" y="32"/>
                  <a:pt x="147" y="31"/>
                </a:cubicBezTo>
                <a:cubicBezTo>
                  <a:pt x="150" y="27"/>
                  <a:pt x="153" y="22"/>
                  <a:pt x="156" y="17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2" y="20"/>
                  <a:pt x="149" y="24"/>
                  <a:pt x="146" y="29"/>
                </a:cubicBezTo>
                <a:cubicBezTo>
                  <a:pt x="144" y="30"/>
                  <a:pt x="143" y="32"/>
                  <a:pt x="142" y="33"/>
                </a:cubicBezTo>
                <a:cubicBezTo>
                  <a:pt x="141" y="34"/>
                  <a:pt x="141" y="34"/>
                  <a:pt x="140" y="35"/>
                </a:cubicBezTo>
                <a:cubicBezTo>
                  <a:pt x="140" y="35"/>
                  <a:pt x="139" y="35"/>
                  <a:pt x="139" y="36"/>
                </a:cubicBezTo>
                <a:cubicBezTo>
                  <a:pt x="135" y="41"/>
                  <a:pt x="132" y="47"/>
                  <a:pt x="128" y="52"/>
                </a:cubicBezTo>
                <a:cubicBezTo>
                  <a:pt x="128" y="53"/>
                  <a:pt x="128" y="53"/>
                  <a:pt x="128" y="54"/>
                </a:cubicBezTo>
                <a:close/>
                <a:moveTo>
                  <a:pt x="55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5"/>
                  <a:pt x="55" y="15"/>
                  <a:pt x="55" y="15"/>
                </a:cubicBezTo>
                <a:cubicBezTo>
                  <a:pt x="51" y="20"/>
                  <a:pt x="48" y="25"/>
                  <a:pt x="45" y="30"/>
                </a:cubicBezTo>
                <a:cubicBezTo>
                  <a:pt x="44" y="31"/>
                  <a:pt x="43" y="32"/>
                  <a:pt x="42" y="33"/>
                </a:cubicBezTo>
                <a:cubicBezTo>
                  <a:pt x="42" y="33"/>
                  <a:pt x="42" y="34"/>
                  <a:pt x="41" y="34"/>
                </a:cubicBezTo>
                <a:cubicBezTo>
                  <a:pt x="41" y="35"/>
                  <a:pt x="40" y="35"/>
                  <a:pt x="40" y="34"/>
                </a:cubicBezTo>
                <a:cubicBezTo>
                  <a:pt x="39" y="34"/>
                  <a:pt x="39" y="33"/>
                  <a:pt x="39" y="33"/>
                </a:cubicBezTo>
                <a:cubicBezTo>
                  <a:pt x="39" y="32"/>
                  <a:pt x="39" y="32"/>
                  <a:pt x="40" y="31"/>
                </a:cubicBezTo>
                <a:cubicBezTo>
                  <a:pt x="41" y="28"/>
                  <a:pt x="43" y="24"/>
                  <a:pt x="44" y="20"/>
                </a:cubicBezTo>
                <a:cubicBezTo>
                  <a:pt x="45" y="18"/>
                  <a:pt x="47" y="15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6" y="14"/>
                  <a:pt x="44" y="17"/>
                  <a:pt x="42" y="19"/>
                </a:cubicBezTo>
                <a:cubicBezTo>
                  <a:pt x="39" y="23"/>
                  <a:pt x="36" y="28"/>
                  <a:pt x="33" y="32"/>
                </a:cubicBezTo>
                <a:cubicBezTo>
                  <a:pt x="32" y="33"/>
                  <a:pt x="31" y="35"/>
                  <a:pt x="30" y="36"/>
                </a:cubicBezTo>
                <a:cubicBezTo>
                  <a:pt x="29" y="36"/>
                  <a:pt x="29" y="37"/>
                  <a:pt x="28" y="36"/>
                </a:cubicBezTo>
                <a:cubicBezTo>
                  <a:pt x="28" y="36"/>
                  <a:pt x="27" y="36"/>
                  <a:pt x="28" y="35"/>
                </a:cubicBezTo>
                <a:cubicBezTo>
                  <a:pt x="28" y="34"/>
                  <a:pt x="28" y="34"/>
                  <a:pt x="28" y="33"/>
                </a:cubicBezTo>
                <a:cubicBezTo>
                  <a:pt x="30" y="28"/>
                  <a:pt x="32" y="23"/>
                  <a:pt x="34" y="18"/>
                </a:cubicBezTo>
                <a:cubicBezTo>
                  <a:pt x="35" y="17"/>
                  <a:pt x="35" y="17"/>
                  <a:pt x="35" y="16"/>
                </a:cubicBezTo>
                <a:cubicBezTo>
                  <a:pt x="34" y="17"/>
                  <a:pt x="34" y="17"/>
                  <a:pt x="34" y="18"/>
                </a:cubicBezTo>
                <a:cubicBezTo>
                  <a:pt x="30" y="23"/>
                  <a:pt x="27" y="28"/>
                  <a:pt x="23" y="33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6"/>
                  <a:pt x="22" y="37"/>
                  <a:pt x="21" y="39"/>
                </a:cubicBezTo>
                <a:cubicBezTo>
                  <a:pt x="20" y="43"/>
                  <a:pt x="18" y="47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9" y="52"/>
                  <a:pt x="19" y="52"/>
                  <a:pt x="20" y="51"/>
                </a:cubicBezTo>
                <a:cubicBezTo>
                  <a:pt x="23" y="46"/>
                  <a:pt x="26" y="42"/>
                  <a:pt x="29" y="38"/>
                </a:cubicBezTo>
                <a:cubicBezTo>
                  <a:pt x="30" y="36"/>
                  <a:pt x="31" y="35"/>
                  <a:pt x="33" y="33"/>
                </a:cubicBezTo>
                <a:cubicBezTo>
                  <a:pt x="33" y="32"/>
                  <a:pt x="33" y="32"/>
                  <a:pt x="34" y="32"/>
                </a:cubicBezTo>
                <a:cubicBezTo>
                  <a:pt x="34" y="31"/>
                  <a:pt x="35" y="31"/>
                  <a:pt x="36" y="31"/>
                </a:cubicBezTo>
                <a:cubicBezTo>
                  <a:pt x="36" y="32"/>
                  <a:pt x="36" y="32"/>
                  <a:pt x="36" y="33"/>
                </a:cubicBezTo>
                <a:cubicBezTo>
                  <a:pt x="36" y="33"/>
                  <a:pt x="36" y="34"/>
                  <a:pt x="36" y="34"/>
                </a:cubicBezTo>
                <a:cubicBezTo>
                  <a:pt x="35" y="35"/>
                  <a:pt x="35" y="37"/>
                  <a:pt x="34" y="38"/>
                </a:cubicBezTo>
                <a:cubicBezTo>
                  <a:pt x="33" y="42"/>
                  <a:pt x="31" y="46"/>
                  <a:pt x="29" y="50"/>
                </a:cubicBezTo>
                <a:cubicBezTo>
                  <a:pt x="29" y="50"/>
                  <a:pt x="29" y="50"/>
                  <a:pt x="29" y="51"/>
                </a:cubicBezTo>
                <a:cubicBezTo>
                  <a:pt x="30" y="51"/>
                  <a:pt x="31" y="51"/>
                  <a:pt x="32" y="49"/>
                </a:cubicBezTo>
                <a:cubicBezTo>
                  <a:pt x="36" y="45"/>
                  <a:pt x="40" y="40"/>
                  <a:pt x="43" y="36"/>
                </a:cubicBezTo>
                <a:cubicBezTo>
                  <a:pt x="44" y="36"/>
                  <a:pt x="44" y="35"/>
                  <a:pt x="45" y="35"/>
                </a:cubicBezTo>
                <a:cubicBezTo>
                  <a:pt x="45" y="34"/>
                  <a:pt x="46" y="34"/>
                  <a:pt x="47" y="34"/>
                </a:cubicBezTo>
                <a:cubicBezTo>
                  <a:pt x="47" y="34"/>
                  <a:pt x="47" y="34"/>
                  <a:pt x="47" y="35"/>
                </a:cubicBezTo>
                <a:cubicBezTo>
                  <a:pt x="50" y="28"/>
                  <a:pt x="53" y="21"/>
                  <a:pt x="55" y="14"/>
                </a:cubicBezTo>
                <a:close/>
                <a:moveTo>
                  <a:pt x="167" y="133"/>
                </a:moveTo>
                <a:cubicBezTo>
                  <a:pt x="167" y="134"/>
                  <a:pt x="167" y="134"/>
                  <a:pt x="167" y="134"/>
                </a:cubicBezTo>
                <a:cubicBezTo>
                  <a:pt x="167" y="133"/>
                  <a:pt x="167" y="133"/>
                  <a:pt x="168" y="133"/>
                </a:cubicBezTo>
                <a:cubicBezTo>
                  <a:pt x="169" y="131"/>
                  <a:pt x="171" y="129"/>
                  <a:pt x="172" y="126"/>
                </a:cubicBezTo>
                <a:cubicBezTo>
                  <a:pt x="173" y="126"/>
                  <a:pt x="173" y="125"/>
                  <a:pt x="174" y="124"/>
                </a:cubicBezTo>
                <a:cubicBezTo>
                  <a:pt x="175" y="121"/>
                  <a:pt x="177" y="118"/>
                  <a:pt x="179" y="115"/>
                </a:cubicBezTo>
                <a:cubicBezTo>
                  <a:pt x="181" y="114"/>
                  <a:pt x="182" y="112"/>
                  <a:pt x="183" y="111"/>
                </a:cubicBezTo>
                <a:cubicBezTo>
                  <a:pt x="184" y="110"/>
                  <a:pt x="185" y="109"/>
                  <a:pt x="186" y="108"/>
                </a:cubicBezTo>
                <a:cubicBezTo>
                  <a:pt x="186" y="108"/>
                  <a:pt x="186" y="107"/>
                  <a:pt x="187" y="107"/>
                </a:cubicBezTo>
                <a:cubicBezTo>
                  <a:pt x="188" y="103"/>
                  <a:pt x="189" y="98"/>
                  <a:pt x="189" y="94"/>
                </a:cubicBezTo>
                <a:cubicBezTo>
                  <a:pt x="190" y="91"/>
                  <a:pt x="191" y="87"/>
                  <a:pt x="190" y="84"/>
                </a:cubicBezTo>
                <a:cubicBezTo>
                  <a:pt x="190" y="83"/>
                  <a:pt x="190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0" y="81"/>
                  <a:pt x="189" y="81"/>
                  <a:pt x="187" y="80"/>
                </a:cubicBezTo>
                <a:cubicBezTo>
                  <a:pt x="185" y="85"/>
                  <a:pt x="182" y="90"/>
                  <a:pt x="179" y="94"/>
                </a:cubicBezTo>
                <a:cubicBezTo>
                  <a:pt x="180" y="94"/>
                  <a:pt x="180" y="93"/>
                  <a:pt x="180" y="93"/>
                </a:cubicBezTo>
                <a:cubicBezTo>
                  <a:pt x="181" y="92"/>
                  <a:pt x="183" y="91"/>
                  <a:pt x="184" y="89"/>
                </a:cubicBezTo>
                <a:cubicBezTo>
                  <a:pt x="184" y="89"/>
                  <a:pt x="185" y="89"/>
                  <a:pt x="186" y="88"/>
                </a:cubicBezTo>
                <a:cubicBezTo>
                  <a:pt x="187" y="88"/>
                  <a:pt x="188" y="89"/>
                  <a:pt x="188" y="90"/>
                </a:cubicBezTo>
                <a:cubicBezTo>
                  <a:pt x="189" y="91"/>
                  <a:pt x="188" y="91"/>
                  <a:pt x="188" y="92"/>
                </a:cubicBezTo>
                <a:cubicBezTo>
                  <a:pt x="188" y="92"/>
                  <a:pt x="188" y="93"/>
                  <a:pt x="187" y="94"/>
                </a:cubicBezTo>
                <a:cubicBezTo>
                  <a:pt x="185" y="100"/>
                  <a:pt x="182" y="105"/>
                  <a:pt x="179" y="110"/>
                </a:cubicBezTo>
                <a:cubicBezTo>
                  <a:pt x="179" y="111"/>
                  <a:pt x="179" y="111"/>
                  <a:pt x="179" y="111"/>
                </a:cubicBezTo>
                <a:cubicBezTo>
                  <a:pt x="178" y="112"/>
                  <a:pt x="176" y="112"/>
                  <a:pt x="175" y="111"/>
                </a:cubicBezTo>
                <a:cubicBezTo>
                  <a:pt x="174" y="111"/>
                  <a:pt x="174" y="109"/>
                  <a:pt x="175" y="108"/>
                </a:cubicBezTo>
                <a:cubicBezTo>
                  <a:pt x="175" y="108"/>
                  <a:pt x="175" y="108"/>
                  <a:pt x="175" y="107"/>
                </a:cubicBezTo>
                <a:cubicBezTo>
                  <a:pt x="178" y="103"/>
                  <a:pt x="180" y="99"/>
                  <a:pt x="183" y="95"/>
                </a:cubicBezTo>
                <a:cubicBezTo>
                  <a:pt x="183" y="94"/>
                  <a:pt x="183" y="94"/>
                  <a:pt x="183" y="94"/>
                </a:cubicBezTo>
                <a:cubicBezTo>
                  <a:pt x="183" y="94"/>
                  <a:pt x="183" y="94"/>
                  <a:pt x="183" y="93"/>
                </a:cubicBezTo>
                <a:cubicBezTo>
                  <a:pt x="182" y="94"/>
                  <a:pt x="181" y="95"/>
                  <a:pt x="180" y="96"/>
                </a:cubicBezTo>
                <a:cubicBezTo>
                  <a:pt x="176" y="101"/>
                  <a:pt x="172" y="105"/>
                  <a:pt x="168" y="110"/>
                </a:cubicBezTo>
                <a:cubicBezTo>
                  <a:pt x="167" y="110"/>
                  <a:pt x="166" y="111"/>
                  <a:pt x="166" y="111"/>
                </a:cubicBezTo>
                <a:cubicBezTo>
                  <a:pt x="163" y="117"/>
                  <a:pt x="161" y="122"/>
                  <a:pt x="159" y="128"/>
                </a:cubicBezTo>
                <a:cubicBezTo>
                  <a:pt x="159" y="128"/>
                  <a:pt x="160" y="127"/>
                  <a:pt x="160" y="127"/>
                </a:cubicBezTo>
                <a:cubicBezTo>
                  <a:pt x="164" y="122"/>
                  <a:pt x="167" y="118"/>
                  <a:pt x="171" y="113"/>
                </a:cubicBezTo>
                <a:cubicBezTo>
                  <a:pt x="171" y="113"/>
                  <a:pt x="172" y="112"/>
                  <a:pt x="172" y="112"/>
                </a:cubicBezTo>
                <a:cubicBezTo>
                  <a:pt x="173" y="111"/>
                  <a:pt x="174" y="111"/>
                  <a:pt x="174" y="111"/>
                </a:cubicBezTo>
                <a:cubicBezTo>
                  <a:pt x="175" y="111"/>
                  <a:pt x="175" y="112"/>
                  <a:pt x="175" y="113"/>
                </a:cubicBezTo>
                <a:cubicBezTo>
                  <a:pt x="175" y="114"/>
                  <a:pt x="175" y="114"/>
                  <a:pt x="175" y="115"/>
                </a:cubicBezTo>
                <a:cubicBezTo>
                  <a:pt x="174" y="116"/>
                  <a:pt x="174" y="117"/>
                  <a:pt x="174" y="117"/>
                </a:cubicBezTo>
                <a:cubicBezTo>
                  <a:pt x="171" y="122"/>
                  <a:pt x="169" y="127"/>
                  <a:pt x="167" y="132"/>
                </a:cubicBezTo>
                <a:cubicBezTo>
                  <a:pt x="167" y="133"/>
                  <a:pt x="167" y="133"/>
                  <a:pt x="167" y="133"/>
                </a:cubicBezTo>
                <a:close/>
                <a:moveTo>
                  <a:pt x="143" y="163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4" y="163"/>
                  <a:pt x="144" y="162"/>
                </a:cubicBezTo>
                <a:cubicBezTo>
                  <a:pt x="148" y="157"/>
                  <a:pt x="153" y="151"/>
                  <a:pt x="157" y="146"/>
                </a:cubicBezTo>
                <a:cubicBezTo>
                  <a:pt x="158" y="145"/>
                  <a:pt x="159" y="145"/>
                  <a:pt x="159" y="144"/>
                </a:cubicBezTo>
                <a:cubicBezTo>
                  <a:pt x="160" y="144"/>
                  <a:pt x="161" y="143"/>
                  <a:pt x="161" y="144"/>
                </a:cubicBezTo>
                <a:cubicBezTo>
                  <a:pt x="162" y="144"/>
                  <a:pt x="162" y="145"/>
                  <a:pt x="161" y="146"/>
                </a:cubicBezTo>
                <a:cubicBezTo>
                  <a:pt x="161" y="146"/>
                  <a:pt x="160" y="147"/>
                  <a:pt x="160" y="148"/>
                </a:cubicBezTo>
                <a:cubicBezTo>
                  <a:pt x="156" y="154"/>
                  <a:pt x="153" y="160"/>
                  <a:pt x="149" y="165"/>
                </a:cubicBezTo>
                <a:cubicBezTo>
                  <a:pt x="149" y="166"/>
                  <a:pt x="149" y="166"/>
                  <a:pt x="149" y="167"/>
                </a:cubicBezTo>
                <a:cubicBezTo>
                  <a:pt x="149" y="166"/>
                  <a:pt x="149" y="166"/>
                  <a:pt x="150" y="166"/>
                </a:cubicBezTo>
                <a:cubicBezTo>
                  <a:pt x="151" y="165"/>
                  <a:pt x="152" y="163"/>
                  <a:pt x="153" y="162"/>
                </a:cubicBezTo>
                <a:cubicBezTo>
                  <a:pt x="157" y="158"/>
                  <a:pt x="160" y="153"/>
                  <a:pt x="164" y="149"/>
                </a:cubicBezTo>
                <a:cubicBezTo>
                  <a:pt x="165" y="148"/>
                  <a:pt x="165" y="148"/>
                  <a:pt x="166" y="148"/>
                </a:cubicBezTo>
                <a:cubicBezTo>
                  <a:pt x="166" y="147"/>
                  <a:pt x="167" y="147"/>
                  <a:pt x="167" y="147"/>
                </a:cubicBezTo>
                <a:cubicBezTo>
                  <a:pt x="168" y="145"/>
                  <a:pt x="168" y="143"/>
                  <a:pt x="168" y="141"/>
                </a:cubicBezTo>
                <a:cubicBezTo>
                  <a:pt x="169" y="138"/>
                  <a:pt x="169" y="136"/>
                  <a:pt x="170" y="134"/>
                </a:cubicBezTo>
                <a:cubicBezTo>
                  <a:pt x="169" y="134"/>
                  <a:pt x="169" y="135"/>
                  <a:pt x="169" y="135"/>
                </a:cubicBezTo>
                <a:cubicBezTo>
                  <a:pt x="167" y="137"/>
                  <a:pt x="166" y="138"/>
                  <a:pt x="165" y="140"/>
                </a:cubicBezTo>
                <a:cubicBezTo>
                  <a:pt x="165" y="141"/>
                  <a:pt x="164" y="141"/>
                  <a:pt x="164" y="141"/>
                </a:cubicBezTo>
                <a:cubicBezTo>
                  <a:pt x="163" y="142"/>
                  <a:pt x="163" y="142"/>
                  <a:pt x="162" y="142"/>
                </a:cubicBezTo>
                <a:cubicBezTo>
                  <a:pt x="162" y="141"/>
                  <a:pt x="162" y="141"/>
                  <a:pt x="162" y="140"/>
                </a:cubicBezTo>
                <a:cubicBezTo>
                  <a:pt x="162" y="140"/>
                  <a:pt x="162" y="139"/>
                  <a:pt x="162" y="139"/>
                </a:cubicBezTo>
                <a:cubicBezTo>
                  <a:pt x="162" y="138"/>
                  <a:pt x="163" y="137"/>
                  <a:pt x="163" y="136"/>
                </a:cubicBezTo>
                <a:cubicBezTo>
                  <a:pt x="166" y="130"/>
                  <a:pt x="169" y="123"/>
                  <a:pt x="171" y="117"/>
                </a:cubicBezTo>
                <a:cubicBezTo>
                  <a:pt x="171" y="117"/>
                  <a:pt x="172" y="116"/>
                  <a:pt x="172" y="116"/>
                </a:cubicBezTo>
                <a:cubicBezTo>
                  <a:pt x="168" y="119"/>
                  <a:pt x="153" y="139"/>
                  <a:pt x="152" y="142"/>
                </a:cubicBezTo>
                <a:cubicBezTo>
                  <a:pt x="154" y="142"/>
                  <a:pt x="154" y="143"/>
                  <a:pt x="153" y="144"/>
                </a:cubicBezTo>
                <a:cubicBezTo>
                  <a:pt x="153" y="145"/>
                  <a:pt x="152" y="146"/>
                  <a:pt x="152" y="147"/>
                </a:cubicBezTo>
                <a:cubicBezTo>
                  <a:pt x="149" y="152"/>
                  <a:pt x="146" y="157"/>
                  <a:pt x="144" y="162"/>
                </a:cubicBezTo>
                <a:cubicBezTo>
                  <a:pt x="143" y="162"/>
                  <a:pt x="143" y="163"/>
                  <a:pt x="143" y="163"/>
                </a:cubicBezTo>
                <a:close/>
                <a:moveTo>
                  <a:pt x="242" y="71"/>
                </a:moveTo>
                <a:cubicBezTo>
                  <a:pt x="236" y="86"/>
                  <a:pt x="231" y="101"/>
                  <a:pt x="227" y="116"/>
                </a:cubicBezTo>
                <a:cubicBezTo>
                  <a:pt x="228" y="116"/>
                  <a:pt x="228" y="116"/>
                  <a:pt x="228" y="116"/>
                </a:cubicBezTo>
                <a:cubicBezTo>
                  <a:pt x="230" y="116"/>
                  <a:pt x="231" y="116"/>
                  <a:pt x="233" y="117"/>
                </a:cubicBezTo>
                <a:cubicBezTo>
                  <a:pt x="234" y="117"/>
                  <a:pt x="235" y="117"/>
                  <a:pt x="236" y="116"/>
                </a:cubicBezTo>
                <a:cubicBezTo>
                  <a:pt x="236" y="116"/>
                  <a:pt x="237" y="115"/>
                  <a:pt x="237" y="115"/>
                </a:cubicBezTo>
                <a:cubicBezTo>
                  <a:pt x="237" y="111"/>
                  <a:pt x="238" y="107"/>
                  <a:pt x="238" y="103"/>
                </a:cubicBezTo>
                <a:cubicBezTo>
                  <a:pt x="240" y="93"/>
                  <a:pt x="241" y="84"/>
                  <a:pt x="243" y="74"/>
                </a:cubicBezTo>
                <a:cubicBezTo>
                  <a:pt x="243" y="73"/>
                  <a:pt x="243" y="72"/>
                  <a:pt x="243" y="71"/>
                </a:cubicBezTo>
                <a:cubicBezTo>
                  <a:pt x="243" y="71"/>
                  <a:pt x="242" y="71"/>
                  <a:pt x="242" y="71"/>
                </a:cubicBezTo>
                <a:close/>
                <a:moveTo>
                  <a:pt x="89" y="126"/>
                </a:moveTo>
                <a:cubicBezTo>
                  <a:pt x="90" y="119"/>
                  <a:pt x="91" y="113"/>
                  <a:pt x="94" y="107"/>
                </a:cubicBezTo>
                <a:cubicBezTo>
                  <a:pt x="93" y="105"/>
                  <a:pt x="93" y="104"/>
                  <a:pt x="92" y="103"/>
                </a:cubicBezTo>
                <a:cubicBezTo>
                  <a:pt x="91" y="100"/>
                  <a:pt x="91" y="97"/>
                  <a:pt x="90" y="94"/>
                </a:cubicBezTo>
                <a:cubicBezTo>
                  <a:pt x="90" y="94"/>
                  <a:pt x="90" y="94"/>
                  <a:pt x="90" y="93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9"/>
                  <a:pt x="89" y="104"/>
                  <a:pt x="88" y="108"/>
                </a:cubicBezTo>
                <a:cubicBezTo>
                  <a:pt x="88" y="110"/>
                  <a:pt x="87" y="112"/>
                  <a:pt x="87" y="113"/>
                </a:cubicBezTo>
                <a:cubicBezTo>
                  <a:pt x="87" y="114"/>
                  <a:pt x="86" y="114"/>
                  <a:pt x="86" y="114"/>
                </a:cubicBezTo>
                <a:cubicBezTo>
                  <a:pt x="85" y="114"/>
                  <a:pt x="84" y="114"/>
                  <a:pt x="84" y="113"/>
                </a:cubicBezTo>
                <a:cubicBezTo>
                  <a:pt x="84" y="113"/>
                  <a:pt x="83" y="112"/>
                  <a:pt x="83" y="111"/>
                </a:cubicBezTo>
                <a:cubicBezTo>
                  <a:pt x="82" y="108"/>
                  <a:pt x="82" y="106"/>
                  <a:pt x="81" y="104"/>
                </a:cubicBezTo>
                <a:cubicBezTo>
                  <a:pt x="81" y="102"/>
                  <a:pt x="81" y="100"/>
                  <a:pt x="80" y="97"/>
                </a:cubicBezTo>
                <a:cubicBezTo>
                  <a:pt x="80" y="98"/>
                  <a:pt x="80" y="98"/>
                  <a:pt x="80" y="99"/>
                </a:cubicBezTo>
                <a:cubicBezTo>
                  <a:pt x="79" y="102"/>
                  <a:pt x="79" y="105"/>
                  <a:pt x="79" y="109"/>
                </a:cubicBezTo>
                <a:cubicBezTo>
                  <a:pt x="78" y="112"/>
                  <a:pt x="77" y="116"/>
                  <a:pt x="77" y="120"/>
                </a:cubicBezTo>
                <a:cubicBezTo>
                  <a:pt x="76" y="121"/>
                  <a:pt x="76" y="122"/>
                  <a:pt x="75" y="123"/>
                </a:cubicBezTo>
                <a:cubicBezTo>
                  <a:pt x="75" y="125"/>
                  <a:pt x="75" y="127"/>
                  <a:pt x="76" y="129"/>
                </a:cubicBezTo>
                <a:cubicBezTo>
                  <a:pt x="77" y="129"/>
                  <a:pt x="77" y="128"/>
                  <a:pt x="78" y="128"/>
                </a:cubicBezTo>
                <a:cubicBezTo>
                  <a:pt x="79" y="128"/>
                  <a:pt x="79" y="127"/>
                  <a:pt x="79" y="127"/>
                </a:cubicBezTo>
                <a:cubicBezTo>
                  <a:pt x="79" y="126"/>
                  <a:pt x="80" y="125"/>
                  <a:pt x="80" y="124"/>
                </a:cubicBezTo>
                <a:cubicBezTo>
                  <a:pt x="80" y="121"/>
                  <a:pt x="81" y="118"/>
                  <a:pt x="82" y="116"/>
                </a:cubicBezTo>
                <a:cubicBezTo>
                  <a:pt x="82" y="115"/>
                  <a:pt x="83" y="114"/>
                  <a:pt x="83" y="114"/>
                </a:cubicBezTo>
                <a:cubicBezTo>
                  <a:pt x="84" y="114"/>
                  <a:pt x="85" y="115"/>
                  <a:pt x="85" y="116"/>
                </a:cubicBezTo>
                <a:cubicBezTo>
                  <a:pt x="85" y="118"/>
                  <a:pt x="85" y="119"/>
                  <a:pt x="86" y="121"/>
                </a:cubicBezTo>
                <a:cubicBezTo>
                  <a:pt x="86" y="123"/>
                  <a:pt x="86" y="124"/>
                  <a:pt x="86" y="126"/>
                </a:cubicBezTo>
                <a:cubicBezTo>
                  <a:pt x="87" y="126"/>
                  <a:pt x="88" y="126"/>
                  <a:pt x="89" y="126"/>
                </a:cubicBezTo>
                <a:close/>
                <a:moveTo>
                  <a:pt x="52" y="176"/>
                </a:moveTo>
                <a:cubicBezTo>
                  <a:pt x="52" y="176"/>
                  <a:pt x="52" y="176"/>
                  <a:pt x="52" y="176"/>
                </a:cubicBezTo>
                <a:cubicBezTo>
                  <a:pt x="52" y="176"/>
                  <a:pt x="52" y="175"/>
                  <a:pt x="52" y="175"/>
                </a:cubicBezTo>
                <a:cubicBezTo>
                  <a:pt x="53" y="168"/>
                  <a:pt x="53" y="161"/>
                  <a:pt x="52" y="153"/>
                </a:cubicBezTo>
                <a:cubicBezTo>
                  <a:pt x="52" y="149"/>
                  <a:pt x="52" y="145"/>
                  <a:pt x="52" y="140"/>
                </a:cubicBezTo>
                <a:cubicBezTo>
                  <a:pt x="52" y="139"/>
                  <a:pt x="52" y="138"/>
                  <a:pt x="53" y="138"/>
                </a:cubicBezTo>
                <a:cubicBezTo>
                  <a:pt x="54" y="138"/>
                  <a:pt x="54" y="139"/>
                  <a:pt x="54" y="140"/>
                </a:cubicBezTo>
                <a:cubicBezTo>
                  <a:pt x="54" y="142"/>
                  <a:pt x="54" y="143"/>
                  <a:pt x="54" y="145"/>
                </a:cubicBezTo>
                <a:cubicBezTo>
                  <a:pt x="55" y="149"/>
                  <a:pt x="55" y="153"/>
                  <a:pt x="56" y="157"/>
                </a:cubicBezTo>
                <a:cubicBezTo>
                  <a:pt x="56" y="158"/>
                  <a:pt x="56" y="158"/>
                  <a:pt x="56" y="159"/>
                </a:cubicBezTo>
                <a:cubicBezTo>
                  <a:pt x="57" y="155"/>
                  <a:pt x="59" y="142"/>
                  <a:pt x="58" y="140"/>
                </a:cubicBezTo>
                <a:cubicBezTo>
                  <a:pt x="58" y="142"/>
                  <a:pt x="58" y="143"/>
                  <a:pt x="57" y="144"/>
                </a:cubicBezTo>
                <a:cubicBezTo>
                  <a:pt x="57" y="144"/>
                  <a:pt x="57" y="145"/>
                  <a:pt x="57" y="145"/>
                </a:cubicBezTo>
                <a:cubicBezTo>
                  <a:pt x="56" y="146"/>
                  <a:pt x="55" y="146"/>
                  <a:pt x="55" y="145"/>
                </a:cubicBezTo>
                <a:cubicBezTo>
                  <a:pt x="55" y="144"/>
                  <a:pt x="55" y="144"/>
                  <a:pt x="54" y="143"/>
                </a:cubicBezTo>
                <a:cubicBezTo>
                  <a:pt x="54" y="141"/>
                  <a:pt x="54" y="139"/>
                  <a:pt x="54" y="137"/>
                </a:cubicBezTo>
                <a:cubicBezTo>
                  <a:pt x="54" y="133"/>
                  <a:pt x="54" y="129"/>
                  <a:pt x="54" y="125"/>
                </a:cubicBezTo>
                <a:cubicBezTo>
                  <a:pt x="54" y="124"/>
                  <a:pt x="54" y="124"/>
                  <a:pt x="53" y="123"/>
                </a:cubicBezTo>
                <a:cubicBezTo>
                  <a:pt x="53" y="123"/>
                  <a:pt x="52" y="123"/>
                  <a:pt x="52" y="124"/>
                </a:cubicBezTo>
                <a:cubicBezTo>
                  <a:pt x="52" y="124"/>
                  <a:pt x="52" y="125"/>
                  <a:pt x="51" y="126"/>
                </a:cubicBezTo>
                <a:cubicBezTo>
                  <a:pt x="49" y="132"/>
                  <a:pt x="48" y="138"/>
                  <a:pt x="47" y="144"/>
                </a:cubicBezTo>
                <a:cubicBezTo>
                  <a:pt x="47" y="145"/>
                  <a:pt x="47" y="146"/>
                  <a:pt x="47" y="146"/>
                </a:cubicBezTo>
                <a:cubicBezTo>
                  <a:pt x="47" y="147"/>
                  <a:pt x="47" y="148"/>
                  <a:pt x="47" y="149"/>
                </a:cubicBezTo>
                <a:cubicBezTo>
                  <a:pt x="48" y="154"/>
                  <a:pt x="49" y="159"/>
                  <a:pt x="50" y="164"/>
                </a:cubicBezTo>
                <a:cubicBezTo>
                  <a:pt x="50" y="168"/>
                  <a:pt x="51" y="171"/>
                  <a:pt x="52" y="175"/>
                </a:cubicBezTo>
                <a:cubicBezTo>
                  <a:pt x="52" y="175"/>
                  <a:pt x="52" y="176"/>
                  <a:pt x="52" y="176"/>
                </a:cubicBezTo>
                <a:close/>
                <a:moveTo>
                  <a:pt x="222" y="70"/>
                </a:moveTo>
                <a:cubicBezTo>
                  <a:pt x="223" y="70"/>
                  <a:pt x="223" y="71"/>
                  <a:pt x="223" y="72"/>
                </a:cubicBezTo>
                <a:cubicBezTo>
                  <a:pt x="223" y="73"/>
                  <a:pt x="223" y="74"/>
                  <a:pt x="223" y="74"/>
                </a:cubicBezTo>
                <a:cubicBezTo>
                  <a:pt x="223" y="77"/>
                  <a:pt x="222" y="80"/>
                  <a:pt x="222" y="83"/>
                </a:cubicBezTo>
                <a:cubicBezTo>
                  <a:pt x="222" y="89"/>
                  <a:pt x="221" y="95"/>
                  <a:pt x="220" y="100"/>
                </a:cubicBezTo>
                <a:cubicBezTo>
                  <a:pt x="220" y="101"/>
                  <a:pt x="220" y="103"/>
                  <a:pt x="220" y="104"/>
                </a:cubicBezTo>
                <a:cubicBezTo>
                  <a:pt x="223" y="96"/>
                  <a:pt x="225" y="87"/>
                  <a:pt x="227" y="79"/>
                </a:cubicBezTo>
                <a:cubicBezTo>
                  <a:pt x="226" y="79"/>
                  <a:pt x="225" y="78"/>
                  <a:pt x="225" y="77"/>
                </a:cubicBezTo>
                <a:cubicBezTo>
                  <a:pt x="225" y="77"/>
                  <a:pt x="226" y="76"/>
                  <a:pt x="226" y="76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7" y="75"/>
                  <a:pt x="228" y="75"/>
                  <a:pt x="228" y="75"/>
                </a:cubicBezTo>
                <a:cubicBezTo>
                  <a:pt x="228" y="73"/>
                  <a:pt x="229" y="72"/>
                  <a:pt x="228" y="70"/>
                </a:cubicBezTo>
                <a:cubicBezTo>
                  <a:pt x="228" y="70"/>
                  <a:pt x="228" y="69"/>
                  <a:pt x="229" y="69"/>
                </a:cubicBezTo>
                <a:cubicBezTo>
                  <a:pt x="229" y="68"/>
                  <a:pt x="230" y="68"/>
                  <a:pt x="230" y="67"/>
                </a:cubicBezTo>
                <a:cubicBezTo>
                  <a:pt x="230" y="65"/>
                  <a:pt x="231" y="65"/>
                  <a:pt x="232" y="66"/>
                </a:cubicBezTo>
                <a:cubicBezTo>
                  <a:pt x="235" y="63"/>
                  <a:pt x="239" y="62"/>
                  <a:pt x="243" y="62"/>
                </a:cubicBezTo>
                <a:cubicBezTo>
                  <a:pt x="243" y="61"/>
                  <a:pt x="244" y="60"/>
                  <a:pt x="244" y="59"/>
                </a:cubicBezTo>
                <a:cubicBezTo>
                  <a:pt x="244" y="59"/>
                  <a:pt x="244" y="58"/>
                  <a:pt x="244" y="58"/>
                </a:cubicBezTo>
                <a:cubicBezTo>
                  <a:pt x="242" y="58"/>
                  <a:pt x="240" y="58"/>
                  <a:pt x="239" y="58"/>
                </a:cubicBezTo>
                <a:cubicBezTo>
                  <a:pt x="235" y="58"/>
                  <a:pt x="232" y="60"/>
                  <a:pt x="229" y="62"/>
                </a:cubicBezTo>
                <a:cubicBezTo>
                  <a:pt x="227" y="64"/>
                  <a:pt x="225" y="67"/>
                  <a:pt x="222" y="69"/>
                </a:cubicBezTo>
                <a:cubicBezTo>
                  <a:pt x="222" y="69"/>
                  <a:pt x="222" y="69"/>
                  <a:pt x="222" y="70"/>
                </a:cubicBezTo>
                <a:close/>
                <a:moveTo>
                  <a:pt x="90" y="139"/>
                </a:moveTo>
                <a:cubicBezTo>
                  <a:pt x="92" y="139"/>
                  <a:pt x="93" y="139"/>
                  <a:pt x="95" y="139"/>
                </a:cubicBezTo>
                <a:cubicBezTo>
                  <a:pt x="98" y="139"/>
                  <a:pt x="100" y="139"/>
                  <a:pt x="103" y="140"/>
                </a:cubicBezTo>
                <a:cubicBezTo>
                  <a:pt x="105" y="141"/>
                  <a:pt x="107" y="141"/>
                  <a:pt x="109" y="142"/>
                </a:cubicBezTo>
                <a:cubicBezTo>
                  <a:pt x="112" y="143"/>
                  <a:pt x="114" y="144"/>
                  <a:pt x="115" y="146"/>
                </a:cubicBezTo>
                <a:cubicBezTo>
                  <a:pt x="119" y="149"/>
                  <a:pt x="122" y="154"/>
                  <a:pt x="124" y="158"/>
                </a:cubicBezTo>
                <a:cubicBezTo>
                  <a:pt x="124" y="159"/>
                  <a:pt x="124" y="160"/>
                  <a:pt x="124" y="160"/>
                </a:cubicBezTo>
                <a:cubicBezTo>
                  <a:pt x="124" y="162"/>
                  <a:pt x="125" y="164"/>
                  <a:pt x="125" y="166"/>
                </a:cubicBezTo>
                <a:cubicBezTo>
                  <a:pt x="125" y="170"/>
                  <a:pt x="125" y="175"/>
                  <a:pt x="126" y="179"/>
                </a:cubicBezTo>
                <a:cubicBezTo>
                  <a:pt x="126" y="179"/>
                  <a:pt x="126" y="180"/>
                  <a:pt x="126" y="180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6" y="179"/>
                  <a:pt x="126" y="179"/>
                  <a:pt x="126" y="179"/>
                </a:cubicBezTo>
                <a:cubicBezTo>
                  <a:pt x="127" y="177"/>
                  <a:pt x="128" y="175"/>
                  <a:pt x="128" y="173"/>
                </a:cubicBezTo>
                <a:cubicBezTo>
                  <a:pt x="129" y="171"/>
                  <a:pt x="129" y="170"/>
                  <a:pt x="129" y="169"/>
                </a:cubicBezTo>
                <a:cubicBezTo>
                  <a:pt x="129" y="166"/>
                  <a:pt x="129" y="164"/>
                  <a:pt x="129" y="162"/>
                </a:cubicBezTo>
                <a:cubicBezTo>
                  <a:pt x="128" y="158"/>
                  <a:pt x="126" y="154"/>
                  <a:pt x="124" y="150"/>
                </a:cubicBezTo>
                <a:cubicBezTo>
                  <a:pt x="121" y="146"/>
                  <a:pt x="118" y="143"/>
                  <a:pt x="113" y="141"/>
                </a:cubicBezTo>
                <a:cubicBezTo>
                  <a:pt x="112" y="141"/>
                  <a:pt x="110" y="140"/>
                  <a:pt x="108" y="139"/>
                </a:cubicBezTo>
                <a:cubicBezTo>
                  <a:pt x="104" y="138"/>
                  <a:pt x="100" y="138"/>
                  <a:pt x="95" y="138"/>
                </a:cubicBezTo>
                <a:cubicBezTo>
                  <a:pt x="94" y="138"/>
                  <a:pt x="92" y="138"/>
                  <a:pt x="90" y="139"/>
                </a:cubicBezTo>
                <a:close/>
                <a:moveTo>
                  <a:pt x="139" y="150"/>
                </a:moveTo>
                <a:cubicBezTo>
                  <a:pt x="139" y="150"/>
                  <a:pt x="140" y="150"/>
                  <a:pt x="140" y="150"/>
                </a:cubicBezTo>
                <a:cubicBezTo>
                  <a:pt x="141" y="148"/>
                  <a:pt x="142" y="146"/>
                  <a:pt x="144" y="144"/>
                </a:cubicBezTo>
                <a:cubicBezTo>
                  <a:pt x="144" y="144"/>
                  <a:pt x="144" y="144"/>
                  <a:pt x="144" y="143"/>
                </a:cubicBezTo>
                <a:cubicBezTo>
                  <a:pt x="143" y="141"/>
                  <a:pt x="144" y="140"/>
                  <a:pt x="146" y="140"/>
                </a:cubicBezTo>
                <a:cubicBezTo>
                  <a:pt x="147" y="140"/>
                  <a:pt x="147" y="140"/>
                  <a:pt x="148" y="141"/>
                </a:cubicBezTo>
                <a:cubicBezTo>
                  <a:pt x="148" y="142"/>
                  <a:pt x="148" y="143"/>
                  <a:pt x="148" y="143"/>
                </a:cubicBezTo>
                <a:cubicBezTo>
                  <a:pt x="147" y="144"/>
                  <a:pt x="146" y="145"/>
                  <a:pt x="145" y="147"/>
                </a:cubicBezTo>
                <a:cubicBezTo>
                  <a:pt x="144" y="148"/>
                  <a:pt x="143" y="150"/>
                  <a:pt x="142" y="152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2" y="151"/>
                  <a:pt x="142" y="151"/>
                  <a:pt x="143" y="151"/>
                </a:cubicBezTo>
                <a:cubicBezTo>
                  <a:pt x="144" y="150"/>
                  <a:pt x="145" y="149"/>
                  <a:pt x="146" y="147"/>
                </a:cubicBezTo>
                <a:cubicBezTo>
                  <a:pt x="147" y="146"/>
                  <a:pt x="148" y="146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0"/>
                  <a:pt x="152" y="136"/>
                  <a:pt x="154" y="133"/>
                </a:cubicBezTo>
                <a:cubicBezTo>
                  <a:pt x="157" y="127"/>
                  <a:pt x="160" y="120"/>
                  <a:pt x="162" y="114"/>
                </a:cubicBezTo>
                <a:cubicBezTo>
                  <a:pt x="162" y="114"/>
                  <a:pt x="162" y="113"/>
                  <a:pt x="163" y="113"/>
                </a:cubicBezTo>
                <a:cubicBezTo>
                  <a:pt x="162" y="113"/>
                  <a:pt x="162" y="113"/>
                  <a:pt x="162" y="114"/>
                </a:cubicBezTo>
                <a:cubicBezTo>
                  <a:pt x="159" y="116"/>
                  <a:pt x="157" y="119"/>
                  <a:pt x="155" y="122"/>
                </a:cubicBezTo>
                <a:cubicBezTo>
                  <a:pt x="150" y="128"/>
                  <a:pt x="145" y="135"/>
                  <a:pt x="141" y="142"/>
                </a:cubicBezTo>
                <a:cubicBezTo>
                  <a:pt x="141" y="142"/>
                  <a:pt x="140" y="143"/>
                  <a:pt x="139" y="144"/>
                </a:cubicBezTo>
                <a:cubicBezTo>
                  <a:pt x="139" y="144"/>
                  <a:pt x="139" y="145"/>
                  <a:pt x="139" y="145"/>
                </a:cubicBezTo>
                <a:cubicBezTo>
                  <a:pt x="139" y="147"/>
                  <a:pt x="139" y="149"/>
                  <a:pt x="139" y="150"/>
                </a:cubicBezTo>
                <a:close/>
                <a:moveTo>
                  <a:pt x="174" y="167"/>
                </a:moveTo>
                <a:cubicBezTo>
                  <a:pt x="172" y="169"/>
                  <a:pt x="170" y="170"/>
                  <a:pt x="168" y="172"/>
                </a:cubicBezTo>
                <a:cubicBezTo>
                  <a:pt x="167" y="174"/>
                  <a:pt x="165" y="176"/>
                  <a:pt x="163" y="178"/>
                </a:cubicBezTo>
                <a:cubicBezTo>
                  <a:pt x="163" y="178"/>
                  <a:pt x="162" y="179"/>
                  <a:pt x="162" y="179"/>
                </a:cubicBezTo>
                <a:cubicBezTo>
                  <a:pt x="161" y="180"/>
                  <a:pt x="161" y="180"/>
                  <a:pt x="160" y="180"/>
                </a:cubicBezTo>
                <a:cubicBezTo>
                  <a:pt x="160" y="179"/>
                  <a:pt x="160" y="179"/>
                  <a:pt x="160" y="178"/>
                </a:cubicBezTo>
                <a:cubicBezTo>
                  <a:pt x="160" y="177"/>
                  <a:pt x="160" y="176"/>
                  <a:pt x="161" y="176"/>
                </a:cubicBezTo>
                <a:cubicBezTo>
                  <a:pt x="163" y="172"/>
                  <a:pt x="164" y="169"/>
                  <a:pt x="166" y="165"/>
                </a:cubicBezTo>
                <a:cubicBezTo>
                  <a:pt x="167" y="164"/>
                  <a:pt x="167" y="163"/>
                  <a:pt x="167" y="162"/>
                </a:cubicBezTo>
                <a:cubicBezTo>
                  <a:pt x="166" y="162"/>
                  <a:pt x="166" y="162"/>
                  <a:pt x="166" y="163"/>
                </a:cubicBezTo>
                <a:cubicBezTo>
                  <a:pt x="161" y="168"/>
                  <a:pt x="156" y="174"/>
                  <a:pt x="151" y="180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1" y="181"/>
                  <a:pt x="151" y="181"/>
                  <a:pt x="151" y="181"/>
                </a:cubicBezTo>
                <a:cubicBezTo>
                  <a:pt x="151" y="181"/>
                  <a:pt x="152" y="181"/>
                  <a:pt x="152" y="181"/>
                </a:cubicBezTo>
                <a:cubicBezTo>
                  <a:pt x="156" y="181"/>
                  <a:pt x="159" y="181"/>
                  <a:pt x="163" y="181"/>
                </a:cubicBezTo>
                <a:cubicBezTo>
                  <a:pt x="164" y="181"/>
                  <a:pt x="165" y="181"/>
                  <a:pt x="166" y="183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7" y="183"/>
                  <a:pt x="168" y="183"/>
                  <a:pt x="169" y="182"/>
                </a:cubicBezTo>
                <a:cubicBezTo>
                  <a:pt x="169" y="181"/>
                  <a:pt x="170" y="181"/>
                  <a:pt x="170" y="180"/>
                </a:cubicBezTo>
                <a:cubicBezTo>
                  <a:pt x="171" y="176"/>
                  <a:pt x="173" y="173"/>
                  <a:pt x="174" y="170"/>
                </a:cubicBezTo>
                <a:cubicBezTo>
                  <a:pt x="174" y="170"/>
                  <a:pt x="174" y="169"/>
                  <a:pt x="174" y="169"/>
                </a:cubicBezTo>
                <a:cubicBezTo>
                  <a:pt x="174" y="168"/>
                  <a:pt x="174" y="168"/>
                  <a:pt x="174" y="167"/>
                </a:cubicBezTo>
                <a:close/>
                <a:moveTo>
                  <a:pt x="8" y="120"/>
                </a:moveTo>
                <a:cubicBezTo>
                  <a:pt x="8" y="120"/>
                  <a:pt x="8" y="121"/>
                  <a:pt x="8" y="121"/>
                </a:cubicBezTo>
                <a:cubicBezTo>
                  <a:pt x="8" y="124"/>
                  <a:pt x="8" y="127"/>
                  <a:pt x="8" y="129"/>
                </a:cubicBezTo>
                <a:cubicBezTo>
                  <a:pt x="8" y="136"/>
                  <a:pt x="8" y="143"/>
                  <a:pt x="9" y="150"/>
                </a:cubicBezTo>
                <a:cubicBezTo>
                  <a:pt x="9" y="158"/>
                  <a:pt x="9" y="166"/>
                  <a:pt x="10" y="174"/>
                </a:cubicBezTo>
                <a:cubicBezTo>
                  <a:pt x="10" y="175"/>
                  <a:pt x="10" y="176"/>
                  <a:pt x="10" y="178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1" y="171"/>
                  <a:pt x="12" y="166"/>
                  <a:pt x="13" y="160"/>
                </a:cubicBezTo>
                <a:cubicBezTo>
                  <a:pt x="14" y="156"/>
                  <a:pt x="14" y="152"/>
                  <a:pt x="14" y="149"/>
                </a:cubicBezTo>
                <a:cubicBezTo>
                  <a:pt x="14" y="148"/>
                  <a:pt x="15" y="148"/>
                  <a:pt x="15" y="147"/>
                </a:cubicBezTo>
                <a:cubicBezTo>
                  <a:pt x="15" y="147"/>
                  <a:pt x="15" y="146"/>
                  <a:pt x="15" y="146"/>
                </a:cubicBezTo>
                <a:cubicBezTo>
                  <a:pt x="15" y="144"/>
                  <a:pt x="15" y="142"/>
                  <a:pt x="15" y="140"/>
                </a:cubicBezTo>
                <a:cubicBezTo>
                  <a:pt x="15" y="139"/>
                  <a:pt x="15" y="137"/>
                  <a:pt x="15" y="136"/>
                </a:cubicBezTo>
                <a:cubicBezTo>
                  <a:pt x="15" y="136"/>
                  <a:pt x="15" y="137"/>
                  <a:pt x="15" y="137"/>
                </a:cubicBezTo>
                <a:cubicBezTo>
                  <a:pt x="15" y="138"/>
                  <a:pt x="15" y="139"/>
                  <a:pt x="15" y="140"/>
                </a:cubicBezTo>
                <a:cubicBezTo>
                  <a:pt x="14" y="146"/>
                  <a:pt x="13" y="152"/>
                  <a:pt x="12" y="159"/>
                </a:cubicBezTo>
                <a:cubicBezTo>
                  <a:pt x="12" y="159"/>
                  <a:pt x="12" y="159"/>
                  <a:pt x="12" y="159"/>
                </a:cubicBezTo>
                <a:cubicBezTo>
                  <a:pt x="12" y="160"/>
                  <a:pt x="12" y="160"/>
                  <a:pt x="11" y="160"/>
                </a:cubicBezTo>
                <a:cubicBezTo>
                  <a:pt x="11" y="160"/>
                  <a:pt x="10" y="160"/>
                  <a:pt x="10" y="159"/>
                </a:cubicBezTo>
                <a:cubicBezTo>
                  <a:pt x="10" y="158"/>
                  <a:pt x="10" y="158"/>
                  <a:pt x="10" y="157"/>
                </a:cubicBezTo>
                <a:cubicBezTo>
                  <a:pt x="10" y="154"/>
                  <a:pt x="10" y="150"/>
                  <a:pt x="11" y="146"/>
                </a:cubicBezTo>
                <a:cubicBezTo>
                  <a:pt x="11" y="141"/>
                  <a:pt x="11" y="135"/>
                  <a:pt x="11" y="130"/>
                </a:cubicBezTo>
                <a:cubicBezTo>
                  <a:pt x="11" y="128"/>
                  <a:pt x="11" y="127"/>
                  <a:pt x="11" y="125"/>
                </a:cubicBezTo>
                <a:cubicBezTo>
                  <a:pt x="11" y="124"/>
                  <a:pt x="12" y="124"/>
                  <a:pt x="13" y="123"/>
                </a:cubicBezTo>
                <a:cubicBezTo>
                  <a:pt x="13" y="123"/>
                  <a:pt x="13" y="123"/>
                  <a:pt x="14" y="123"/>
                </a:cubicBezTo>
                <a:cubicBezTo>
                  <a:pt x="13" y="122"/>
                  <a:pt x="9" y="120"/>
                  <a:pt x="8" y="120"/>
                </a:cubicBezTo>
                <a:close/>
                <a:moveTo>
                  <a:pt x="220" y="75"/>
                </a:moveTo>
                <a:cubicBezTo>
                  <a:pt x="216" y="87"/>
                  <a:pt x="213" y="98"/>
                  <a:pt x="209" y="110"/>
                </a:cubicBezTo>
                <a:cubicBezTo>
                  <a:pt x="210" y="110"/>
                  <a:pt x="211" y="110"/>
                  <a:pt x="212" y="111"/>
                </a:cubicBezTo>
                <a:cubicBezTo>
                  <a:pt x="212" y="111"/>
                  <a:pt x="212" y="111"/>
                  <a:pt x="213" y="111"/>
                </a:cubicBezTo>
                <a:cubicBezTo>
                  <a:pt x="214" y="112"/>
                  <a:pt x="215" y="112"/>
                  <a:pt x="216" y="112"/>
                </a:cubicBezTo>
                <a:cubicBezTo>
                  <a:pt x="217" y="113"/>
                  <a:pt x="217" y="112"/>
                  <a:pt x="217" y="112"/>
                </a:cubicBezTo>
                <a:cubicBezTo>
                  <a:pt x="218" y="100"/>
                  <a:pt x="220" y="88"/>
                  <a:pt x="220" y="75"/>
                </a:cubicBezTo>
                <a:close/>
                <a:moveTo>
                  <a:pt x="30" y="172"/>
                </a:moveTo>
                <a:cubicBezTo>
                  <a:pt x="30" y="172"/>
                  <a:pt x="30" y="172"/>
                  <a:pt x="30" y="172"/>
                </a:cubicBezTo>
                <a:cubicBezTo>
                  <a:pt x="30" y="172"/>
                  <a:pt x="30" y="171"/>
                  <a:pt x="30" y="170"/>
                </a:cubicBezTo>
                <a:cubicBezTo>
                  <a:pt x="31" y="166"/>
                  <a:pt x="32" y="162"/>
                  <a:pt x="33" y="158"/>
                </a:cubicBezTo>
                <a:cubicBezTo>
                  <a:pt x="34" y="152"/>
                  <a:pt x="35" y="146"/>
                  <a:pt x="35" y="140"/>
                </a:cubicBezTo>
                <a:cubicBezTo>
                  <a:pt x="35" y="140"/>
                  <a:pt x="35" y="139"/>
                  <a:pt x="35" y="139"/>
                </a:cubicBezTo>
                <a:cubicBezTo>
                  <a:pt x="35" y="135"/>
                  <a:pt x="35" y="131"/>
                  <a:pt x="35" y="127"/>
                </a:cubicBezTo>
                <a:cubicBezTo>
                  <a:pt x="35" y="127"/>
                  <a:pt x="35" y="127"/>
                  <a:pt x="35" y="126"/>
                </a:cubicBezTo>
                <a:cubicBezTo>
                  <a:pt x="34" y="126"/>
                  <a:pt x="34" y="127"/>
                  <a:pt x="34" y="127"/>
                </a:cubicBezTo>
                <a:cubicBezTo>
                  <a:pt x="34" y="129"/>
                  <a:pt x="33" y="131"/>
                  <a:pt x="32" y="133"/>
                </a:cubicBezTo>
                <a:cubicBezTo>
                  <a:pt x="31" y="138"/>
                  <a:pt x="29" y="143"/>
                  <a:pt x="28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1"/>
                  <a:pt x="29" y="151"/>
                  <a:pt x="29" y="152"/>
                </a:cubicBezTo>
                <a:cubicBezTo>
                  <a:pt x="29" y="153"/>
                  <a:pt x="29" y="155"/>
                  <a:pt x="29" y="156"/>
                </a:cubicBezTo>
                <a:cubicBezTo>
                  <a:pt x="29" y="161"/>
                  <a:pt x="29" y="165"/>
                  <a:pt x="29" y="170"/>
                </a:cubicBezTo>
                <a:cubicBezTo>
                  <a:pt x="30" y="171"/>
                  <a:pt x="30" y="172"/>
                  <a:pt x="30" y="172"/>
                </a:cubicBezTo>
                <a:close/>
                <a:moveTo>
                  <a:pt x="138" y="33"/>
                </a:moveTo>
                <a:cubicBezTo>
                  <a:pt x="138" y="33"/>
                  <a:pt x="138" y="32"/>
                  <a:pt x="138" y="32"/>
                </a:cubicBezTo>
                <a:cubicBezTo>
                  <a:pt x="136" y="34"/>
                  <a:pt x="135" y="36"/>
                  <a:pt x="133" y="38"/>
                </a:cubicBezTo>
                <a:cubicBezTo>
                  <a:pt x="132" y="39"/>
                  <a:pt x="132" y="40"/>
                  <a:pt x="131" y="40"/>
                </a:cubicBezTo>
                <a:cubicBezTo>
                  <a:pt x="128" y="48"/>
                  <a:pt x="123" y="54"/>
                  <a:pt x="116" y="59"/>
                </a:cubicBezTo>
                <a:cubicBezTo>
                  <a:pt x="115" y="59"/>
                  <a:pt x="115" y="60"/>
                  <a:pt x="114" y="60"/>
                </a:cubicBezTo>
                <a:cubicBezTo>
                  <a:pt x="114" y="60"/>
                  <a:pt x="113" y="61"/>
                  <a:pt x="113" y="61"/>
                </a:cubicBezTo>
                <a:cubicBezTo>
                  <a:pt x="112" y="61"/>
                  <a:pt x="112" y="61"/>
                  <a:pt x="111" y="61"/>
                </a:cubicBezTo>
                <a:cubicBezTo>
                  <a:pt x="110" y="62"/>
                  <a:pt x="108" y="63"/>
                  <a:pt x="107" y="63"/>
                </a:cubicBezTo>
                <a:cubicBezTo>
                  <a:pt x="106" y="63"/>
                  <a:pt x="106" y="64"/>
                  <a:pt x="106" y="64"/>
                </a:cubicBezTo>
                <a:cubicBezTo>
                  <a:pt x="103" y="66"/>
                  <a:pt x="101" y="67"/>
                  <a:pt x="99" y="70"/>
                </a:cubicBezTo>
                <a:cubicBezTo>
                  <a:pt x="99" y="70"/>
                  <a:pt x="98" y="70"/>
                  <a:pt x="98" y="71"/>
                </a:cubicBezTo>
                <a:cubicBezTo>
                  <a:pt x="99" y="71"/>
                  <a:pt x="100" y="71"/>
                  <a:pt x="100" y="71"/>
                </a:cubicBezTo>
                <a:cubicBezTo>
                  <a:pt x="101" y="70"/>
                  <a:pt x="103" y="70"/>
                  <a:pt x="104" y="70"/>
                </a:cubicBezTo>
                <a:cubicBezTo>
                  <a:pt x="109" y="68"/>
                  <a:pt x="114" y="65"/>
                  <a:pt x="119" y="63"/>
                </a:cubicBezTo>
                <a:cubicBezTo>
                  <a:pt x="120" y="63"/>
                  <a:pt x="121" y="62"/>
                  <a:pt x="122" y="62"/>
                </a:cubicBezTo>
                <a:cubicBezTo>
                  <a:pt x="121" y="61"/>
                  <a:pt x="121" y="60"/>
                  <a:pt x="122" y="59"/>
                </a:cubicBezTo>
                <a:cubicBezTo>
                  <a:pt x="122" y="58"/>
                  <a:pt x="123" y="57"/>
                  <a:pt x="123" y="56"/>
                </a:cubicBezTo>
                <a:cubicBezTo>
                  <a:pt x="128" y="49"/>
                  <a:pt x="133" y="41"/>
                  <a:pt x="138" y="34"/>
                </a:cubicBezTo>
                <a:cubicBezTo>
                  <a:pt x="138" y="33"/>
                  <a:pt x="138" y="33"/>
                  <a:pt x="138" y="33"/>
                </a:cubicBezTo>
                <a:close/>
                <a:moveTo>
                  <a:pt x="42" y="130"/>
                </a:moveTo>
                <a:cubicBezTo>
                  <a:pt x="42" y="130"/>
                  <a:pt x="42" y="130"/>
                  <a:pt x="42" y="130"/>
                </a:cubicBezTo>
                <a:cubicBezTo>
                  <a:pt x="42" y="130"/>
                  <a:pt x="42" y="131"/>
                  <a:pt x="42" y="131"/>
                </a:cubicBezTo>
                <a:cubicBezTo>
                  <a:pt x="41" y="136"/>
                  <a:pt x="39" y="141"/>
                  <a:pt x="38" y="146"/>
                </a:cubicBezTo>
                <a:cubicBezTo>
                  <a:pt x="38" y="146"/>
                  <a:pt x="38" y="147"/>
                  <a:pt x="38" y="148"/>
                </a:cubicBezTo>
                <a:cubicBezTo>
                  <a:pt x="38" y="155"/>
                  <a:pt x="39" y="162"/>
                  <a:pt x="39" y="169"/>
                </a:cubicBezTo>
                <a:cubicBezTo>
                  <a:pt x="39" y="170"/>
                  <a:pt x="39" y="172"/>
                  <a:pt x="40" y="173"/>
                </a:cubicBezTo>
                <a:cubicBezTo>
                  <a:pt x="40" y="174"/>
                  <a:pt x="40" y="174"/>
                  <a:pt x="41" y="174"/>
                </a:cubicBezTo>
                <a:cubicBezTo>
                  <a:pt x="41" y="174"/>
                  <a:pt x="41" y="173"/>
                  <a:pt x="41" y="173"/>
                </a:cubicBezTo>
                <a:cubicBezTo>
                  <a:pt x="41" y="169"/>
                  <a:pt x="42" y="165"/>
                  <a:pt x="42" y="161"/>
                </a:cubicBezTo>
                <a:cubicBezTo>
                  <a:pt x="43" y="156"/>
                  <a:pt x="43" y="152"/>
                  <a:pt x="43" y="147"/>
                </a:cubicBezTo>
                <a:cubicBezTo>
                  <a:pt x="43" y="142"/>
                  <a:pt x="43" y="138"/>
                  <a:pt x="43" y="134"/>
                </a:cubicBezTo>
                <a:cubicBezTo>
                  <a:pt x="43" y="133"/>
                  <a:pt x="43" y="131"/>
                  <a:pt x="42" y="130"/>
                </a:cubicBezTo>
                <a:close/>
                <a:moveTo>
                  <a:pt x="25" y="131"/>
                </a:moveTo>
                <a:cubicBezTo>
                  <a:pt x="25" y="131"/>
                  <a:pt x="25" y="131"/>
                  <a:pt x="25" y="131"/>
                </a:cubicBezTo>
                <a:cubicBezTo>
                  <a:pt x="23" y="138"/>
                  <a:pt x="21" y="146"/>
                  <a:pt x="19" y="154"/>
                </a:cubicBezTo>
                <a:cubicBezTo>
                  <a:pt x="19" y="155"/>
                  <a:pt x="20" y="156"/>
                  <a:pt x="20" y="157"/>
                </a:cubicBezTo>
                <a:cubicBezTo>
                  <a:pt x="20" y="158"/>
                  <a:pt x="20" y="159"/>
                  <a:pt x="20" y="160"/>
                </a:cubicBezTo>
                <a:cubicBezTo>
                  <a:pt x="20" y="164"/>
                  <a:pt x="20" y="169"/>
                  <a:pt x="20" y="173"/>
                </a:cubicBezTo>
                <a:cubicBezTo>
                  <a:pt x="20" y="174"/>
                  <a:pt x="20" y="174"/>
                  <a:pt x="20" y="175"/>
                </a:cubicBezTo>
                <a:cubicBezTo>
                  <a:pt x="21" y="175"/>
                  <a:pt x="21" y="175"/>
                  <a:pt x="21" y="175"/>
                </a:cubicBezTo>
                <a:cubicBezTo>
                  <a:pt x="22" y="173"/>
                  <a:pt x="22" y="172"/>
                  <a:pt x="22" y="171"/>
                </a:cubicBezTo>
                <a:cubicBezTo>
                  <a:pt x="23" y="166"/>
                  <a:pt x="24" y="161"/>
                  <a:pt x="25" y="156"/>
                </a:cubicBezTo>
                <a:cubicBezTo>
                  <a:pt x="25" y="156"/>
                  <a:pt x="25" y="155"/>
                  <a:pt x="24" y="155"/>
                </a:cubicBezTo>
                <a:cubicBezTo>
                  <a:pt x="24" y="154"/>
                  <a:pt x="24" y="154"/>
                  <a:pt x="24" y="153"/>
                </a:cubicBezTo>
                <a:cubicBezTo>
                  <a:pt x="25" y="148"/>
                  <a:pt x="25" y="143"/>
                  <a:pt x="25" y="139"/>
                </a:cubicBezTo>
                <a:cubicBezTo>
                  <a:pt x="25" y="136"/>
                  <a:pt x="25" y="133"/>
                  <a:pt x="25" y="131"/>
                </a:cubicBezTo>
                <a:close/>
                <a:moveTo>
                  <a:pt x="98" y="125"/>
                </a:moveTo>
                <a:cubicBezTo>
                  <a:pt x="98" y="125"/>
                  <a:pt x="98" y="125"/>
                  <a:pt x="99" y="125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100" y="119"/>
                  <a:pt x="102" y="114"/>
                  <a:pt x="103" y="108"/>
                </a:cubicBezTo>
                <a:cubicBezTo>
                  <a:pt x="104" y="108"/>
                  <a:pt x="104" y="107"/>
                  <a:pt x="103" y="106"/>
                </a:cubicBezTo>
                <a:cubicBezTo>
                  <a:pt x="103" y="106"/>
                  <a:pt x="103" y="106"/>
                  <a:pt x="103" y="105"/>
                </a:cubicBezTo>
                <a:cubicBezTo>
                  <a:pt x="103" y="100"/>
                  <a:pt x="102" y="96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1" y="90"/>
                  <a:pt x="100" y="90"/>
                  <a:pt x="99" y="90"/>
                </a:cubicBezTo>
                <a:cubicBezTo>
                  <a:pt x="99" y="93"/>
                  <a:pt x="99" y="95"/>
                  <a:pt x="98" y="98"/>
                </a:cubicBezTo>
                <a:cubicBezTo>
                  <a:pt x="98" y="100"/>
                  <a:pt x="97" y="102"/>
                  <a:pt x="97" y="105"/>
                </a:cubicBezTo>
                <a:cubicBezTo>
                  <a:pt x="97" y="105"/>
                  <a:pt x="97" y="106"/>
                  <a:pt x="97" y="107"/>
                </a:cubicBezTo>
                <a:cubicBezTo>
                  <a:pt x="97" y="107"/>
                  <a:pt x="97" y="108"/>
                  <a:pt x="97" y="109"/>
                </a:cubicBezTo>
                <a:cubicBezTo>
                  <a:pt x="98" y="112"/>
                  <a:pt x="98" y="116"/>
                  <a:pt x="98" y="119"/>
                </a:cubicBezTo>
                <a:cubicBezTo>
                  <a:pt x="98" y="121"/>
                  <a:pt x="98" y="123"/>
                  <a:pt x="98" y="125"/>
                </a:cubicBez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24" y="16"/>
                  <a:pt x="24" y="16"/>
                  <a:pt x="24" y="17"/>
                </a:cubicBezTo>
                <a:cubicBezTo>
                  <a:pt x="22" y="20"/>
                  <a:pt x="19" y="23"/>
                  <a:pt x="17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9"/>
                  <a:pt x="16" y="29"/>
                  <a:pt x="15" y="30"/>
                </a:cubicBezTo>
                <a:cubicBezTo>
                  <a:pt x="12" y="36"/>
                  <a:pt x="10" y="44"/>
                  <a:pt x="9" y="51"/>
                </a:cubicBezTo>
                <a:cubicBezTo>
                  <a:pt x="8" y="51"/>
                  <a:pt x="8" y="51"/>
                  <a:pt x="8" y="52"/>
                </a:cubicBezTo>
                <a:cubicBezTo>
                  <a:pt x="9" y="51"/>
                  <a:pt x="9" y="51"/>
                  <a:pt x="10" y="51"/>
                </a:cubicBezTo>
                <a:cubicBezTo>
                  <a:pt x="12" y="48"/>
                  <a:pt x="14" y="45"/>
                  <a:pt x="16" y="41"/>
                </a:cubicBezTo>
                <a:cubicBezTo>
                  <a:pt x="17" y="40"/>
                  <a:pt x="17" y="38"/>
                  <a:pt x="18" y="37"/>
                </a:cubicBezTo>
                <a:cubicBezTo>
                  <a:pt x="20" y="31"/>
                  <a:pt x="22" y="25"/>
                  <a:pt x="24" y="19"/>
                </a:cubicBezTo>
                <a:cubicBezTo>
                  <a:pt x="24" y="18"/>
                  <a:pt x="25" y="17"/>
                  <a:pt x="25" y="16"/>
                </a:cubicBezTo>
                <a:close/>
                <a:moveTo>
                  <a:pt x="97" y="73"/>
                </a:moveTo>
                <a:cubicBezTo>
                  <a:pt x="96" y="73"/>
                  <a:pt x="96" y="74"/>
                  <a:pt x="96" y="74"/>
                </a:cubicBezTo>
                <a:cubicBezTo>
                  <a:pt x="95" y="79"/>
                  <a:pt x="94" y="84"/>
                  <a:pt x="93" y="88"/>
                </a:cubicBezTo>
                <a:cubicBezTo>
                  <a:pt x="93" y="89"/>
                  <a:pt x="93" y="89"/>
                  <a:pt x="92" y="90"/>
                </a:cubicBezTo>
                <a:cubicBezTo>
                  <a:pt x="91" y="91"/>
                  <a:pt x="92" y="91"/>
                  <a:pt x="92" y="92"/>
                </a:cubicBezTo>
                <a:cubicBezTo>
                  <a:pt x="92" y="93"/>
                  <a:pt x="92" y="93"/>
                  <a:pt x="92" y="94"/>
                </a:cubicBezTo>
                <a:cubicBezTo>
                  <a:pt x="93" y="97"/>
                  <a:pt x="94" y="99"/>
                  <a:pt x="94" y="102"/>
                </a:cubicBezTo>
                <a:cubicBezTo>
                  <a:pt x="94" y="103"/>
                  <a:pt x="95" y="103"/>
                  <a:pt x="95" y="103"/>
                </a:cubicBezTo>
                <a:cubicBezTo>
                  <a:pt x="95" y="103"/>
                  <a:pt x="95" y="102"/>
                  <a:pt x="95" y="102"/>
                </a:cubicBezTo>
                <a:cubicBezTo>
                  <a:pt x="96" y="96"/>
                  <a:pt x="97" y="91"/>
                  <a:pt x="98" y="85"/>
                </a:cubicBezTo>
                <a:cubicBezTo>
                  <a:pt x="98" y="83"/>
                  <a:pt x="98" y="81"/>
                  <a:pt x="98" y="80"/>
                </a:cubicBezTo>
                <a:cubicBezTo>
                  <a:pt x="99" y="79"/>
                  <a:pt x="99" y="78"/>
                  <a:pt x="100" y="78"/>
                </a:cubicBezTo>
                <a:cubicBezTo>
                  <a:pt x="100" y="78"/>
                  <a:pt x="100" y="77"/>
                  <a:pt x="101" y="77"/>
                </a:cubicBezTo>
                <a:cubicBezTo>
                  <a:pt x="103" y="75"/>
                  <a:pt x="106" y="73"/>
                  <a:pt x="108" y="71"/>
                </a:cubicBezTo>
                <a:cubicBezTo>
                  <a:pt x="108" y="71"/>
                  <a:pt x="109" y="71"/>
                  <a:pt x="109" y="70"/>
                </a:cubicBezTo>
                <a:cubicBezTo>
                  <a:pt x="107" y="71"/>
                  <a:pt x="106" y="71"/>
                  <a:pt x="105" y="72"/>
                </a:cubicBezTo>
                <a:cubicBezTo>
                  <a:pt x="102" y="73"/>
                  <a:pt x="100" y="74"/>
                  <a:pt x="97" y="73"/>
                </a:cubicBezTo>
                <a:close/>
                <a:moveTo>
                  <a:pt x="254" y="74"/>
                </a:moveTo>
                <a:cubicBezTo>
                  <a:pt x="250" y="87"/>
                  <a:pt x="248" y="100"/>
                  <a:pt x="246" y="114"/>
                </a:cubicBezTo>
                <a:cubicBezTo>
                  <a:pt x="247" y="114"/>
                  <a:pt x="247" y="113"/>
                  <a:pt x="247" y="113"/>
                </a:cubicBezTo>
                <a:cubicBezTo>
                  <a:pt x="248" y="109"/>
                  <a:pt x="249" y="105"/>
                  <a:pt x="250" y="102"/>
                </a:cubicBezTo>
                <a:cubicBezTo>
                  <a:pt x="253" y="94"/>
                  <a:pt x="255" y="87"/>
                  <a:pt x="257" y="80"/>
                </a:cubicBezTo>
                <a:cubicBezTo>
                  <a:pt x="257" y="79"/>
                  <a:pt x="258" y="78"/>
                  <a:pt x="258" y="77"/>
                </a:cubicBezTo>
                <a:cubicBezTo>
                  <a:pt x="258" y="77"/>
                  <a:pt x="258" y="77"/>
                  <a:pt x="258" y="76"/>
                </a:cubicBezTo>
                <a:cubicBezTo>
                  <a:pt x="257" y="76"/>
                  <a:pt x="257" y="76"/>
                  <a:pt x="256" y="76"/>
                </a:cubicBezTo>
                <a:cubicBezTo>
                  <a:pt x="256" y="75"/>
                  <a:pt x="255" y="74"/>
                  <a:pt x="254" y="74"/>
                </a:cubicBezTo>
                <a:close/>
                <a:moveTo>
                  <a:pt x="175" y="70"/>
                </a:moveTo>
                <a:cubicBezTo>
                  <a:pt x="171" y="77"/>
                  <a:pt x="166" y="83"/>
                  <a:pt x="162" y="89"/>
                </a:cubicBezTo>
                <a:cubicBezTo>
                  <a:pt x="162" y="89"/>
                  <a:pt x="162" y="89"/>
                  <a:pt x="163" y="89"/>
                </a:cubicBezTo>
                <a:cubicBezTo>
                  <a:pt x="166" y="85"/>
                  <a:pt x="170" y="82"/>
                  <a:pt x="173" y="79"/>
                </a:cubicBezTo>
                <a:cubicBezTo>
                  <a:pt x="174" y="78"/>
                  <a:pt x="175" y="78"/>
                  <a:pt x="175" y="77"/>
                </a:cubicBezTo>
                <a:cubicBezTo>
                  <a:pt x="176" y="77"/>
                  <a:pt x="177" y="77"/>
                  <a:pt x="177" y="77"/>
                </a:cubicBezTo>
                <a:cubicBezTo>
                  <a:pt x="178" y="78"/>
                  <a:pt x="178" y="78"/>
                  <a:pt x="178" y="79"/>
                </a:cubicBezTo>
                <a:cubicBezTo>
                  <a:pt x="177" y="80"/>
                  <a:pt x="177" y="81"/>
                  <a:pt x="176" y="81"/>
                </a:cubicBezTo>
                <a:cubicBezTo>
                  <a:pt x="174" y="85"/>
                  <a:pt x="172" y="88"/>
                  <a:pt x="170" y="92"/>
                </a:cubicBezTo>
                <a:cubicBezTo>
                  <a:pt x="170" y="92"/>
                  <a:pt x="169" y="93"/>
                  <a:pt x="169" y="93"/>
                </a:cubicBezTo>
                <a:cubicBezTo>
                  <a:pt x="174" y="88"/>
                  <a:pt x="179" y="83"/>
                  <a:pt x="185" y="79"/>
                </a:cubicBezTo>
                <a:cubicBezTo>
                  <a:pt x="181" y="76"/>
                  <a:pt x="178" y="73"/>
                  <a:pt x="175" y="70"/>
                </a:cubicBezTo>
                <a:close/>
                <a:moveTo>
                  <a:pt x="138" y="141"/>
                </a:moveTo>
                <a:cubicBezTo>
                  <a:pt x="141" y="134"/>
                  <a:pt x="145" y="127"/>
                  <a:pt x="148" y="120"/>
                </a:cubicBezTo>
                <a:cubicBezTo>
                  <a:pt x="141" y="128"/>
                  <a:pt x="136" y="137"/>
                  <a:pt x="130" y="145"/>
                </a:cubicBezTo>
                <a:cubicBezTo>
                  <a:pt x="131" y="147"/>
                  <a:pt x="133" y="149"/>
                  <a:pt x="133" y="151"/>
                </a:cubicBezTo>
                <a:cubicBezTo>
                  <a:pt x="134" y="153"/>
                  <a:pt x="135" y="155"/>
                  <a:pt x="135" y="157"/>
                </a:cubicBezTo>
                <a:cubicBezTo>
                  <a:pt x="136" y="156"/>
                  <a:pt x="137" y="155"/>
                  <a:pt x="137" y="154"/>
                </a:cubicBezTo>
                <a:cubicBezTo>
                  <a:pt x="138" y="154"/>
                  <a:pt x="138" y="153"/>
                  <a:pt x="138" y="153"/>
                </a:cubicBezTo>
                <a:cubicBezTo>
                  <a:pt x="137" y="150"/>
                  <a:pt x="136" y="146"/>
                  <a:pt x="135" y="143"/>
                </a:cubicBezTo>
                <a:cubicBezTo>
                  <a:pt x="135" y="143"/>
                  <a:pt x="135" y="143"/>
                  <a:pt x="135" y="142"/>
                </a:cubicBezTo>
                <a:cubicBezTo>
                  <a:pt x="135" y="142"/>
                  <a:pt x="136" y="141"/>
                  <a:pt x="137" y="141"/>
                </a:cubicBezTo>
                <a:cubicBezTo>
                  <a:pt x="137" y="141"/>
                  <a:pt x="138" y="141"/>
                  <a:pt x="138" y="141"/>
                </a:cubicBezTo>
                <a:close/>
                <a:moveTo>
                  <a:pt x="239" y="72"/>
                </a:moveTo>
                <a:cubicBezTo>
                  <a:pt x="236" y="72"/>
                  <a:pt x="234" y="73"/>
                  <a:pt x="232" y="75"/>
                </a:cubicBezTo>
                <a:cubicBezTo>
                  <a:pt x="232" y="75"/>
                  <a:pt x="231" y="76"/>
                  <a:pt x="231" y="76"/>
                </a:cubicBezTo>
                <a:cubicBezTo>
                  <a:pt x="230" y="87"/>
                  <a:pt x="228" y="97"/>
                  <a:pt x="226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30" y="97"/>
                  <a:pt x="234" y="84"/>
                  <a:pt x="239" y="72"/>
                </a:cubicBezTo>
                <a:close/>
                <a:moveTo>
                  <a:pt x="78" y="97"/>
                </a:moveTo>
                <a:cubicBezTo>
                  <a:pt x="78" y="96"/>
                  <a:pt x="78" y="96"/>
                  <a:pt x="78" y="95"/>
                </a:cubicBezTo>
                <a:cubicBezTo>
                  <a:pt x="78" y="94"/>
                  <a:pt x="78" y="93"/>
                  <a:pt x="79" y="92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90"/>
                  <a:pt x="79" y="90"/>
                  <a:pt x="80" y="90"/>
                </a:cubicBezTo>
                <a:cubicBezTo>
                  <a:pt x="81" y="90"/>
                  <a:pt x="81" y="90"/>
                  <a:pt x="81" y="91"/>
                </a:cubicBezTo>
                <a:cubicBezTo>
                  <a:pt x="81" y="91"/>
                  <a:pt x="82" y="91"/>
                  <a:pt x="82" y="92"/>
                </a:cubicBezTo>
                <a:cubicBezTo>
                  <a:pt x="82" y="94"/>
                  <a:pt x="82" y="96"/>
                  <a:pt x="83" y="98"/>
                </a:cubicBezTo>
                <a:cubicBezTo>
                  <a:pt x="83" y="101"/>
                  <a:pt x="84" y="105"/>
                  <a:pt x="85" y="109"/>
                </a:cubicBezTo>
                <a:cubicBezTo>
                  <a:pt x="85" y="109"/>
                  <a:pt x="85" y="110"/>
                  <a:pt x="85" y="110"/>
                </a:cubicBezTo>
                <a:cubicBezTo>
                  <a:pt x="85" y="110"/>
                  <a:pt x="85" y="110"/>
                  <a:pt x="86" y="110"/>
                </a:cubicBezTo>
                <a:cubicBezTo>
                  <a:pt x="86" y="108"/>
                  <a:pt x="86" y="105"/>
                  <a:pt x="86" y="103"/>
                </a:cubicBezTo>
                <a:cubicBezTo>
                  <a:pt x="85" y="103"/>
                  <a:pt x="85" y="102"/>
                  <a:pt x="85" y="101"/>
                </a:cubicBezTo>
                <a:cubicBezTo>
                  <a:pt x="84" y="100"/>
                  <a:pt x="84" y="99"/>
                  <a:pt x="84" y="99"/>
                </a:cubicBezTo>
                <a:cubicBezTo>
                  <a:pt x="84" y="95"/>
                  <a:pt x="83" y="91"/>
                  <a:pt x="83" y="87"/>
                </a:cubicBezTo>
                <a:cubicBezTo>
                  <a:pt x="83" y="84"/>
                  <a:pt x="83" y="82"/>
                  <a:pt x="82" y="79"/>
                </a:cubicBezTo>
                <a:cubicBezTo>
                  <a:pt x="82" y="79"/>
                  <a:pt x="82" y="79"/>
                  <a:pt x="82" y="78"/>
                </a:cubicBezTo>
                <a:cubicBezTo>
                  <a:pt x="81" y="80"/>
                  <a:pt x="80" y="81"/>
                  <a:pt x="79" y="82"/>
                </a:cubicBezTo>
                <a:cubicBezTo>
                  <a:pt x="78" y="83"/>
                  <a:pt x="77" y="84"/>
                  <a:pt x="75" y="83"/>
                </a:cubicBezTo>
                <a:cubicBezTo>
                  <a:pt x="75" y="85"/>
                  <a:pt x="75" y="86"/>
                  <a:pt x="75" y="88"/>
                </a:cubicBezTo>
                <a:cubicBezTo>
                  <a:pt x="76" y="89"/>
                  <a:pt x="76" y="90"/>
                  <a:pt x="76" y="91"/>
                </a:cubicBezTo>
                <a:cubicBezTo>
                  <a:pt x="77" y="93"/>
                  <a:pt x="77" y="95"/>
                  <a:pt x="78" y="97"/>
                </a:cubicBezTo>
                <a:close/>
                <a:moveTo>
                  <a:pt x="219" y="72"/>
                </a:moveTo>
                <a:cubicBezTo>
                  <a:pt x="216" y="75"/>
                  <a:pt x="212" y="77"/>
                  <a:pt x="209" y="79"/>
                </a:cubicBezTo>
                <a:cubicBezTo>
                  <a:pt x="210" y="80"/>
                  <a:pt x="210" y="81"/>
                  <a:pt x="210" y="82"/>
                </a:cubicBezTo>
                <a:cubicBezTo>
                  <a:pt x="210" y="84"/>
                  <a:pt x="210" y="85"/>
                  <a:pt x="209" y="86"/>
                </a:cubicBezTo>
                <a:cubicBezTo>
                  <a:pt x="209" y="92"/>
                  <a:pt x="209" y="98"/>
                  <a:pt x="208" y="104"/>
                </a:cubicBezTo>
                <a:cubicBezTo>
                  <a:pt x="208" y="104"/>
                  <a:pt x="208" y="104"/>
                  <a:pt x="208" y="105"/>
                </a:cubicBezTo>
                <a:cubicBezTo>
                  <a:pt x="212" y="94"/>
                  <a:pt x="215" y="83"/>
                  <a:pt x="219" y="72"/>
                </a:cubicBezTo>
                <a:close/>
                <a:moveTo>
                  <a:pt x="245" y="71"/>
                </a:moveTo>
                <a:cubicBezTo>
                  <a:pt x="243" y="83"/>
                  <a:pt x="241" y="94"/>
                  <a:pt x="240" y="106"/>
                </a:cubicBezTo>
                <a:cubicBezTo>
                  <a:pt x="244" y="95"/>
                  <a:pt x="247" y="84"/>
                  <a:pt x="251" y="72"/>
                </a:cubicBezTo>
                <a:cubicBezTo>
                  <a:pt x="249" y="72"/>
                  <a:pt x="247" y="72"/>
                  <a:pt x="245" y="71"/>
                </a:cubicBezTo>
                <a:close/>
                <a:moveTo>
                  <a:pt x="206" y="81"/>
                </a:moveTo>
                <a:cubicBezTo>
                  <a:pt x="202" y="82"/>
                  <a:pt x="202" y="83"/>
                  <a:pt x="194" y="82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84"/>
                  <a:pt x="195" y="84"/>
                  <a:pt x="194" y="85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2" y="92"/>
                  <a:pt x="191" y="99"/>
                  <a:pt x="189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0" y="105"/>
                  <a:pt x="190" y="105"/>
                  <a:pt x="190" y="104"/>
                </a:cubicBezTo>
                <a:cubicBezTo>
                  <a:pt x="192" y="99"/>
                  <a:pt x="194" y="93"/>
                  <a:pt x="196" y="87"/>
                </a:cubicBezTo>
                <a:cubicBezTo>
                  <a:pt x="196" y="87"/>
                  <a:pt x="197" y="86"/>
                  <a:pt x="197" y="86"/>
                </a:cubicBezTo>
                <a:cubicBezTo>
                  <a:pt x="197" y="86"/>
                  <a:pt x="197" y="85"/>
                  <a:pt x="197" y="85"/>
                </a:cubicBezTo>
                <a:cubicBezTo>
                  <a:pt x="198" y="85"/>
                  <a:pt x="198" y="84"/>
                  <a:pt x="199" y="84"/>
                </a:cubicBezTo>
                <a:cubicBezTo>
                  <a:pt x="200" y="84"/>
                  <a:pt x="200" y="85"/>
                  <a:pt x="200" y="86"/>
                </a:cubicBezTo>
                <a:cubicBezTo>
                  <a:pt x="200" y="87"/>
                  <a:pt x="201" y="88"/>
                  <a:pt x="200" y="89"/>
                </a:cubicBezTo>
                <a:cubicBezTo>
                  <a:pt x="200" y="92"/>
                  <a:pt x="200" y="95"/>
                  <a:pt x="200" y="98"/>
                </a:cubicBezTo>
                <a:cubicBezTo>
                  <a:pt x="199" y="100"/>
                  <a:pt x="199" y="102"/>
                  <a:pt x="199" y="104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201" y="96"/>
                  <a:pt x="204" y="89"/>
                  <a:pt x="206" y="81"/>
                </a:cubicBezTo>
                <a:close/>
                <a:moveTo>
                  <a:pt x="56" y="71"/>
                </a:moveTo>
                <a:cubicBezTo>
                  <a:pt x="63" y="82"/>
                  <a:pt x="64" y="93"/>
                  <a:pt x="61" y="105"/>
                </a:cubicBezTo>
                <a:cubicBezTo>
                  <a:pt x="62" y="104"/>
                  <a:pt x="62" y="103"/>
                  <a:pt x="63" y="101"/>
                </a:cubicBezTo>
                <a:cubicBezTo>
                  <a:pt x="65" y="98"/>
                  <a:pt x="65" y="94"/>
                  <a:pt x="66" y="89"/>
                </a:cubicBezTo>
                <a:cubicBezTo>
                  <a:pt x="66" y="85"/>
                  <a:pt x="65" y="80"/>
                  <a:pt x="63" y="76"/>
                </a:cubicBezTo>
                <a:cubicBezTo>
                  <a:pt x="61" y="74"/>
                  <a:pt x="59" y="73"/>
                  <a:pt x="56" y="71"/>
                </a:cubicBezTo>
                <a:close/>
                <a:moveTo>
                  <a:pt x="86" y="57"/>
                </a:moveTo>
                <a:cubicBezTo>
                  <a:pt x="85" y="59"/>
                  <a:pt x="85" y="61"/>
                  <a:pt x="84" y="63"/>
                </a:cubicBezTo>
                <a:cubicBezTo>
                  <a:pt x="83" y="65"/>
                  <a:pt x="82" y="67"/>
                  <a:pt x="82" y="70"/>
                </a:cubicBezTo>
                <a:cubicBezTo>
                  <a:pt x="81" y="70"/>
                  <a:pt x="81" y="70"/>
                  <a:pt x="81" y="71"/>
                </a:cubicBezTo>
                <a:cubicBezTo>
                  <a:pt x="82" y="72"/>
                  <a:pt x="82" y="73"/>
                  <a:pt x="83" y="73"/>
                </a:cubicBezTo>
                <a:cubicBezTo>
                  <a:pt x="86" y="70"/>
                  <a:pt x="90" y="66"/>
                  <a:pt x="94" y="62"/>
                </a:cubicBezTo>
                <a:cubicBezTo>
                  <a:pt x="93" y="60"/>
                  <a:pt x="93" y="60"/>
                  <a:pt x="94" y="59"/>
                </a:cubicBezTo>
                <a:cubicBezTo>
                  <a:pt x="94" y="58"/>
                  <a:pt x="95" y="58"/>
                  <a:pt x="96" y="57"/>
                </a:cubicBezTo>
                <a:cubicBezTo>
                  <a:pt x="94" y="57"/>
                  <a:pt x="92" y="58"/>
                  <a:pt x="91" y="58"/>
                </a:cubicBezTo>
                <a:cubicBezTo>
                  <a:pt x="89" y="58"/>
                  <a:pt x="88" y="57"/>
                  <a:pt x="86" y="57"/>
                </a:cubicBezTo>
                <a:close/>
                <a:moveTo>
                  <a:pt x="42" y="49"/>
                </a:moveTo>
                <a:cubicBezTo>
                  <a:pt x="44" y="49"/>
                  <a:pt x="46" y="49"/>
                  <a:pt x="47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51" y="46"/>
                  <a:pt x="51" y="46"/>
                  <a:pt x="52" y="42"/>
                </a:cubicBezTo>
                <a:cubicBezTo>
                  <a:pt x="54" y="38"/>
                  <a:pt x="55" y="35"/>
                  <a:pt x="56" y="31"/>
                </a:cubicBezTo>
                <a:cubicBezTo>
                  <a:pt x="56" y="30"/>
                  <a:pt x="57" y="30"/>
                  <a:pt x="56" y="29"/>
                </a:cubicBezTo>
                <a:cubicBezTo>
                  <a:pt x="56" y="30"/>
                  <a:pt x="55" y="30"/>
                  <a:pt x="55" y="31"/>
                </a:cubicBezTo>
                <a:cubicBezTo>
                  <a:pt x="53" y="33"/>
                  <a:pt x="51" y="35"/>
                  <a:pt x="49" y="37"/>
                </a:cubicBezTo>
                <a:cubicBezTo>
                  <a:pt x="49" y="38"/>
                  <a:pt x="48" y="39"/>
                  <a:pt x="47" y="38"/>
                </a:cubicBezTo>
                <a:cubicBezTo>
                  <a:pt x="45" y="42"/>
                  <a:pt x="44" y="45"/>
                  <a:pt x="42" y="49"/>
                </a:cubicBezTo>
                <a:close/>
                <a:moveTo>
                  <a:pt x="70" y="83"/>
                </a:moveTo>
                <a:cubicBezTo>
                  <a:pt x="70" y="84"/>
                  <a:pt x="70" y="85"/>
                  <a:pt x="70" y="86"/>
                </a:cubicBezTo>
                <a:cubicBezTo>
                  <a:pt x="70" y="90"/>
                  <a:pt x="69" y="93"/>
                  <a:pt x="68" y="97"/>
                </a:cubicBezTo>
                <a:cubicBezTo>
                  <a:pt x="67" y="100"/>
                  <a:pt x="65" y="103"/>
                  <a:pt x="63" y="106"/>
                </a:cubicBezTo>
                <a:cubicBezTo>
                  <a:pt x="61" y="110"/>
                  <a:pt x="58" y="113"/>
                  <a:pt x="55" y="116"/>
                </a:cubicBezTo>
                <a:cubicBezTo>
                  <a:pt x="54" y="116"/>
                  <a:pt x="54" y="117"/>
                  <a:pt x="53" y="117"/>
                </a:cubicBezTo>
                <a:cubicBezTo>
                  <a:pt x="54" y="118"/>
                  <a:pt x="55" y="118"/>
                  <a:pt x="55" y="119"/>
                </a:cubicBezTo>
                <a:cubicBezTo>
                  <a:pt x="56" y="118"/>
                  <a:pt x="56" y="118"/>
                  <a:pt x="57" y="118"/>
                </a:cubicBezTo>
                <a:cubicBezTo>
                  <a:pt x="59" y="116"/>
                  <a:pt x="61" y="114"/>
                  <a:pt x="63" y="112"/>
                </a:cubicBezTo>
                <a:cubicBezTo>
                  <a:pt x="65" y="110"/>
                  <a:pt x="66" y="108"/>
                  <a:pt x="68" y="105"/>
                </a:cubicBezTo>
                <a:cubicBezTo>
                  <a:pt x="68" y="105"/>
                  <a:pt x="68" y="104"/>
                  <a:pt x="68" y="103"/>
                </a:cubicBezTo>
                <a:cubicBezTo>
                  <a:pt x="69" y="102"/>
                  <a:pt x="69" y="101"/>
                  <a:pt x="70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5"/>
                  <a:pt x="71" y="92"/>
                  <a:pt x="71" y="89"/>
                </a:cubicBezTo>
                <a:cubicBezTo>
                  <a:pt x="71" y="87"/>
                  <a:pt x="71" y="85"/>
                  <a:pt x="70" y="83"/>
                </a:cubicBezTo>
                <a:close/>
                <a:moveTo>
                  <a:pt x="129" y="78"/>
                </a:moveTo>
                <a:cubicBezTo>
                  <a:pt x="129" y="78"/>
                  <a:pt x="129" y="78"/>
                  <a:pt x="129" y="78"/>
                </a:cubicBezTo>
                <a:cubicBezTo>
                  <a:pt x="125" y="80"/>
                  <a:pt x="121" y="82"/>
                  <a:pt x="117" y="84"/>
                </a:cubicBezTo>
                <a:cubicBezTo>
                  <a:pt x="113" y="86"/>
                  <a:pt x="109" y="88"/>
                  <a:pt x="105" y="90"/>
                </a:cubicBezTo>
                <a:cubicBezTo>
                  <a:pt x="106" y="92"/>
                  <a:pt x="106" y="94"/>
                  <a:pt x="107" y="97"/>
                </a:cubicBezTo>
                <a:cubicBezTo>
                  <a:pt x="107" y="97"/>
                  <a:pt x="129" y="78"/>
                  <a:pt x="129" y="78"/>
                </a:cubicBezTo>
                <a:close/>
                <a:moveTo>
                  <a:pt x="8" y="11"/>
                </a:moveTo>
                <a:cubicBezTo>
                  <a:pt x="7" y="11"/>
                  <a:pt x="6" y="12"/>
                  <a:pt x="6" y="13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20"/>
                  <a:pt x="6" y="24"/>
                  <a:pt x="7" y="29"/>
                </a:cubicBezTo>
                <a:cubicBezTo>
                  <a:pt x="7" y="34"/>
                  <a:pt x="7" y="38"/>
                  <a:pt x="7" y="43"/>
                </a:cubicBezTo>
                <a:cubicBezTo>
                  <a:pt x="7" y="43"/>
                  <a:pt x="8" y="43"/>
                  <a:pt x="8" y="44"/>
                </a:cubicBezTo>
                <a:cubicBezTo>
                  <a:pt x="8" y="44"/>
                  <a:pt x="8" y="43"/>
                  <a:pt x="8" y="43"/>
                </a:cubicBezTo>
                <a:cubicBezTo>
                  <a:pt x="9" y="40"/>
                  <a:pt x="10" y="37"/>
                  <a:pt x="11" y="34"/>
                </a:cubicBezTo>
                <a:cubicBezTo>
                  <a:pt x="12" y="32"/>
                  <a:pt x="12" y="29"/>
                  <a:pt x="12" y="27"/>
                </a:cubicBezTo>
                <a:cubicBezTo>
                  <a:pt x="12" y="26"/>
                  <a:pt x="12" y="26"/>
                  <a:pt x="13" y="26"/>
                </a:cubicBezTo>
                <a:cubicBezTo>
                  <a:pt x="14" y="25"/>
                  <a:pt x="13" y="23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12" y="25"/>
                  <a:pt x="11" y="26"/>
                  <a:pt x="10" y="28"/>
                </a:cubicBezTo>
                <a:cubicBezTo>
                  <a:pt x="10" y="28"/>
                  <a:pt x="10" y="29"/>
                  <a:pt x="9" y="29"/>
                </a:cubicBezTo>
                <a:cubicBezTo>
                  <a:pt x="9" y="29"/>
                  <a:pt x="9" y="29"/>
                  <a:pt x="8" y="29"/>
                </a:cubicBezTo>
                <a:cubicBezTo>
                  <a:pt x="8" y="29"/>
                  <a:pt x="7" y="29"/>
                  <a:pt x="7" y="28"/>
                </a:cubicBezTo>
                <a:cubicBezTo>
                  <a:pt x="7" y="27"/>
                  <a:pt x="7" y="27"/>
                  <a:pt x="8" y="26"/>
                </a:cubicBezTo>
                <a:cubicBezTo>
                  <a:pt x="8" y="22"/>
                  <a:pt x="8" y="18"/>
                  <a:pt x="9" y="13"/>
                </a:cubicBezTo>
                <a:cubicBezTo>
                  <a:pt x="9" y="13"/>
                  <a:pt x="9" y="12"/>
                  <a:pt x="8" y="11"/>
                </a:cubicBezTo>
                <a:close/>
                <a:moveTo>
                  <a:pt x="211" y="116"/>
                </a:moveTo>
                <a:cubicBezTo>
                  <a:pt x="213" y="118"/>
                  <a:pt x="216" y="121"/>
                  <a:pt x="219" y="123"/>
                </a:cubicBezTo>
                <a:cubicBezTo>
                  <a:pt x="222" y="125"/>
                  <a:pt x="224" y="127"/>
                  <a:pt x="228" y="128"/>
                </a:cubicBezTo>
                <a:cubicBezTo>
                  <a:pt x="227" y="127"/>
                  <a:pt x="227" y="125"/>
                  <a:pt x="227" y="124"/>
                </a:cubicBezTo>
                <a:cubicBezTo>
                  <a:pt x="227" y="123"/>
                  <a:pt x="226" y="123"/>
                  <a:pt x="225" y="122"/>
                </a:cubicBezTo>
                <a:cubicBezTo>
                  <a:pt x="225" y="122"/>
                  <a:pt x="225" y="123"/>
                  <a:pt x="225" y="123"/>
                </a:cubicBezTo>
                <a:cubicBezTo>
                  <a:pt x="224" y="124"/>
                  <a:pt x="224" y="124"/>
                  <a:pt x="223" y="124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2" y="122"/>
                  <a:pt x="222" y="121"/>
                  <a:pt x="222" y="120"/>
                </a:cubicBezTo>
                <a:cubicBezTo>
                  <a:pt x="223" y="119"/>
                  <a:pt x="223" y="118"/>
                  <a:pt x="223" y="116"/>
                </a:cubicBezTo>
                <a:cubicBezTo>
                  <a:pt x="219" y="115"/>
                  <a:pt x="215" y="114"/>
                  <a:pt x="211" y="114"/>
                </a:cubicBezTo>
                <a:cubicBezTo>
                  <a:pt x="211" y="115"/>
                  <a:pt x="211" y="115"/>
                  <a:pt x="211" y="116"/>
                </a:cubicBezTo>
                <a:close/>
                <a:moveTo>
                  <a:pt x="99" y="133"/>
                </a:moveTo>
                <a:cubicBezTo>
                  <a:pt x="99" y="133"/>
                  <a:pt x="99" y="133"/>
                  <a:pt x="100" y="133"/>
                </a:cubicBezTo>
                <a:cubicBezTo>
                  <a:pt x="100" y="133"/>
                  <a:pt x="101" y="133"/>
                  <a:pt x="101" y="133"/>
                </a:cubicBezTo>
                <a:cubicBezTo>
                  <a:pt x="105" y="134"/>
                  <a:pt x="108" y="135"/>
                  <a:pt x="112" y="137"/>
                </a:cubicBezTo>
                <a:cubicBezTo>
                  <a:pt x="114" y="138"/>
                  <a:pt x="123" y="144"/>
                  <a:pt x="125" y="146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128" y="149"/>
                  <a:pt x="131" y="153"/>
                  <a:pt x="132" y="158"/>
                </a:cubicBezTo>
                <a:cubicBezTo>
                  <a:pt x="132" y="159"/>
                  <a:pt x="132" y="160"/>
                  <a:pt x="133" y="161"/>
                </a:cubicBezTo>
                <a:cubicBezTo>
                  <a:pt x="133" y="156"/>
                  <a:pt x="132" y="152"/>
                  <a:pt x="130" y="149"/>
                </a:cubicBezTo>
                <a:cubicBezTo>
                  <a:pt x="129" y="147"/>
                  <a:pt x="128" y="146"/>
                  <a:pt x="127" y="144"/>
                </a:cubicBezTo>
                <a:cubicBezTo>
                  <a:pt x="125" y="142"/>
                  <a:pt x="122" y="140"/>
                  <a:pt x="120" y="138"/>
                </a:cubicBezTo>
                <a:cubicBezTo>
                  <a:pt x="114" y="134"/>
                  <a:pt x="107" y="133"/>
                  <a:pt x="99" y="133"/>
                </a:cubicBezTo>
                <a:close/>
                <a:moveTo>
                  <a:pt x="24" y="126"/>
                </a:moveTo>
                <a:cubicBezTo>
                  <a:pt x="21" y="125"/>
                  <a:pt x="18" y="124"/>
                  <a:pt x="15" y="123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6" y="125"/>
                  <a:pt x="17" y="125"/>
                  <a:pt x="17" y="125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7"/>
                  <a:pt x="17" y="127"/>
                  <a:pt x="17" y="128"/>
                </a:cubicBezTo>
                <a:cubicBezTo>
                  <a:pt x="18" y="133"/>
                  <a:pt x="18" y="139"/>
                  <a:pt x="18" y="145"/>
                </a:cubicBezTo>
                <a:cubicBezTo>
                  <a:pt x="18" y="145"/>
                  <a:pt x="18" y="146"/>
                  <a:pt x="18" y="146"/>
                </a:cubicBezTo>
                <a:cubicBezTo>
                  <a:pt x="18" y="146"/>
                  <a:pt x="18" y="147"/>
                  <a:pt x="18" y="147"/>
                </a:cubicBezTo>
                <a:cubicBezTo>
                  <a:pt x="20" y="140"/>
                  <a:pt x="22" y="133"/>
                  <a:pt x="24" y="126"/>
                </a:cubicBezTo>
                <a:close/>
                <a:moveTo>
                  <a:pt x="126" y="11"/>
                </a:moveTo>
                <a:cubicBezTo>
                  <a:pt x="127" y="10"/>
                  <a:pt x="127" y="10"/>
                  <a:pt x="128" y="9"/>
                </a:cubicBezTo>
                <a:cubicBezTo>
                  <a:pt x="128" y="9"/>
                  <a:pt x="129" y="8"/>
                  <a:pt x="130" y="7"/>
                </a:cubicBezTo>
                <a:cubicBezTo>
                  <a:pt x="131" y="6"/>
                  <a:pt x="131" y="6"/>
                  <a:pt x="132" y="6"/>
                </a:cubicBezTo>
                <a:cubicBezTo>
                  <a:pt x="132" y="7"/>
                  <a:pt x="133" y="7"/>
                  <a:pt x="132" y="8"/>
                </a:cubicBezTo>
                <a:cubicBezTo>
                  <a:pt x="132" y="9"/>
                  <a:pt x="132" y="10"/>
                  <a:pt x="132" y="10"/>
                </a:cubicBezTo>
                <a:cubicBezTo>
                  <a:pt x="132" y="11"/>
                  <a:pt x="132" y="12"/>
                  <a:pt x="132" y="12"/>
                </a:cubicBezTo>
                <a:cubicBezTo>
                  <a:pt x="132" y="13"/>
                  <a:pt x="133" y="14"/>
                  <a:pt x="133" y="15"/>
                </a:cubicBezTo>
                <a:cubicBezTo>
                  <a:pt x="136" y="12"/>
                  <a:pt x="139" y="9"/>
                  <a:pt x="142" y="5"/>
                </a:cubicBezTo>
                <a:cubicBezTo>
                  <a:pt x="140" y="5"/>
                  <a:pt x="124" y="5"/>
                  <a:pt x="121" y="5"/>
                </a:cubicBezTo>
                <a:cubicBezTo>
                  <a:pt x="121" y="6"/>
                  <a:pt x="122" y="6"/>
                  <a:pt x="122" y="6"/>
                </a:cubicBezTo>
                <a:cubicBezTo>
                  <a:pt x="123" y="6"/>
                  <a:pt x="124" y="6"/>
                  <a:pt x="124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6" y="9"/>
                </a:cubicBezTo>
                <a:cubicBezTo>
                  <a:pt x="126" y="10"/>
                  <a:pt x="126" y="10"/>
                  <a:pt x="126" y="11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5" y="25"/>
                  <a:pt x="45" y="25"/>
                  <a:pt x="45" y="24"/>
                </a:cubicBezTo>
                <a:cubicBezTo>
                  <a:pt x="49" y="20"/>
                  <a:pt x="52" y="15"/>
                  <a:pt x="55" y="11"/>
                </a:cubicBezTo>
                <a:cubicBezTo>
                  <a:pt x="55" y="10"/>
                  <a:pt x="56" y="9"/>
                  <a:pt x="56" y="9"/>
                </a:cubicBezTo>
                <a:cubicBezTo>
                  <a:pt x="57" y="8"/>
                  <a:pt x="57" y="8"/>
                  <a:pt x="58" y="8"/>
                </a:cubicBezTo>
                <a:cubicBezTo>
                  <a:pt x="59" y="8"/>
                  <a:pt x="59" y="9"/>
                  <a:pt x="59" y="10"/>
                </a:cubicBezTo>
                <a:cubicBezTo>
                  <a:pt x="59" y="10"/>
                  <a:pt x="59" y="11"/>
                  <a:pt x="59" y="11"/>
                </a:cubicBezTo>
                <a:cubicBezTo>
                  <a:pt x="58" y="13"/>
                  <a:pt x="58" y="14"/>
                  <a:pt x="57" y="16"/>
                </a:cubicBezTo>
                <a:cubicBezTo>
                  <a:pt x="55" y="21"/>
                  <a:pt x="53" y="26"/>
                  <a:pt x="51" y="31"/>
                </a:cubicBezTo>
                <a:cubicBezTo>
                  <a:pt x="51" y="31"/>
                  <a:pt x="51" y="32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3" y="30"/>
                  <a:pt x="55" y="28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6" y="22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17"/>
                  <a:pt x="59" y="14"/>
                  <a:pt x="60" y="11"/>
                </a:cubicBezTo>
                <a:cubicBezTo>
                  <a:pt x="60" y="9"/>
                  <a:pt x="61" y="8"/>
                  <a:pt x="61" y="6"/>
                </a:cubicBezTo>
                <a:cubicBezTo>
                  <a:pt x="58" y="7"/>
                  <a:pt x="55" y="7"/>
                  <a:pt x="53" y="8"/>
                </a:cubicBezTo>
                <a:cubicBezTo>
                  <a:pt x="50" y="14"/>
                  <a:pt x="47" y="20"/>
                  <a:pt x="44" y="26"/>
                </a:cubicBezTo>
                <a:close/>
                <a:moveTo>
                  <a:pt x="196" y="114"/>
                </a:moveTo>
                <a:cubicBezTo>
                  <a:pt x="196" y="113"/>
                  <a:pt x="196" y="111"/>
                  <a:pt x="196" y="110"/>
                </a:cubicBezTo>
                <a:cubicBezTo>
                  <a:pt x="194" y="110"/>
                  <a:pt x="192" y="110"/>
                  <a:pt x="191" y="111"/>
                </a:cubicBezTo>
                <a:cubicBezTo>
                  <a:pt x="190" y="111"/>
                  <a:pt x="190" y="111"/>
                  <a:pt x="190" y="112"/>
                </a:cubicBezTo>
                <a:cubicBezTo>
                  <a:pt x="189" y="113"/>
                  <a:pt x="189" y="114"/>
                  <a:pt x="188" y="115"/>
                </a:cubicBezTo>
                <a:cubicBezTo>
                  <a:pt x="187" y="116"/>
                  <a:pt x="186" y="116"/>
                  <a:pt x="185" y="115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4" y="117"/>
                  <a:pt x="183" y="118"/>
                  <a:pt x="182" y="121"/>
                </a:cubicBezTo>
                <a:cubicBezTo>
                  <a:pt x="182" y="123"/>
                  <a:pt x="181" y="125"/>
                  <a:pt x="181" y="128"/>
                </a:cubicBezTo>
                <a:cubicBezTo>
                  <a:pt x="181" y="128"/>
                  <a:pt x="181" y="128"/>
                  <a:pt x="180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1" y="128"/>
                  <a:pt x="181" y="128"/>
                  <a:pt x="181" y="127"/>
                </a:cubicBezTo>
                <a:cubicBezTo>
                  <a:pt x="183" y="124"/>
                  <a:pt x="185" y="121"/>
                  <a:pt x="188" y="119"/>
                </a:cubicBezTo>
                <a:cubicBezTo>
                  <a:pt x="189" y="119"/>
                  <a:pt x="189" y="119"/>
                  <a:pt x="189" y="119"/>
                </a:cubicBezTo>
                <a:cubicBezTo>
                  <a:pt x="191" y="117"/>
                  <a:pt x="193" y="115"/>
                  <a:pt x="196" y="114"/>
                </a:cubicBezTo>
                <a:close/>
                <a:moveTo>
                  <a:pt x="84" y="79"/>
                </a:moveTo>
                <a:cubicBezTo>
                  <a:pt x="85" y="77"/>
                  <a:pt x="86" y="77"/>
                  <a:pt x="88" y="77"/>
                </a:cubicBezTo>
                <a:cubicBezTo>
                  <a:pt x="89" y="77"/>
                  <a:pt x="90" y="78"/>
                  <a:pt x="91" y="79"/>
                </a:cubicBezTo>
                <a:cubicBezTo>
                  <a:pt x="93" y="73"/>
                  <a:pt x="95" y="68"/>
                  <a:pt x="97" y="62"/>
                </a:cubicBezTo>
                <a:cubicBezTo>
                  <a:pt x="96" y="62"/>
                  <a:pt x="96" y="63"/>
                  <a:pt x="96" y="63"/>
                </a:cubicBezTo>
                <a:cubicBezTo>
                  <a:pt x="93" y="65"/>
                  <a:pt x="91" y="68"/>
                  <a:pt x="89" y="70"/>
                </a:cubicBezTo>
                <a:cubicBezTo>
                  <a:pt x="87" y="72"/>
                  <a:pt x="86" y="74"/>
                  <a:pt x="84" y="76"/>
                </a:cubicBezTo>
                <a:cubicBezTo>
                  <a:pt x="84" y="76"/>
                  <a:pt x="84" y="76"/>
                  <a:pt x="84" y="77"/>
                </a:cubicBezTo>
                <a:cubicBezTo>
                  <a:pt x="84" y="77"/>
                  <a:pt x="84" y="78"/>
                  <a:pt x="84" y="79"/>
                </a:cubicBezTo>
                <a:close/>
                <a:moveTo>
                  <a:pt x="46" y="152"/>
                </a:moveTo>
                <a:cubicBezTo>
                  <a:pt x="46" y="152"/>
                  <a:pt x="46" y="152"/>
                  <a:pt x="45" y="152"/>
                </a:cubicBezTo>
                <a:cubicBezTo>
                  <a:pt x="45" y="159"/>
                  <a:pt x="44" y="167"/>
                  <a:pt x="43" y="174"/>
                </a:cubicBezTo>
                <a:cubicBezTo>
                  <a:pt x="45" y="175"/>
                  <a:pt x="47" y="175"/>
                  <a:pt x="49" y="175"/>
                </a:cubicBezTo>
                <a:cubicBezTo>
                  <a:pt x="48" y="167"/>
                  <a:pt x="47" y="160"/>
                  <a:pt x="46" y="152"/>
                </a:cubicBezTo>
                <a:close/>
                <a:moveTo>
                  <a:pt x="162" y="155"/>
                </a:moveTo>
                <a:cubicBezTo>
                  <a:pt x="161" y="156"/>
                  <a:pt x="147" y="173"/>
                  <a:pt x="145" y="176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6" y="176"/>
                  <a:pt x="148" y="175"/>
                  <a:pt x="149" y="177"/>
                </a:cubicBezTo>
                <a:cubicBezTo>
                  <a:pt x="154" y="170"/>
                  <a:pt x="158" y="162"/>
                  <a:pt x="162" y="155"/>
                </a:cubicBezTo>
                <a:close/>
                <a:moveTo>
                  <a:pt x="148" y="13"/>
                </a:moveTo>
                <a:cubicBezTo>
                  <a:pt x="148" y="13"/>
                  <a:pt x="148" y="13"/>
                  <a:pt x="148" y="13"/>
                </a:cubicBezTo>
                <a:cubicBezTo>
                  <a:pt x="147" y="13"/>
                  <a:pt x="147" y="14"/>
                  <a:pt x="147" y="14"/>
                </a:cubicBezTo>
                <a:cubicBezTo>
                  <a:pt x="145" y="16"/>
                  <a:pt x="143" y="19"/>
                  <a:pt x="141" y="21"/>
                </a:cubicBezTo>
                <a:cubicBezTo>
                  <a:pt x="140" y="22"/>
                  <a:pt x="138" y="24"/>
                  <a:pt x="137" y="25"/>
                </a:cubicBezTo>
                <a:cubicBezTo>
                  <a:pt x="136" y="26"/>
                  <a:pt x="135" y="26"/>
                  <a:pt x="134" y="25"/>
                </a:cubicBezTo>
                <a:cubicBezTo>
                  <a:pt x="133" y="26"/>
                  <a:pt x="133" y="26"/>
                  <a:pt x="133" y="28"/>
                </a:cubicBezTo>
                <a:cubicBezTo>
                  <a:pt x="133" y="30"/>
                  <a:pt x="133" y="32"/>
                  <a:pt x="1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1"/>
                  <a:pt x="139" y="29"/>
                  <a:pt x="141" y="26"/>
                </a:cubicBezTo>
                <a:cubicBezTo>
                  <a:pt x="142" y="26"/>
                  <a:pt x="142" y="25"/>
                  <a:pt x="142" y="25"/>
                </a:cubicBezTo>
                <a:cubicBezTo>
                  <a:pt x="144" y="21"/>
                  <a:pt x="146" y="18"/>
                  <a:pt x="147" y="14"/>
                </a:cubicBezTo>
                <a:cubicBezTo>
                  <a:pt x="148" y="14"/>
                  <a:pt x="148" y="13"/>
                  <a:pt x="148" y="13"/>
                </a:cubicBezTo>
                <a:close/>
                <a:moveTo>
                  <a:pt x="23" y="29"/>
                </a:moveTo>
                <a:cubicBezTo>
                  <a:pt x="23" y="29"/>
                  <a:pt x="24" y="29"/>
                  <a:pt x="24" y="29"/>
                </a:cubicBezTo>
                <a:cubicBezTo>
                  <a:pt x="28" y="23"/>
                  <a:pt x="32" y="16"/>
                  <a:pt x="36" y="10"/>
                </a:cubicBezTo>
                <a:cubicBezTo>
                  <a:pt x="34" y="10"/>
                  <a:pt x="31" y="10"/>
                  <a:pt x="29" y="10"/>
                </a:cubicBezTo>
                <a:cubicBezTo>
                  <a:pt x="29" y="12"/>
                  <a:pt x="28" y="13"/>
                  <a:pt x="28" y="15"/>
                </a:cubicBezTo>
                <a:cubicBezTo>
                  <a:pt x="26" y="19"/>
                  <a:pt x="25" y="23"/>
                  <a:pt x="24" y="27"/>
                </a:cubicBezTo>
                <a:cubicBezTo>
                  <a:pt x="24" y="28"/>
                  <a:pt x="24" y="28"/>
                  <a:pt x="23" y="29"/>
                </a:cubicBezTo>
                <a:close/>
                <a:moveTo>
                  <a:pt x="38" y="187"/>
                </a:moveTo>
                <a:cubicBezTo>
                  <a:pt x="39" y="187"/>
                  <a:pt x="39" y="187"/>
                  <a:pt x="40" y="187"/>
                </a:cubicBezTo>
                <a:cubicBezTo>
                  <a:pt x="45" y="187"/>
                  <a:pt x="51" y="187"/>
                  <a:pt x="56" y="187"/>
                </a:cubicBezTo>
                <a:cubicBezTo>
                  <a:pt x="59" y="187"/>
                  <a:pt x="62" y="187"/>
                  <a:pt x="65" y="187"/>
                </a:cubicBezTo>
                <a:cubicBezTo>
                  <a:pt x="65" y="187"/>
                  <a:pt x="66" y="187"/>
                  <a:pt x="66" y="186"/>
                </a:cubicBezTo>
                <a:cubicBezTo>
                  <a:pt x="66" y="186"/>
                  <a:pt x="65" y="185"/>
                  <a:pt x="65" y="185"/>
                </a:cubicBezTo>
                <a:cubicBezTo>
                  <a:pt x="56" y="185"/>
                  <a:pt x="47" y="185"/>
                  <a:pt x="38" y="185"/>
                </a:cubicBezTo>
                <a:cubicBezTo>
                  <a:pt x="38" y="185"/>
                  <a:pt x="38" y="186"/>
                  <a:pt x="38" y="187"/>
                </a:cubicBezTo>
                <a:close/>
                <a:moveTo>
                  <a:pt x="207" y="86"/>
                </a:moveTo>
                <a:cubicBezTo>
                  <a:pt x="207" y="86"/>
                  <a:pt x="207" y="86"/>
                  <a:pt x="207" y="86"/>
                </a:cubicBezTo>
                <a:cubicBezTo>
                  <a:pt x="204" y="94"/>
                  <a:pt x="203" y="101"/>
                  <a:pt x="200" y="109"/>
                </a:cubicBezTo>
                <a:cubicBezTo>
                  <a:pt x="202" y="109"/>
                  <a:pt x="204" y="110"/>
                  <a:pt x="205" y="111"/>
                </a:cubicBezTo>
                <a:cubicBezTo>
                  <a:pt x="206" y="103"/>
                  <a:pt x="207" y="94"/>
                  <a:pt x="207" y="86"/>
                </a:cubicBezTo>
                <a:close/>
                <a:moveTo>
                  <a:pt x="254" y="112"/>
                </a:moveTo>
                <a:cubicBezTo>
                  <a:pt x="254" y="112"/>
                  <a:pt x="254" y="112"/>
                  <a:pt x="254" y="112"/>
                </a:cubicBezTo>
                <a:cubicBezTo>
                  <a:pt x="252" y="113"/>
                  <a:pt x="251" y="114"/>
                  <a:pt x="249" y="115"/>
                </a:cubicBezTo>
                <a:cubicBezTo>
                  <a:pt x="249" y="116"/>
                  <a:pt x="249" y="116"/>
                  <a:pt x="248" y="116"/>
                </a:cubicBezTo>
                <a:cubicBezTo>
                  <a:pt x="248" y="118"/>
                  <a:pt x="247" y="120"/>
                  <a:pt x="246" y="122"/>
                </a:cubicBezTo>
                <a:cubicBezTo>
                  <a:pt x="247" y="123"/>
                  <a:pt x="247" y="123"/>
                  <a:pt x="247" y="123"/>
                </a:cubicBezTo>
                <a:cubicBezTo>
                  <a:pt x="248" y="124"/>
                  <a:pt x="248" y="125"/>
                  <a:pt x="246" y="125"/>
                </a:cubicBezTo>
                <a:cubicBezTo>
                  <a:pt x="246" y="125"/>
                  <a:pt x="246" y="125"/>
                  <a:pt x="246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6" y="127"/>
                  <a:pt x="246" y="127"/>
                  <a:pt x="247" y="128"/>
                </a:cubicBezTo>
                <a:cubicBezTo>
                  <a:pt x="247" y="128"/>
                  <a:pt x="248" y="127"/>
                  <a:pt x="248" y="127"/>
                </a:cubicBezTo>
                <a:cubicBezTo>
                  <a:pt x="249" y="125"/>
                  <a:pt x="251" y="124"/>
                  <a:pt x="252" y="122"/>
                </a:cubicBezTo>
                <a:cubicBezTo>
                  <a:pt x="253" y="121"/>
                  <a:pt x="253" y="121"/>
                  <a:pt x="253" y="120"/>
                </a:cubicBezTo>
                <a:cubicBezTo>
                  <a:pt x="253" y="120"/>
                  <a:pt x="253" y="119"/>
                  <a:pt x="253" y="119"/>
                </a:cubicBezTo>
                <a:cubicBezTo>
                  <a:pt x="254" y="118"/>
                  <a:pt x="254" y="116"/>
                  <a:pt x="254" y="115"/>
                </a:cubicBezTo>
                <a:cubicBezTo>
                  <a:pt x="254" y="114"/>
                  <a:pt x="254" y="113"/>
                  <a:pt x="254" y="112"/>
                </a:cubicBezTo>
                <a:close/>
                <a:moveTo>
                  <a:pt x="200" y="80"/>
                </a:moveTo>
                <a:cubicBezTo>
                  <a:pt x="199" y="80"/>
                  <a:pt x="198" y="80"/>
                  <a:pt x="198" y="80"/>
                </a:cubicBezTo>
                <a:cubicBezTo>
                  <a:pt x="195" y="80"/>
                  <a:pt x="193" y="79"/>
                  <a:pt x="191" y="78"/>
                </a:cubicBezTo>
                <a:cubicBezTo>
                  <a:pt x="187" y="77"/>
                  <a:pt x="184" y="74"/>
                  <a:pt x="181" y="71"/>
                </a:cubicBezTo>
                <a:cubicBezTo>
                  <a:pt x="181" y="70"/>
                  <a:pt x="181" y="70"/>
                  <a:pt x="180" y="70"/>
                </a:cubicBezTo>
                <a:cubicBezTo>
                  <a:pt x="180" y="70"/>
                  <a:pt x="180" y="70"/>
                  <a:pt x="179" y="70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9" y="68"/>
                  <a:pt x="178" y="67"/>
                  <a:pt x="178" y="66"/>
                </a:cubicBezTo>
                <a:cubicBezTo>
                  <a:pt x="175" y="63"/>
                  <a:pt x="173" y="60"/>
                  <a:pt x="172" y="55"/>
                </a:cubicBezTo>
                <a:cubicBezTo>
                  <a:pt x="172" y="54"/>
                  <a:pt x="172" y="52"/>
                  <a:pt x="172" y="51"/>
                </a:cubicBezTo>
                <a:cubicBezTo>
                  <a:pt x="172" y="43"/>
                  <a:pt x="173" y="36"/>
                  <a:pt x="174" y="29"/>
                </a:cubicBezTo>
                <a:cubicBezTo>
                  <a:pt x="174" y="28"/>
                  <a:pt x="174" y="28"/>
                  <a:pt x="174" y="27"/>
                </a:cubicBezTo>
                <a:cubicBezTo>
                  <a:pt x="174" y="27"/>
                  <a:pt x="174" y="27"/>
                  <a:pt x="174" y="27"/>
                </a:cubicBezTo>
                <a:cubicBezTo>
                  <a:pt x="174" y="28"/>
                  <a:pt x="174" y="29"/>
                  <a:pt x="174" y="29"/>
                </a:cubicBezTo>
                <a:cubicBezTo>
                  <a:pt x="173" y="31"/>
                  <a:pt x="172" y="33"/>
                  <a:pt x="173" y="35"/>
                </a:cubicBezTo>
                <a:cubicBezTo>
                  <a:pt x="173" y="35"/>
                  <a:pt x="173" y="36"/>
                  <a:pt x="173" y="36"/>
                </a:cubicBezTo>
                <a:cubicBezTo>
                  <a:pt x="172" y="37"/>
                  <a:pt x="172" y="37"/>
                  <a:pt x="172" y="38"/>
                </a:cubicBezTo>
                <a:cubicBezTo>
                  <a:pt x="171" y="42"/>
                  <a:pt x="171" y="47"/>
                  <a:pt x="171" y="52"/>
                </a:cubicBezTo>
                <a:cubicBezTo>
                  <a:pt x="172" y="55"/>
                  <a:pt x="172" y="59"/>
                  <a:pt x="173" y="62"/>
                </a:cubicBezTo>
                <a:cubicBezTo>
                  <a:pt x="176" y="67"/>
                  <a:pt x="179" y="72"/>
                  <a:pt x="184" y="76"/>
                </a:cubicBezTo>
                <a:cubicBezTo>
                  <a:pt x="186" y="77"/>
                  <a:pt x="189" y="79"/>
                  <a:pt x="191" y="79"/>
                </a:cubicBezTo>
                <a:cubicBezTo>
                  <a:pt x="194" y="80"/>
                  <a:pt x="197" y="80"/>
                  <a:pt x="200" y="80"/>
                </a:cubicBezTo>
                <a:close/>
                <a:moveTo>
                  <a:pt x="155" y="49"/>
                </a:moveTo>
                <a:cubicBezTo>
                  <a:pt x="151" y="54"/>
                  <a:pt x="148" y="58"/>
                  <a:pt x="145" y="63"/>
                </a:cubicBezTo>
                <a:cubicBezTo>
                  <a:pt x="146" y="62"/>
                  <a:pt x="146" y="62"/>
                  <a:pt x="147" y="61"/>
                </a:cubicBezTo>
                <a:cubicBezTo>
                  <a:pt x="149" y="60"/>
                  <a:pt x="151" y="58"/>
                  <a:pt x="153" y="56"/>
                </a:cubicBezTo>
                <a:cubicBezTo>
                  <a:pt x="154" y="55"/>
                  <a:pt x="156" y="55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8" y="56"/>
                  <a:pt x="159" y="55"/>
                  <a:pt x="159" y="54"/>
                </a:cubicBezTo>
                <a:cubicBezTo>
                  <a:pt x="159" y="53"/>
                  <a:pt x="160" y="53"/>
                  <a:pt x="160" y="53"/>
                </a:cubicBezTo>
                <a:cubicBezTo>
                  <a:pt x="160" y="51"/>
                  <a:pt x="160" y="50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9" y="48"/>
                  <a:pt x="158" y="49"/>
                  <a:pt x="157" y="50"/>
                </a:cubicBezTo>
                <a:cubicBezTo>
                  <a:pt x="156" y="50"/>
                  <a:pt x="155" y="50"/>
                  <a:pt x="155" y="49"/>
                </a:cubicBezTo>
                <a:close/>
                <a:moveTo>
                  <a:pt x="33" y="27"/>
                </a:moveTo>
                <a:cubicBezTo>
                  <a:pt x="38" y="21"/>
                  <a:pt x="42" y="15"/>
                  <a:pt x="47" y="9"/>
                </a:cubicBezTo>
                <a:cubicBezTo>
                  <a:pt x="44" y="9"/>
                  <a:pt x="42" y="9"/>
                  <a:pt x="40" y="10"/>
                </a:cubicBezTo>
                <a:cubicBezTo>
                  <a:pt x="38" y="16"/>
                  <a:pt x="35" y="21"/>
                  <a:pt x="33" y="27"/>
                </a:cubicBezTo>
                <a:close/>
                <a:moveTo>
                  <a:pt x="52" y="52"/>
                </a:moveTo>
                <a:cubicBezTo>
                  <a:pt x="52" y="52"/>
                  <a:pt x="51" y="52"/>
                  <a:pt x="50" y="52"/>
                </a:cubicBezTo>
                <a:cubicBezTo>
                  <a:pt x="49" y="52"/>
                  <a:pt x="49" y="52"/>
                  <a:pt x="48" y="53"/>
                </a:cubicBezTo>
                <a:cubicBezTo>
                  <a:pt x="46" y="55"/>
                  <a:pt x="44" y="57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4" y="61"/>
                  <a:pt x="47" y="62"/>
                  <a:pt x="50" y="62"/>
                </a:cubicBezTo>
                <a:cubicBezTo>
                  <a:pt x="49" y="61"/>
                  <a:pt x="48" y="61"/>
                  <a:pt x="48" y="60"/>
                </a:cubicBezTo>
                <a:cubicBezTo>
                  <a:pt x="49" y="59"/>
                  <a:pt x="50" y="59"/>
                  <a:pt x="50" y="59"/>
                </a:cubicBezTo>
                <a:cubicBezTo>
                  <a:pt x="51" y="57"/>
                  <a:pt x="52" y="55"/>
                  <a:pt x="52" y="52"/>
                </a:cubicBezTo>
                <a:close/>
                <a:moveTo>
                  <a:pt x="110" y="101"/>
                </a:moveTo>
                <a:cubicBezTo>
                  <a:pt x="110" y="107"/>
                  <a:pt x="109" y="113"/>
                  <a:pt x="110" y="119"/>
                </a:cubicBezTo>
                <a:cubicBezTo>
                  <a:pt x="112" y="112"/>
                  <a:pt x="114" y="105"/>
                  <a:pt x="116" y="98"/>
                </a:cubicBezTo>
                <a:cubicBezTo>
                  <a:pt x="114" y="99"/>
                  <a:pt x="112" y="100"/>
                  <a:pt x="110" y="101"/>
                </a:cubicBezTo>
                <a:close/>
                <a:moveTo>
                  <a:pt x="191" y="108"/>
                </a:moveTo>
                <a:cubicBezTo>
                  <a:pt x="193" y="108"/>
                  <a:pt x="195" y="108"/>
                  <a:pt x="196" y="108"/>
                </a:cubicBezTo>
                <a:cubicBezTo>
                  <a:pt x="197" y="107"/>
                  <a:pt x="198" y="91"/>
                  <a:pt x="198" y="89"/>
                </a:cubicBezTo>
                <a:cubicBezTo>
                  <a:pt x="195" y="96"/>
                  <a:pt x="193" y="102"/>
                  <a:pt x="191" y="108"/>
                </a:cubicBezTo>
                <a:close/>
                <a:moveTo>
                  <a:pt x="158" y="9"/>
                </a:moveTo>
                <a:cubicBezTo>
                  <a:pt x="156" y="9"/>
                  <a:pt x="154" y="9"/>
                  <a:pt x="152" y="9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49" y="15"/>
                  <a:pt x="147" y="20"/>
                  <a:pt x="145" y="24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6"/>
                  <a:pt x="145" y="26"/>
                </a:cubicBezTo>
                <a:cubicBezTo>
                  <a:pt x="149" y="20"/>
                  <a:pt x="154" y="15"/>
                  <a:pt x="158" y="9"/>
                </a:cubicBezTo>
                <a:close/>
                <a:moveTo>
                  <a:pt x="127" y="189"/>
                </a:moveTo>
                <a:cubicBezTo>
                  <a:pt x="127" y="189"/>
                  <a:pt x="127" y="190"/>
                  <a:pt x="127" y="190"/>
                </a:cubicBezTo>
                <a:cubicBezTo>
                  <a:pt x="127" y="190"/>
                  <a:pt x="127" y="190"/>
                  <a:pt x="128" y="190"/>
                </a:cubicBezTo>
                <a:cubicBezTo>
                  <a:pt x="130" y="190"/>
                  <a:pt x="132" y="190"/>
                  <a:pt x="134" y="190"/>
                </a:cubicBezTo>
                <a:cubicBezTo>
                  <a:pt x="144" y="190"/>
                  <a:pt x="153" y="190"/>
                  <a:pt x="163" y="189"/>
                </a:cubicBezTo>
                <a:cubicBezTo>
                  <a:pt x="167" y="189"/>
                  <a:pt x="171" y="188"/>
                  <a:pt x="175" y="187"/>
                </a:cubicBezTo>
                <a:cubicBezTo>
                  <a:pt x="175" y="186"/>
                  <a:pt x="175" y="186"/>
                  <a:pt x="175" y="185"/>
                </a:cubicBezTo>
                <a:cubicBezTo>
                  <a:pt x="175" y="185"/>
                  <a:pt x="175" y="185"/>
                  <a:pt x="175" y="185"/>
                </a:cubicBezTo>
                <a:cubicBezTo>
                  <a:pt x="175" y="185"/>
                  <a:pt x="174" y="185"/>
                  <a:pt x="174" y="185"/>
                </a:cubicBezTo>
                <a:cubicBezTo>
                  <a:pt x="166" y="188"/>
                  <a:pt x="158" y="188"/>
                  <a:pt x="151" y="189"/>
                </a:cubicBezTo>
                <a:cubicBezTo>
                  <a:pt x="143" y="189"/>
                  <a:pt x="135" y="189"/>
                  <a:pt x="128" y="189"/>
                </a:cubicBezTo>
                <a:cubicBezTo>
                  <a:pt x="127" y="189"/>
                  <a:pt x="127" y="189"/>
                  <a:pt x="127" y="189"/>
                </a:cubicBezTo>
                <a:close/>
                <a:moveTo>
                  <a:pt x="65" y="70"/>
                </a:moveTo>
                <a:cubicBezTo>
                  <a:pt x="66" y="71"/>
                  <a:pt x="67" y="72"/>
                  <a:pt x="68" y="73"/>
                </a:cubicBezTo>
                <a:cubicBezTo>
                  <a:pt x="69" y="75"/>
                  <a:pt x="70" y="76"/>
                  <a:pt x="71" y="77"/>
                </a:cubicBezTo>
                <a:cubicBezTo>
                  <a:pt x="71" y="79"/>
                  <a:pt x="72" y="80"/>
                  <a:pt x="73" y="82"/>
                </a:cubicBezTo>
                <a:cubicBezTo>
                  <a:pt x="74" y="78"/>
                  <a:pt x="74" y="75"/>
                  <a:pt x="75" y="71"/>
                </a:cubicBezTo>
                <a:cubicBezTo>
                  <a:pt x="75" y="71"/>
                  <a:pt x="74" y="72"/>
                  <a:pt x="74" y="72"/>
                </a:cubicBezTo>
                <a:cubicBezTo>
                  <a:pt x="74" y="72"/>
                  <a:pt x="73" y="73"/>
                  <a:pt x="73" y="73"/>
                </a:cubicBezTo>
                <a:cubicBezTo>
                  <a:pt x="72" y="74"/>
                  <a:pt x="71" y="74"/>
                  <a:pt x="71" y="74"/>
                </a:cubicBezTo>
                <a:cubicBezTo>
                  <a:pt x="70" y="73"/>
                  <a:pt x="70" y="73"/>
                  <a:pt x="70" y="72"/>
                </a:cubicBezTo>
                <a:cubicBezTo>
                  <a:pt x="70" y="71"/>
                  <a:pt x="70" y="71"/>
                  <a:pt x="70" y="70"/>
                </a:cubicBezTo>
                <a:cubicBezTo>
                  <a:pt x="71" y="69"/>
                  <a:pt x="71" y="68"/>
                  <a:pt x="71" y="67"/>
                </a:cubicBezTo>
                <a:cubicBezTo>
                  <a:pt x="70" y="68"/>
                  <a:pt x="69" y="68"/>
                  <a:pt x="68" y="68"/>
                </a:cubicBezTo>
                <a:cubicBezTo>
                  <a:pt x="67" y="68"/>
                  <a:pt x="66" y="68"/>
                  <a:pt x="65" y="69"/>
                </a:cubicBezTo>
                <a:cubicBezTo>
                  <a:pt x="65" y="69"/>
                  <a:pt x="65" y="69"/>
                  <a:pt x="65" y="70"/>
                </a:cubicBezTo>
                <a:close/>
                <a:moveTo>
                  <a:pt x="37" y="59"/>
                </a:moveTo>
                <a:cubicBezTo>
                  <a:pt x="38" y="56"/>
                  <a:pt x="38" y="54"/>
                  <a:pt x="39" y="52"/>
                </a:cubicBezTo>
                <a:cubicBezTo>
                  <a:pt x="39" y="52"/>
                  <a:pt x="39" y="52"/>
                  <a:pt x="38" y="52"/>
                </a:cubicBezTo>
                <a:cubicBezTo>
                  <a:pt x="37" y="52"/>
                  <a:pt x="35" y="52"/>
                  <a:pt x="33" y="53"/>
                </a:cubicBezTo>
                <a:cubicBezTo>
                  <a:pt x="33" y="53"/>
                  <a:pt x="32" y="53"/>
                  <a:pt x="32" y="53"/>
                </a:cubicBezTo>
                <a:cubicBezTo>
                  <a:pt x="31" y="55"/>
                  <a:pt x="29" y="57"/>
                  <a:pt x="28" y="58"/>
                </a:cubicBezTo>
                <a:cubicBezTo>
                  <a:pt x="28" y="59"/>
                  <a:pt x="27" y="59"/>
                  <a:pt x="27" y="59"/>
                </a:cubicBezTo>
                <a:cubicBezTo>
                  <a:pt x="31" y="59"/>
                  <a:pt x="34" y="58"/>
                  <a:pt x="37" y="59"/>
                </a:cubicBezTo>
                <a:close/>
                <a:moveTo>
                  <a:pt x="36" y="155"/>
                </a:moveTo>
                <a:cubicBezTo>
                  <a:pt x="36" y="155"/>
                  <a:pt x="36" y="155"/>
                  <a:pt x="36" y="155"/>
                </a:cubicBezTo>
                <a:cubicBezTo>
                  <a:pt x="34" y="161"/>
                  <a:pt x="33" y="167"/>
                  <a:pt x="32" y="174"/>
                </a:cubicBezTo>
                <a:cubicBezTo>
                  <a:pt x="34" y="174"/>
                  <a:pt x="36" y="174"/>
                  <a:pt x="37" y="174"/>
                </a:cubicBezTo>
                <a:cubicBezTo>
                  <a:pt x="37" y="167"/>
                  <a:pt x="36" y="161"/>
                  <a:pt x="36" y="155"/>
                </a:cubicBezTo>
                <a:close/>
                <a:moveTo>
                  <a:pt x="128" y="142"/>
                </a:moveTo>
                <a:cubicBezTo>
                  <a:pt x="130" y="137"/>
                  <a:pt x="133" y="131"/>
                  <a:pt x="134" y="126"/>
                </a:cubicBezTo>
                <a:cubicBezTo>
                  <a:pt x="131" y="130"/>
                  <a:pt x="128" y="135"/>
                  <a:pt x="124" y="138"/>
                </a:cubicBezTo>
                <a:cubicBezTo>
                  <a:pt x="126" y="140"/>
                  <a:pt x="127" y="141"/>
                  <a:pt x="128" y="142"/>
                </a:cubicBezTo>
                <a:close/>
                <a:moveTo>
                  <a:pt x="68" y="146"/>
                </a:moveTo>
                <a:cubicBezTo>
                  <a:pt x="68" y="146"/>
                  <a:pt x="68" y="146"/>
                  <a:pt x="69" y="146"/>
                </a:cubicBezTo>
                <a:cubicBezTo>
                  <a:pt x="69" y="146"/>
                  <a:pt x="69" y="146"/>
                  <a:pt x="69" y="145"/>
                </a:cubicBezTo>
                <a:cubicBezTo>
                  <a:pt x="71" y="144"/>
                  <a:pt x="73" y="142"/>
                  <a:pt x="74" y="140"/>
                </a:cubicBezTo>
                <a:cubicBezTo>
                  <a:pt x="74" y="140"/>
                  <a:pt x="75" y="140"/>
                  <a:pt x="75" y="139"/>
                </a:cubicBezTo>
                <a:cubicBezTo>
                  <a:pt x="74" y="138"/>
                  <a:pt x="74" y="136"/>
                  <a:pt x="74" y="135"/>
                </a:cubicBezTo>
                <a:cubicBezTo>
                  <a:pt x="74" y="134"/>
                  <a:pt x="74" y="133"/>
                  <a:pt x="74" y="132"/>
                </a:cubicBezTo>
                <a:cubicBezTo>
                  <a:pt x="72" y="133"/>
                  <a:pt x="71" y="134"/>
                  <a:pt x="70" y="134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7"/>
                  <a:pt x="69" y="139"/>
                  <a:pt x="69" y="140"/>
                </a:cubicBezTo>
                <a:cubicBezTo>
                  <a:pt x="69" y="142"/>
                  <a:pt x="69" y="144"/>
                  <a:pt x="68" y="146"/>
                </a:cubicBezTo>
                <a:close/>
                <a:moveTo>
                  <a:pt x="257" y="87"/>
                </a:moveTo>
                <a:cubicBezTo>
                  <a:pt x="257" y="87"/>
                  <a:pt x="257" y="87"/>
                  <a:pt x="257" y="87"/>
                </a:cubicBezTo>
                <a:cubicBezTo>
                  <a:pt x="255" y="95"/>
                  <a:pt x="252" y="103"/>
                  <a:pt x="250" y="111"/>
                </a:cubicBezTo>
                <a:cubicBezTo>
                  <a:pt x="250" y="111"/>
                  <a:pt x="250" y="111"/>
                  <a:pt x="250" y="111"/>
                </a:cubicBezTo>
                <a:cubicBezTo>
                  <a:pt x="251" y="110"/>
                  <a:pt x="252" y="109"/>
                  <a:pt x="252" y="109"/>
                </a:cubicBezTo>
                <a:cubicBezTo>
                  <a:pt x="253" y="108"/>
                  <a:pt x="254" y="107"/>
                  <a:pt x="255" y="107"/>
                </a:cubicBezTo>
                <a:cubicBezTo>
                  <a:pt x="256" y="100"/>
                  <a:pt x="257" y="94"/>
                  <a:pt x="257" y="87"/>
                </a:cubicBezTo>
                <a:close/>
                <a:moveTo>
                  <a:pt x="153" y="87"/>
                </a:moveTo>
                <a:cubicBezTo>
                  <a:pt x="154" y="87"/>
                  <a:pt x="154" y="87"/>
                  <a:pt x="154" y="87"/>
                </a:cubicBezTo>
                <a:cubicBezTo>
                  <a:pt x="158" y="83"/>
                  <a:pt x="162" y="79"/>
                  <a:pt x="167" y="75"/>
                </a:cubicBezTo>
                <a:cubicBezTo>
                  <a:pt x="166" y="74"/>
                  <a:pt x="165" y="73"/>
                  <a:pt x="164" y="71"/>
                </a:cubicBezTo>
                <a:cubicBezTo>
                  <a:pt x="164" y="72"/>
                  <a:pt x="164" y="72"/>
                  <a:pt x="163" y="73"/>
                </a:cubicBezTo>
                <a:cubicBezTo>
                  <a:pt x="160" y="76"/>
                  <a:pt x="157" y="81"/>
                  <a:pt x="154" y="85"/>
                </a:cubicBezTo>
                <a:cubicBezTo>
                  <a:pt x="154" y="86"/>
                  <a:pt x="154" y="86"/>
                  <a:pt x="153" y="87"/>
                </a:cubicBezTo>
                <a:close/>
                <a:moveTo>
                  <a:pt x="74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97"/>
                  <a:pt x="73" y="102"/>
                  <a:pt x="73" y="107"/>
                </a:cubicBezTo>
                <a:cubicBezTo>
                  <a:pt x="73" y="109"/>
                  <a:pt x="74" y="111"/>
                  <a:pt x="74" y="113"/>
                </a:cubicBezTo>
                <a:cubicBezTo>
                  <a:pt x="74" y="113"/>
                  <a:pt x="74" y="114"/>
                  <a:pt x="74" y="114"/>
                </a:cubicBezTo>
                <a:cubicBezTo>
                  <a:pt x="75" y="114"/>
                  <a:pt x="75" y="113"/>
                  <a:pt x="75" y="113"/>
                </a:cubicBezTo>
                <a:cubicBezTo>
                  <a:pt x="76" y="112"/>
                  <a:pt x="76" y="111"/>
                  <a:pt x="76" y="109"/>
                </a:cubicBezTo>
                <a:cubicBezTo>
                  <a:pt x="76" y="105"/>
                  <a:pt x="76" y="100"/>
                  <a:pt x="75" y="96"/>
                </a:cubicBezTo>
                <a:cubicBezTo>
                  <a:pt x="75" y="95"/>
                  <a:pt x="75" y="93"/>
                  <a:pt x="74" y="92"/>
                </a:cubicBezTo>
                <a:close/>
                <a:moveTo>
                  <a:pt x="74" y="53"/>
                </a:moveTo>
                <a:cubicBezTo>
                  <a:pt x="73" y="53"/>
                  <a:pt x="72" y="52"/>
                  <a:pt x="71" y="51"/>
                </a:cubicBezTo>
                <a:cubicBezTo>
                  <a:pt x="69" y="50"/>
                  <a:pt x="68" y="49"/>
                  <a:pt x="67" y="48"/>
                </a:cubicBezTo>
                <a:cubicBezTo>
                  <a:pt x="66" y="47"/>
                  <a:pt x="65" y="46"/>
                  <a:pt x="64" y="45"/>
                </a:cubicBezTo>
                <a:cubicBezTo>
                  <a:pt x="63" y="47"/>
                  <a:pt x="62" y="49"/>
                  <a:pt x="62" y="51"/>
                </a:cubicBezTo>
                <a:cubicBezTo>
                  <a:pt x="62" y="51"/>
                  <a:pt x="63" y="51"/>
                  <a:pt x="63" y="50"/>
                </a:cubicBezTo>
                <a:cubicBezTo>
                  <a:pt x="65" y="49"/>
                  <a:pt x="66" y="50"/>
                  <a:pt x="66" y="51"/>
                </a:cubicBezTo>
                <a:cubicBezTo>
                  <a:pt x="66" y="52"/>
                  <a:pt x="66" y="52"/>
                  <a:pt x="66" y="53"/>
                </a:cubicBezTo>
                <a:cubicBezTo>
                  <a:pt x="66" y="53"/>
                  <a:pt x="66" y="53"/>
                  <a:pt x="66" y="54"/>
                </a:cubicBezTo>
                <a:cubicBezTo>
                  <a:pt x="66" y="54"/>
                  <a:pt x="67" y="54"/>
                  <a:pt x="67" y="53"/>
                </a:cubicBezTo>
                <a:cubicBezTo>
                  <a:pt x="68" y="53"/>
                  <a:pt x="69" y="53"/>
                  <a:pt x="70" y="55"/>
                </a:cubicBezTo>
                <a:cubicBezTo>
                  <a:pt x="71" y="55"/>
                  <a:pt x="71" y="56"/>
                  <a:pt x="71" y="56"/>
                </a:cubicBezTo>
                <a:cubicBezTo>
                  <a:pt x="71" y="57"/>
                  <a:pt x="71" y="57"/>
                  <a:pt x="71" y="58"/>
                </a:cubicBezTo>
                <a:cubicBezTo>
                  <a:pt x="72" y="56"/>
                  <a:pt x="73" y="55"/>
                  <a:pt x="74" y="53"/>
                </a:cubicBezTo>
                <a:close/>
                <a:moveTo>
                  <a:pt x="95" y="110"/>
                </a:moveTo>
                <a:cubicBezTo>
                  <a:pt x="93" y="115"/>
                  <a:pt x="92" y="120"/>
                  <a:pt x="91" y="125"/>
                </a:cubicBezTo>
                <a:cubicBezTo>
                  <a:pt x="93" y="125"/>
                  <a:pt x="94" y="125"/>
                  <a:pt x="96" y="126"/>
                </a:cubicBezTo>
                <a:cubicBezTo>
                  <a:pt x="96" y="120"/>
                  <a:pt x="96" y="115"/>
                  <a:pt x="95" y="110"/>
                </a:cubicBezTo>
                <a:close/>
                <a:moveTo>
                  <a:pt x="56" y="121"/>
                </a:moveTo>
                <a:cubicBezTo>
                  <a:pt x="56" y="126"/>
                  <a:pt x="56" y="132"/>
                  <a:pt x="57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8" y="130"/>
                  <a:pt x="60" y="124"/>
                  <a:pt x="61" y="117"/>
                </a:cubicBezTo>
                <a:cubicBezTo>
                  <a:pt x="59" y="119"/>
                  <a:pt x="57" y="120"/>
                  <a:pt x="56" y="121"/>
                </a:cubicBezTo>
                <a:close/>
                <a:moveTo>
                  <a:pt x="132" y="178"/>
                </a:moveTo>
                <a:cubicBezTo>
                  <a:pt x="132" y="178"/>
                  <a:pt x="132" y="178"/>
                  <a:pt x="132" y="178"/>
                </a:cubicBezTo>
                <a:cubicBezTo>
                  <a:pt x="132" y="177"/>
                  <a:pt x="132" y="177"/>
                  <a:pt x="132" y="177"/>
                </a:cubicBezTo>
                <a:cubicBezTo>
                  <a:pt x="134" y="174"/>
                  <a:pt x="136" y="171"/>
                  <a:pt x="137" y="168"/>
                </a:cubicBezTo>
                <a:cubicBezTo>
                  <a:pt x="139" y="166"/>
                  <a:pt x="139" y="164"/>
                  <a:pt x="139" y="162"/>
                </a:cubicBezTo>
                <a:cubicBezTo>
                  <a:pt x="139" y="162"/>
                  <a:pt x="139" y="161"/>
                  <a:pt x="139" y="161"/>
                </a:cubicBezTo>
                <a:cubicBezTo>
                  <a:pt x="139" y="160"/>
                  <a:pt x="138" y="160"/>
                  <a:pt x="138" y="159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7" y="161"/>
                  <a:pt x="136" y="162"/>
                  <a:pt x="135" y="163"/>
                </a:cubicBezTo>
                <a:cubicBezTo>
                  <a:pt x="135" y="163"/>
                  <a:pt x="135" y="163"/>
                  <a:pt x="135" y="164"/>
                </a:cubicBezTo>
                <a:cubicBezTo>
                  <a:pt x="134" y="166"/>
                  <a:pt x="134" y="168"/>
                  <a:pt x="134" y="170"/>
                </a:cubicBezTo>
                <a:cubicBezTo>
                  <a:pt x="133" y="173"/>
                  <a:pt x="132" y="175"/>
                  <a:pt x="132" y="178"/>
                </a:cubicBezTo>
                <a:close/>
                <a:moveTo>
                  <a:pt x="223" y="114"/>
                </a:moveTo>
                <a:cubicBezTo>
                  <a:pt x="224" y="111"/>
                  <a:pt x="224" y="108"/>
                  <a:pt x="224" y="106"/>
                </a:cubicBezTo>
                <a:cubicBezTo>
                  <a:pt x="225" y="103"/>
                  <a:pt x="225" y="100"/>
                  <a:pt x="226" y="97"/>
                </a:cubicBezTo>
                <a:cubicBezTo>
                  <a:pt x="226" y="94"/>
                  <a:pt x="227" y="91"/>
                  <a:pt x="227" y="88"/>
                </a:cubicBezTo>
                <a:cubicBezTo>
                  <a:pt x="225" y="97"/>
                  <a:pt x="222" y="105"/>
                  <a:pt x="220" y="113"/>
                </a:cubicBezTo>
                <a:cubicBezTo>
                  <a:pt x="221" y="114"/>
                  <a:pt x="222" y="114"/>
                  <a:pt x="223" y="114"/>
                </a:cubicBezTo>
                <a:close/>
                <a:moveTo>
                  <a:pt x="12" y="182"/>
                </a:moveTo>
                <a:cubicBezTo>
                  <a:pt x="12" y="182"/>
                  <a:pt x="12" y="183"/>
                  <a:pt x="12" y="182"/>
                </a:cubicBezTo>
                <a:cubicBezTo>
                  <a:pt x="16" y="182"/>
                  <a:pt x="20" y="182"/>
                  <a:pt x="24" y="182"/>
                </a:cubicBezTo>
                <a:cubicBezTo>
                  <a:pt x="24" y="182"/>
                  <a:pt x="25" y="182"/>
                  <a:pt x="25" y="182"/>
                </a:cubicBezTo>
                <a:cubicBezTo>
                  <a:pt x="28" y="182"/>
                  <a:pt x="30" y="181"/>
                  <a:pt x="32" y="181"/>
                </a:cubicBezTo>
                <a:cubicBezTo>
                  <a:pt x="32" y="181"/>
                  <a:pt x="33" y="180"/>
                  <a:pt x="33" y="180"/>
                </a:cubicBezTo>
                <a:cubicBezTo>
                  <a:pt x="29" y="180"/>
                  <a:pt x="26" y="180"/>
                  <a:pt x="22" y="180"/>
                </a:cubicBezTo>
                <a:cubicBezTo>
                  <a:pt x="22" y="180"/>
                  <a:pt x="22" y="181"/>
                  <a:pt x="22" y="181"/>
                </a:cubicBezTo>
                <a:cubicBezTo>
                  <a:pt x="21" y="182"/>
                  <a:pt x="19" y="182"/>
                  <a:pt x="19" y="181"/>
                </a:cubicBezTo>
                <a:cubicBezTo>
                  <a:pt x="19" y="180"/>
                  <a:pt x="18" y="180"/>
                  <a:pt x="18" y="179"/>
                </a:cubicBezTo>
                <a:cubicBezTo>
                  <a:pt x="16" y="179"/>
                  <a:pt x="14" y="179"/>
                  <a:pt x="13" y="178"/>
                </a:cubicBezTo>
                <a:cubicBezTo>
                  <a:pt x="12" y="179"/>
                  <a:pt x="12" y="181"/>
                  <a:pt x="12" y="182"/>
                </a:cubicBezTo>
                <a:close/>
                <a:moveTo>
                  <a:pt x="64" y="117"/>
                </a:moveTo>
                <a:cubicBezTo>
                  <a:pt x="62" y="121"/>
                  <a:pt x="60" y="130"/>
                  <a:pt x="60" y="131"/>
                </a:cubicBezTo>
                <a:cubicBezTo>
                  <a:pt x="62" y="131"/>
                  <a:pt x="62" y="131"/>
                  <a:pt x="63" y="133"/>
                </a:cubicBezTo>
                <a:cubicBezTo>
                  <a:pt x="63" y="133"/>
                  <a:pt x="63" y="133"/>
                  <a:pt x="63" y="134"/>
                </a:cubicBezTo>
                <a:cubicBezTo>
                  <a:pt x="64" y="135"/>
                  <a:pt x="64" y="135"/>
                  <a:pt x="64" y="136"/>
                </a:cubicBezTo>
                <a:cubicBezTo>
                  <a:pt x="65" y="136"/>
                  <a:pt x="65" y="135"/>
                  <a:pt x="65" y="135"/>
                </a:cubicBezTo>
                <a:cubicBezTo>
                  <a:pt x="65" y="134"/>
                  <a:pt x="65" y="134"/>
                  <a:pt x="65" y="133"/>
                </a:cubicBezTo>
                <a:cubicBezTo>
                  <a:pt x="65" y="132"/>
                  <a:pt x="65" y="132"/>
                  <a:pt x="65" y="131"/>
                </a:cubicBezTo>
                <a:cubicBezTo>
                  <a:pt x="64" y="127"/>
                  <a:pt x="64" y="123"/>
                  <a:pt x="64" y="119"/>
                </a:cubicBezTo>
                <a:cubicBezTo>
                  <a:pt x="64" y="118"/>
                  <a:pt x="64" y="117"/>
                  <a:pt x="64" y="117"/>
                </a:cubicBez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0" y="12"/>
                  <a:pt x="20" y="13"/>
                  <a:pt x="19" y="14"/>
                </a:cubicBezTo>
                <a:cubicBezTo>
                  <a:pt x="18" y="17"/>
                  <a:pt x="17" y="20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0"/>
                  <a:pt x="22" y="15"/>
                  <a:pt x="25" y="11"/>
                </a:cubicBezTo>
                <a:cubicBezTo>
                  <a:pt x="25" y="11"/>
                  <a:pt x="25" y="11"/>
                  <a:pt x="26" y="10"/>
                </a:cubicBezTo>
                <a:cubicBezTo>
                  <a:pt x="23" y="10"/>
                  <a:pt x="21" y="11"/>
                  <a:pt x="19" y="11"/>
                </a:cubicBezTo>
                <a:close/>
                <a:moveTo>
                  <a:pt x="120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3" y="106"/>
                  <a:pt x="125" y="100"/>
                  <a:pt x="127" y="94"/>
                </a:cubicBezTo>
                <a:cubicBezTo>
                  <a:pt x="126" y="94"/>
                  <a:pt x="125" y="94"/>
                  <a:pt x="124" y="94"/>
                </a:cubicBezTo>
                <a:cubicBezTo>
                  <a:pt x="124" y="95"/>
                  <a:pt x="123" y="95"/>
                  <a:pt x="123" y="95"/>
                </a:cubicBezTo>
                <a:cubicBezTo>
                  <a:pt x="122" y="95"/>
                  <a:pt x="122" y="95"/>
                  <a:pt x="122" y="96"/>
                </a:cubicBezTo>
                <a:cubicBezTo>
                  <a:pt x="122" y="101"/>
                  <a:pt x="121" y="106"/>
                  <a:pt x="120" y="110"/>
                </a:cubicBezTo>
                <a:cubicBezTo>
                  <a:pt x="120" y="111"/>
                  <a:pt x="120" y="111"/>
                  <a:pt x="120" y="112"/>
                </a:cubicBezTo>
                <a:close/>
                <a:moveTo>
                  <a:pt x="14" y="63"/>
                </a:moveTo>
                <a:cubicBezTo>
                  <a:pt x="14" y="63"/>
                  <a:pt x="14" y="63"/>
                  <a:pt x="14" y="63"/>
                </a:cubicBezTo>
                <a:cubicBezTo>
                  <a:pt x="17" y="62"/>
                  <a:pt x="19" y="61"/>
                  <a:pt x="22" y="60"/>
                </a:cubicBezTo>
                <a:cubicBezTo>
                  <a:pt x="22" y="60"/>
                  <a:pt x="22" y="60"/>
                  <a:pt x="23" y="60"/>
                </a:cubicBezTo>
                <a:cubicBezTo>
                  <a:pt x="23" y="58"/>
                  <a:pt x="24" y="57"/>
                  <a:pt x="24" y="56"/>
                </a:cubicBezTo>
                <a:cubicBezTo>
                  <a:pt x="24" y="55"/>
                  <a:pt x="24" y="55"/>
                  <a:pt x="25" y="54"/>
                </a:cubicBezTo>
                <a:cubicBezTo>
                  <a:pt x="23" y="54"/>
                  <a:pt x="22" y="54"/>
                  <a:pt x="21" y="55"/>
                </a:cubicBezTo>
                <a:cubicBezTo>
                  <a:pt x="20" y="55"/>
                  <a:pt x="20" y="55"/>
                  <a:pt x="19" y="55"/>
                </a:cubicBezTo>
                <a:cubicBezTo>
                  <a:pt x="19" y="57"/>
                  <a:pt x="18" y="58"/>
                  <a:pt x="17" y="59"/>
                </a:cubicBezTo>
                <a:cubicBezTo>
                  <a:pt x="16" y="60"/>
                  <a:pt x="15" y="62"/>
                  <a:pt x="14" y="63"/>
                </a:cubicBezTo>
                <a:close/>
                <a:moveTo>
                  <a:pt x="153" y="25"/>
                </a:moveTo>
                <a:cubicBezTo>
                  <a:pt x="153" y="25"/>
                  <a:pt x="153" y="25"/>
                  <a:pt x="153" y="26"/>
                </a:cubicBezTo>
                <a:cubicBezTo>
                  <a:pt x="158" y="20"/>
                  <a:pt x="163" y="15"/>
                  <a:pt x="167" y="10"/>
                </a:cubicBezTo>
                <a:cubicBezTo>
                  <a:pt x="166" y="9"/>
                  <a:pt x="164" y="9"/>
                  <a:pt x="163" y="9"/>
                </a:cubicBezTo>
                <a:cubicBezTo>
                  <a:pt x="160" y="15"/>
                  <a:pt x="156" y="20"/>
                  <a:pt x="153" y="25"/>
                </a:cubicBezTo>
                <a:close/>
                <a:moveTo>
                  <a:pt x="177" y="125"/>
                </a:moveTo>
                <a:cubicBezTo>
                  <a:pt x="176" y="126"/>
                  <a:pt x="175" y="127"/>
                  <a:pt x="174" y="128"/>
                </a:cubicBezTo>
                <a:cubicBezTo>
                  <a:pt x="172" y="133"/>
                  <a:pt x="171" y="138"/>
                  <a:pt x="170" y="143"/>
                </a:cubicBezTo>
                <a:cubicBezTo>
                  <a:pt x="170" y="144"/>
                  <a:pt x="170" y="145"/>
                  <a:pt x="170" y="145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0"/>
                  <a:pt x="175" y="134"/>
                  <a:pt x="177" y="129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6" y="127"/>
                  <a:pt x="176" y="126"/>
                  <a:pt x="177" y="126"/>
                </a:cubicBezTo>
                <a:cubicBezTo>
                  <a:pt x="177" y="125"/>
                  <a:pt x="177" y="125"/>
                  <a:pt x="177" y="125"/>
                </a:cubicBezTo>
                <a:close/>
                <a:moveTo>
                  <a:pt x="18" y="161"/>
                </a:moveTo>
                <a:cubicBezTo>
                  <a:pt x="18" y="161"/>
                  <a:pt x="18" y="161"/>
                  <a:pt x="17" y="161"/>
                </a:cubicBezTo>
                <a:cubicBezTo>
                  <a:pt x="16" y="166"/>
                  <a:pt x="14" y="171"/>
                  <a:pt x="13" y="176"/>
                </a:cubicBezTo>
                <a:cubicBezTo>
                  <a:pt x="15" y="176"/>
                  <a:pt x="16" y="176"/>
                  <a:pt x="18" y="175"/>
                </a:cubicBezTo>
                <a:cubicBezTo>
                  <a:pt x="18" y="170"/>
                  <a:pt x="18" y="166"/>
                  <a:pt x="18" y="161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2" y="21"/>
                  <a:pt x="13" y="19"/>
                  <a:pt x="14" y="17"/>
                </a:cubicBezTo>
                <a:cubicBezTo>
                  <a:pt x="15" y="15"/>
                  <a:pt x="16" y="13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11"/>
                  <a:pt x="14" y="11"/>
                  <a:pt x="13" y="11"/>
                </a:cubicBezTo>
                <a:cubicBezTo>
                  <a:pt x="12" y="11"/>
                  <a:pt x="12" y="11"/>
                  <a:pt x="12" y="12"/>
                </a:cubicBezTo>
                <a:cubicBezTo>
                  <a:pt x="12" y="13"/>
                  <a:pt x="11" y="14"/>
                  <a:pt x="11" y="15"/>
                </a:cubicBezTo>
                <a:cubicBezTo>
                  <a:pt x="11" y="16"/>
                  <a:pt x="11" y="18"/>
                  <a:pt x="11" y="19"/>
                </a:cubicBezTo>
                <a:cubicBezTo>
                  <a:pt x="10" y="20"/>
                  <a:pt x="10" y="22"/>
                  <a:pt x="10" y="23"/>
                </a:cubicBezTo>
                <a:close/>
                <a:moveTo>
                  <a:pt x="201" y="117"/>
                </a:move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2" y="117"/>
                </a:cubicBezTo>
                <a:cubicBezTo>
                  <a:pt x="204" y="118"/>
                  <a:pt x="205" y="119"/>
                  <a:pt x="207" y="120"/>
                </a:cubicBezTo>
                <a:cubicBezTo>
                  <a:pt x="209" y="121"/>
                  <a:pt x="210" y="122"/>
                  <a:pt x="212" y="124"/>
                </a:cubicBezTo>
                <a:cubicBezTo>
                  <a:pt x="213" y="125"/>
                  <a:pt x="214" y="126"/>
                  <a:pt x="216" y="128"/>
                </a:cubicBezTo>
                <a:cubicBezTo>
                  <a:pt x="217" y="129"/>
                  <a:pt x="219" y="130"/>
                  <a:pt x="220" y="131"/>
                </a:cubicBezTo>
                <a:cubicBezTo>
                  <a:pt x="221" y="131"/>
                  <a:pt x="221" y="132"/>
                  <a:pt x="221" y="132"/>
                </a:cubicBezTo>
                <a:cubicBezTo>
                  <a:pt x="219" y="129"/>
                  <a:pt x="217" y="126"/>
                  <a:pt x="215" y="123"/>
                </a:cubicBezTo>
                <a:cubicBezTo>
                  <a:pt x="213" y="121"/>
                  <a:pt x="211" y="120"/>
                  <a:pt x="209" y="119"/>
                </a:cubicBezTo>
                <a:cubicBezTo>
                  <a:pt x="208" y="118"/>
                  <a:pt x="208" y="118"/>
                  <a:pt x="207" y="119"/>
                </a:cubicBezTo>
                <a:cubicBezTo>
                  <a:pt x="207" y="119"/>
                  <a:pt x="206" y="119"/>
                  <a:pt x="206" y="118"/>
                </a:cubicBezTo>
                <a:cubicBezTo>
                  <a:pt x="204" y="117"/>
                  <a:pt x="203" y="117"/>
                  <a:pt x="201" y="117"/>
                </a:cubicBezTo>
                <a:close/>
                <a:moveTo>
                  <a:pt x="232" y="72"/>
                </a:moveTo>
                <a:cubicBezTo>
                  <a:pt x="234" y="71"/>
                  <a:pt x="237" y="71"/>
                  <a:pt x="239" y="70"/>
                </a:cubicBezTo>
                <a:cubicBezTo>
                  <a:pt x="240" y="70"/>
                  <a:pt x="240" y="70"/>
                  <a:pt x="240" y="69"/>
                </a:cubicBezTo>
                <a:cubicBezTo>
                  <a:pt x="240" y="68"/>
                  <a:pt x="241" y="67"/>
                  <a:pt x="241" y="66"/>
                </a:cubicBezTo>
                <a:cubicBezTo>
                  <a:pt x="242" y="65"/>
                  <a:pt x="242" y="65"/>
                  <a:pt x="242" y="64"/>
                </a:cubicBezTo>
                <a:cubicBezTo>
                  <a:pt x="242" y="64"/>
                  <a:pt x="241" y="64"/>
                  <a:pt x="241" y="64"/>
                </a:cubicBezTo>
                <a:cubicBezTo>
                  <a:pt x="240" y="64"/>
                  <a:pt x="239" y="65"/>
                  <a:pt x="237" y="66"/>
                </a:cubicBezTo>
                <a:cubicBezTo>
                  <a:pt x="236" y="67"/>
                  <a:pt x="234" y="68"/>
                  <a:pt x="233" y="70"/>
                </a:cubicBezTo>
                <a:cubicBezTo>
                  <a:pt x="232" y="70"/>
                  <a:pt x="232" y="71"/>
                  <a:pt x="232" y="72"/>
                </a:cubicBezTo>
                <a:close/>
                <a:moveTo>
                  <a:pt x="153" y="155"/>
                </a:moveTo>
                <a:cubicBezTo>
                  <a:pt x="152" y="155"/>
                  <a:pt x="152" y="156"/>
                  <a:pt x="152" y="156"/>
                </a:cubicBezTo>
                <a:cubicBezTo>
                  <a:pt x="149" y="160"/>
                  <a:pt x="146" y="164"/>
                  <a:pt x="143" y="167"/>
                </a:cubicBezTo>
                <a:cubicBezTo>
                  <a:pt x="142" y="169"/>
                  <a:pt x="141" y="170"/>
                  <a:pt x="141" y="172"/>
                </a:cubicBezTo>
                <a:cubicBezTo>
                  <a:pt x="141" y="173"/>
                  <a:pt x="140" y="174"/>
                  <a:pt x="140" y="175"/>
                </a:cubicBezTo>
                <a:cubicBezTo>
                  <a:pt x="142" y="174"/>
                  <a:pt x="153" y="156"/>
                  <a:pt x="153" y="155"/>
                </a:cubicBezTo>
                <a:close/>
                <a:moveTo>
                  <a:pt x="265" y="92"/>
                </a:moveTo>
                <a:cubicBezTo>
                  <a:pt x="265" y="91"/>
                  <a:pt x="265" y="91"/>
                  <a:pt x="265" y="90"/>
                </a:cubicBezTo>
                <a:cubicBezTo>
                  <a:pt x="265" y="89"/>
                  <a:pt x="264" y="88"/>
                  <a:pt x="264" y="87"/>
                </a:cubicBezTo>
                <a:cubicBezTo>
                  <a:pt x="264" y="83"/>
                  <a:pt x="263" y="79"/>
                  <a:pt x="261" y="75"/>
                </a:cubicBezTo>
                <a:cubicBezTo>
                  <a:pt x="261" y="75"/>
                  <a:pt x="260" y="74"/>
                  <a:pt x="260" y="74"/>
                </a:cubicBezTo>
                <a:cubicBezTo>
                  <a:pt x="261" y="77"/>
                  <a:pt x="261" y="80"/>
                  <a:pt x="261" y="84"/>
                </a:cubicBezTo>
                <a:cubicBezTo>
                  <a:pt x="262" y="87"/>
                  <a:pt x="262" y="90"/>
                  <a:pt x="262" y="93"/>
                </a:cubicBezTo>
                <a:cubicBezTo>
                  <a:pt x="263" y="92"/>
                  <a:pt x="263" y="91"/>
                  <a:pt x="265" y="92"/>
                </a:cubicBezTo>
                <a:close/>
                <a:moveTo>
                  <a:pt x="138" y="174"/>
                </a:moveTo>
                <a:cubicBezTo>
                  <a:pt x="138" y="174"/>
                  <a:pt x="138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5" y="177"/>
                  <a:pt x="133" y="180"/>
                  <a:pt x="131" y="183"/>
                </a:cubicBezTo>
                <a:cubicBezTo>
                  <a:pt x="131" y="184"/>
                  <a:pt x="130" y="184"/>
                  <a:pt x="129" y="184"/>
                </a:cubicBezTo>
                <a:cubicBezTo>
                  <a:pt x="128" y="185"/>
                  <a:pt x="128" y="186"/>
                  <a:pt x="128" y="187"/>
                </a:cubicBezTo>
                <a:cubicBezTo>
                  <a:pt x="130" y="186"/>
                  <a:pt x="132" y="186"/>
                  <a:pt x="133" y="186"/>
                </a:cubicBezTo>
                <a:cubicBezTo>
                  <a:pt x="134" y="183"/>
                  <a:pt x="135" y="181"/>
                  <a:pt x="137" y="179"/>
                </a:cubicBezTo>
                <a:cubicBezTo>
                  <a:pt x="137" y="179"/>
                  <a:pt x="137" y="179"/>
                  <a:pt x="137" y="179"/>
                </a:cubicBezTo>
                <a:cubicBezTo>
                  <a:pt x="137" y="177"/>
                  <a:pt x="138" y="175"/>
                  <a:pt x="138" y="174"/>
                </a:cubicBezTo>
                <a:close/>
                <a:moveTo>
                  <a:pt x="157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170"/>
                  <a:pt x="157" y="169"/>
                  <a:pt x="158" y="169"/>
                </a:cubicBezTo>
                <a:cubicBezTo>
                  <a:pt x="160" y="166"/>
                  <a:pt x="163" y="163"/>
                  <a:pt x="165" y="160"/>
                </a:cubicBezTo>
                <a:cubicBezTo>
                  <a:pt x="166" y="159"/>
                  <a:pt x="167" y="158"/>
                  <a:pt x="167" y="157"/>
                </a:cubicBezTo>
                <a:cubicBezTo>
                  <a:pt x="167" y="155"/>
                  <a:pt x="167" y="154"/>
                  <a:pt x="167" y="153"/>
                </a:cubicBezTo>
                <a:cubicBezTo>
                  <a:pt x="167" y="152"/>
                  <a:pt x="167" y="152"/>
                  <a:pt x="167" y="151"/>
                </a:cubicBezTo>
                <a:cubicBezTo>
                  <a:pt x="163" y="158"/>
                  <a:pt x="160" y="164"/>
                  <a:pt x="157" y="170"/>
                </a:cubicBezTo>
                <a:close/>
                <a:moveTo>
                  <a:pt x="63" y="143"/>
                </a:moveTo>
                <a:cubicBezTo>
                  <a:pt x="63" y="143"/>
                  <a:pt x="63" y="143"/>
                  <a:pt x="62" y="143"/>
                </a:cubicBezTo>
                <a:cubicBezTo>
                  <a:pt x="60" y="147"/>
                  <a:pt x="60" y="152"/>
                  <a:pt x="60" y="158"/>
                </a:cubicBezTo>
                <a:cubicBezTo>
                  <a:pt x="60" y="156"/>
                  <a:pt x="61" y="155"/>
                  <a:pt x="62" y="154"/>
                </a:cubicBezTo>
                <a:cubicBezTo>
                  <a:pt x="62" y="154"/>
                  <a:pt x="63" y="153"/>
                  <a:pt x="63" y="153"/>
                </a:cubicBezTo>
                <a:cubicBezTo>
                  <a:pt x="64" y="151"/>
                  <a:pt x="64" y="150"/>
                  <a:pt x="64" y="148"/>
                </a:cubicBezTo>
                <a:cubicBezTo>
                  <a:pt x="63" y="146"/>
                  <a:pt x="63" y="144"/>
                  <a:pt x="63" y="143"/>
                </a:cubicBezTo>
                <a:close/>
                <a:moveTo>
                  <a:pt x="73" y="69"/>
                </a:moveTo>
                <a:cubicBezTo>
                  <a:pt x="73" y="69"/>
                  <a:pt x="73" y="69"/>
                  <a:pt x="73" y="69"/>
                </a:cubicBezTo>
                <a:cubicBezTo>
                  <a:pt x="76" y="65"/>
                  <a:pt x="79" y="61"/>
                  <a:pt x="82" y="57"/>
                </a:cubicBezTo>
                <a:cubicBezTo>
                  <a:pt x="81" y="56"/>
                  <a:pt x="79" y="56"/>
                  <a:pt x="78" y="55"/>
                </a:cubicBezTo>
                <a:cubicBezTo>
                  <a:pt x="76" y="60"/>
                  <a:pt x="75" y="64"/>
                  <a:pt x="73" y="69"/>
                </a:cubicBezTo>
                <a:close/>
                <a:moveTo>
                  <a:pt x="141" y="181"/>
                </a:moveTo>
                <a:cubicBezTo>
                  <a:pt x="138" y="184"/>
                  <a:pt x="137" y="185"/>
                  <a:pt x="137" y="186"/>
                </a:cubicBezTo>
                <a:cubicBezTo>
                  <a:pt x="143" y="185"/>
                  <a:pt x="148" y="185"/>
                  <a:pt x="154" y="185"/>
                </a:cubicBezTo>
                <a:cubicBezTo>
                  <a:pt x="154" y="184"/>
                  <a:pt x="153" y="184"/>
                  <a:pt x="153" y="184"/>
                </a:cubicBezTo>
                <a:cubicBezTo>
                  <a:pt x="152" y="184"/>
                  <a:pt x="151" y="184"/>
                  <a:pt x="150" y="184"/>
                </a:cubicBezTo>
                <a:cubicBezTo>
                  <a:pt x="149" y="184"/>
                  <a:pt x="148" y="183"/>
                  <a:pt x="148" y="184"/>
                </a:cubicBezTo>
                <a:cubicBezTo>
                  <a:pt x="147" y="185"/>
                  <a:pt x="146" y="184"/>
                  <a:pt x="146" y="183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4" y="182"/>
                  <a:pt x="142" y="182"/>
                  <a:pt x="141" y="181"/>
                </a:cubicBezTo>
                <a:close/>
                <a:moveTo>
                  <a:pt x="244" y="113"/>
                </a:moveTo>
                <a:cubicBezTo>
                  <a:pt x="245" y="106"/>
                  <a:pt x="246" y="98"/>
                  <a:pt x="248" y="91"/>
                </a:cubicBezTo>
                <a:cubicBezTo>
                  <a:pt x="246" y="93"/>
                  <a:pt x="241" y="110"/>
                  <a:pt x="241" y="112"/>
                </a:cubicBezTo>
                <a:cubicBezTo>
                  <a:pt x="242" y="112"/>
                  <a:pt x="243" y="113"/>
                  <a:pt x="244" y="113"/>
                </a:cubicBezTo>
                <a:close/>
                <a:moveTo>
                  <a:pt x="27" y="142"/>
                </a:moveTo>
                <a:cubicBezTo>
                  <a:pt x="27" y="142"/>
                  <a:pt x="27" y="142"/>
                  <a:pt x="27" y="142"/>
                </a:cubicBezTo>
                <a:cubicBezTo>
                  <a:pt x="29" y="137"/>
                  <a:pt x="30" y="131"/>
                  <a:pt x="32" y="126"/>
                </a:cubicBezTo>
                <a:cubicBezTo>
                  <a:pt x="31" y="126"/>
                  <a:pt x="29" y="126"/>
                  <a:pt x="28" y="126"/>
                </a:cubicBezTo>
                <a:cubicBezTo>
                  <a:pt x="28" y="131"/>
                  <a:pt x="27" y="136"/>
                  <a:pt x="27" y="142"/>
                </a:cubicBezTo>
                <a:close/>
                <a:moveTo>
                  <a:pt x="118" y="51"/>
                </a:moveTo>
                <a:cubicBezTo>
                  <a:pt x="118" y="52"/>
                  <a:pt x="118" y="52"/>
                  <a:pt x="118" y="52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22" y="47"/>
                  <a:pt x="125" y="43"/>
                  <a:pt x="129" y="39"/>
                </a:cubicBezTo>
                <a:cubicBezTo>
                  <a:pt x="130" y="38"/>
                  <a:pt x="130" y="37"/>
                  <a:pt x="131" y="36"/>
                </a:cubicBezTo>
                <a:cubicBezTo>
                  <a:pt x="131" y="34"/>
                  <a:pt x="131" y="32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2"/>
                  <a:pt x="128" y="34"/>
                  <a:pt x="127" y="3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8" y="37"/>
                  <a:pt x="127" y="38"/>
                  <a:pt x="127" y="39"/>
                </a:cubicBezTo>
                <a:cubicBezTo>
                  <a:pt x="125" y="43"/>
                  <a:pt x="122" y="46"/>
                  <a:pt x="119" y="50"/>
                </a:cubicBezTo>
                <a:cubicBezTo>
                  <a:pt x="119" y="50"/>
                  <a:pt x="118" y="51"/>
                  <a:pt x="118" y="51"/>
                </a:cubicBezTo>
                <a:close/>
                <a:moveTo>
                  <a:pt x="68" y="133"/>
                </a:moveTo>
                <a:cubicBezTo>
                  <a:pt x="68" y="133"/>
                  <a:pt x="68" y="133"/>
                  <a:pt x="68" y="133"/>
                </a:cubicBezTo>
                <a:cubicBezTo>
                  <a:pt x="68" y="132"/>
                  <a:pt x="68" y="130"/>
                  <a:pt x="69" y="129"/>
                </a:cubicBezTo>
                <a:cubicBezTo>
                  <a:pt x="69" y="126"/>
                  <a:pt x="70" y="123"/>
                  <a:pt x="70" y="121"/>
                </a:cubicBezTo>
                <a:cubicBezTo>
                  <a:pt x="71" y="120"/>
                  <a:pt x="71" y="119"/>
                  <a:pt x="72" y="118"/>
                </a:cubicBezTo>
                <a:cubicBezTo>
                  <a:pt x="72" y="114"/>
                  <a:pt x="71" y="111"/>
                  <a:pt x="70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69" y="116"/>
                  <a:pt x="69" y="124"/>
                  <a:pt x="68" y="133"/>
                </a:cubicBezTo>
                <a:close/>
                <a:moveTo>
                  <a:pt x="44" y="126"/>
                </a:moveTo>
                <a:cubicBezTo>
                  <a:pt x="45" y="130"/>
                  <a:pt x="45" y="134"/>
                  <a:pt x="45" y="139"/>
                </a:cubicBezTo>
                <a:cubicBezTo>
                  <a:pt x="47" y="134"/>
                  <a:pt x="48" y="130"/>
                  <a:pt x="49" y="126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4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7" y="125"/>
                  <a:pt x="46" y="125"/>
                  <a:pt x="44" y="126"/>
                </a:cubicBezTo>
                <a:close/>
                <a:moveTo>
                  <a:pt x="131" y="21"/>
                </a:moveTo>
                <a:cubicBezTo>
                  <a:pt x="129" y="21"/>
                  <a:pt x="128" y="22"/>
                  <a:pt x="127" y="22"/>
                </a:cubicBezTo>
                <a:cubicBezTo>
                  <a:pt x="127" y="24"/>
                  <a:pt x="127" y="26"/>
                  <a:pt x="126" y="28"/>
                </a:cubicBezTo>
                <a:cubicBezTo>
                  <a:pt x="126" y="30"/>
                  <a:pt x="126" y="32"/>
                  <a:pt x="125" y="34"/>
                </a:cubicBezTo>
                <a:cubicBezTo>
                  <a:pt x="126" y="34"/>
                  <a:pt x="126" y="33"/>
                  <a:pt x="126" y="33"/>
                </a:cubicBezTo>
                <a:cubicBezTo>
                  <a:pt x="127" y="31"/>
                  <a:pt x="128" y="30"/>
                  <a:pt x="129" y="29"/>
                </a:cubicBezTo>
                <a:cubicBezTo>
                  <a:pt x="131" y="25"/>
                  <a:pt x="131" y="25"/>
                  <a:pt x="131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221" y="127"/>
                </a:moveTo>
                <a:cubicBezTo>
                  <a:pt x="221" y="128"/>
                  <a:pt x="221" y="128"/>
                  <a:pt x="222" y="129"/>
                </a:cubicBezTo>
                <a:cubicBezTo>
                  <a:pt x="223" y="131"/>
                  <a:pt x="225" y="132"/>
                  <a:pt x="228" y="133"/>
                </a:cubicBezTo>
                <a:cubicBezTo>
                  <a:pt x="228" y="134"/>
                  <a:pt x="229" y="134"/>
                  <a:pt x="229" y="134"/>
                </a:cubicBezTo>
                <a:cubicBezTo>
                  <a:pt x="232" y="134"/>
                  <a:pt x="235" y="133"/>
                  <a:pt x="238" y="133"/>
                </a:cubicBezTo>
                <a:cubicBezTo>
                  <a:pt x="238" y="133"/>
                  <a:pt x="238" y="132"/>
                  <a:pt x="239" y="132"/>
                </a:cubicBezTo>
                <a:cubicBezTo>
                  <a:pt x="232" y="133"/>
                  <a:pt x="226" y="131"/>
                  <a:pt x="221" y="127"/>
                </a:cubicBezTo>
                <a:close/>
                <a:moveTo>
                  <a:pt x="116" y="47"/>
                </a:moveTo>
                <a:cubicBezTo>
                  <a:pt x="112" y="51"/>
                  <a:pt x="107" y="53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4" y="56"/>
                  <a:pt x="104" y="56"/>
                </a:cubicBezTo>
                <a:cubicBezTo>
                  <a:pt x="107" y="55"/>
                  <a:pt x="109" y="54"/>
                  <a:pt x="112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4" y="51"/>
                  <a:pt x="115" y="50"/>
                  <a:pt x="116" y="49"/>
                </a:cubicBezTo>
                <a:cubicBezTo>
                  <a:pt x="116" y="48"/>
                  <a:pt x="116" y="48"/>
                  <a:pt x="116" y="47"/>
                </a:cubicBezTo>
                <a:close/>
                <a:moveTo>
                  <a:pt x="27" y="159"/>
                </a:moveTo>
                <a:cubicBezTo>
                  <a:pt x="27" y="159"/>
                  <a:pt x="27" y="159"/>
                  <a:pt x="26" y="159"/>
                </a:cubicBezTo>
                <a:cubicBezTo>
                  <a:pt x="26" y="164"/>
                  <a:pt x="25" y="169"/>
                  <a:pt x="24" y="175"/>
                </a:cubicBezTo>
                <a:cubicBezTo>
                  <a:pt x="25" y="174"/>
                  <a:pt x="26" y="174"/>
                  <a:pt x="27" y="174"/>
                </a:cubicBezTo>
                <a:cubicBezTo>
                  <a:pt x="27" y="169"/>
                  <a:pt x="27" y="164"/>
                  <a:pt x="27" y="159"/>
                </a:cubicBezTo>
                <a:close/>
                <a:moveTo>
                  <a:pt x="256" y="69"/>
                </a:moveTo>
                <a:cubicBezTo>
                  <a:pt x="256" y="68"/>
                  <a:pt x="255" y="66"/>
                  <a:pt x="255" y="65"/>
                </a:cubicBezTo>
                <a:cubicBezTo>
                  <a:pt x="253" y="63"/>
                  <a:pt x="251" y="62"/>
                  <a:pt x="250" y="61"/>
                </a:cubicBezTo>
                <a:cubicBezTo>
                  <a:pt x="249" y="61"/>
                  <a:pt x="248" y="60"/>
                  <a:pt x="247" y="60"/>
                </a:cubicBezTo>
                <a:cubicBezTo>
                  <a:pt x="247" y="61"/>
                  <a:pt x="247" y="62"/>
                  <a:pt x="247" y="63"/>
                </a:cubicBezTo>
                <a:cubicBezTo>
                  <a:pt x="250" y="65"/>
                  <a:pt x="253" y="67"/>
                  <a:pt x="256" y="69"/>
                </a:cubicBezTo>
                <a:close/>
                <a:moveTo>
                  <a:pt x="138" y="21"/>
                </a:moveTo>
                <a:cubicBezTo>
                  <a:pt x="138" y="21"/>
                  <a:pt x="138" y="21"/>
                  <a:pt x="138" y="21"/>
                </a:cubicBezTo>
                <a:cubicBezTo>
                  <a:pt x="141" y="17"/>
                  <a:pt x="144" y="14"/>
                  <a:pt x="147" y="10"/>
                </a:cubicBezTo>
                <a:cubicBezTo>
                  <a:pt x="147" y="10"/>
                  <a:pt x="147" y="10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6" y="9"/>
                  <a:pt x="145" y="9"/>
                  <a:pt x="144" y="9"/>
                </a:cubicBezTo>
                <a:cubicBezTo>
                  <a:pt x="142" y="13"/>
                  <a:pt x="139" y="17"/>
                  <a:pt x="138" y="21"/>
                </a:cubicBezTo>
                <a:close/>
                <a:moveTo>
                  <a:pt x="108" y="57"/>
                </a:moveTo>
                <a:cubicBezTo>
                  <a:pt x="108" y="57"/>
                  <a:pt x="108" y="57"/>
                  <a:pt x="108" y="57"/>
                </a:cubicBezTo>
                <a:cubicBezTo>
                  <a:pt x="105" y="58"/>
                  <a:pt x="102" y="59"/>
                  <a:pt x="100" y="60"/>
                </a:cubicBezTo>
                <a:cubicBezTo>
                  <a:pt x="99" y="62"/>
                  <a:pt x="99" y="64"/>
                  <a:pt x="99" y="66"/>
                </a:cubicBezTo>
                <a:cubicBezTo>
                  <a:pt x="100" y="65"/>
                  <a:pt x="102" y="64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1"/>
                  <a:pt x="105" y="61"/>
                  <a:pt x="105" y="60"/>
                </a:cubicBezTo>
                <a:cubicBezTo>
                  <a:pt x="106" y="59"/>
                  <a:pt x="107" y="58"/>
                  <a:pt x="108" y="57"/>
                </a:cubicBezTo>
                <a:close/>
                <a:moveTo>
                  <a:pt x="15" y="48"/>
                </a:move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9"/>
                  <a:pt x="13" y="50"/>
                </a:cubicBezTo>
                <a:cubicBezTo>
                  <a:pt x="12" y="51"/>
                  <a:pt x="11" y="53"/>
                  <a:pt x="9" y="55"/>
                </a:cubicBezTo>
                <a:cubicBezTo>
                  <a:pt x="9" y="55"/>
                  <a:pt x="8" y="56"/>
                  <a:pt x="8" y="56"/>
                </a:cubicBezTo>
                <a:cubicBezTo>
                  <a:pt x="9" y="57"/>
                  <a:pt x="9" y="59"/>
                  <a:pt x="9" y="60"/>
                </a:cubicBezTo>
                <a:cubicBezTo>
                  <a:pt x="9" y="62"/>
                  <a:pt x="9" y="63"/>
                  <a:pt x="10" y="64"/>
                </a:cubicBezTo>
                <a:cubicBezTo>
                  <a:pt x="10" y="65"/>
                  <a:pt x="10" y="65"/>
                  <a:pt x="11" y="65"/>
                </a:cubicBezTo>
                <a:cubicBezTo>
                  <a:pt x="10" y="64"/>
                  <a:pt x="10" y="63"/>
                  <a:pt x="10" y="62"/>
                </a:cubicBezTo>
                <a:cubicBezTo>
                  <a:pt x="11" y="60"/>
                  <a:pt x="11" y="58"/>
                  <a:pt x="12" y="56"/>
                </a:cubicBezTo>
                <a:cubicBezTo>
                  <a:pt x="12" y="56"/>
                  <a:pt x="12" y="55"/>
                  <a:pt x="12" y="55"/>
                </a:cubicBezTo>
                <a:cubicBezTo>
                  <a:pt x="12" y="54"/>
                  <a:pt x="12" y="53"/>
                  <a:pt x="13" y="53"/>
                </a:cubicBezTo>
                <a:cubicBezTo>
                  <a:pt x="13" y="52"/>
                  <a:pt x="13" y="52"/>
                  <a:pt x="13" y="52"/>
                </a:cubicBezTo>
                <a:cubicBezTo>
                  <a:pt x="14" y="51"/>
                  <a:pt x="14" y="49"/>
                  <a:pt x="15" y="48"/>
                </a:cubicBezTo>
                <a:close/>
                <a:moveTo>
                  <a:pt x="32" y="38"/>
                </a:moveTo>
                <a:cubicBezTo>
                  <a:pt x="30" y="40"/>
                  <a:pt x="22" y="51"/>
                  <a:pt x="22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26" y="52"/>
                  <a:pt x="26" y="51"/>
                  <a:pt x="26" y="51"/>
                </a:cubicBezTo>
                <a:cubicBezTo>
                  <a:pt x="28" y="47"/>
                  <a:pt x="29" y="43"/>
                  <a:pt x="31" y="39"/>
                </a:cubicBezTo>
                <a:cubicBezTo>
                  <a:pt x="31" y="39"/>
                  <a:pt x="31" y="39"/>
                  <a:pt x="32" y="38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8" y="50"/>
                  <a:pt x="39" y="50"/>
                </a:cubicBezTo>
                <a:cubicBezTo>
                  <a:pt x="40" y="50"/>
                  <a:pt x="40" y="49"/>
                  <a:pt x="40" y="49"/>
                </a:cubicBezTo>
                <a:cubicBezTo>
                  <a:pt x="41" y="46"/>
                  <a:pt x="42" y="43"/>
                  <a:pt x="43" y="40"/>
                </a:cubicBezTo>
                <a:cubicBezTo>
                  <a:pt x="43" y="40"/>
                  <a:pt x="44" y="40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43"/>
                  <a:pt x="38" y="46"/>
                  <a:pt x="35" y="50"/>
                </a:cubicBezTo>
                <a:close/>
                <a:moveTo>
                  <a:pt x="55" y="51"/>
                </a:moveTo>
                <a:cubicBezTo>
                  <a:pt x="57" y="52"/>
                  <a:pt x="58" y="52"/>
                  <a:pt x="59" y="53"/>
                </a:cubicBezTo>
                <a:cubicBezTo>
                  <a:pt x="60" y="50"/>
                  <a:pt x="61" y="47"/>
                  <a:pt x="62" y="44"/>
                </a:cubicBezTo>
                <a:cubicBezTo>
                  <a:pt x="62" y="44"/>
                  <a:pt x="61" y="44"/>
                  <a:pt x="61" y="44"/>
                </a:cubicBezTo>
                <a:cubicBezTo>
                  <a:pt x="60" y="45"/>
                  <a:pt x="58" y="46"/>
                  <a:pt x="57" y="48"/>
                </a:cubicBezTo>
                <a:cubicBezTo>
                  <a:pt x="57" y="48"/>
                  <a:pt x="56" y="48"/>
                  <a:pt x="56" y="48"/>
                </a:cubicBezTo>
                <a:cubicBezTo>
                  <a:pt x="56" y="49"/>
                  <a:pt x="56" y="50"/>
                  <a:pt x="55" y="51"/>
                </a:cubicBezTo>
                <a:close/>
                <a:moveTo>
                  <a:pt x="57" y="35"/>
                </a:moveTo>
                <a:cubicBezTo>
                  <a:pt x="57" y="36"/>
                  <a:pt x="56" y="37"/>
                  <a:pt x="56" y="39"/>
                </a:cubicBezTo>
                <a:cubicBezTo>
                  <a:pt x="56" y="40"/>
                  <a:pt x="55" y="41"/>
                  <a:pt x="55" y="42"/>
                </a:cubicBezTo>
                <a:cubicBezTo>
                  <a:pt x="56" y="42"/>
                  <a:pt x="56" y="42"/>
                  <a:pt x="57" y="42"/>
                </a:cubicBezTo>
                <a:cubicBezTo>
                  <a:pt x="57" y="43"/>
                  <a:pt x="57" y="43"/>
                  <a:pt x="58" y="44"/>
                </a:cubicBezTo>
                <a:cubicBezTo>
                  <a:pt x="59" y="43"/>
                  <a:pt x="60" y="42"/>
                  <a:pt x="61" y="42"/>
                </a:cubicBezTo>
                <a:cubicBezTo>
                  <a:pt x="60" y="39"/>
                  <a:pt x="58" y="37"/>
                  <a:pt x="57" y="35"/>
                </a:cubicBezTo>
                <a:close/>
                <a:moveTo>
                  <a:pt x="168" y="167"/>
                </a:moveTo>
                <a:cubicBezTo>
                  <a:pt x="167" y="169"/>
                  <a:pt x="166" y="171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8" y="169"/>
                  <a:pt x="171" y="166"/>
                  <a:pt x="173" y="164"/>
                </a:cubicBezTo>
                <a:cubicBezTo>
                  <a:pt x="174" y="163"/>
                  <a:pt x="174" y="163"/>
                  <a:pt x="174" y="162"/>
                </a:cubicBezTo>
                <a:cubicBezTo>
                  <a:pt x="174" y="160"/>
                  <a:pt x="174" y="159"/>
                  <a:pt x="174" y="157"/>
                </a:cubicBezTo>
                <a:cubicBezTo>
                  <a:pt x="174" y="157"/>
                  <a:pt x="174" y="156"/>
                  <a:pt x="174" y="156"/>
                </a:cubicBezTo>
                <a:cubicBezTo>
                  <a:pt x="174" y="157"/>
                  <a:pt x="173" y="158"/>
                  <a:pt x="172" y="159"/>
                </a:cubicBezTo>
                <a:cubicBezTo>
                  <a:pt x="171" y="161"/>
                  <a:pt x="171" y="162"/>
                  <a:pt x="170" y="164"/>
                </a:cubicBezTo>
                <a:cubicBezTo>
                  <a:pt x="170" y="165"/>
                  <a:pt x="170" y="165"/>
                  <a:pt x="170" y="165"/>
                </a:cubicBezTo>
                <a:cubicBezTo>
                  <a:pt x="170" y="166"/>
                  <a:pt x="169" y="167"/>
                  <a:pt x="168" y="167"/>
                </a:cubicBezTo>
                <a:close/>
                <a:moveTo>
                  <a:pt x="55" y="165"/>
                </a:moveTo>
                <a:cubicBezTo>
                  <a:pt x="55" y="169"/>
                  <a:pt x="55" y="173"/>
                  <a:pt x="54" y="177"/>
                </a:cubicBezTo>
                <a:cubicBezTo>
                  <a:pt x="54" y="177"/>
                  <a:pt x="54" y="177"/>
                  <a:pt x="55" y="177"/>
                </a:cubicBezTo>
                <a:cubicBezTo>
                  <a:pt x="56" y="178"/>
                  <a:pt x="57" y="179"/>
                  <a:pt x="58" y="180"/>
                </a:cubicBezTo>
                <a:cubicBezTo>
                  <a:pt x="58" y="179"/>
                  <a:pt x="58" y="179"/>
                  <a:pt x="58" y="178"/>
                </a:cubicBezTo>
                <a:cubicBezTo>
                  <a:pt x="57" y="176"/>
                  <a:pt x="56" y="173"/>
                  <a:pt x="56" y="170"/>
                </a:cubicBezTo>
                <a:cubicBezTo>
                  <a:pt x="56" y="168"/>
                  <a:pt x="55" y="167"/>
                  <a:pt x="55" y="165"/>
                </a:cubicBezTo>
                <a:close/>
                <a:moveTo>
                  <a:pt x="246" y="70"/>
                </a:moveTo>
                <a:cubicBezTo>
                  <a:pt x="248" y="70"/>
                  <a:pt x="250" y="71"/>
                  <a:pt x="251" y="71"/>
                </a:cubicBezTo>
                <a:cubicBezTo>
                  <a:pt x="252" y="70"/>
                  <a:pt x="252" y="69"/>
                  <a:pt x="252" y="68"/>
                </a:cubicBezTo>
                <a:cubicBezTo>
                  <a:pt x="251" y="67"/>
                  <a:pt x="249" y="66"/>
                  <a:pt x="247" y="65"/>
                </a:cubicBezTo>
                <a:cubicBezTo>
                  <a:pt x="246" y="67"/>
                  <a:pt x="246" y="68"/>
                  <a:pt x="246" y="70"/>
                </a:cubicBezTo>
                <a:close/>
                <a:moveTo>
                  <a:pt x="80" y="137"/>
                </a:moveTo>
                <a:cubicBezTo>
                  <a:pt x="81" y="136"/>
                  <a:pt x="83" y="135"/>
                  <a:pt x="84" y="134"/>
                </a:cubicBezTo>
                <a:cubicBezTo>
                  <a:pt x="84" y="132"/>
                  <a:pt x="84" y="131"/>
                  <a:pt x="84" y="129"/>
                </a:cubicBezTo>
                <a:cubicBezTo>
                  <a:pt x="83" y="129"/>
                  <a:pt x="82" y="129"/>
                  <a:pt x="82" y="129"/>
                </a:cubicBezTo>
                <a:cubicBezTo>
                  <a:pt x="81" y="129"/>
                  <a:pt x="81" y="130"/>
                  <a:pt x="81" y="130"/>
                </a:cubicBezTo>
                <a:cubicBezTo>
                  <a:pt x="81" y="132"/>
                  <a:pt x="80" y="133"/>
                  <a:pt x="80" y="135"/>
                </a:cubicBezTo>
                <a:cubicBezTo>
                  <a:pt x="80" y="135"/>
                  <a:pt x="80" y="136"/>
                  <a:pt x="80" y="137"/>
                </a:cubicBezTo>
                <a:close/>
                <a:moveTo>
                  <a:pt x="175" y="151"/>
                </a:moveTo>
                <a:cubicBezTo>
                  <a:pt x="177" y="146"/>
                  <a:pt x="178" y="141"/>
                  <a:pt x="178" y="136"/>
                </a:cubicBezTo>
                <a:cubicBezTo>
                  <a:pt x="178" y="136"/>
                  <a:pt x="178" y="137"/>
                  <a:pt x="178" y="137"/>
                </a:cubicBezTo>
                <a:cubicBezTo>
                  <a:pt x="177" y="141"/>
                  <a:pt x="175" y="144"/>
                  <a:pt x="174" y="148"/>
                </a:cubicBezTo>
                <a:cubicBezTo>
                  <a:pt x="174" y="148"/>
                  <a:pt x="174" y="149"/>
                  <a:pt x="174" y="149"/>
                </a:cubicBezTo>
                <a:cubicBezTo>
                  <a:pt x="173" y="150"/>
                  <a:pt x="173" y="151"/>
                  <a:pt x="173" y="152"/>
                </a:cubicBezTo>
                <a:cubicBezTo>
                  <a:pt x="174" y="151"/>
                  <a:pt x="174" y="151"/>
                  <a:pt x="175" y="151"/>
                </a:cubicBezTo>
                <a:close/>
                <a:moveTo>
                  <a:pt x="141" y="161"/>
                </a:moveTo>
                <a:cubicBezTo>
                  <a:pt x="141" y="161"/>
                  <a:pt x="141" y="161"/>
                  <a:pt x="141" y="161"/>
                </a:cubicBezTo>
                <a:cubicBezTo>
                  <a:pt x="144" y="157"/>
                  <a:pt x="146" y="153"/>
                  <a:pt x="148" y="149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6" y="151"/>
                  <a:pt x="143" y="154"/>
                  <a:pt x="141" y="156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1" y="159"/>
                  <a:pt x="141" y="160"/>
                  <a:pt x="141" y="161"/>
                </a:cubicBezTo>
                <a:close/>
                <a:moveTo>
                  <a:pt x="55" y="53"/>
                </a:moveTo>
                <a:cubicBezTo>
                  <a:pt x="54" y="55"/>
                  <a:pt x="53" y="58"/>
                  <a:pt x="53" y="60"/>
                </a:cubicBezTo>
                <a:cubicBezTo>
                  <a:pt x="53" y="60"/>
                  <a:pt x="54" y="60"/>
                  <a:pt x="54" y="61"/>
                </a:cubicBezTo>
                <a:cubicBezTo>
                  <a:pt x="56" y="59"/>
                  <a:pt x="58" y="57"/>
                  <a:pt x="58" y="55"/>
                </a:cubicBezTo>
                <a:cubicBezTo>
                  <a:pt x="57" y="54"/>
                  <a:pt x="56" y="54"/>
                  <a:pt x="55" y="53"/>
                </a:cubicBezTo>
                <a:close/>
                <a:moveTo>
                  <a:pt x="38" y="126"/>
                </a:moveTo>
                <a:cubicBezTo>
                  <a:pt x="37" y="131"/>
                  <a:pt x="37" y="135"/>
                  <a:pt x="37" y="139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9" y="135"/>
                  <a:pt x="40" y="131"/>
                  <a:pt x="41" y="126"/>
                </a:cubicBezTo>
                <a:cubicBezTo>
                  <a:pt x="40" y="126"/>
                  <a:pt x="39" y="126"/>
                  <a:pt x="38" y="126"/>
                </a:cubicBezTo>
                <a:close/>
                <a:moveTo>
                  <a:pt x="264" y="115"/>
                </a:moveTo>
                <a:cubicBezTo>
                  <a:pt x="264" y="115"/>
                  <a:pt x="264" y="115"/>
                  <a:pt x="264" y="115"/>
                </a:cubicBezTo>
                <a:cubicBezTo>
                  <a:pt x="263" y="117"/>
                  <a:pt x="261" y="118"/>
                  <a:pt x="260" y="120"/>
                </a:cubicBezTo>
                <a:cubicBezTo>
                  <a:pt x="257" y="124"/>
                  <a:pt x="254" y="127"/>
                  <a:pt x="249" y="129"/>
                </a:cubicBezTo>
                <a:cubicBezTo>
                  <a:pt x="248" y="130"/>
                  <a:pt x="247" y="131"/>
                  <a:pt x="245" y="132"/>
                </a:cubicBezTo>
                <a:cubicBezTo>
                  <a:pt x="245" y="132"/>
                  <a:pt x="245" y="132"/>
                  <a:pt x="245" y="132"/>
                </a:cubicBezTo>
                <a:cubicBezTo>
                  <a:pt x="249" y="131"/>
                  <a:pt x="253" y="129"/>
                  <a:pt x="256" y="126"/>
                </a:cubicBezTo>
                <a:cubicBezTo>
                  <a:pt x="259" y="123"/>
                  <a:pt x="261" y="120"/>
                  <a:pt x="263" y="116"/>
                </a:cubicBezTo>
                <a:cubicBezTo>
                  <a:pt x="264" y="116"/>
                  <a:pt x="264" y="115"/>
                  <a:pt x="264" y="115"/>
                </a:cubicBezTo>
                <a:close/>
                <a:moveTo>
                  <a:pt x="38" y="176"/>
                </a:moveTo>
                <a:cubicBezTo>
                  <a:pt x="36" y="176"/>
                  <a:pt x="34" y="176"/>
                  <a:pt x="32" y="176"/>
                </a:cubicBezTo>
                <a:cubicBezTo>
                  <a:pt x="31" y="176"/>
                  <a:pt x="31" y="177"/>
                  <a:pt x="31" y="177"/>
                </a:cubicBezTo>
                <a:cubicBezTo>
                  <a:pt x="30" y="177"/>
                  <a:pt x="29" y="177"/>
                  <a:pt x="29" y="177"/>
                </a:cubicBezTo>
                <a:cubicBezTo>
                  <a:pt x="28" y="177"/>
                  <a:pt x="28" y="176"/>
                  <a:pt x="28" y="176"/>
                </a:cubicBezTo>
                <a:cubicBezTo>
                  <a:pt x="26" y="177"/>
                  <a:pt x="25" y="177"/>
                  <a:pt x="24" y="177"/>
                </a:cubicBezTo>
                <a:cubicBezTo>
                  <a:pt x="24" y="177"/>
                  <a:pt x="23" y="177"/>
                  <a:pt x="23" y="177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28" y="178"/>
                  <a:pt x="33" y="178"/>
                  <a:pt x="38" y="178"/>
                </a:cubicBezTo>
                <a:cubicBezTo>
                  <a:pt x="38" y="177"/>
                  <a:pt x="38" y="177"/>
                  <a:pt x="38" y="176"/>
                </a:cubicBezTo>
                <a:close/>
                <a:moveTo>
                  <a:pt x="133" y="21"/>
                </a:moveTo>
                <a:cubicBezTo>
                  <a:pt x="133" y="21"/>
                  <a:pt x="134" y="21"/>
                  <a:pt x="134" y="21"/>
                </a:cubicBezTo>
                <a:cubicBezTo>
                  <a:pt x="134" y="20"/>
                  <a:pt x="135" y="20"/>
                  <a:pt x="135" y="20"/>
                </a:cubicBezTo>
                <a:cubicBezTo>
                  <a:pt x="136" y="20"/>
                  <a:pt x="136" y="19"/>
                  <a:pt x="136" y="19"/>
                </a:cubicBezTo>
                <a:cubicBezTo>
                  <a:pt x="137" y="16"/>
                  <a:pt x="138" y="14"/>
                  <a:pt x="140" y="12"/>
                </a:cubicBezTo>
                <a:cubicBezTo>
                  <a:pt x="140" y="12"/>
                  <a:pt x="140" y="11"/>
                  <a:pt x="140" y="11"/>
                </a:cubicBezTo>
                <a:cubicBezTo>
                  <a:pt x="138" y="13"/>
                  <a:pt x="135" y="16"/>
                  <a:pt x="133" y="18"/>
                </a:cubicBezTo>
                <a:cubicBezTo>
                  <a:pt x="133" y="18"/>
                  <a:pt x="133" y="19"/>
                  <a:pt x="133" y="19"/>
                </a:cubicBezTo>
                <a:cubicBezTo>
                  <a:pt x="133" y="20"/>
                  <a:pt x="133" y="20"/>
                  <a:pt x="133" y="21"/>
                </a:cubicBezTo>
                <a:close/>
                <a:moveTo>
                  <a:pt x="180" y="164"/>
                </a:moveTo>
                <a:cubicBezTo>
                  <a:pt x="180" y="165"/>
                  <a:pt x="179" y="165"/>
                  <a:pt x="179" y="165"/>
                </a:cubicBezTo>
                <a:cubicBezTo>
                  <a:pt x="179" y="167"/>
                  <a:pt x="179" y="168"/>
                  <a:pt x="178" y="170"/>
                </a:cubicBezTo>
                <a:cubicBezTo>
                  <a:pt x="177" y="172"/>
                  <a:pt x="178" y="174"/>
                  <a:pt x="178" y="176"/>
                </a:cubicBezTo>
                <a:cubicBezTo>
                  <a:pt x="180" y="173"/>
                  <a:pt x="181" y="168"/>
                  <a:pt x="180" y="164"/>
                </a:cubicBezTo>
                <a:close/>
                <a:moveTo>
                  <a:pt x="67" y="77"/>
                </a:moveTo>
                <a:cubicBezTo>
                  <a:pt x="67" y="77"/>
                  <a:pt x="67" y="77"/>
                  <a:pt x="67" y="77"/>
                </a:cubicBezTo>
                <a:cubicBezTo>
                  <a:pt x="66" y="74"/>
                  <a:pt x="64" y="73"/>
                  <a:pt x="62" y="71"/>
                </a:cubicBezTo>
                <a:cubicBezTo>
                  <a:pt x="61" y="71"/>
                  <a:pt x="60" y="70"/>
                  <a:pt x="60" y="69"/>
                </a:cubicBezTo>
                <a:cubicBezTo>
                  <a:pt x="58" y="68"/>
                  <a:pt x="55" y="66"/>
                  <a:pt x="53" y="66"/>
                </a:cubicBezTo>
                <a:cubicBezTo>
                  <a:pt x="53" y="66"/>
                  <a:pt x="52" y="66"/>
                  <a:pt x="52" y="67"/>
                </a:cubicBezTo>
                <a:cubicBezTo>
                  <a:pt x="63" y="72"/>
                  <a:pt x="62" y="72"/>
                  <a:pt x="67" y="77"/>
                </a:cubicBezTo>
                <a:close/>
                <a:moveTo>
                  <a:pt x="169" y="30"/>
                </a:moveTo>
                <a:cubicBezTo>
                  <a:pt x="169" y="31"/>
                  <a:pt x="169" y="33"/>
                  <a:pt x="169" y="34"/>
                </a:cubicBezTo>
                <a:cubicBezTo>
                  <a:pt x="170" y="34"/>
                  <a:pt x="170" y="33"/>
                  <a:pt x="171" y="33"/>
                </a:cubicBezTo>
                <a:cubicBezTo>
                  <a:pt x="171" y="28"/>
                  <a:pt x="172" y="24"/>
                  <a:pt x="174" y="20"/>
                </a:cubicBezTo>
                <a:cubicBezTo>
                  <a:pt x="175" y="18"/>
                  <a:pt x="174" y="16"/>
                  <a:pt x="174" y="14"/>
                </a:cubicBezTo>
                <a:cubicBezTo>
                  <a:pt x="174" y="14"/>
                  <a:pt x="174" y="14"/>
                  <a:pt x="174" y="15"/>
                </a:cubicBezTo>
                <a:cubicBezTo>
                  <a:pt x="175" y="16"/>
                  <a:pt x="174" y="17"/>
                  <a:pt x="174" y="18"/>
                </a:cubicBezTo>
                <a:cubicBezTo>
                  <a:pt x="173" y="20"/>
                  <a:pt x="172" y="22"/>
                  <a:pt x="172" y="24"/>
                </a:cubicBezTo>
                <a:cubicBezTo>
                  <a:pt x="172" y="25"/>
                  <a:pt x="171" y="26"/>
                  <a:pt x="171" y="27"/>
                </a:cubicBezTo>
                <a:cubicBezTo>
                  <a:pt x="171" y="28"/>
                  <a:pt x="170" y="29"/>
                  <a:pt x="169" y="30"/>
                </a:cubicBezTo>
                <a:close/>
                <a:moveTo>
                  <a:pt x="4" y="50"/>
                </a:moveTo>
                <a:cubicBezTo>
                  <a:pt x="4" y="50"/>
                  <a:pt x="4" y="50"/>
                  <a:pt x="4" y="50"/>
                </a:cubicBezTo>
                <a:cubicBezTo>
                  <a:pt x="4" y="43"/>
                  <a:pt x="5" y="35"/>
                  <a:pt x="4" y="27"/>
                </a:cubicBezTo>
                <a:cubicBezTo>
                  <a:pt x="4" y="28"/>
                  <a:pt x="3" y="29"/>
                  <a:pt x="3" y="30"/>
                </a:cubicBezTo>
                <a:cubicBezTo>
                  <a:pt x="4" y="35"/>
                  <a:pt x="4" y="41"/>
                  <a:pt x="4" y="46"/>
                </a:cubicBezTo>
                <a:cubicBezTo>
                  <a:pt x="4" y="47"/>
                  <a:pt x="4" y="49"/>
                  <a:pt x="4" y="50"/>
                </a:cubicBezTo>
                <a:close/>
                <a:moveTo>
                  <a:pt x="89" y="133"/>
                </a:moveTo>
                <a:cubicBezTo>
                  <a:pt x="92" y="132"/>
                  <a:pt x="94" y="131"/>
                  <a:pt x="96" y="131"/>
                </a:cubicBezTo>
                <a:cubicBezTo>
                  <a:pt x="94" y="129"/>
                  <a:pt x="92" y="129"/>
                  <a:pt x="90" y="128"/>
                </a:cubicBezTo>
                <a:cubicBezTo>
                  <a:pt x="90" y="130"/>
                  <a:pt x="90" y="131"/>
                  <a:pt x="89" y="133"/>
                </a:cubicBezTo>
                <a:close/>
                <a:moveTo>
                  <a:pt x="87" y="93"/>
                </a:moveTo>
                <a:cubicBezTo>
                  <a:pt x="87" y="93"/>
                  <a:pt x="87" y="93"/>
                  <a:pt x="87" y="93"/>
                </a:cubicBezTo>
                <a:cubicBezTo>
                  <a:pt x="87" y="93"/>
                  <a:pt x="87" y="92"/>
                  <a:pt x="87" y="92"/>
                </a:cubicBezTo>
                <a:cubicBezTo>
                  <a:pt x="87" y="91"/>
                  <a:pt x="87" y="89"/>
                  <a:pt x="88" y="88"/>
                </a:cubicBezTo>
                <a:cubicBezTo>
                  <a:pt x="88" y="87"/>
                  <a:pt x="88" y="86"/>
                  <a:pt x="89" y="85"/>
                </a:cubicBezTo>
                <a:cubicBezTo>
                  <a:pt x="88" y="84"/>
                  <a:pt x="88" y="83"/>
                  <a:pt x="87" y="81"/>
                </a:cubicBezTo>
                <a:cubicBezTo>
                  <a:pt x="86" y="83"/>
                  <a:pt x="86" y="84"/>
                  <a:pt x="86" y="86"/>
                </a:cubicBezTo>
                <a:cubicBezTo>
                  <a:pt x="86" y="88"/>
                  <a:pt x="87" y="91"/>
                  <a:pt x="87" y="93"/>
                </a:cubicBezTo>
                <a:close/>
                <a:moveTo>
                  <a:pt x="174" y="68"/>
                </a:moveTo>
                <a:cubicBezTo>
                  <a:pt x="173" y="66"/>
                  <a:pt x="172" y="65"/>
                  <a:pt x="172" y="64"/>
                </a:cubicBezTo>
                <a:cubicBezTo>
                  <a:pt x="171" y="65"/>
                  <a:pt x="171" y="65"/>
                  <a:pt x="170" y="66"/>
                </a:cubicBezTo>
                <a:cubicBezTo>
                  <a:pt x="170" y="66"/>
                  <a:pt x="169" y="66"/>
                  <a:pt x="169" y="67"/>
                </a:cubicBezTo>
                <a:cubicBezTo>
                  <a:pt x="170" y="68"/>
                  <a:pt x="170" y="69"/>
                  <a:pt x="170" y="71"/>
                </a:cubicBezTo>
                <a:cubicBezTo>
                  <a:pt x="172" y="70"/>
                  <a:pt x="173" y="69"/>
                  <a:pt x="174" y="68"/>
                </a:cubicBezTo>
                <a:close/>
                <a:moveTo>
                  <a:pt x="227" y="120"/>
                </a:moveTo>
                <a:cubicBezTo>
                  <a:pt x="227" y="121"/>
                  <a:pt x="228" y="121"/>
                  <a:pt x="228" y="122"/>
                </a:cubicBezTo>
                <a:cubicBezTo>
                  <a:pt x="229" y="122"/>
                  <a:pt x="229" y="122"/>
                  <a:pt x="230" y="122"/>
                </a:cubicBezTo>
                <a:cubicBezTo>
                  <a:pt x="231" y="121"/>
                  <a:pt x="233" y="121"/>
                  <a:pt x="235" y="121"/>
                </a:cubicBezTo>
                <a:cubicBezTo>
                  <a:pt x="235" y="121"/>
                  <a:pt x="236" y="121"/>
                  <a:pt x="237" y="121"/>
                </a:cubicBezTo>
                <a:cubicBezTo>
                  <a:pt x="237" y="120"/>
                  <a:pt x="236" y="120"/>
                  <a:pt x="236" y="119"/>
                </a:cubicBezTo>
                <a:cubicBezTo>
                  <a:pt x="233" y="119"/>
                  <a:pt x="230" y="120"/>
                  <a:pt x="227" y="120"/>
                </a:cubicBezTo>
                <a:close/>
                <a:moveTo>
                  <a:pt x="26" y="64"/>
                </a:moveTo>
                <a:cubicBezTo>
                  <a:pt x="32" y="63"/>
                  <a:pt x="39" y="64"/>
                  <a:pt x="46" y="65"/>
                </a:cubicBezTo>
                <a:cubicBezTo>
                  <a:pt x="45" y="64"/>
                  <a:pt x="44" y="64"/>
                  <a:pt x="43" y="63"/>
                </a:cubicBezTo>
                <a:cubicBezTo>
                  <a:pt x="39" y="63"/>
                  <a:pt x="35" y="63"/>
                  <a:pt x="31" y="63"/>
                </a:cubicBezTo>
                <a:cubicBezTo>
                  <a:pt x="30" y="63"/>
                  <a:pt x="28" y="63"/>
                  <a:pt x="26" y="64"/>
                </a:cubicBezTo>
                <a:close/>
                <a:moveTo>
                  <a:pt x="229" y="125"/>
                </a:moveTo>
                <a:cubicBezTo>
                  <a:pt x="230" y="126"/>
                  <a:pt x="231" y="126"/>
                  <a:pt x="232" y="127"/>
                </a:cubicBezTo>
                <a:cubicBezTo>
                  <a:pt x="235" y="127"/>
                  <a:pt x="237" y="127"/>
                  <a:pt x="240" y="127"/>
                </a:cubicBezTo>
                <a:cubicBezTo>
                  <a:pt x="240" y="127"/>
                  <a:pt x="241" y="127"/>
                  <a:pt x="242" y="127"/>
                </a:cubicBezTo>
                <a:cubicBezTo>
                  <a:pt x="242" y="127"/>
                  <a:pt x="242" y="126"/>
                  <a:pt x="242" y="126"/>
                </a:cubicBezTo>
                <a:cubicBezTo>
                  <a:pt x="240" y="126"/>
                  <a:pt x="239" y="126"/>
                  <a:pt x="237" y="126"/>
                </a:cubicBezTo>
                <a:cubicBezTo>
                  <a:pt x="235" y="126"/>
                  <a:pt x="233" y="125"/>
                  <a:pt x="231" y="125"/>
                </a:cubicBezTo>
                <a:cubicBezTo>
                  <a:pt x="230" y="125"/>
                  <a:pt x="230" y="125"/>
                  <a:pt x="229" y="125"/>
                </a:cubicBezTo>
                <a:close/>
                <a:moveTo>
                  <a:pt x="74" y="130"/>
                </a:moveTo>
                <a:cubicBezTo>
                  <a:pt x="73" y="127"/>
                  <a:pt x="73" y="125"/>
                  <a:pt x="72" y="123"/>
                </a:cubicBezTo>
                <a:cubicBezTo>
                  <a:pt x="71" y="126"/>
                  <a:pt x="71" y="128"/>
                  <a:pt x="71" y="131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2" y="131"/>
                  <a:pt x="73" y="130"/>
                  <a:pt x="74" y="130"/>
                </a:cubicBezTo>
                <a:close/>
                <a:moveTo>
                  <a:pt x="245" y="135"/>
                </a:moveTo>
                <a:cubicBezTo>
                  <a:pt x="252" y="134"/>
                  <a:pt x="258" y="130"/>
                  <a:pt x="259" y="126"/>
                </a:cubicBezTo>
                <a:cubicBezTo>
                  <a:pt x="255" y="131"/>
                  <a:pt x="250" y="133"/>
                  <a:pt x="245" y="135"/>
                </a:cubicBezTo>
                <a:close/>
                <a:moveTo>
                  <a:pt x="40" y="57"/>
                </a:moveTo>
                <a:cubicBezTo>
                  <a:pt x="42" y="56"/>
                  <a:pt x="45" y="53"/>
                  <a:pt x="46" y="51"/>
                </a:cubicBezTo>
                <a:cubicBezTo>
                  <a:pt x="44" y="52"/>
                  <a:pt x="43" y="52"/>
                  <a:pt x="41" y="52"/>
                </a:cubicBezTo>
                <a:cubicBezTo>
                  <a:pt x="41" y="54"/>
                  <a:pt x="40" y="55"/>
                  <a:pt x="40" y="57"/>
                </a:cubicBezTo>
                <a:close/>
                <a:moveTo>
                  <a:pt x="63" y="64"/>
                </a:moveTo>
                <a:cubicBezTo>
                  <a:pt x="65" y="66"/>
                  <a:pt x="65" y="66"/>
                  <a:pt x="67" y="64"/>
                </a:cubicBezTo>
                <a:cubicBezTo>
                  <a:pt x="67" y="64"/>
                  <a:pt x="67" y="63"/>
                  <a:pt x="67" y="63"/>
                </a:cubicBezTo>
                <a:cubicBezTo>
                  <a:pt x="66" y="61"/>
                  <a:pt x="65" y="60"/>
                  <a:pt x="64" y="60"/>
                </a:cubicBezTo>
                <a:cubicBezTo>
                  <a:pt x="64" y="61"/>
                  <a:pt x="64" y="63"/>
                  <a:pt x="63" y="64"/>
                </a:cubicBezTo>
                <a:close/>
                <a:moveTo>
                  <a:pt x="258" y="105"/>
                </a:moveTo>
                <a:cubicBezTo>
                  <a:pt x="259" y="103"/>
                  <a:pt x="260" y="100"/>
                  <a:pt x="260" y="98"/>
                </a:cubicBezTo>
                <a:cubicBezTo>
                  <a:pt x="260" y="95"/>
                  <a:pt x="260" y="93"/>
                  <a:pt x="260" y="90"/>
                </a:cubicBezTo>
                <a:cubicBezTo>
                  <a:pt x="260" y="90"/>
                  <a:pt x="259" y="90"/>
                  <a:pt x="259" y="90"/>
                </a:cubicBezTo>
                <a:cubicBezTo>
                  <a:pt x="259" y="95"/>
                  <a:pt x="258" y="100"/>
                  <a:pt x="258" y="105"/>
                </a:cubicBezTo>
                <a:close/>
                <a:moveTo>
                  <a:pt x="267" y="87"/>
                </a:moveTo>
                <a:cubicBezTo>
                  <a:pt x="267" y="80"/>
                  <a:pt x="266" y="74"/>
                  <a:pt x="262" y="68"/>
                </a:cubicBezTo>
                <a:cubicBezTo>
                  <a:pt x="265" y="74"/>
                  <a:pt x="267" y="80"/>
                  <a:pt x="267" y="87"/>
                </a:cubicBezTo>
                <a:close/>
                <a:moveTo>
                  <a:pt x="153" y="7"/>
                </a:moveTo>
                <a:cubicBezTo>
                  <a:pt x="158" y="7"/>
                  <a:pt x="163" y="6"/>
                  <a:pt x="167" y="6"/>
                </a:cubicBezTo>
                <a:cubicBezTo>
                  <a:pt x="163" y="6"/>
                  <a:pt x="158" y="6"/>
                  <a:pt x="154" y="6"/>
                </a:cubicBezTo>
                <a:cubicBezTo>
                  <a:pt x="154" y="6"/>
                  <a:pt x="153" y="6"/>
                  <a:pt x="153" y="7"/>
                </a:cubicBezTo>
                <a:close/>
                <a:moveTo>
                  <a:pt x="66" y="146"/>
                </a:moveTo>
                <a:cubicBezTo>
                  <a:pt x="66" y="146"/>
                  <a:pt x="66" y="146"/>
                  <a:pt x="66" y="146"/>
                </a:cubicBezTo>
                <a:cubicBezTo>
                  <a:pt x="66" y="143"/>
                  <a:pt x="67" y="140"/>
                  <a:pt x="67" y="137"/>
                </a:cubicBezTo>
                <a:cubicBezTo>
                  <a:pt x="66" y="137"/>
                  <a:pt x="66" y="138"/>
                  <a:pt x="65" y="139"/>
                </a:cubicBezTo>
                <a:cubicBezTo>
                  <a:pt x="65" y="139"/>
                  <a:pt x="65" y="140"/>
                  <a:pt x="65" y="140"/>
                </a:cubicBezTo>
                <a:cubicBezTo>
                  <a:pt x="65" y="141"/>
                  <a:pt x="65" y="142"/>
                  <a:pt x="65" y="143"/>
                </a:cubicBezTo>
                <a:cubicBezTo>
                  <a:pt x="65" y="144"/>
                  <a:pt x="66" y="145"/>
                  <a:pt x="66" y="146"/>
                </a:cubicBezTo>
                <a:close/>
                <a:moveTo>
                  <a:pt x="260" y="116"/>
                </a:moveTo>
                <a:cubicBezTo>
                  <a:pt x="263" y="111"/>
                  <a:pt x="265" y="106"/>
                  <a:pt x="265" y="100"/>
                </a:cubicBezTo>
                <a:cubicBezTo>
                  <a:pt x="264" y="106"/>
                  <a:pt x="262" y="111"/>
                  <a:pt x="260" y="116"/>
                </a:cubicBezTo>
                <a:close/>
                <a:moveTo>
                  <a:pt x="243" y="121"/>
                </a:moveTo>
                <a:cubicBezTo>
                  <a:pt x="243" y="120"/>
                  <a:pt x="243" y="119"/>
                  <a:pt x="243" y="118"/>
                </a:cubicBezTo>
                <a:cubicBezTo>
                  <a:pt x="242" y="118"/>
                  <a:pt x="240" y="118"/>
                  <a:pt x="239" y="119"/>
                </a:cubicBezTo>
                <a:cubicBezTo>
                  <a:pt x="239" y="119"/>
                  <a:pt x="238" y="120"/>
                  <a:pt x="238" y="121"/>
                </a:cubicBezTo>
                <a:cubicBezTo>
                  <a:pt x="239" y="121"/>
                  <a:pt x="241" y="121"/>
                  <a:pt x="243" y="121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4" y="57"/>
                </a:cubicBezTo>
                <a:cubicBezTo>
                  <a:pt x="73" y="59"/>
                  <a:pt x="72" y="61"/>
                  <a:pt x="70" y="63"/>
                </a:cubicBezTo>
                <a:cubicBezTo>
                  <a:pt x="71" y="64"/>
                  <a:pt x="71" y="65"/>
                  <a:pt x="72" y="66"/>
                </a:cubicBezTo>
                <a:cubicBezTo>
                  <a:pt x="73" y="63"/>
                  <a:pt x="74" y="60"/>
                  <a:pt x="75" y="57"/>
                </a:cubicBezTo>
                <a:close/>
                <a:moveTo>
                  <a:pt x="83" y="60"/>
                </a:moveTo>
                <a:cubicBezTo>
                  <a:pt x="83" y="60"/>
                  <a:pt x="83" y="60"/>
                  <a:pt x="83" y="60"/>
                </a:cubicBezTo>
                <a:cubicBezTo>
                  <a:pt x="81" y="62"/>
                  <a:pt x="79" y="65"/>
                  <a:pt x="78" y="67"/>
                </a:cubicBezTo>
                <a:cubicBezTo>
                  <a:pt x="78" y="67"/>
                  <a:pt x="79" y="68"/>
                  <a:pt x="80" y="68"/>
                </a:cubicBezTo>
                <a:cubicBezTo>
                  <a:pt x="81" y="65"/>
                  <a:pt x="82" y="63"/>
                  <a:pt x="83" y="60"/>
                </a:cubicBezTo>
                <a:close/>
                <a:moveTo>
                  <a:pt x="181" y="142"/>
                </a:moveTo>
                <a:cubicBezTo>
                  <a:pt x="179" y="147"/>
                  <a:pt x="179" y="151"/>
                  <a:pt x="180" y="156"/>
                </a:cubicBezTo>
                <a:cubicBezTo>
                  <a:pt x="180" y="152"/>
                  <a:pt x="180" y="147"/>
                  <a:pt x="181" y="142"/>
                </a:cubicBezTo>
                <a:close/>
                <a:moveTo>
                  <a:pt x="43" y="177"/>
                </a:moveTo>
                <a:cubicBezTo>
                  <a:pt x="42" y="177"/>
                  <a:pt x="42" y="178"/>
                  <a:pt x="42" y="178"/>
                </a:cubicBezTo>
                <a:cubicBezTo>
                  <a:pt x="44" y="179"/>
                  <a:pt x="49" y="179"/>
                  <a:pt x="50" y="178"/>
                </a:cubicBezTo>
                <a:cubicBezTo>
                  <a:pt x="49" y="177"/>
                  <a:pt x="46" y="177"/>
                  <a:pt x="43" y="177"/>
                </a:cubicBezTo>
                <a:close/>
                <a:moveTo>
                  <a:pt x="62" y="60"/>
                </a:moveTo>
                <a:cubicBezTo>
                  <a:pt x="60" y="61"/>
                  <a:pt x="59" y="62"/>
                  <a:pt x="57" y="61"/>
                </a:cubicBezTo>
                <a:cubicBezTo>
                  <a:pt x="57" y="61"/>
                  <a:pt x="57" y="61"/>
                  <a:pt x="56" y="62"/>
                </a:cubicBezTo>
                <a:cubicBezTo>
                  <a:pt x="58" y="63"/>
                  <a:pt x="59" y="63"/>
                  <a:pt x="61" y="64"/>
                </a:cubicBezTo>
                <a:cubicBezTo>
                  <a:pt x="61" y="62"/>
                  <a:pt x="62" y="61"/>
                  <a:pt x="62" y="60"/>
                </a:cubicBezTo>
                <a:close/>
                <a:moveTo>
                  <a:pt x="76" y="131"/>
                </a:moveTo>
                <a:cubicBezTo>
                  <a:pt x="76" y="134"/>
                  <a:pt x="77" y="136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8" y="135"/>
                  <a:pt x="78" y="133"/>
                  <a:pt x="79" y="130"/>
                </a:cubicBezTo>
                <a:cubicBezTo>
                  <a:pt x="78" y="131"/>
                  <a:pt x="77" y="131"/>
                  <a:pt x="76" y="131"/>
                </a:cubicBezTo>
                <a:close/>
                <a:moveTo>
                  <a:pt x="162" y="56"/>
                </a:moveTo>
                <a:cubicBezTo>
                  <a:pt x="163" y="55"/>
                  <a:pt x="164" y="55"/>
                  <a:pt x="165" y="54"/>
                </a:cubicBezTo>
                <a:cubicBezTo>
                  <a:pt x="165" y="54"/>
                  <a:pt x="165" y="54"/>
                  <a:pt x="165" y="53"/>
                </a:cubicBezTo>
                <a:cubicBezTo>
                  <a:pt x="165" y="53"/>
                  <a:pt x="165" y="52"/>
                  <a:pt x="165" y="52"/>
                </a:cubicBezTo>
                <a:cubicBezTo>
                  <a:pt x="165" y="51"/>
                  <a:pt x="165" y="51"/>
                  <a:pt x="164" y="50"/>
                </a:cubicBezTo>
                <a:cubicBezTo>
                  <a:pt x="164" y="51"/>
                  <a:pt x="163" y="52"/>
                  <a:pt x="163" y="53"/>
                </a:cubicBezTo>
                <a:cubicBezTo>
                  <a:pt x="162" y="54"/>
                  <a:pt x="162" y="55"/>
                  <a:pt x="162" y="56"/>
                </a:cubicBezTo>
                <a:close/>
                <a:moveTo>
                  <a:pt x="199" y="113"/>
                </a:moveTo>
                <a:cubicBezTo>
                  <a:pt x="201" y="113"/>
                  <a:pt x="203" y="113"/>
                  <a:pt x="205" y="113"/>
                </a:cubicBezTo>
                <a:cubicBezTo>
                  <a:pt x="203" y="112"/>
                  <a:pt x="202" y="111"/>
                  <a:pt x="200" y="111"/>
                </a:cubicBezTo>
                <a:cubicBezTo>
                  <a:pt x="199" y="112"/>
                  <a:pt x="199" y="112"/>
                  <a:pt x="199" y="113"/>
                </a:cubicBezTo>
                <a:close/>
                <a:moveTo>
                  <a:pt x="60" y="166"/>
                </a:moveTo>
                <a:cubicBezTo>
                  <a:pt x="59" y="166"/>
                  <a:pt x="59" y="167"/>
                  <a:pt x="59" y="168"/>
                </a:cubicBezTo>
                <a:cubicBezTo>
                  <a:pt x="58" y="170"/>
                  <a:pt x="59" y="172"/>
                  <a:pt x="59" y="174"/>
                </a:cubicBezTo>
                <a:cubicBezTo>
                  <a:pt x="60" y="171"/>
                  <a:pt x="60" y="168"/>
                  <a:pt x="60" y="166"/>
                </a:cubicBezTo>
                <a:close/>
                <a:moveTo>
                  <a:pt x="63" y="162"/>
                </a:moveTo>
                <a:cubicBezTo>
                  <a:pt x="63" y="164"/>
                  <a:pt x="63" y="166"/>
                  <a:pt x="63" y="167"/>
                </a:cubicBezTo>
                <a:cubicBezTo>
                  <a:pt x="62" y="170"/>
                  <a:pt x="63" y="173"/>
                  <a:pt x="64" y="176"/>
                </a:cubicBezTo>
                <a:cubicBezTo>
                  <a:pt x="64" y="172"/>
                  <a:pt x="63" y="167"/>
                  <a:pt x="63" y="162"/>
                </a:cubicBezTo>
                <a:close/>
                <a:moveTo>
                  <a:pt x="66" y="120"/>
                </a:moveTo>
                <a:cubicBezTo>
                  <a:pt x="66" y="120"/>
                  <a:pt x="67" y="120"/>
                  <a:pt x="67" y="120"/>
                </a:cubicBezTo>
                <a:cubicBezTo>
                  <a:pt x="67" y="117"/>
                  <a:pt x="67" y="114"/>
                  <a:pt x="67" y="110"/>
                </a:cubicBezTo>
                <a:cubicBezTo>
                  <a:pt x="66" y="112"/>
                  <a:pt x="65" y="112"/>
                  <a:pt x="66" y="114"/>
                </a:cubicBezTo>
                <a:cubicBezTo>
                  <a:pt x="66" y="115"/>
                  <a:pt x="66" y="115"/>
                  <a:pt x="66" y="116"/>
                </a:cubicBezTo>
                <a:cubicBezTo>
                  <a:pt x="66" y="117"/>
                  <a:pt x="66" y="118"/>
                  <a:pt x="66" y="120"/>
                </a:cubicBezTo>
                <a:close/>
                <a:moveTo>
                  <a:pt x="162" y="49"/>
                </a:moveTo>
                <a:cubicBezTo>
                  <a:pt x="162" y="49"/>
                  <a:pt x="162" y="49"/>
                  <a:pt x="162" y="49"/>
                </a:cubicBezTo>
                <a:cubicBezTo>
                  <a:pt x="163" y="47"/>
                  <a:pt x="165" y="45"/>
                  <a:pt x="164" y="43"/>
                </a:cubicBezTo>
                <a:cubicBezTo>
                  <a:pt x="164" y="43"/>
                  <a:pt x="163" y="44"/>
                  <a:pt x="163" y="44"/>
                </a:cubicBezTo>
                <a:cubicBezTo>
                  <a:pt x="163" y="44"/>
                  <a:pt x="162" y="45"/>
                  <a:pt x="162" y="45"/>
                </a:cubicBezTo>
                <a:cubicBezTo>
                  <a:pt x="162" y="46"/>
                  <a:pt x="162" y="48"/>
                  <a:pt x="162" y="49"/>
                </a:cubicBezTo>
                <a:close/>
                <a:moveTo>
                  <a:pt x="169" y="16"/>
                </a:moveTo>
                <a:cubicBezTo>
                  <a:pt x="170" y="15"/>
                  <a:pt x="170" y="15"/>
                  <a:pt x="170" y="14"/>
                </a:cubicBezTo>
                <a:cubicBezTo>
                  <a:pt x="171" y="12"/>
                  <a:pt x="172" y="10"/>
                  <a:pt x="172" y="9"/>
                </a:cubicBezTo>
                <a:cubicBezTo>
                  <a:pt x="172" y="8"/>
                  <a:pt x="173" y="8"/>
                  <a:pt x="172" y="8"/>
                </a:cubicBezTo>
                <a:cubicBezTo>
                  <a:pt x="172" y="9"/>
                  <a:pt x="172" y="10"/>
                  <a:pt x="171" y="1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0" y="12"/>
                  <a:pt x="169" y="13"/>
                  <a:pt x="168" y="15"/>
                </a:cubicBezTo>
                <a:cubicBezTo>
                  <a:pt x="169" y="15"/>
                  <a:pt x="169" y="16"/>
                  <a:pt x="169" y="16"/>
                </a:cubicBezTo>
                <a:close/>
                <a:moveTo>
                  <a:pt x="178" y="184"/>
                </a:moveTo>
                <a:cubicBezTo>
                  <a:pt x="178" y="185"/>
                  <a:pt x="178" y="185"/>
                  <a:pt x="178" y="186"/>
                </a:cubicBezTo>
                <a:cubicBezTo>
                  <a:pt x="179" y="186"/>
                  <a:pt x="180" y="185"/>
                  <a:pt x="182" y="184"/>
                </a:cubicBezTo>
                <a:cubicBezTo>
                  <a:pt x="182" y="183"/>
                  <a:pt x="182" y="183"/>
                  <a:pt x="182" y="182"/>
                </a:cubicBezTo>
                <a:cubicBezTo>
                  <a:pt x="181" y="183"/>
                  <a:pt x="179" y="183"/>
                  <a:pt x="178" y="184"/>
                </a:cubicBezTo>
                <a:close/>
                <a:moveTo>
                  <a:pt x="84" y="126"/>
                </a:moveTo>
                <a:cubicBezTo>
                  <a:pt x="84" y="124"/>
                  <a:pt x="83" y="121"/>
                  <a:pt x="83" y="120"/>
                </a:cubicBezTo>
                <a:cubicBezTo>
                  <a:pt x="82" y="122"/>
                  <a:pt x="82" y="125"/>
                  <a:pt x="81" y="127"/>
                </a:cubicBezTo>
                <a:cubicBezTo>
                  <a:pt x="82" y="127"/>
                  <a:pt x="83" y="126"/>
                  <a:pt x="84" y="126"/>
                </a:cubicBezTo>
                <a:close/>
                <a:moveTo>
                  <a:pt x="103" y="83"/>
                </a:moveTo>
                <a:cubicBezTo>
                  <a:pt x="105" y="82"/>
                  <a:pt x="106" y="80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6" y="80"/>
                  <a:pt x="104" y="80"/>
                  <a:pt x="102" y="81"/>
                </a:cubicBezTo>
                <a:cubicBezTo>
                  <a:pt x="103" y="82"/>
                  <a:pt x="103" y="82"/>
                  <a:pt x="103" y="83"/>
                </a:cubicBezTo>
                <a:close/>
                <a:moveTo>
                  <a:pt x="170" y="148"/>
                </a:moveTo>
                <a:cubicBezTo>
                  <a:pt x="169" y="151"/>
                  <a:pt x="169" y="153"/>
                  <a:pt x="169" y="156"/>
                </a:cubicBezTo>
                <a:cubicBezTo>
                  <a:pt x="169" y="155"/>
                  <a:pt x="170" y="155"/>
                  <a:pt x="170" y="155"/>
                </a:cubicBezTo>
                <a:cubicBezTo>
                  <a:pt x="170" y="153"/>
                  <a:pt x="170" y="152"/>
                  <a:pt x="171" y="150"/>
                </a:cubicBezTo>
                <a:cubicBezTo>
                  <a:pt x="171" y="150"/>
                  <a:pt x="171" y="150"/>
                  <a:pt x="170" y="149"/>
                </a:cubicBezTo>
                <a:cubicBezTo>
                  <a:pt x="170" y="149"/>
                  <a:pt x="170" y="149"/>
                  <a:pt x="170" y="148"/>
                </a:cubicBezTo>
                <a:close/>
                <a:moveTo>
                  <a:pt x="164" y="67"/>
                </a:moveTo>
                <a:cubicBezTo>
                  <a:pt x="166" y="65"/>
                  <a:pt x="167" y="64"/>
                  <a:pt x="166" y="61"/>
                </a:cubicBezTo>
                <a:cubicBezTo>
                  <a:pt x="165" y="63"/>
                  <a:pt x="165" y="64"/>
                  <a:pt x="164" y="65"/>
                </a:cubicBezTo>
                <a:cubicBezTo>
                  <a:pt x="164" y="65"/>
                  <a:pt x="164" y="66"/>
                  <a:pt x="164" y="67"/>
                </a:cubicBezTo>
                <a:close/>
                <a:moveTo>
                  <a:pt x="44" y="123"/>
                </a:moveTo>
                <a:cubicBezTo>
                  <a:pt x="44" y="123"/>
                  <a:pt x="44" y="123"/>
                  <a:pt x="44" y="123"/>
                </a:cubicBezTo>
                <a:cubicBezTo>
                  <a:pt x="46" y="123"/>
                  <a:pt x="47" y="122"/>
                  <a:pt x="49" y="122"/>
                </a:cubicBezTo>
                <a:cubicBezTo>
                  <a:pt x="50" y="122"/>
                  <a:pt x="51" y="121"/>
                  <a:pt x="51" y="119"/>
                </a:cubicBezTo>
                <a:cubicBezTo>
                  <a:pt x="49" y="121"/>
                  <a:pt x="47" y="122"/>
                  <a:pt x="44" y="123"/>
                </a:cubicBezTo>
                <a:close/>
                <a:moveTo>
                  <a:pt x="78" y="78"/>
                </a:moveTo>
                <a:cubicBezTo>
                  <a:pt x="78" y="78"/>
                  <a:pt x="78" y="78"/>
                  <a:pt x="78" y="79"/>
                </a:cubicBezTo>
                <a:cubicBezTo>
                  <a:pt x="79" y="78"/>
                  <a:pt x="80" y="77"/>
                  <a:pt x="81" y="76"/>
                </a:cubicBezTo>
                <a:cubicBezTo>
                  <a:pt x="81" y="76"/>
                  <a:pt x="81" y="76"/>
                  <a:pt x="81" y="75"/>
                </a:cubicBezTo>
                <a:cubicBezTo>
                  <a:pt x="81" y="75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75"/>
                  <a:pt x="79" y="77"/>
                  <a:pt x="78" y="78"/>
                </a:cubicBezTo>
                <a:close/>
                <a:moveTo>
                  <a:pt x="86" y="128"/>
                </a:moveTo>
                <a:cubicBezTo>
                  <a:pt x="86" y="130"/>
                  <a:pt x="86" y="131"/>
                  <a:pt x="86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31"/>
                  <a:pt x="88" y="130"/>
                  <a:pt x="88" y="128"/>
                </a:cubicBezTo>
                <a:cubicBezTo>
                  <a:pt x="87" y="128"/>
                  <a:pt x="87" y="128"/>
                  <a:pt x="86" y="128"/>
                </a:cubicBezTo>
                <a:close/>
                <a:moveTo>
                  <a:pt x="63" y="181"/>
                </a:moveTo>
                <a:cubicBezTo>
                  <a:pt x="63" y="181"/>
                  <a:pt x="63" y="181"/>
                  <a:pt x="63" y="181"/>
                </a:cubicBezTo>
                <a:cubicBezTo>
                  <a:pt x="63" y="180"/>
                  <a:pt x="62" y="179"/>
                  <a:pt x="62" y="178"/>
                </a:cubicBezTo>
                <a:cubicBezTo>
                  <a:pt x="62" y="178"/>
                  <a:pt x="62" y="177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7"/>
                  <a:pt x="61" y="178"/>
                  <a:pt x="60" y="180"/>
                </a:cubicBezTo>
                <a:cubicBezTo>
                  <a:pt x="61" y="180"/>
                  <a:pt x="62" y="180"/>
                  <a:pt x="63" y="181"/>
                </a:cubicBezTo>
                <a:close/>
                <a:moveTo>
                  <a:pt x="166" y="70"/>
                </a:moveTo>
                <a:cubicBezTo>
                  <a:pt x="167" y="71"/>
                  <a:pt x="167" y="72"/>
                  <a:pt x="168" y="73"/>
                </a:cubicBezTo>
                <a:cubicBezTo>
                  <a:pt x="168" y="71"/>
                  <a:pt x="168" y="69"/>
                  <a:pt x="167" y="68"/>
                </a:cubicBezTo>
                <a:cubicBezTo>
                  <a:pt x="167" y="69"/>
                  <a:pt x="166" y="69"/>
                  <a:pt x="166" y="70"/>
                </a:cubicBezTo>
                <a:close/>
                <a:moveTo>
                  <a:pt x="163" y="41"/>
                </a:moveTo>
                <a:cubicBezTo>
                  <a:pt x="164" y="39"/>
                  <a:pt x="165" y="38"/>
                  <a:pt x="164" y="36"/>
                </a:cubicBezTo>
                <a:cubicBezTo>
                  <a:pt x="163" y="37"/>
                  <a:pt x="163" y="39"/>
                  <a:pt x="163" y="41"/>
                </a:cubicBezTo>
                <a:close/>
                <a:moveTo>
                  <a:pt x="17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6"/>
                  <a:pt x="12" y="67"/>
                </a:cubicBezTo>
                <a:cubicBezTo>
                  <a:pt x="11" y="67"/>
                  <a:pt x="11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13" y="67"/>
                  <a:pt x="15" y="66"/>
                  <a:pt x="17" y="65"/>
                </a:cubicBezTo>
                <a:close/>
                <a:moveTo>
                  <a:pt x="77" y="75"/>
                </a:moveTo>
                <a:cubicBezTo>
                  <a:pt x="77" y="75"/>
                  <a:pt x="77" y="75"/>
                  <a:pt x="77" y="76"/>
                </a:cubicBezTo>
                <a:cubicBezTo>
                  <a:pt x="77" y="74"/>
                  <a:pt x="78" y="72"/>
                  <a:pt x="78" y="71"/>
                </a:cubicBezTo>
                <a:cubicBezTo>
                  <a:pt x="79" y="70"/>
                  <a:pt x="78" y="70"/>
                  <a:pt x="78" y="70"/>
                </a:cubicBezTo>
                <a:cubicBezTo>
                  <a:pt x="77" y="72"/>
                  <a:pt x="77" y="74"/>
                  <a:pt x="77" y="75"/>
                </a:cubicBezTo>
                <a:close/>
                <a:moveTo>
                  <a:pt x="144" y="180"/>
                </a:moveTo>
                <a:cubicBezTo>
                  <a:pt x="144" y="180"/>
                  <a:pt x="144" y="180"/>
                  <a:pt x="144" y="180"/>
                </a:cubicBezTo>
                <a:cubicBezTo>
                  <a:pt x="145" y="180"/>
                  <a:pt x="145" y="180"/>
                  <a:pt x="146" y="180"/>
                </a:cubicBezTo>
                <a:cubicBezTo>
                  <a:pt x="147" y="180"/>
                  <a:pt x="147" y="180"/>
                  <a:pt x="148" y="179"/>
                </a:cubicBezTo>
                <a:cubicBezTo>
                  <a:pt x="148" y="179"/>
                  <a:pt x="148" y="179"/>
                  <a:pt x="148" y="178"/>
                </a:cubicBezTo>
                <a:cubicBezTo>
                  <a:pt x="147" y="179"/>
                  <a:pt x="145" y="179"/>
                  <a:pt x="144" y="180"/>
                </a:cubicBezTo>
                <a:close/>
                <a:moveTo>
                  <a:pt x="14" y="57"/>
                </a:moveTo>
                <a:cubicBezTo>
                  <a:pt x="14" y="58"/>
                  <a:pt x="13" y="59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59"/>
                  <a:pt x="15" y="58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5" y="57"/>
                </a:cubicBezTo>
                <a:cubicBezTo>
                  <a:pt x="15" y="57"/>
                  <a:pt x="14" y="57"/>
                  <a:pt x="14" y="57"/>
                </a:cubicBezTo>
                <a:close/>
                <a:moveTo>
                  <a:pt x="254" y="72"/>
                </a:moveTo>
                <a:cubicBezTo>
                  <a:pt x="255" y="73"/>
                  <a:pt x="256" y="73"/>
                  <a:pt x="257" y="73"/>
                </a:cubicBezTo>
                <a:cubicBezTo>
                  <a:pt x="256" y="72"/>
                  <a:pt x="256" y="71"/>
                  <a:pt x="255" y="70"/>
                </a:cubicBezTo>
                <a:cubicBezTo>
                  <a:pt x="254" y="71"/>
                  <a:pt x="254" y="72"/>
                  <a:pt x="254" y="72"/>
                </a:cubicBezTo>
                <a:close/>
                <a:moveTo>
                  <a:pt x="159" y="74"/>
                </a:moveTo>
                <a:cubicBezTo>
                  <a:pt x="159" y="74"/>
                  <a:pt x="159" y="74"/>
                  <a:pt x="159" y="74"/>
                </a:cubicBezTo>
                <a:cubicBezTo>
                  <a:pt x="160" y="72"/>
                  <a:pt x="161" y="71"/>
                  <a:pt x="162" y="69"/>
                </a:cubicBezTo>
                <a:cubicBezTo>
                  <a:pt x="163" y="69"/>
                  <a:pt x="163" y="69"/>
                  <a:pt x="162" y="68"/>
                </a:cubicBezTo>
                <a:cubicBezTo>
                  <a:pt x="161" y="70"/>
                  <a:pt x="160" y="72"/>
                  <a:pt x="159" y="74"/>
                </a:cubicBezTo>
                <a:close/>
                <a:moveTo>
                  <a:pt x="13" y="133"/>
                </a:moveTo>
                <a:cubicBezTo>
                  <a:pt x="13" y="133"/>
                  <a:pt x="13" y="133"/>
                  <a:pt x="13" y="133"/>
                </a:cubicBezTo>
                <a:cubicBezTo>
                  <a:pt x="14" y="131"/>
                  <a:pt x="14" y="129"/>
                  <a:pt x="14" y="127"/>
                </a:cubicBezTo>
                <a:cubicBezTo>
                  <a:pt x="14" y="127"/>
                  <a:pt x="13" y="127"/>
                  <a:pt x="13" y="128"/>
                </a:cubicBezTo>
                <a:cubicBezTo>
                  <a:pt x="13" y="130"/>
                  <a:pt x="13" y="131"/>
                  <a:pt x="13" y="133"/>
                </a:cubicBezTo>
                <a:close/>
                <a:moveTo>
                  <a:pt x="234" y="123"/>
                </a:moveTo>
                <a:cubicBezTo>
                  <a:pt x="237" y="124"/>
                  <a:pt x="239" y="124"/>
                  <a:pt x="241" y="124"/>
                </a:cubicBezTo>
                <a:cubicBezTo>
                  <a:pt x="239" y="123"/>
                  <a:pt x="237" y="123"/>
                  <a:pt x="234" y="123"/>
                </a:cubicBezTo>
                <a:close/>
                <a:moveTo>
                  <a:pt x="62" y="38"/>
                </a:moveTo>
                <a:cubicBezTo>
                  <a:pt x="61" y="36"/>
                  <a:pt x="60" y="34"/>
                  <a:pt x="59" y="32"/>
                </a:cubicBezTo>
                <a:cubicBezTo>
                  <a:pt x="59" y="34"/>
                  <a:pt x="60" y="36"/>
                  <a:pt x="62" y="38"/>
                </a:cubicBezTo>
                <a:close/>
                <a:moveTo>
                  <a:pt x="243" y="70"/>
                </a:moveTo>
                <a:cubicBezTo>
                  <a:pt x="244" y="69"/>
                  <a:pt x="244" y="68"/>
                  <a:pt x="244" y="68"/>
                </a:cubicBezTo>
                <a:cubicBezTo>
                  <a:pt x="244" y="67"/>
                  <a:pt x="244" y="66"/>
                  <a:pt x="244" y="66"/>
                </a:cubicBezTo>
                <a:cubicBezTo>
                  <a:pt x="243" y="67"/>
                  <a:pt x="243" y="68"/>
                  <a:pt x="242" y="70"/>
                </a:cubicBezTo>
                <a:cubicBezTo>
                  <a:pt x="243" y="70"/>
                  <a:pt x="243" y="70"/>
                  <a:pt x="243" y="70"/>
                </a:cubicBezTo>
                <a:close/>
                <a:moveTo>
                  <a:pt x="61" y="140"/>
                </a:moveTo>
                <a:cubicBezTo>
                  <a:pt x="62" y="139"/>
                  <a:pt x="62" y="138"/>
                  <a:pt x="61" y="136"/>
                </a:cubicBezTo>
                <a:cubicBezTo>
                  <a:pt x="61" y="137"/>
                  <a:pt x="61" y="139"/>
                  <a:pt x="61" y="140"/>
                </a:cubicBezTo>
                <a:close/>
                <a:moveTo>
                  <a:pt x="127" y="16"/>
                </a:moveTo>
                <a:cubicBezTo>
                  <a:pt x="128" y="14"/>
                  <a:pt x="128" y="14"/>
                  <a:pt x="127" y="13"/>
                </a:cubicBezTo>
                <a:cubicBezTo>
                  <a:pt x="126" y="14"/>
                  <a:pt x="126" y="14"/>
                  <a:pt x="127" y="16"/>
                </a:cubicBezTo>
                <a:close/>
                <a:moveTo>
                  <a:pt x="176" y="5"/>
                </a:moveTo>
                <a:cubicBezTo>
                  <a:pt x="177" y="7"/>
                  <a:pt x="177" y="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77" y="8"/>
                  <a:pt x="177" y="7"/>
                  <a:pt x="178" y="5"/>
                </a:cubicBezTo>
                <a:cubicBezTo>
                  <a:pt x="177" y="5"/>
                  <a:pt x="177" y="5"/>
                  <a:pt x="176" y="5"/>
                </a:cubicBezTo>
                <a:close/>
                <a:moveTo>
                  <a:pt x="65" y="155"/>
                </a:moveTo>
                <a:cubicBezTo>
                  <a:pt x="63" y="157"/>
                  <a:pt x="64" y="159"/>
                  <a:pt x="64" y="160"/>
                </a:cubicBezTo>
                <a:cubicBezTo>
                  <a:pt x="64" y="159"/>
                  <a:pt x="64" y="157"/>
                  <a:pt x="65" y="155"/>
                </a:cubicBezTo>
                <a:close/>
                <a:moveTo>
                  <a:pt x="129" y="19"/>
                </a:moveTo>
                <a:cubicBezTo>
                  <a:pt x="129" y="19"/>
                  <a:pt x="129" y="19"/>
                  <a:pt x="129" y="19"/>
                </a:cubicBezTo>
                <a:cubicBezTo>
                  <a:pt x="129" y="19"/>
                  <a:pt x="130" y="18"/>
                  <a:pt x="130" y="18"/>
                </a:cubicBezTo>
                <a:cubicBezTo>
                  <a:pt x="130" y="17"/>
                  <a:pt x="130" y="17"/>
                  <a:pt x="130" y="16"/>
                </a:cubicBezTo>
                <a:cubicBezTo>
                  <a:pt x="130" y="16"/>
                  <a:pt x="129" y="16"/>
                  <a:pt x="129" y="16"/>
                </a:cubicBezTo>
                <a:cubicBezTo>
                  <a:pt x="129" y="17"/>
                  <a:pt x="129" y="18"/>
                  <a:pt x="129" y="19"/>
                </a:cubicBezTo>
                <a:close/>
                <a:moveTo>
                  <a:pt x="164" y="31"/>
                </a:moveTo>
                <a:cubicBezTo>
                  <a:pt x="165" y="29"/>
                  <a:pt x="165" y="27"/>
                  <a:pt x="165" y="26"/>
                </a:cubicBezTo>
                <a:cubicBezTo>
                  <a:pt x="164" y="27"/>
                  <a:pt x="164" y="29"/>
                  <a:pt x="164" y="31"/>
                </a:cubicBezTo>
                <a:close/>
                <a:moveTo>
                  <a:pt x="29" y="53"/>
                </a:moveTo>
                <a:cubicBezTo>
                  <a:pt x="27" y="54"/>
                  <a:pt x="27" y="54"/>
                  <a:pt x="27" y="56"/>
                </a:cubicBezTo>
                <a:cubicBezTo>
                  <a:pt x="27" y="55"/>
                  <a:pt x="28" y="54"/>
                  <a:pt x="29" y="53"/>
                </a:cubicBezTo>
                <a:close/>
                <a:moveTo>
                  <a:pt x="22" y="122"/>
                </a:moveTo>
                <a:cubicBezTo>
                  <a:pt x="24" y="123"/>
                  <a:pt x="25" y="123"/>
                  <a:pt x="26" y="123"/>
                </a:cubicBezTo>
                <a:cubicBezTo>
                  <a:pt x="25" y="123"/>
                  <a:pt x="23" y="122"/>
                  <a:pt x="22" y="122"/>
                </a:cubicBezTo>
                <a:close/>
                <a:moveTo>
                  <a:pt x="7" y="67"/>
                </a:moveTo>
                <a:cubicBezTo>
                  <a:pt x="8" y="66"/>
                  <a:pt x="8" y="66"/>
                  <a:pt x="8" y="66"/>
                </a:cubicBezTo>
                <a:cubicBezTo>
                  <a:pt x="7" y="65"/>
                  <a:pt x="7" y="64"/>
                  <a:pt x="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4"/>
                  <a:pt x="7" y="65"/>
                  <a:pt x="7" y="67"/>
                </a:cubicBezTo>
                <a:close/>
                <a:moveTo>
                  <a:pt x="62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0" y="57"/>
                  <a:pt x="60" y="58"/>
                  <a:pt x="59" y="58"/>
                </a:cubicBezTo>
                <a:cubicBezTo>
                  <a:pt x="59" y="58"/>
                  <a:pt x="59" y="59"/>
                  <a:pt x="60" y="59"/>
                </a:cubicBezTo>
                <a:cubicBezTo>
                  <a:pt x="60" y="58"/>
                  <a:pt x="61" y="58"/>
                  <a:pt x="62" y="57"/>
                </a:cubicBezTo>
                <a:close/>
                <a:moveTo>
                  <a:pt x="51" y="50"/>
                </a:moveTo>
                <a:cubicBezTo>
                  <a:pt x="51" y="50"/>
                  <a:pt x="52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50"/>
                </a:cubicBezTo>
                <a:close/>
                <a:moveTo>
                  <a:pt x="148" y="6"/>
                </a:moveTo>
                <a:cubicBezTo>
                  <a:pt x="149" y="7"/>
                  <a:pt x="150" y="7"/>
                  <a:pt x="150" y="6"/>
                </a:cubicBezTo>
                <a:cubicBezTo>
                  <a:pt x="150" y="6"/>
                  <a:pt x="149" y="6"/>
                  <a:pt x="148" y="6"/>
                </a:cubicBezTo>
                <a:close/>
                <a:moveTo>
                  <a:pt x="163" y="60"/>
                </a:moveTo>
                <a:cubicBezTo>
                  <a:pt x="163" y="60"/>
                  <a:pt x="163" y="59"/>
                  <a:pt x="164" y="58"/>
                </a:cubicBezTo>
                <a:cubicBezTo>
                  <a:pt x="163" y="59"/>
                  <a:pt x="162" y="59"/>
                  <a:pt x="163" y="60"/>
                </a:cubicBezTo>
                <a:close/>
                <a:moveTo>
                  <a:pt x="6" y="181"/>
                </a:moveTo>
                <a:cubicBezTo>
                  <a:pt x="6" y="183"/>
                  <a:pt x="6" y="184"/>
                  <a:pt x="7" y="184"/>
                </a:cubicBezTo>
                <a:cubicBezTo>
                  <a:pt x="7" y="183"/>
                  <a:pt x="6" y="182"/>
                  <a:pt x="6" y="181"/>
                </a:cubicBezTo>
                <a:close/>
                <a:moveTo>
                  <a:pt x="4" y="54"/>
                </a:moveTo>
                <a:cubicBezTo>
                  <a:pt x="4" y="55"/>
                  <a:pt x="4" y="56"/>
                  <a:pt x="4" y="58"/>
                </a:cubicBezTo>
                <a:cubicBezTo>
                  <a:pt x="4" y="56"/>
                  <a:pt x="4" y="55"/>
                  <a:pt x="4" y="54"/>
                </a:cubicBezTo>
                <a:close/>
                <a:moveTo>
                  <a:pt x="100" y="84"/>
                </a:moveTo>
                <a:cubicBezTo>
                  <a:pt x="100" y="85"/>
                  <a:pt x="100" y="85"/>
                  <a:pt x="100" y="86"/>
                </a:cubicBezTo>
                <a:cubicBezTo>
                  <a:pt x="101" y="86"/>
                  <a:pt x="100" y="85"/>
                  <a:pt x="100" y="84"/>
                </a:cubicBezTo>
                <a:close/>
                <a:moveTo>
                  <a:pt x="64" y="53"/>
                </a:moveTo>
                <a:cubicBezTo>
                  <a:pt x="63" y="54"/>
                  <a:pt x="63" y="54"/>
                  <a:pt x="62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5"/>
                  <a:pt x="63" y="54"/>
                  <a:pt x="64" y="54"/>
                </a:cubicBezTo>
                <a:cubicBezTo>
                  <a:pt x="64" y="54"/>
                  <a:pt x="64" y="54"/>
                  <a:pt x="64" y="53"/>
                </a:cubicBezTo>
                <a:close/>
                <a:moveTo>
                  <a:pt x="8" y="68"/>
                </a:moveTo>
                <a:cubicBezTo>
                  <a:pt x="8" y="69"/>
                  <a:pt x="7" y="70"/>
                  <a:pt x="8" y="70"/>
                </a:cubicBezTo>
                <a:cubicBezTo>
                  <a:pt x="8" y="70"/>
                  <a:pt x="8" y="70"/>
                  <a:pt x="9" y="70"/>
                </a:cubicBezTo>
                <a:cubicBezTo>
                  <a:pt x="8" y="69"/>
                  <a:pt x="8" y="69"/>
                  <a:pt x="8" y="68"/>
                </a:cubicBezTo>
                <a:close/>
                <a:moveTo>
                  <a:pt x="27" y="123"/>
                </a:moveTo>
                <a:cubicBezTo>
                  <a:pt x="28" y="124"/>
                  <a:pt x="28" y="124"/>
                  <a:pt x="30" y="123"/>
                </a:cubicBezTo>
                <a:cubicBezTo>
                  <a:pt x="29" y="123"/>
                  <a:pt x="28" y="123"/>
                  <a:pt x="27" y="123"/>
                </a:cubicBezTo>
                <a:close/>
                <a:moveTo>
                  <a:pt x="183" y="129"/>
                </a:moveTo>
                <a:cubicBezTo>
                  <a:pt x="183" y="130"/>
                  <a:pt x="182" y="130"/>
                  <a:pt x="183" y="131"/>
                </a:cubicBezTo>
                <a:cubicBezTo>
                  <a:pt x="183" y="131"/>
                  <a:pt x="183" y="130"/>
                  <a:pt x="183" y="129"/>
                </a:cubicBezTo>
                <a:close/>
                <a:moveTo>
                  <a:pt x="175" y="179"/>
                </a:moveTo>
                <a:cubicBezTo>
                  <a:pt x="175" y="179"/>
                  <a:pt x="175" y="180"/>
                  <a:pt x="174" y="180"/>
                </a:cubicBezTo>
                <a:cubicBezTo>
                  <a:pt x="175" y="180"/>
                  <a:pt x="175" y="180"/>
                  <a:pt x="175" y="179"/>
                </a:cubicBezTo>
                <a:close/>
                <a:moveTo>
                  <a:pt x="68" y="154"/>
                </a:moveTo>
                <a:cubicBezTo>
                  <a:pt x="68" y="153"/>
                  <a:pt x="68" y="152"/>
                  <a:pt x="69" y="151"/>
                </a:cubicBezTo>
                <a:cubicBezTo>
                  <a:pt x="68" y="152"/>
                  <a:pt x="68" y="153"/>
                  <a:pt x="68" y="154"/>
                </a:cubicBezTo>
                <a:close/>
                <a:moveTo>
                  <a:pt x="75" y="118"/>
                </a:moveTo>
                <a:cubicBezTo>
                  <a:pt x="75" y="117"/>
                  <a:pt x="75" y="117"/>
                  <a:pt x="75" y="116"/>
                </a:cubicBezTo>
                <a:cubicBezTo>
                  <a:pt x="74" y="116"/>
                  <a:pt x="74" y="117"/>
                  <a:pt x="75" y="118"/>
                </a:cubicBezTo>
                <a:close/>
                <a:moveTo>
                  <a:pt x="160" y="43"/>
                </a:move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59" y="44"/>
                  <a:pt x="159" y="44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60" y="44"/>
                  <a:pt x="160" y="44"/>
                  <a:pt x="160" y="43"/>
                </a:cubicBezTo>
                <a:close/>
                <a:moveTo>
                  <a:pt x="56" y="182"/>
                </a:moveTo>
                <a:cubicBezTo>
                  <a:pt x="56" y="182"/>
                  <a:pt x="56" y="182"/>
                  <a:pt x="56" y="182"/>
                </a:cubicBezTo>
                <a:cubicBezTo>
                  <a:pt x="55" y="182"/>
                  <a:pt x="54" y="182"/>
                  <a:pt x="53" y="182"/>
                </a:cubicBezTo>
                <a:cubicBezTo>
                  <a:pt x="53" y="182"/>
                  <a:pt x="53" y="182"/>
                  <a:pt x="53" y="182"/>
                </a:cubicBezTo>
                <a:cubicBezTo>
                  <a:pt x="54" y="182"/>
                  <a:pt x="55" y="182"/>
                  <a:pt x="56" y="182"/>
                </a:cubicBezTo>
                <a:close/>
                <a:moveTo>
                  <a:pt x="55" y="45"/>
                </a:moveTo>
                <a:cubicBezTo>
                  <a:pt x="54" y="46"/>
                  <a:pt x="54" y="46"/>
                  <a:pt x="54" y="47"/>
                </a:cubicBezTo>
                <a:cubicBezTo>
                  <a:pt x="54" y="47"/>
                  <a:pt x="55" y="46"/>
                  <a:pt x="55" y="45"/>
                </a:cubicBezTo>
                <a:close/>
                <a:moveTo>
                  <a:pt x="67" y="57"/>
                </a:moveTo>
                <a:cubicBezTo>
                  <a:pt x="66" y="57"/>
                  <a:pt x="66" y="57"/>
                  <a:pt x="66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7" y="58"/>
                  <a:pt x="67" y="57"/>
                </a:cubicBezTo>
                <a:close/>
                <a:moveTo>
                  <a:pt x="146" y="7"/>
                </a:move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7"/>
                </a:cubicBezTo>
                <a:cubicBezTo>
                  <a:pt x="145" y="7"/>
                  <a:pt x="145" y="7"/>
                  <a:pt x="146" y="7"/>
                </a:cubicBezTo>
                <a:close/>
                <a:moveTo>
                  <a:pt x="64" y="67"/>
                </a:move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8"/>
                  <a:pt x="63" y="67"/>
                  <a:pt x="64" y="67"/>
                </a:cubicBezTo>
                <a:close/>
                <a:moveTo>
                  <a:pt x="159" y="59"/>
                </a:moveTo>
                <a:cubicBezTo>
                  <a:pt x="159" y="59"/>
                  <a:pt x="159" y="59"/>
                  <a:pt x="159" y="59"/>
                </a:cubicBezTo>
                <a:cubicBezTo>
                  <a:pt x="159" y="59"/>
                  <a:pt x="160" y="59"/>
                  <a:pt x="160" y="58"/>
                </a:cubicBezTo>
                <a:cubicBezTo>
                  <a:pt x="159" y="58"/>
                  <a:pt x="159" y="59"/>
                  <a:pt x="159" y="59"/>
                </a:cubicBezTo>
                <a:close/>
                <a:moveTo>
                  <a:pt x="227" y="118"/>
                </a:move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ubicBezTo>
                  <a:pt x="227" y="118"/>
                  <a:pt x="227" y="118"/>
                  <a:pt x="227" y="118"/>
                </a:cubicBezTo>
                <a:close/>
                <a:moveTo>
                  <a:pt x="68" y="60"/>
                </a:moveTo>
                <a:cubicBezTo>
                  <a:pt x="69" y="61"/>
                  <a:pt x="69" y="61"/>
                  <a:pt x="69" y="60"/>
                </a:cubicBezTo>
                <a:cubicBezTo>
                  <a:pt x="69" y="60"/>
                  <a:pt x="69" y="60"/>
                  <a:pt x="68" y="60"/>
                </a:cubicBezTo>
                <a:close/>
              </a:path>
            </a:pathLst>
          </a:custGeom>
          <a:solidFill>
            <a:srgbClr val="F26F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308" y="649034"/>
            <a:ext cx="6546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Bài</a:t>
            </a:r>
            <a:r>
              <a:rPr lang="vi-VN" sz="2800" b="1" dirty="0" smtClean="0"/>
              <a:t> </a:t>
            </a:r>
            <a:r>
              <a:rPr lang="vi-VN" sz="2800" b="1" dirty="0"/>
              <a:t>8.42 </a:t>
            </a:r>
            <a:r>
              <a:rPr lang="en-US" sz="2800" b="1" dirty="0" smtClean="0"/>
              <a:t>(SGK - tr67)</a:t>
            </a:r>
            <a:r>
              <a:rPr lang="vi-VN" sz="2800" b="1" dirty="0" smtClean="0"/>
              <a:t>: </a:t>
            </a:r>
            <a:endParaRPr lang="vi-VN" sz="2800" b="1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Cho hình thang ABCD như hình vẽ bên.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Em hãy: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a</a:t>
            </a:r>
            <a:r>
              <a:rPr lang="vi-VN" sz="2800" dirty="0" smtClean="0"/>
              <a:t>.</a:t>
            </a:r>
            <a:r>
              <a:rPr lang="en-US" sz="2800" dirty="0" smtClean="0"/>
              <a:t> </a:t>
            </a:r>
            <a:r>
              <a:rPr lang="vi-VN" sz="2800" dirty="0" smtClean="0"/>
              <a:t>Kể </a:t>
            </a:r>
            <a:r>
              <a:rPr lang="vi-VN" sz="2800" dirty="0"/>
              <a:t>tên các góc có trong hình vẽ 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b. Đo rồi chỉ ra các góc </a:t>
            </a:r>
            <a:r>
              <a:rPr lang="vi-VN" sz="2800" dirty="0" smtClean="0"/>
              <a:t>nhọn, </a:t>
            </a:r>
            <a:r>
              <a:rPr lang="vi-VN" sz="2800" dirty="0"/>
              <a:t>góc tù.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823881" y="4356346"/>
            <a:ext cx="302980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23129" y="4356346"/>
            <a:ext cx="900752" cy="167955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53684" y="4356346"/>
            <a:ext cx="545910" cy="167955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23129" y="6035899"/>
            <a:ext cx="447646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845" y="3941022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A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99594" y="5775603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909467" y="3960643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B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20547" y="5775603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D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2" grpId="0"/>
      <p:bldP spid="12" grpId="0"/>
      <p:bldP spid="95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870451" y="534413"/>
            <a:ext cx="2451100" cy="668912"/>
            <a:chOff x="4870451" y="534413"/>
            <a:chExt cx="2451100" cy="668912"/>
          </a:xfrm>
        </p:grpSpPr>
        <p:sp>
          <p:nvSpPr>
            <p:cNvPr id="21" name="Freeform 544"/>
            <p:cNvSpPr>
              <a:spLocks noEditPoints="1"/>
            </p:cNvSpPr>
            <p:nvPr/>
          </p:nvSpPr>
          <p:spPr bwMode="auto">
            <a:xfrm>
              <a:off x="4870451" y="1119188"/>
              <a:ext cx="2451100" cy="84137"/>
            </a:xfrm>
            <a:custGeom>
              <a:avLst/>
              <a:gdLst>
                <a:gd name="T0" fmla="*/ 26 w 715"/>
                <a:gd name="T1" fmla="*/ 50 h 95"/>
                <a:gd name="T2" fmla="*/ 43 w 715"/>
                <a:gd name="T3" fmla="*/ 67 h 95"/>
                <a:gd name="T4" fmla="*/ 65 w 715"/>
                <a:gd name="T5" fmla="*/ 76 h 95"/>
                <a:gd name="T6" fmla="*/ 143 w 715"/>
                <a:gd name="T7" fmla="*/ 81 h 95"/>
                <a:gd name="T8" fmla="*/ 218 w 715"/>
                <a:gd name="T9" fmla="*/ 80 h 95"/>
                <a:gd name="T10" fmla="*/ 301 w 715"/>
                <a:gd name="T11" fmla="*/ 79 h 95"/>
                <a:gd name="T12" fmla="*/ 405 w 715"/>
                <a:gd name="T13" fmla="*/ 88 h 95"/>
                <a:gd name="T14" fmla="*/ 491 w 715"/>
                <a:gd name="T15" fmla="*/ 93 h 95"/>
                <a:gd name="T16" fmla="*/ 630 w 715"/>
                <a:gd name="T17" fmla="*/ 64 h 95"/>
                <a:gd name="T18" fmla="*/ 678 w 715"/>
                <a:gd name="T19" fmla="*/ 58 h 95"/>
                <a:gd name="T20" fmla="*/ 664 w 715"/>
                <a:gd name="T21" fmla="*/ 52 h 95"/>
                <a:gd name="T22" fmla="*/ 662 w 715"/>
                <a:gd name="T23" fmla="*/ 30 h 95"/>
                <a:gd name="T24" fmla="*/ 598 w 715"/>
                <a:gd name="T25" fmla="*/ 37 h 95"/>
                <a:gd name="T26" fmla="*/ 564 w 715"/>
                <a:gd name="T27" fmla="*/ 25 h 95"/>
                <a:gd name="T28" fmla="*/ 500 w 715"/>
                <a:gd name="T29" fmla="*/ 17 h 95"/>
                <a:gd name="T30" fmla="*/ 443 w 715"/>
                <a:gd name="T31" fmla="*/ 26 h 95"/>
                <a:gd name="T32" fmla="*/ 372 w 715"/>
                <a:gd name="T33" fmla="*/ 20 h 95"/>
                <a:gd name="T34" fmla="*/ 263 w 715"/>
                <a:gd name="T35" fmla="*/ 13 h 95"/>
                <a:gd name="T36" fmla="*/ 193 w 715"/>
                <a:gd name="T37" fmla="*/ 9 h 95"/>
                <a:gd name="T38" fmla="*/ 98 w 715"/>
                <a:gd name="T39" fmla="*/ 21 h 95"/>
                <a:gd name="T40" fmla="*/ 403 w 715"/>
                <a:gd name="T41" fmla="*/ 77 h 95"/>
                <a:gd name="T42" fmla="*/ 420 w 715"/>
                <a:gd name="T43" fmla="*/ 84 h 95"/>
                <a:gd name="T44" fmla="*/ 458 w 715"/>
                <a:gd name="T45" fmla="*/ 81 h 95"/>
                <a:gd name="T46" fmla="*/ 503 w 715"/>
                <a:gd name="T47" fmla="*/ 64 h 95"/>
                <a:gd name="T48" fmla="*/ 504 w 715"/>
                <a:gd name="T49" fmla="*/ 76 h 95"/>
                <a:gd name="T50" fmla="*/ 567 w 715"/>
                <a:gd name="T51" fmla="*/ 43 h 95"/>
                <a:gd name="T52" fmla="*/ 560 w 715"/>
                <a:gd name="T53" fmla="*/ 62 h 95"/>
                <a:gd name="T54" fmla="*/ 583 w 715"/>
                <a:gd name="T55" fmla="*/ 56 h 95"/>
                <a:gd name="T56" fmla="*/ 615 w 715"/>
                <a:gd name="T57" fmla="*/ 58 h 95"/>
                <a:gd name="T58" fmla="*/ 639 w 715"/>
                <a:gd name="T59" fmla="*/ 45 h 95"/>
                <a:gd name="T60" fmla="*/ 604 w 715"/>
                <a:gd name="T61" fmla="*/ 58 h 95"/>
                <a:gd name="T62" fmla="*/ 575 w 715"/>
                <a:gd name="T63" fmla="*/ 51 h 95"/>
                <a:gd name="T64" fmla="*/ 562 w 715"/>
                <a:gd name="T65" fmla="*/ 34 h 95"/>
                <a:gd name="T66" fmla="*/ 541 w 715"/>
                <a:gd name="T67" fmla="*/ 45 h 95"/>
                <a:gd name="T68" fmla="*/ 492 w 715"/>
                <a:gd name="T69" fmla="*/ 54 h 95"/>
                <a:gd name="T70" fmla="*/ 469 w 715"/>
                <a:gd name="T71" fmla="*/ 29 h 95"/>
                <a:gd name="T72" fmla="*/ 435 w 715"/>
                <a:gd name="T73" fmla="*/ 29 h 95"/>
                <a:gd name="T74" fmla="*/ 362 w 715"/>
                <a:gd name="T75" fmla="*/ 80 h 95"/>
                <a:gd name="T76" fmla="*/ 345 w 715"/>
                <a:gd name="T77" fmla="*/ 72 h 95"/>
                <a:gd name="T78" fmla="*/ 242 w 715"/>
                <a:gd name="T79" fmla="*/ 81 h 95"/>
                <a:gd name="T80" fmla="*/ 295 w 715"/>
                <a:gd name="T81" fmla="*/ 42 h 95"/>
                <a:gd name="T82" fmla="*/ 328 w 715"/>
                <a:gd name="T83" fmla="*/ 36 h 95"/>
                <a:gd name="T84" fmla="*/ 296 w 715"/>
                <a:gd name="T85" fmla="*/ 76 h 95"/>
                <a:gd name="T86" fmla="*/ 329 w 715"/>
                <a:gd name="T87" fmla="*/ 44 h 95"/>
                <a:gd name="T88" fmla="*/ 317 w 715"/>
                <a:gd name="T89" fmla="*/ 27 h 95"/>
                <a:gd name="T90" fmla="*/ 298 w 715"/>
                <a:gd name="T91" fmla="*/ 25 h 95"/>
                <a:gd name="T92" fmla="*/ 230 w 715"/>
                <a:gd name="T93" fmla="*/ 75 h 95"/>
                <a:gd name="T94" fmla="*/ 266 w 715"/>
                <a:gd name="T95" fmla="*/ 32 h 95"/>
                <a:gd name="T96" fmla="*/ 215 w 715"/>
                <a:gd name="T97" fmla="*/ 53 h 95"/>
                <a:gd name="T98" fmla="*/ 203 w 715"/>
                <a:gd name="T99" fmla="*/ 54 h 95"/>
                <a:gd name="T100" fmla="*/ 151 w 715"/>
                <a:gd name="T101" fmla="*/ 43 h 95"/>
                <a:gd name="T102" fmla="*/ 159 w 715"/>
                <a:gd name="T103" fmla="*/ 63 h 95"/>
                <a:gd name="T104" fmla="*/ 212 w 715"/>
                <a:gd name="T105" fmla="*/ 24 h 95"/>
                <a:gd name="T106" fmla="*/ 194 w 715"/>
                <a:gd name="T107" fmla="*/ 18 h 95"/>
                <a:gd name="T108" fmla="*/ 153 w 715"/>
                <a:gd name="T109" fmla="*/ 34 h 95"/>
                <a:gd name="T110" fmla="*/ 108 w 715"/>
                <a:gd name="T111" fmla="*/ 51 h 95"/>
                <a:gd name="T112" fmla="*/ 112 w 715"/>
                <a:gd name="T113" fmla="*/ 26 h 95"/>
                <a:gd name="T114" fmla="*/ 65 w 715"/>
                <a:gd name="T115" fmla="*/ 54 h 95"/>
                <a:gd name="T116" fmla="*/ 87 w 715"/>
                <a:gd name="T117" fmla="*/ 22 h 95"/>
                <a:gd name="T118" fmla="*/ 53 w 715"/>
                <a:gd name="T119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5" h="95">
                  <a:moveTo>
                    <a:pt x="19" y="17"/>
                  </a:moveTo>
                  <a:cubicBezTo>
                    <a:pt x="21" y="19"/>
                    <a:pt x="23" y="14"/>
                    <a:pt x="25" y="16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19" y="17"/>
                    <a:pt x="19" y="22"/>
                    <a:pt x="14" y="23"/>
                  </a:cubicBezTo>
                  <a:cubicBezTo>
                    <a:pt x="16" y="26"/>
                    <a:pt x="20" y="22"/>
                    <a:pt x="20" y="28"/>
                  </a:cubicBezTo>
                  <a:cubicBezTo>
                    <a:pt x="27" y="25"/>
                    <a:pt x="29" y="13"/>
                    <a:pt x="34" y="16"/>
                  </a:cubicBezTo>
                  <a:cubicBezTo>
                    <a:pt x="33" y="17"/>
                    <a:pt x="35" y="19"/>
                    <a:pt x="34" y="20"/>
                  </a:cubicBezTo>
                  <a:cubicBezTo>
                    <a:pt x="31" y="23"/>
                    <a:pt x="28" y="26"/>
                    <a:pt x="32" y="29"/>
                  </a:cubicBezTo>
                  <a:cubicBezTo>
                    <a:pt x="34" y="28"/>
                    <a:pt x="35" y="26"/>
                    <a:pt x="37" y="25"/>
                  </a:cubicBezTo>
                  <a:cubicBezTo>
                    <a:pt x="36" y="20"/>
                    <a:pt x="35" y="16"/>
                    <a:pt x="38" y="12"/>
                  </a:cubicBezTo>
                  <a:cubicBezTo>
                    <a:pt x="39" y="17"/>
                    <a:pt x="40" y="17"/>
                    <a:pt x="44" y="22"/>
                  </a:cubicBezTo>
                  <a:cubicBezTo>
                    <a:pt x="40" y="26"/>
                    <a:pt x="38" y="26"/>
                    <a:pt x="37" y="32"/>
                  </a:cubicBezTo>
                  <a:cubicBezTo>
                    <a:pt x="34" y="27"/>
                    <a:pt x="34" y="33"/>
                    <a:pt x="34" y="35"/>
                  </a:cubicBezTo>
                  <a:cubicBezTo>
                    <a:pt x="33" y="33"/>
                    <a:pt x="32" y="32"/>
                    <a:pt x="31" y="31"/>
                  </a:cubicBezTo>
                  <a:cubicBezTo>
                    <a:pt x="25" y="37"/>
                    <a:pt x="30" y="42"/>
                    <a:pt x="25" y="46"/>
                  </a:cubicBezTo>
                  <a:cubicBezTo>
                    <a:pt x="26" y="45"/>
                    <a:pt x="28" y="45"/>
                    <a:pt x="30" y="45"/>
                  </a:cubicBezTo>
                  <a:cubicBezTo>
                    <a:pt x="27" y="47"/>
                    <a:pt x="28" y="48"/>
                    <a:pt x="26" y="50"/>
                  </a:cubicBezTo>
                  <a:cubicBezTo>
                    <a:pt x="24" y="43"/>
                    <a:pt x="20" y="51"/>
                    <a:pt x="17" y="48"/>
                  </a:cubicBezTo>
                  <a:cubicBezTo>
                    <a:pt x="20" y="41"/>
                    <a:pt x="21" y="34"/>
                    <a:pt x="25" y="29"/>
                  </a:cubicBezTo>
                  <a:cubicBezTo>
                    <a:pt x="22" y="28"/>
                    <a:pt x="18" y="30"/>
                    <a:pt x="16" y="27"/>
                  </a:cubicBezTo>
                  <a:cubicBezTo>
                    <a:pt x="12" y="30"/>
                    <a:pt x="10" y="33"/>
                    <a:pt x="10" y="36"/>
                  </a:cubicBezTo>
                  <a:cubicBezTo>
                    <a:pt x="13" y="37"/>
                    <a:pt x="12" y="30"/>
                    <a:pt x="16" y="32"/>
                  </a:cubicBezTo>
                  <a:cubicBezTo>
                    <a:pt x="18" y="35"/>
                    <a:pt x="14" y="36"/>
                    <a:pt x="15" y="38"/>
                  </a:cubicBezTo>
                  <a:cubicBezTo>
                    <a:pt x="16" y="38"/>
                    <a:pt x="18" y="37"/>
                    <a:pt x="18" y="38"/>
                  </a:cubicBezTo>
                  <a:cubicBezTo>
                    <a:pt x="7" y="44"/>
                    <a:pt x="7" y="53"/>
                    <a:pt x="0" y="60"/>
                  </a:cubicBezTo>
                  <a:cubicBezTo>
                    <a:pt x="6" y="57"/>
                    <a:pt x="12" y="53"/>
                    <a:pt x="17" y="57"/>
                  </a:cubicBezTo>
                  <a:cubicBezTo>
                    <a:pt x="19" y="53"/>
                    <a:pt x="8" y="52"/>
                    <a:pt x="13" y="47"/>
                  </a:cubicBezTo>
                  <a:cubicBezTo>
                    <a:pt x="14" y="52"/>
                    <a:pt x="22" y="50"/>
                    <a:pt x="25" y="56"/>
                  </a:cubicBezTo>
                  <a:cubicBezTo>
                    <a:pt x="22" y="58"/>
                    <a:pt x="19" y="61"/>
                    <a:pt x="16" y="63"/>
                  </a:cubicBezTo>
                  <a:cubicBezTo>
                    <a:pt x="12" y="59"/>
                    <a:pt x="7" y="64"/>
                    <a:pt x="3" y="64"/>
                  </a:cubicBezTo>
                  <a:cubicBezTo>
                    <a:pt x="6" y="67"/>
                    <a:pt x="2" y="72"/>
                    <a:pt x="7" y="70"/>
                  </a:cubicBezTo>
                  <a:cubicBezTo>
                    <a:pt x="7" y="64"/>
                    <a:pt x="24" y="64"/>
                    <a:pt x="26" y="70"/>
                  </a:cubicBezTo>
                  <a:cubicBezTo>
                    <a:pt x="28" y="68"/>
                    <a:pt x="31" y="66"/>
                    <a:pt x="34" y="64"/>
                  </a:cubicBezTo>
                  <a:cubicBezTo>
                    <a:pt x="36" y="70"/>
                    <a:pt x="40" y="64"/>
                    <a:pt x="43" y="67"/>
                  </a:cubicBezTo>
                  <a:cubicBezTo>
                    <a:pt x="43" y="74"/>
                    <a:pt x="40" y="69"/>
                    <a:pt x="36" y="71"/>
                  </a:cubicBezTo>
                  <a:cubicBezTo>
                    <a:pt x="35" y="73"/>
                    <a:pt x="35" y="75"/>
                    <a:pt x="37" y="78"/>
                  </a:cubicBezTo>
                  <a:cubicBezTo>
                    <a:pt x="41" y="73"/>
                    <a:pt x="44" y="75"/>
                    <a:pt x="48" y="71"/>
                  </a:cubicBezTo>
                  <a:cubicBezTo>
                    <a:pt x="46" y="68"/>
                    <a:pt x="42" y="60"/>
                    <a:pt x="50" y="60"/>
                  </a:cubicBezTo>
                  <a:cubicBezTo>
                    <a:pt x="48" y="57"/>
                    <a:pt x="44" y="54"/>
                    <a:pt x="47" y="51"/>
                  </a:cubicBezTo>
                  <a:cubicBezTo>
                    <a:pt x="52" y="53"/>
                    <a:pt x="52" y="44"/>
                    <a:pt x="56" y="46"/>
                  </a:cubicBezTo>
                  <a:cubicBezTo>
                    <a:pt x="54" y="48"/>
                    <a:pt x="56" y="49"/>
                    <a:pt x="55" y="50"/>
                  </a:cubicBezTo>
                  <a:cubicBezTo>
                    <a:pt x="54" y="51"/>
                    <a:pt x="51" y="50"/>
                    <a:pt x="52" y="53"/>
                  </a:cubicBezTo>
                  <a:cubicBezTo>
                    <a:pt x="56" y="53"/>
                    <a:pt x="50" y="69"/>
                    <a:pt x="49" y="75"/>
                  </a:cubicBezTo>
                  <a:cubicBezTo>
                    <a:pt x="55" y="75"/>
                    <a:pt x="57" y="68"/>
                    <a:pt x="59" y="76"/>
                  </a:cubicBezTo>
                  <a:cubicBezTo>
                    <a:pt x="62" y="70"/>
                    <a:pt x="68" y="71"/>
                    <a:pt x="65" y="65"/>
                  </a:cubicBezTo>
                  <a:cubicBezTo>
                    <a:pt x="62" y="65"/>
                    <a:pt x="61" y="66"/>
                    <a:pt x="60" y="68"/>
                  </a:cubicBezTo>
                  <a:cubicBezTo>
                    <a:pt x="60" y="66"/>
                    <a:pt x="53" y="66"/>
                    <a:pt x="56" y="63"/>
                  </a:cubicBezTo>
                  <a:cubicBezTo>
                    <a:pt x="62" y="62"/>
                    <a:pt x="61" y="61"/>
                    <a:pt x="62" y="56"/>
                  </a:cubicBezTo>
                  <a:cubicBezTo>
                    <a:pt x="64" y="58"/>
                    <a:pt x="67" y="54"/>
                    <a:pt x="69" y="58"/>
                  </a:cubicBezTo>
                  <a:cubicBezTo>
                    <a:pt x="62" y="62"/>
                    <a:pt x="67" y="64"/>
                    <a:pt x="71" y="63"/>
                  </a:cubicBezTo>
                  <a:cubicBezTo>
                    <a:pt x="67" y="67"/>
                    <a:pt x="66" y="72"/>
                    <a:pt x="65" y="76"/>
                  </a:cubicBezTo>
                  <a:cubicBezTo>
                    <a:pt x="72" y="78"/>
                    <a:pt x="75" y="64"/>
                    <a:pt x="82" y="73"/>
                  </a:cubicBezTo>
                  <a:cubicBezTo>
                    <a:pt x="81" y="75"/>
                    <a:pt x="78" y="74"/>
                    <a:pt x="79" y="76"/>
                  </a:cubicBezTo>
                  <a:cubicBezTo>
                    <a:pt x="81" y="75"/>
                    <a:pt x="80" y="77"/>
                    <a:pt x="81" y="79"/>
                  </a:cubicBezTo>
                  <a:cubicBezTo>
                    <a:pt x="85" y="73"/>
                    <a:pt x="89" y="72"/>
                    <a:pt x="92" y="65"/>
                  </a:cubicBezTo>
                  <a:cubicBezTo>
                    <a:pt x="95" y="66"/>
                    <a:pt x="98" y="63"/>
                    <a:pt x="101" y="64"/>
                  </a:cubicBezTo>
                  <a:cubicBezTo>
                    <a:pt x="96" y="67"/>
                    <a:pt x="97" y="72"/>
                    <a:pt x="95" y="76"/>
                  </a:cubicBezTo>
                  <a:cubicBezTo>
                    <a:pt x="93" y="77"/>
                    <a:pt x="87" y="74"/>
                    <a:pt x="88" y="78"/>
                  </a:cubicBezTo>
                  <a:cubicBezTo>
                    <a:pt x="90" y="76"/>
                    <a:pt x="91" y="81"/>
                    <a:pt x="93" y="80"/>
                  </a:cubicBezTo>
                  <a:cubicBezTo>
                    <a:pt x="95" y="79"/>
                    <a:pt x="97" y="77"/>
                    <a:pt x="99" y="76"/>
                  </a:cubicBezTo>
                  <a:cubicBezTo>
                    <a:pt x="102" y="79"/>
                    <a:pt x="99" y="80"/>
                    <a:pt x="103" y="81"/>
                  </a:cubicBezTo>
                  <a:cubicBezTo>
                    <a:pt x="107" y="79"/>
                    <a:pt x="108" y="78"/>
                    <a:pt x="108" y="74"/>
                  </a:cubicBezTo>
                  <a:cubicBezTo>
                    <a:pt x="115" y="75"/>
                    <a:pt x="110" y="78"/>
                    <a:pt x="117" y="82"/>
                  </a:cubicBezTo>
                  <a:cubicBezTo>
                    <a:pt x="121" y="77"/>
                    <a:pt x="124" y="82"/>
                    <a:pt x="128" y="77"/>
                  </a:cubicBezTo>
                  <a:cubicBezTo>
                    <a:pt x="129" y="78"/>
                    <a:pt x="128" y="80"/>
                    <a:pt x="131" y="82"/>
                  </a:cubicBezTo>
                  <a:cubicBezTo>
                    <a:pt x="134" y="81"/>
                    <a:pt x="138" y="80"/>
                    <a:pt x="141" y="81"/>
                  </a:cubicBezTo>
                  <a:cubicBezTo>
                    <a:pt x="138" y="78"/>
                    <a:pt x="145" y="73"/>
                    <a:pt x="148" y="76"/>
                  </a:cubicBezTo>
                  <a:cubicBezTo>
                    <a:pt x="148" y="81"/>
                    <a:pt x="140" y="75"/>
                    <a:pt x="143" y="81"/>
                  </a:cubicBezTo>
                  <a:cubicBezTo>
                    <a:pt x="154" y="79"/>
                    <a:pt x="164" y="84"/>
                    <a:pt x="176" y="81"/>
                  </a:cubicBezTo>
                  <a:cubicBezTo>
                    <a:pt x="171" y="78"/>
                    <a:pt x="175" y="75"/>
                    <a:pt x="176" y="72"/>
                  </a:cubicBezTo>
                  <a:cubicBezTo>
                    <a:pt x="175" y="79"/>
                    <a:pt x="187" y="90"/>
                    <a:pt x="187" y="80"/>
                  </a:cubicBezTo>
                  <a:cubicBezTo>
                    <a:pt x="182" y="83"/>
                    <a:pt x="184" y="72"/>
                    <a:pt x="180" y="71"/>
                  </a:cubicBezTo>
                  <a:cubicBezTo>
                    <a:pt x="181" y="70"/>
                    <a:pt x="182" y="68"/>
                    <a:pt x="182" y="67"/>
                  </a:cubicBezTo>
                  <a:cubicBezTo>
                    <a:pt x="182" y="71"/>
                    <a:pt x="184" y="70"/>
                    <a:pt x="187" y="71"/>
                  </a:cubicBezTo>
                  <a:cubicBezTo>
                    <a:pt x="181" y="75"/>
                    <a:pt x="189" y="79"/>
                    <a:pt x="192" y="77"/>
                  </a:cubicBezTo>
                  <a:cubicBezTo>
                    <a:pt x="190" y="79"/>
                    <a:pt x="189" y="81"/>
                    <a:pt x="192" y="83"/>
                  </a:cubicBezTo>
                  <a:cubicBezTo>
                    <a:pt x="193" y="83"/>
                    <a:pt x="194" y="82"/>
                    <a:pt x="195" y="83"/>
                  </a:cubicBezTo>
                  <a:cubicBezTo>
                    <a:pt x="196" y="75"/>
                    <a:pt x="204" y="76"/>
                    <a:pt x="203" y="65"/>
                  </a:cubicBezTo>
                  <a:cubicBezTo>
                    <a:pt x="203" y="66"/>
                    <a:pt x="204" y="67"/>
                    <a:pt x="205" y="66"/>
                  </a:cubicBezTo>
                  <a:cubicBezTo>
                    <a:pt x="204" y="68"/>
                    <a:pt x="204" y="71"/>
                    <a:pt x="208" y="74"/>
                  </a:cubicBezTo>
                  <a:cubicBezTo>
                    <a:pt x="211" y="72"/>
                    <a:pt x="221" y="72"/>
                    <a:pt x="218" y="77"/>
                  </a:cubicBezTo>
                  <a:cubicBezTo>
                    <a:pt x="214" y="72"/>
                    <a:pt x="209" y="78"/>
                    <a:pt x="201" y="76"/>
                  </a:cubicBezTo>
                  <a:cubicBezTo>
                    <a:pt x="199" y="78"/>
                    <a:pt x="200" y="80"/>
                    <a:pt x="199" y="81"/>
                  </a:cubicBezTo>
                  <a:cubicBezTo>
                    <a:pt x="205" y="86"/>
                    <a:pt x="212" y="82"/>
                    <a:pt x="218" y="84"/>
                  </a:cubicBezTo>
                  <a:cubicBezTo>
                    <a:pt x="217" y="83"/>
                    <a:pt x="216" y="82"/>
                    <a:pt x="218" y="80"/>
                  </a:cubicBezTo>
                  <a:cubicBezTo>
                    <a:pt x="227" y="77"/>
                    <a:pt x="225" y="91"/>
                    <a:pt x="225" y="91"/>
                  </a:cubicBezTo>
                  <a:cubicBezTo>
                    <a:pt x="228" y="88"/>
                    <a:pt x="234" y="85"/>
                    <a:pt x="227" y="85"/>
                  </a:cubicBezTo>
                  <a:cubicBezTo>
                    <a:pt x="228" y="81"/>
                    <a:pt x="233" y="78"/>
                    <a:pt x="235" y="86"/>
                  </a:cubicBezTo>
                  <a:cubicBezTo>
                    <a:pt x="246" y="83"/>
                    <a:pt x="253" y="88"/>
                    <a:pt x="263" y="82"/>
                  </a:cubicBezTo>
                  <a:cubicBezTo>
                    <a:pt x="264" y="87"/>
                    <a:pt x="273" y="86"/>
                    <a:pt x="278" y="85"/>
                  </a:cubicBezTo>
                  <a:cubicBezTo>
                    <a:pt x="279" y="79"/>
                    <a:pt x="281" y="81"/>
                    <a:pt x="279" y="78"/>
                  </a:cubicBezTo>
                  <a:cubicBezTo>
                    <a:pt x="281" y="77"/>
                    <a:pt x="282" y="75"/>
                    <a:pt x="284" y="74"/>
                  </a:cubicBezTo>
                  <a:cubicBezTo>
                    <a:pt x="284" y="77"/>
                    <a:pt x="286" y="79"/>
                    <a:pt x="289" y="76"/>
                  </a:cubicBezTo>
                  <a:cubicBezTo>
                    <a:pt x="289" y="72"/>
                    <a:pt x="287" y="74"/>
                    <a:pt x="284" y="72"/>
                  </a:cubicBezTo>
                  <a:cubicBezTo>
                    <a:pt x="286" y="70"/>
                    <a:pt x="285" y="68"/>
                    <a:pt x="288" y="66"/>
                  </a:cubicBezTo>
                  <a:cubicBezTo>
                    <a:pt x="288" y="72"/>
                    <a:pt x="294" y="80"/>
                    <a:pt x="286" y="86"/>
                  </a:cubicBezTo>
                  <a:cubicBezTo>
                    <a:pt x="289" y="91"/>
                    <a:pt x="289" y="81"/>
                    <a:pt x="292" y="88"/>
                  </a:cubicBezTo>
                  <a:cubicBezTo>
                    <a:pt x="296" y="87"/>
                    <a:pt x="296" y="81"/>
                    <a:pt x="298" y="83"/>
                  </a:cubicBezTo>
                  <a:cubicBezTo>
                    <a:pt x="300" y="91"/>
                    <a:pt x="301" y="82"/>
                    <a:pt x="307" y="83"/>
                  </a:cubicBezTo>
                  <a:cubicBezTo>
                    <a:pt x="308" y="85"/>
                    <a:pt x="306" y="86"/>
                    <a:pt x="305" y="87"/>
                  </a:cubicBezTo>
                  <a:cubicBezTo>
                    <a:pt x="315" y="93"/>
                    <a:pt x="308" y="77"/>
                    <a:pt x="316" y="74"/>
                  </a:cubicBezTo>
                  <a:cubicBezTo>
                    <a:pt x="309" y="67"/>
                    <a:pt x="309" y="86"/>
                    <a:pt x="301" y="79"/>
                  </a:cubicBezTo>
                  <a:cubicBezTo>
                    <a:pt x="309" y="80"/>
                    <a:pt x="307" y="68"/>
                    <a:pt x="315" y="70"/>
                  </a:cubicBezTo>
                  <a:cubicBezTo>
                    <a:pt x="316" y="66"/>
                    <a:pt x="317" y="62"/>
                    <a:pt x="320" y="58"/>
                  </a:cubicBezTo>
                  <a:cubicBezTo>
                    <a:pt x="323" y="62"/>
                    <a:pt x="316" y="67"/>
                    <a:pt x="323" y="66"/>
                  </a:cubicBezTo>
                  <a:cubicBezTo>
                    <a:pt x="320" y="70"/>
                    <a:pt x="318" y="66"/>
                    <a:pt x="316" y="67"/>
                  </a:cubicBezTo>
                  <a:cubicBezTo>
                    <a:pt x="324" y="75"/>
                    <a:pt x="309" y="81"/>
                    <a:pt x="316" y="89"/>
                  </a:cubicBezTo>
                  <a:cubicBezTo>
                    <a:pt x="320" y="86"/>
                    <a:pt x="323" y="82"/>
                    <a:pt x="321" y="78"/>
                  </a:cubicBezTo>
                  <a:cubicBezTo>
                    <a:pt x="325" y="74"/>
                    <a:pt x="328" y="76"/>
                    <a:pt x="331" y="77"/>
                  </a:cubicBezTo>
                  <a:cubicBezTo>
                    <a:pt x="326" y="79"/>
                    <a:pt x="330" y="82"/>
                    <a:pt x="326" y="85"/>
                  </a:cubicBezTo>
                  <a:cubicBezTo>
                    <a:pt x="325" y="83"/>
                    <a:pt x="324" y="81"/>
                    <a:pt x="323" y="82"/>
                  </a:cubicBezTo>
                  <a:cubicBezTo>
                    <a:pt x="326" y="87"/>
                    <a:pt x="322" y="84"/>
                    <a:pt x="323" y="89"/>
                  </a:cubicBezTo>
                  <a:cubicBezTo>
                    <a:pt x="327" y="88"/>
                    <a:pt x="333" y="89"/>
                    <a:pt x="334" y="86"/>
                  </a:cubicBezTo>
                  <a:cubicBezTo>
                    <a:pt x="333" y="83"/>
                    <a:pt x="331" y="84"/>
                    <a:pt x="329" y="84"/>
                  </a:cubicBezTo>
                  <a:cubicBezTo>
                    <a:pt x="335" y="84"/>
                    <a:pt x="332" y="78"/>
                    <a:pt x="335" y="80"/>
                  </a:cubicBezTo>
                  <a:cubicBezTo>
                    <a:pt x="336" y="82"/>
                    <a:pt x="336" y="85"/>
                    <a:pt x="336" y="88"/>
                  </a:cubicBezTo>
                  <a:cubicBezTo>
                    <a:pt x="359" y="87"/>
                    <a:pt x="382" y="90"/>
                    <a:pt x="405" y="88"/>
                  </a:cubicBezTo>
                  <a:cubicBezTo>
                    <a:pt x="400" y="82"/>
                    <a:pt x="408" y="79"/>
                    <a:pt x="410" y="79"/>
                  </a:cubicBezTo>
                  <a:cubicBezTo>
                    <a:pt x="411" y="84"/>
                    <a:pt x="407" y="84"/>
                    <a:pt x="405" y="88"/>
                  </a:cubicBezTo>
                  <a:cubicBezTo>
                    <a:pt x="408" y="93"/>
                    <a:pt x="412" y="88"/>
                    <a:pt x="414" y="85"/>
                  </a:cubicBezTo>
                  <a:cubicBezTo>
                    <a:pt x="418" y="86"/>
                    <a:pt x="415" y="90"/>
                    <a:pt x="419" y="85"/>
                  </a:cubicBezTo>
                  <a:cubicBezTo>
                    <a:pt x="419" y="93"/>
                    <a:pt x="428" y="85"/>
                    <a:pt x="432" y="90"/>
                  </a:cubicBezTo>
                  <a:cubicBezTo>
                    <a:pt x="432" y="89"/>
                    <a:pt x="438" y="87"/>
                    <a:pt x="439" y="83"/>
                  </a:cubicBezTo>
                  <a:cubicBezTo>
                    <a:pt x="440" y="85"/>
                    <a:pt x="442" y="85"/>
                    <a:pt x="443" y="86"/>
                  </a:cubicBezTo>
                  <a:cubicBezTo>
                    <a:pt x="442" y="88"/>
                    <a:pt x="437" y="85"/>
                    <a:pt x="438" y="89"/>
                  </a:cubicBezTo>
                  <a:cubicBezTo>
                    <a:pt x="441" y="88"/>
                    <a:pt x="439" y="91"/>
                    <a:pt x="441" y="93"/>
                  </a:cubicBezTo>
                  <a:cubicBezTo>
                    <a:pt x="448" y="88"/>
                    <a:pt x="460" y="95"/>
                    <a:pt x="464" y="89"/>
                  </a:cubicBezTo>
                  <a:cubicBezTo>
                    <a:pt x="462" y="85"/>
                    <a:pt x="448" y="89"/>
                    <a:pt x="446" y="83"/>
                  </a:cubicBezTo>
                  <a:cubicBezTo>
                    <a:pt x="454" y="87"/>
                    <a:pt x="463" y="84"/>
                    <a:pt x="472" y="83"/>
                  </a:cubicBezTo>
                  <a:cubicBezTo>
                    <a:pt x="470" y="84"/>
                    <a:pt x="469" y="85"/>
                    <a:pt x="467" y="87"/>
                  </a:cubicBezTo>
                  <a:cubicBezTo>
                    <a:pt x="469" y="89"/>
                    <a:pt x="471" y="91"/>
                    <a:pt x="472" y="93"/>
                  </a:cubicBezTo>
                  <a:cubicBezTo>
                    <a:pt x="478" y="91"/>
                    <a:pt x="472" y="86"/>
                    <a:pt x="476" y="84"/>
                  </a:cubicBezTo>
                  <a:cubicBezTo>
                    <a:pt x="477" y="85"/>
                    <a:pt x="475" y="86"/>
                    <a:pt x="477" y="88"/>
                  </a:cubicBezTo>
                  <a:cubicBezTo>
                    <a:pt x="485" y="83"/>
                    <a:pt x="479" y="72"/>
                    <a:pt x="485" y="71"/>
                  </a:cubicBezTo>
                  <a:cubicBezTo>
                    <a:pt x="482" y="76"/>
                    <a:pt x="486" y="83"/>
                    <a:pt x="479" y="88"/>
                  </a:cubicBezTo>
                  <a:cubicBezTo>
                    <a:pt x="485" y="95"/>
                    <a:pt x="486" y="85"/>
                    <a:pt x="491" y="93"/>
                  </a:cubicBezTo>
                  <a:cubicBezTo>
                    <a:pt x="494" y="90"/>
                    <a:pt x="496" y="92"/>
                    <a:pt x="499" y="88"/>
                  </a:cubicBezTo>
                  <a:cubicBezTo>
                    <a:pt x="500" y="93"/>
                    <a:pt x="511" y="95"/>
                    <a:pt x="513" y="89"/>
                  </a:cubicBezTo>
                  <a:cubicBezTo>
                    <a:pt x="517" y="92"/>
                    <a:pt x="524" y="95"/>
                    <a:pt x="528" y="88"/>
                  </a:cubicBezTo>
                  <a:cubicBezTo>
                    <a:pt x="529" y="93"/>
                    <a:pt x="536" y="93"/>
                    <a:pt x="536" y="87"/>
                  </a:cubicBezTo>
                  <a:cubicBezTo>
                    <a:pt x="538" y="89"/>
                    <a:pt x="539" y="91"/>
                    <a:pt x="539" y="92"/>
                  </a:cubicBezTo>
                  <a:cubicBezTo>
                    <a:pt x="545" y="84"/>
                    <a:pt x="568" y="91"/>
                    <a:pt x="563" y="77"/>
                  </a:cubicBezTo>
                  <a:cubicBezTo>
                    <a:pt x="565" y="76"/>
                    <a:pt x="566" y="79"/>
                    <a:pt x="567" y="81"/>
                  </a:cubicBezTo>
                  <a:cubicBezTo>
                    <a:pt x="570" y="79"/>
                    <a:pt x="568" y="77"/>
                    <a:pt x="569" y="76"/>
                  </a:cubicBezTo>
                  <a:cubicBezTo>
                    <a:pt x="571" y="76"/>
                    <a:pt x="574" y="73"/>
                    <a:pt x="576" y="76"/>
                  </a:cubicBezTo>
                  <a:cubicBezTo>
                    <a:pt x="572" y="79"/>
                    <a:pt x="570" y="81"/>
                    <a:pt x="571" y="87"/>
                  </a:cubicBezTo>
                  <a:cubicBezTo>
                    <a:pt x="567" y="86"/>
                    <a:pt x="563" y="90"/>
                    <a:pt x="560" y="90"/>
                  </a:cubicBezTo>
                  <a:cubicBezTo>
                    <a:pt x="571" y="93"/>
                    <a:pt x="591" y="94"/>
                    <a:pt x="603" y="84"/>
                  </a:cubicBezTo>
                  <a:cubicBezTo>
                    <a:pt x="605" y="90"/>
                    <a:pt x="609" y="79"/>
                    <a:pt x="612" y="82"/>
                  </a:cubicBezTo>
                  <a:cubicBezTo>
                    <a:pt x="608" y="85"/>
                    <a:pt x="604" y="88"/>
                    <a:pt x="604" y="92"/>
                  </a:cubicBezTo>
                  <a:cubicBezTo>
                    <a:pt x="606" y="91"/>
                    <a:pt x="609" y="89"/>
                    <a:pt x="611" y="92"/>
                  </a:cubicBezTo>
                  <a:cubicBezTo>
                    <a:pt x="618" y="87"/>
                    <a:pt x="615" y="77"/>
                    <a:pt x="623" y="78"/>
                  </a:cubicBezTo>
                  <a:cubicBezTo>
                    <a:pt x="624" y="74"/>
                    <a:pt x="622" y="64"/>
                    <a:pt x="630" y="64"/>
                  </a:cubicBezTo>
                  <a:cubicBezTo>
                    <a:pt x="626" y="75"/>
                    <a:pt x="631" y="82"/>
                    <a:pt x="616" y="90"/>
                  </a:cubicBezTo>
                  <a:cubicBezTo>
                    <a:pt x="623" y="95"/>
                    <a:pt x="634" y="89"/>
                    <a:pt x="639" y="82"/>
                  </a:cubicBezTo>
                  <a:cubicBezTo>
                    <a:pt x="637" y="78"/>
                    <a:pt x="634" y="82"/>
                    <a:pt x="633" y="78"/>
                  </a:cubicBezTo>
                  <a:cubicBezTo>
                    <a:pt x="634" y="78"/>
                    <a:pt x="633" y="76"/>
                    <a:pt x="634" y="76"/>
                  </a:cubicBezTo>
                  <a:cubicBezTo>
                    <a:pt x="641" y="77"/>
                    <a:pt x="651" y="76"/>
                    <a:pt x="655" y="68"/>
                  </a:cubicBezTo>
                  <a:cubicBezTo>
                    <a:pt x="659" y="71"/>
                    <a:pt x="656" y="74"/>
                    <a:pt x="653" y="77"/>
                  </a:cubicBezTo>
                  <a:cubicBezTo>
                    <a:pt x="652" y="75"/>
                    <a:pt x="653" y="73"/>
                    <a:pt x="650" y="75"/>
                  </a:cubicBezTo>
                  <a:cubicBezTo>
                    <a:pt x="648" y="81"/>
                    <a:pt x="652" y="78"/>
                    <a:pt x="655" y="81"/>
                  </a:cubicBezTo>
                  <a:cubicBezTo>
                    <a:pt x="652" y="82"/>
                    <a:pt x="650" y="87"/>
                    <a:pt x="648" y="84"/>
                  </a:cubicBezTo>
                  <a:cubicBezTo>
                    <a:pt x="645" y="82"/>
                    <a:pt x="649" y="80"/>
                    <a:pt x="647" y="78"/>
                  </a:cubicBezTo>
                  <a:cubicBezTo>
                    <a:pt x="636" y="79"/>
                    <a:pt x="644" y="86"/>
                    <a:pt x="639" y="91"/>
                  </a:cubicBezTo>
                  <a:cubicBezTo>
                    <a:pt x="645" y="93"/>
                    <a:pt x="655" y="83"/>
                    <a:pt x="659" y="78"/>
                  </a:cubicBezTo>
                  <a:cubicBezTo>
                    <a:pt x="661" y="79"/>
                    <a:pt x="662" y="78"/>
                    <a:pt x="664" y="81"/>
                  </a:cubicBezTo>
                  <a:cubicBezTo>
                    <a:pt x="667" y="73"/>
                    <a:pt x="673" y="67"/>
                    <a:pt x="679" y="62"/>
                  </a:cubicBezTo>
                  <a:cubicBezTo>
                    <a:pt x="676" y="57"/>
                    <a:pt x="674" y="61"/>
                    <a:pt x="672" y="64"/>
                  </a:cubicBezTo>
                  <a:cubicBezTo>
                    <a:pt x="666" y="57"/>
                    <a:pt x="673" y="52"/>
                    <a:pt x="679" y="50"/>
                  </a:cubicBezTo>
                  <a:cubicBezTo>
                    <a:pt x="681" y="54"/>
                    <a:pt x="673" y="52"/>
                    <a:pt x="678" y="58"/>
                  </a:cubicBezTo>
                  <a:cubicBezTo>
                    <a:pt x="680" y="56"/>
                    <a:pt x="681" y="57"/>
                    <a:pt x="683" y="55"/>
                  </a:cubicBezTo>
                  <a:cubicBezTo>
                    <a:pt x="681" y="46"/>
                    <a:pt x="692" y="39"/>
                    <a:pt x="686" y="29"/>
                  </a:cubicBezTo>
                  <a:cubicBezTo>
                    <a:pt x="689" y="27"/>
                    <a:pt x="691" y="27"/>
                    <a:pt x="692" y="30"/>
                  </a:cubicBezTo>
                  <a:cubicBezTo>
                    <a:pt x="688" y="32"/>
                    <a:pt x="693" y="35"/>
                    <a:pt x="695" y="35"/>
                  </a:cubicBezTo>
                  <a:cubicBezTo>
                    <a:pt x="692" y="37"/>
                    <a:pt x="689" y="39"/>
                    <a:pt x="691" y="42"/>
                  </a:cubicBezTo>
                  <a:cubicBezTo>
                    <a:pt x="696" y="41"/>
                    <a:pt x="697" y="36"/>
                    <a:pt x="703" y="32"/>
                  </a:cubicBezTo>
                  <a:cubicBezTo>
                    <a:pt x="705" y="34"/>
                    <a:pt x="706" y="36"/>
                    <a:pt x="708" y="36"/>
                  </a:cubicBezTo>
                  <a:cubicBezTo>
                    <a:pt x="711" y="33"/>
                    <a:pt x="714" y="35"/>
                    <a:pt x="715" y="31"/>
                  </a:cubicBezTo>
                  <a:cubicBezTo>
                    <a:pt x="713" y="25"/>
                    <a:pt x="710" y="33"/>
                    <a:pt x="709" y="30"/>
                  </a:cubicBezTo>
                  <a:cubicBezTo>
                    <a:pt x="710" y="28"/>
                    <a:pt x="713" y="26"/>
                    <a:pt x="712" y="23"/>
                  </a:cubicBezTo>
                  <a:cubicBezTo>
                    <a:pt x="705" y="24"/>
                    <a:pt x="699" y="32"/>
                    <a:pt x="693" y="31"/>
                  </a:cubicBezTo>
                  <a:cubicBezTo>
                    <a:pt x="697" y="25"/>
                    <a:pt x="689" y="26"/>
                    <a:pt x="686" y="24"/>
                  </a:cubicBezTo>
                  <a:cubicBezTo>
                    <a:pt x="687" y="23"/>
                    <a:pt x="688" y="22"/>
                    <a:pt x="687" y="21"/>
                  </a:cubicBezTo>
                  <a:cubicBezTo>
                    <a:pt x="682" y="27"/>
                    <a:pt x="685" y="34"/>
                    <a:pt x="684" y="40"/>
                  </a:cubicBezTo>
                  <a:cubicBezTo>
                    <a:pt x="680" y="41"/>
                    <a:pt x="676" y="50"/>
                    <a:pt x="670" y="43"/>
                  </a:cubicBezTo>
                  <a:cubicBezTo>
                    <a:pt x="674" y="41"/>
                    <a:pt x="670" y="38"/>
                    <a:pt x="669" y="35"/>
                  </a:cubicBezTo>
                  <a:cubicBezTo>
                    <a:pt x="663" y="40"/>
                    <a:pt x="665" y="46"/>
                    <a:pt x="664" y="52"/>
                  </a:cubicBezTo>
                  <a:cubicBezTo>
                    <a:pt x="667" y="51"/>
                    <a:pt x="666" y="45"/>
                    <a:pt x="670" y="47"/>
                  </a:cubicBezTo>
                  <a:cubicBezTo>
                    <a:pt x="671" y="52"/>
                    <a:pt x="667" y="51"/>
                    <a:pt x="663" y="55"/>
                  </a:cubicBezTo>
                  <a:cubicBezTo>
                    <a:pt x="663" y="58"/>
                    <a:pt x="669" y="56"/>
                    <a:pt x="666" y="59"/>
                  </a:cubicBezTo>
                  <a:cubicBezTo>
                    <a:pt x="656" y="64"/>
                    <a:pt x="651" y="68"/>
                    <a:pt x="642" y="72"/>
                  </a:cubicBezTo>
                  <a:cubicBezTo>
                    <a:pt x="642" y="70"/>
                    <a:pt x="645" y="67"/>
                    <a:pt x="645" y="65"/>
                  </a:cubicBezTo>
                  <a:cubicBezTo>
                    <a:pt x="650" y="64"/>
                    <a:pt x="663" y="60"/>
                    <a:pt x="662" y="56"/>
                  </a:cubicBezTo>
                  <a:cubicBezTo>
                    <a:pt x="655" y="55"/>
                    <a:pt x="654" y="59"/>
                    <a:pt x="647" y="58"/>
                  </a:cubicBezTo>
                  <a:cubicBezTo>
                    <a:pt x="650" y="52"/>
                    <a:pt x="654" y="55"/>
                    <a:pt x="659" y="52"/>
                  </a:cubicBezTo>
                  <a:cubicBezTo>
                    <a:pt x="664" y="47"/>
                    <a:pt x="662" y="38"/>
                    <a:pt x="660" y="35"/>
                  </a:cubicBezTo>
                  <a:cubicBezTo>
                    <a:pt x="662" y="35"/>
                    <a:pt x="664" y="34"/>
                    <a:pt x="667" y="32"/>
                  </a:cubicBezTo>
                  <a:cubicBezTo>
                    <a:pt x="668" y="35"/>
                    <a:pt x="670" y="35"/>
                    <a:pt x="673" y="33"/>
                  </a:cubicBezTo>
                  <a:cubicBezTo>
                    <a:pt x="671" y="29"/>
                    <a:pt x="663" y="33"/>
                    <a:pt x="664" y="28"/>
                  </a:cubicBezTo>
                  <a:cubicBezTo>
                    <a:pt x="667" y="29"/>
                    <a:pt x="671" y="31"/>
                    <a:pt x="674" y="30"/>
                  </a:cubicBezTo>
                  <a:cubicBezTo>
                    <a:pt x="673" y="27"/>
                    <a:pt x="672" y="24"/>
                    <a:pt x="673" y="21"/>
                  </a:cubicBezTo>
                  <a:cubicBezTo>
                    <a:pt x="669" y="26"/>
                    <a:pt x="666" y="23"/>
                    <a:pt x="663" y="22"/>
                  </a:cubicBezTo>
                  <a:cubicBezTo>
                    <a:pt x="660" y="24"/>
                    <a:pt x="662" y="26"/>
                    <a:pt x="658" y="28"/>
                  </a:cubicBezTo>
                  <a:cubicBezTo>
                    <a:pt x="659" y="29"/>
                    <a:pt x="661" y="30"/>
                    <a:pt x="662" y="30"/>
                  </a:cubicBezTo>
                  <a:cubicBezTo>
                    <a:pt x="656" y="30"/>
                    <a:pt x="660" y="36"/>
                    <a:pt x="656" y="39"/>
                  </a:cubicBezTo>
                  <a:cubicBezTo>
                    <a:pt x="652" y="33"/>
                    <a:pt x="657" y="34"/>
                    <a:pt x="651" y="30"/>
                  </a:cubicBezTo>
                  <a:cubicBezTo>
                    <a:pt x="645" y="32"/>
                    <a:pt x="638" y="33"/>
                    <a:pt x="636" y="25"/>
                  </a:cubicBezTo>
                  <a:cubicBezTo>
                    <a:pt x="635" y="26"/>
                    <a:pt x="633" y="26"/>
                    <a:pt x="632" y="27"/>
                  </a:cubicBezTo>
                  <a:cubicBezTo>
                    <a:pt x="631" y="31"/>
                    <a:pt x="635" y="32"/>
                    <a:pt x="635" y="35"/>
                  </a:cubicBezTo>
                  <a:cubicBezTo>
                    <a:pt x="629" y="33"/>
                    <a:pt x="621" y="45"/>
                    <a:pt x="611" y="39"/>
                  </a:cubicBezTo>
                  <a:cubicBezTo>
                    <a:pt x="616" y="41"/>
                    <a:pt x="617" y="30"/>
                    <a:pt x="623" y="32"/>
                  </a:cubicBezTo>
                  <a:cubicBezTo>
                    <a:pt x="622" y="33"/>
                    <a:pt x="620" y="34"/>
                    <a:pt x="621" y="35"/>
                  </a:cubicBezTo>
                  <a:cubicBezTo>
                    <a:pt x="623" y="34"/>
                    <a:pt x="624" y="37"/>
                    <a:pt x="627" y="34"/>
                  </a:cubicBezTo>
                  <a:cubicBezTo>
                    <a:pt x="625" y="22"/>
                    <a:pt x="641" y="24"/>
                    <a:pt x="641" y="20"/>
                  </a:cubicBezTo>
                  <a:cubicBezTo>
                    <a:pt x="633" y="24"/>
                    <a:pt x="625" y="19"/>
                    <a:pt x="617" y="22"/>
                  </a:cubicBezTo>
                  <a:cubicBezTo>
                    <a:pt x="618" y="23"/>
                    <a:pt x="616" y="24"/>
                    <a:pt x="615" y="25"/>
                  </a:cubicBezTo>
                  <a:cubicBezTo>
                    <a:pt x="616" y="27"/>
                    <a:pt x="617" y="28"/>
                    <a:pt x="616" y="30"/>
                  </a:cubicBezTo>
                  <a:cubicBezTo>
                    <a:pt x="612" y="31"/>
                    <a:pt x="611" y="37"/>
                    <a:pt x="610" y="35"/>
                  </a:cubicBezTo>
                  <a:cubicBezTo>
                    <a:pt x="610" y="33"/>
                    <a:pt x="613" y="31"/>
                    <a:pt x="610" y="29"/>
                  </a:cubicBezTo>
                  <a:cubicBezTo>
                    <a:pt x="609" y="29"/>
                    <a:pt x="608" y="31"/>
                    <a:pt x="607" y="30"/>
                  </a:cubicBezTo>
                  <a:cubicBezTo>
                    <a:pt x="603" y="33"/>
                    <a:pt x="604" y="39"/>
                    <a:pt x="598" y="37"/>
                  </a:cubicBezTo>
                  <a:cubicBezTo>
                    <a:pt x="597" y="34"/>
                    <a:pt x="604" y="33"/>
                    <a:pt x="602" y="30"/>
                  </a:cubicBezTo>
                  <a:cubicBezTo>
                    <a:pt x="598" y="34"/>
                    <a:pt x="596" y="28"/>
                    <a:pt x="593" y="32"/>
                  </a:cubicBezTo>
                  <a:cubicBezTo>
                    <a:pt x="595" y="35"/>
                    <a:pt x="597" y="37"/>
                    <a:pt x="593" y="39"/>
                  </a:cubicBezTo>
                  <a:cubicBezTo>
                    <a:pt x="594" y="30"/>
                    <a:pt x="586" y="38"/>
                    <a:pt x="592" y="29"/>
                  </a:cubicBezTo>
                  <a:cubicBezTo>
                    <a:pt x="598" y="32"/>
                    <a:pt x="606" y="23"/>
                    <a:pt x="612" y="29"/>
                  </a:cubicBezTo>
                  <a:cubicBezTo>
                    <a:pt x="616" y="28"/>
                    <a:pt x="611" y="20"/>
                    <a:pt x="610" y="22"/>
                  </a:cubicBezTo>
                  <a:cubicBezTo>
                    <a:pt x="610" y="24"/>
                    <a:pt x="603" y="24"/>
                    <a:pt x="602" y="26"/>
                  </a:cubicBezTo>
                  <a:cubicBezTo>
                    <a:pt x="600" y="24"/>
                    <a:pt x="602" y="23"/>
                    <a:pt x="602" y="21"/>
                  </a:cubicBezTo>
                  <a:cubicBezTo>
                    <a:pt x="601" y="21"/>
                    <a:pt x="601" y="22"/>
                    <a:pt x="600" y="21"/>
                  </a:cubicBezTo>
                  <a:cubicBezTo>
                    <a:pt x="599" y="21"/>
                    <a:pt x="598" y="21"/>
                    <a:pt x="597" y="21"/>
                  </a:cubicBezTo>
                  <a:cubicBezTo>
                    <a:pt x="598" y="23"/>
                    <a:pt x="601" y="25"/>
                    <a:pt x="599" y="27"/>
                  </a:cubicBezTo>
                  <a:cubicBezTo>
                    <a:pt x="598" y="25"/>
                    <a:pt x="597" y="27"/>
                    <a:pt x="595" y="26"/>
                  </a:cubicBezTo>
                  <a:cubicBezTo>
                    <a:pt x="593" y="24"/>
                    <a:pt x="595" y="23"/>
                    <a:pt x="593" y="21"/>
                  </a:cubicBezTo>
                  <a:cubicBezTo>
                    <a:pt x="589" y="20"/>
                    <a:pt x="591" y="23"/>
                    <a:pt x="587" y="25"/>
                  </a:cubicBezTo>
                  <a:cubicBezTo>
                    <a:pt x="589" y="19"/>
                    <a:pt x="570" y="21"/>
                    <a:pt x="579" y="24"/>
                  </a:cubicBezTo>
                  <a:cubicBezTo>
                    <a:pt x="578" y="25"/>
                    <a:pt x="576" y="27"/>
                    <a:pt x="575" y="28"/>
                  </a:cubicBezTo>
                  <a:cubicBezTo>
                    <a:pt x="572" y="22"/>
                    <a:pt x="567" y="27"/>
                    <a:pt x="564" y="25"/>
                  </a:cubicBezTo>
                  <a:cubicBezTo>
                    <a:pt x="563" y="24"/>
                    <a:pt x="565" y="23"/>
                    <a:pt x="564" y="21"/>
                  </a:cubicBezTo>
                  <a:cubicBezTo>
                    <a:pt x="561" y="21"/>
                    <a:pt x="558" y="26"/>
                    <a:pt x="555" y="21"/>
                  </a:cubicBezTo>
                  <a:cubicBezTo>
                    <a:pt x="551" y="22"/>
                    <a:pt x="553" y="28"/>
                    <a:pt x="550" y="26"/>
                  </a:cubicBezTo>
                  <a:cubicBezTo>
                    <a:pt x="551" y="18"/>
                    <a:pt x="533" y="18"/>
                    <a:pt x="528" y="26"/>
                  </a:cubicBezTo>
                  <a:cubicBezTo>
                    <a:pt x="523" y="27"/>
                    <a:pt x="529" y="20"/>
                    <a:pt x="525" y="22"/>
                  </a:cubicBezTo>
                  <a:cubicBezTo>
                    <a:pt x="527" y="24"/>
                    <a:pt x="520" y="26"/>
                    <a:pt x="520" y="24"/>
                  </a:cubicBezTo>
                  <a:cubicBezTo>
                    <a:pt x="521" y="22"/>
                    <a:pt x="519" y="20"/>
                    <a:pt x="519" y="19"/>
                  </a:cubicBezTo>
                  <a:cubicBezTo>
                    <a:pt x="514" y="20"/>
                    <a:pt x="521" y="23"/>
                    <a:pt x="516" y="25"/>
                  </a:cubicBezTo>
                  <a:cubicBezTo>
                    <a:pt x="516" y="23"/>
                    <a:pt x="514" y="24"/>
                    <a:pt x="514" y="23"/>
                  </a:cubicBezTo>
                  <a:cubicBezTo>
                    <a:pt x="518" y="22"/>
                    <a:pt x="514" y="16"/>
                    <a:pt x="515" y="20"/>
                  </a:cubicBezTo>
                  <a:cubicBezTo>
                    <a:pt x="512" y="21"/>
                    <a:pt x="513" y="27"/>
                    <a:pt x="509" y="25"/>
                  </a:cubicBezTo>
                  <a:cubicBezTo>
                    <a:pt x="508" y="22"/>
                    <a:pt x="512" y="18"/>
                    <a:pt x="507" y="17"/>
                  </a:cubicBezTo>
                  <a:cubicBezTo>
                    <a:pt x="506" y="23"/>
                    <a:pt x="498" y="29"/>
                    <a:pt x="495" y="23"/>
                  </a:cubicBezTo>
                  <a:cubicBezTo>
                    <a:pt x="493" y="26"/>
                    <a:pt x="493" y="34"/>
                    <a:pt x="488" y="30"/>
                  </a:cubicBezTo>
                  <a:cubicBezTo>
                    <a:pt x="490" y="29"/>
                    <a:pt x="491" y="28"/>
                    <a:pt x="489" y="26"/>
                  </a:cubicBezTo>
                  <a:cubicBezTo>
                    <a:pt x="488" y="27"/>
                    <a:pt x="487" y="28"/>
                    <a:pt x="486" y="27"/>
                  </a:cubicBezTo>
                  <a:cubicBezTo>
                    <a:pt x="487" y="18"/>
                    <a:pt x="500" y="25"/>
                    <a:pt x="500" y="17"/>
                  </a:cubicBezTo>
                  <a:cubicBezTo>
                    <a:pt x="494" y="20"/>
                    <a:pt x="489" y="16"/>
                    <a:pt x="484" y="20"/>
                  </a:cubicBezTo>
                  <a:cubicBezTo>
                    <a:pt x="482" y="21"/>
                    <a:pt x="483" y="23"/>
                    <a:pt x="482" y="24"/>
                  </a:cubicBezTo>
                  <a:cubicBezTo>
                    <a:pt x="478" y="20"/>
                    <a:pt x="477" y="34"/>
                    <a:pt x="471" y="26"/>
                  </a:cubicBezTo>
                  <a:cubicBezTo>
                    <a:pt x="478" y="26"/>
                    <a:pt x="475" y="21"/>
                    <a:pt x="482" y="19"/>
                  </a:cubicBezTo>
                  <a:cubicBezTo>
                    <a:pt x="475" y="15"/>
                    <a:pt x="468" y="20"/>
                    <a:pt x="461" y="19"/>
                  </a:cubicBezTo>
                  <a:cubicBezTo>
                    <a:pt x="463" y="24"/>
                    <a:pt x="466" y="17"/>
                    <a:pt x="467" y="22"/>
                  </a:cubicBezTo>
                  <a:cubicBezTo>
                    <a:pt x="466" y="22"/>
                    <a:pt x="466" y="24"/>
                    <a:pt x="466" y="24"/>
                  </a:cubicBezTo>
                  <a:cubicBezTo>
                    <a:pt x="462" y="21"/>
                    <a:pt x="455" y="23"/>
                    <a:pt x="458" y="16"/>
                  </a:cubicBezTo>
                  <a:cubicBezTo>
                    <a:pt x="457" y="17"/>
                    <a:pt x="456" y="17"/>
                    <a:pt x="456" y="16"/>
                  </a:cubicBezTo>
                  <a:cubicBezTo>
                    <a:pt x="454" y="17"/>
                    <a:pt x="453" y="16"/>
                    <a:pt x="452" y="17"/>
                  </a:cubicBezTo>
                  <a:cubicBezTo>
                    <a:pt x="454" y="19"/>
                    <a:pt x="453" y="20"/>
                    <a:pt x="451" y="22"/>
                  </a:cubicBezTo>
                  <a:cubicBezTo>
                    <a:pt x="455" y="24"/>
                    <a:pt x="455" y="26"/>
                    <a:pt x="450" y="30"/>
                  </a:cubicBezTo>
                  <a:cubicBezTo>
                    <a:pt x="450" y="27"/>
                    <a:pt x="449" y="26"/>
                    <a:pt x="446" y="25"/>
                  </a:cubicBezTo>
                  <a:cubicBezTo>
                    <a:pt x="451" y="24"/>
                    <a:pt x="448" y="21"/>
                    <a:pt x="449" y="19"/>
                  </a:cubicBezTo>
                  <a:cubicBezTo>
                    <a:pt x="446" y="16"/>
                    <a:pt x="444" y="13"/>
                    <a:pt x="440" y="17"/>
                  </a:cubicBezTo>
                  <a:cubicBezTo>
                    <a:pt x="442" y="22"/>
                    <a:pt x="444" y="19"/>
                    <a:pt x="446" y="20"/>
                  </a:cubicBezTo>
                  <a:cubicBezTo>
                    <a:pt x="441" y="21"/>
                    <a:pt x="448" y="24"/>
                    <a:pt x="443" y="26"/>
                  </a:cubicBezTo>
                  <a:cubicBezTo>
                    <a:pt x="443" y="23"/>
                    <a:pt x="444" y="19"/>
                    <a:pt x="440" y="21"/>
                  </a:cubicBezTo>
                  <a:cubicBezTo>
                    <a:pt x="441" y="25"/>
                    <a:pt x="433" y="23"/>
                    <a:pt x="434" y="28"/>
                  </a:cubicBezTo>
                  <a:cubicBezTo>
                    <a:pt x="429" y="21"/>
                    <a:pt x="429" y="32"/>
                    <a:pt x="425" y="28"/>
                  </a:cubicBezTo>
                  <a:cubicBezTo>
                    <a:pt x="427" y="25"/>
                    <a:pt x="423" y="22"/>
                    <a:pt x="426" y="20"/>
                  </a:cubicBezTo>
                  <a:cubicBezTo>
                    <a:pt x="425" y="22"/>
                    <a:pt x="427" y="25"/>
                    <a:pt x="430" y="25"/>
                  </a:cubicBezTo>
                  <a:cubicBezTo>
                    <a:pt x="433" y="20"/>
                    <a:pt x="435" y="24"/>
                    <a:pt x="439" y="18"/>
                  </a:cubicBezTo>
                  <a:cubicBezTo>
                    <a:pt x="431" y="16"/>
                    <a:pt x="422" y="16"/>
                    <a:pt x="417" y="19"/>
                  </a:cubicBezTo>
                  <a:cubicBezTo>
                    <a:pt x="413" y="12"/>
                    <a:pt x="397" y="12"/>
                    <a:pt x="394" y="23"/>
                  </a:cubicBezTo>
                  <a:cubicBezTo>
                    <a:pt x="394" y="17"/>
                    <a:pt x="391" y="23"/>
                    <a:pt x="389" y="21"/>
                  </a:cubicBezTo>
                  <a:cubicBezTo>
                    <a:pt x="386" y="17"/>
                    <a:pt x="393" y="18"/>
                    <a:pt x="392" y="15"/>
                  </a:cubicBezTo>
                  <a:cubicBezTo>
                    <a:pt x="386" y="15"/>
                    <a:pt x="385" y="24"/>
                    <a:pt x="379" y="22"/>
                  </a:cubicBezTo>
                  <a:cubicBezTo>
                    <a:pt x="379" y="19"/>
                    <a:pt x="383" y="20"/>
                    <a:pt x="383" y="15"/>
                  </a:cubicBezTo>
                  <a:cubicBezTo>
                    <a:pt x="381" y="17"/>
                    <a:pt x="379" y="16"/>
                    <a:pt x="377" y="18"/>
                  </a:cubicBezTo>
                  <a:cubicBezTo>
                    <a:pt x="378" y="20"/>
                    <a:pt x="380" y="27"/>
                    <a:pt x="375" y="25"/>
                  </a:cubicBezTo>
                  <a:cubicBezTo>
                    <a:pt x="375" y="21"/>
                    <a:pt x="378" y="17"/>
                    <a:pt x="374" y="13"/>
                  </a:cubicBezTo>
                  <a:cubicBezTo>
                    <a:pt x="370" y="16"/>
                    <a:pt x="368" y="13"/>
                    <a:pt x="364" y="15"/>
                  </a:cubicBezTo>
                  <a:cubicBezTo>
                    <a:pt x="366" y="21"/>
                    <a:pt x="374" y="14"/>
                    <a:pt x="372" y="20"/>
                  </a:cubicBezTo>
                  <a:cubicBezTo>
                    <a:pt x="370" y="19"/>
                    <a:pt x="357" y="23"/>
                    <a:pt x="365" y="23"/>
                  </a:cubicBezTo>
                  <a:cubicBezTo>
                    <a:pt x="361" y="25"/>
                    <a:pt x="362" y="32"/>
                    <a:pt x="357" y="29"/>
                  </a:cubicBezTo>
                  <a:cubicBezTo>
                    <a:pt x="363" y="25"/>
                    <a:pt x="353" y="20"/>
                    <a:pt x="363" y="16"/>
                  </a:cubicBezTo>
                  <a:cubicBezTo>
                    <a:pt x="358" y="12"/>
                    <a:pt x="352" y="15"/>
                    <a:pt x="346" y="15"/>
                  </a:cubicBezTo>
                  <a:cubicBezTo>
                    <a:pt x="349" y="19"/>
                    <a:pt x="352" y="18"/>
                    <a:pt x="356" y="20"/>
                  </a:cubicBezTo>
                  <a:cubicBezTo>
                    <a:pt x="352" y="20"/>
                    <a:pt x="354" y="21"/>
                    <a:pt x="351" y="24"/>
                  </a:cubicBezTo>
                  <a:cubicBezTo>
                    <a:pt x="352" y="17"/>
                    <a:pt x="347" y="25"/>
                    <a:pt x="345" y="23"/>
                  </a:cubicBezTo>
                  <a:cubicBezTo>
                    <a:pt x="341" y="19"/>
                    <a:pt x="346" y="17"/>
                    <a:pt x="343" y="14"/>
                  </a:cubicBezTo>
                  <a:cubicBezTo>
                    <a:pt x="338" y="13"/>
                    <a:pt x="339" y="20"/>
                    <a:pt x="334" y="19"/>
                  </a:cubicBezTo>
                  <a:cubicBezTo>
                    <a:pt x="333" y="17"/>
                    <a:pt x="335" y="15"/>
                    <a:pt x="334" y="13"/>
                  </a:cubicBezTo>
                  <a:cubicBezTo>
                    <a:pt x="331" y="19"/>
                    <a:pt x="326" y="19"/>
                    <a:pt x="324" y="12"/>
                  </a:cubicBezTo>
                  <a:cubicBezTo>
                    <a:pt x="317" y="15"/>
                    <a:pt x="317" y="12"/>
                    <a:pt x="311" y="19"/>
                  </a:cubicBezTo>
                  <a:cubicBezTo>
                    <a:pt x="311" y="15"/>
                    <a:pt x="304" y="14"/>
                    <a:pt x="301" y="12"/>
                  </a:cubicBezTo>
                  <a:cubicBezTo>
                    <a:pt x="295" y="16"/>
                    <a:pt x="296" y="19"/>
                    <a:pt x="292" y="19"/>
                  </a:cubicBezTo>
                  <a:cubicBezTo>
                    <a:pt x="297" y="15"/>
                    <a:pt x="287" y="14"/>
                    <a:pt x="289" y="11"/>
                  </a:cubicBezTo>
                  <a:cubicBezTo>
                    <a:pt x="284" y="13"/>
                    <a:pt x="280" y="17"/>
                    <a:pt x="276" y="11"/>
                  </a:cubicBezTo>
                  <a:cubicBezTo>
                    <a:pt x="272" y="15"/>
                    <a:pt x="267" y="18"/>
                    <a:pt x="263" y="13"/>
                  </a:cubicBezTo>
                  <a:cubicBezTo>
                    <a:pt x="260" y="15"/>
                    <a:pt x="258" y="17"/>
                    <a:pt x="255" y="19"/>
                  </a:cubicBezTo>
                  <a:cubicBezTo>
                    <a:pt x="253" y="14"/>
                    <a:pt x="249" y="18"/>
                    <a:pt x="247" y="15"/>
                  </a:cubicBezTo>
                  <a:cubicBezTo>
                    <a:pt x="250" y="13"/>
                    <a:pt x="256" y="16"/>
                    <a:pt x="254" y="11"/>
                  </a:cubicBezTo>
                  <a:cubicBezTo>
                    <a:pt x="247" y="10"/>
                    <a:pt x="239" y="17"/>
                    <a:pt x="232" y="10"/>
                  </a:cubicBezTo>
                  <a:cubicBezTo>
                    <a:pt x="227" y="15"/>
                    <a:pt x="225" y="18"/>
                    <a:pt x="220" y="14"/>
                  </a:cubicBezTo>
                  <a:cubicBezTo>
                    <a:pt x="223" y="13"/>
                    <a:pt x="229" y="13"/>
                    <a:pt x="227" y="8"/>
                  </a:cubicBezTo>
                  <a:cubicBezTo>
                    <a:pt x="224" y="10"/>
                    <a:pt x="220" y="9"/>
                    <a:pt x="217" y="11"/>
                  </a:cubicBezTo>
                  <a:cubicBezTo>
                    <a:pt x="217" y="17"/>
                    <a:pt x="221" y="18"/>
                    <a:pt x="222" y="20"/>
                  </a:cubicBezTo>
                  <a:cubicBezTo>
                    <a:pt x="218" y="17"/>
                    <a:pt x="213" y="23"/>
                    <a:pt x="210" y="18"/>
                  </a:cubicBezTo>
                  <a:cubicBezTo>
                    <a:pt x="212" y="17"/>
                    <a:pt x="214" y="19"/>
                    <a:pt x="217" y="16"/>
                  </a:cubicBezTo>
                  <a:cubicBezTo>
                    <a:pt x="213" y="12"/>
                    <a:pt x="214" y="10"/>
                    <a:pt x="210" y="7"/>
                  </a:cubicBezTo>
                  <a:cubicBezTo>
                    <a:pt x="207" y="10"/>
                    <a:pt x="201" y="9"/>
                    <a:pt x="195" y="10"/>
                  </a:cubicBezTo>
                  <a:cubicBezTo>
                    <a:pt x="194" y="15"/>
                    <a:pt x="191" y="20"/>
                    <a:pt x="184" y="20"/>
                  </a:cubicBezTo>
                  <a:cubicBezTo>
                    <a:pt x="187" y="18"/>
                    <a:pt x="185" y="17"/>
                    <a:pt x="188" y="17"/>
                  </a:cubicBezTo>
                  <a:cubicBezTo>
                    <a:pt x="187" y="13"/>
                    <a:pt x="184" y="13"/>
                    <a:pt x="182" y="13"/>
                  </a:cubicBezTo>
                  <a:cubicBezTo>
                    <a:pt x="182" y="12"/>
                    <a:pt x="183" y="12"/>
                    <a:pt x="182" y="11"/>
                  </a:cubicBezTo>
                  <a:cubicBezTo>
                    <a:pt x="186" y="11"/>
                    <a:pt x="192" y="16"/>
                    <a:pt x="193" y="9"/>
                  </a:cubicBezTo>
                  <a:cubicBezTo>
                    <a:pt x="187" y="6"/>
                    <a:pt x="183" y="10"/>
                    <a:pt x="179" y="7"/>
                  </a:cubicBezTo>
                  <a:cubicBezTo>
                    <a:pt x="176" y="12"/>
                    <a:pt x="169" y="13"/>
                    <a:pt x="165" y="12"/>
                  </a:cubicBezTo>
                  <a:cubicBezTo>
                    <a:pt x="168" y="14"/>
                    <a:pt x="164" y="16"/>
                    <a:pt x="164" y="18"/>
                  </a:cubicBezTo>
                  <a:cubicBezTo>
                    <a:pt x="161" y="9"/>
                    <a:pt x="169" y="12"/>
                    <a:pt x="171" y="7"/>
                  </a:cubicBezTo>
                  <a:cubicBezTo>
                    <a:pt x="161" y="8"/>
                    <a:pt x="156" y="3"/>
                    <a:pt x="154" y="13"/>
                  </a:cubicBezTo>
                  <a:cubicBezTo>
                    <a:pt x="154" y="11"/>
                    <a:pt x="154" y="9"/>
                    <a:pt x="153" y="7"/>
                  </a:cubicBezTo>
                  <a:cubicBezTo>
                    <a:pt x="149" y="12"/>
                    <a:pt x="146" y="6"/>
                    <a:pt x="143" y="5"/>
                  </a:cubicBezTo>
                  <a:cubicBezTo>
                    <a:pt x="139" y="6"/>
                    <a:pt x="138" y="13"/>
                    <a:pt x="136" y="11"/>
                  </a:cubicBezTo>
                  <a:cubicBezTo>
                    <a:pt x="134" y="9"/>
                    <a:pt x="137" y="4"/>
                    <a:pt x="133" y="6"/>
                  </a:cubicBezTo>
                  <a:cubicBezTo>
                    <a:pt x="133" y="7"/>
                    <a:pt x="132" y="13"/>
                    <a:pt x="129" y="11"/>
                  </a:cubicBezTo>
                  <a:cubicBezTo>
                    <a:pt x="128" y="9"/>
                    <a:pt x="132" y="7"/>
                    <a:pt x="128" y="4"/>
                  </a:cubicBezTo>
                  <a:cubicBezTo>
                    <a:pt x="126" y="11"/>
                    <a:pt x="120" y="11"/>
                    <a:pt x="117" y="18"/>
                  </a:cubicBezTo>
                  <a:cubicBezTo>
                    <a:pt x="117" y="15"/>
                    <a:pt x="116" y="17"/>
                    <a:pt x="114" y="14"/>
                  </a:cubicBezTo>
                  <a:cubicBezTo>
                    <a:pt x="119" y="11"/>
                    <a:pt x="117" y="9"/>
                    <a:pt x="122" y="8"/>
                  </a:cubicBezTo>
                  <a:cubicBezTo>
                    <a:pt x="118" y="7"/>
                    <a:pt x="110" y="0"/>
                    <a:pt x="108" y="7"/>
                  </a:cubicBezTo>
                  <a:cubicBezTo>
                    <a:pt x="110" y="6"/>
                    <a:pt x="111" y="8"/>
                    <a:pt x="110" y="9"/>
                  </a:cubicBezTo>
                  <a:cubicBezTo>
                    <a:pt x="103" y="8"/>
                    <a:pt x="102" y="17"/>
                    <a:pt x="98" y="21"/>
                  </a:cubicBezTo>
                  <a:cubicBezTo>
                    <a:pt x="90" y="13"/>
                    <a:pt x="105" y="12"/>
                    <a:pt x="104" y="6"/>
                  </a:cubicBezTo>
                  <a:cubicBezTo>
                    <a:pt x="95" y="2"/>
                    <a:pt x="78" y="12"/>
                    <a:pt x="84" y="22"/>
                  </a:cubicBezTo>
                  <a:cubicBezTo>
                    <a:pt x="80" y="21"/>
                    <a:pt x="75" y="24"/>
                    <a:pt x="71" y="20"/>
                  </a:cubicBezTo>
                  <a:cubicBezTo>
                    <a:pt x="80" y="15"/>
                    <a:pt x="84" y="13"/>
                    <a:pt x="84" y="4"/>
                  </a:cubicBezTo>
                  <a:cubicBezTo>
                    <a:pt x="75" y="5"/>
                    <a:pt x="77" y="11"/>
                    <a:pt x="68" y="15"/>
                  </a:cubicBezTo>
                  <a:cubicBezTo>
                    <a:pt x="66" y="13"/>
                    <a:pt x="65" y="14"/>
                    <a:pt x="63" y="12"/>
                  </a:cubicBezTo>
                  <a:cubicBezTo>
                    <a:pt x="69" y="13"/>
                    <a:pt x="65" y="5"/>
                    <a:pt x="70" y="6"/>
                  </a:cubicBezTo>
                  <a:cubicBezTo>
                    <a:pt x="61" y="4"/>
                    <a:pt x="52" y="7"/>
                    <a:pt x="44" y="5"/>
                  </a:cubicBezTo>
                  <a:cubicBezTo>
                    <a:pt x="40" y="15"/>
                    <a:pt x="20" y="7"/>
                    <a:pt x="19" y="17"/>
                  </a:cubicBezTo>
                  <a:close/>
                  <a:moveTo>
                    <a:pt x="667" y="62"/>
                  </a:moveTo>
                  <a:cubicBezTo>
                    <a:pt x="667" y="64"/>
                    <a:pt x="667" y="65"/>
                    <a:pt x="669" y="67"/>
                  </a:cubicBezTo>
                  <a:cubicBezTo>
                    <a:pt x="667" y="67"/>
                    <a:pt x="666" y="68"/>
                    <a:pt x="665" y="69"/>
                  </a:cubicBezTo>
                  <a:cubicBezTo>
                    <a:pt x="664" y="68"/>
                    <a:pt x="663" y="67"/>
                    <a:pt x="662" y="68"/>
                  </a:cubicBezTo>
                  <a:cubicBezTo>
                    <a:pt x="660" y="66"/>
                    <a:pt x="666" y="64"/>
                    <a:pt x="667" y="62"/>
                  </a:cubicBezTo>
                  <a:close/>
                  <a:moveTo>
                    <a:pt x="394" y="88"/>
                  </a:moveTo>
                  <a:cubicBezTo>
                    <a:pt x="392" y="84"/>
                    <a:pt x="388" y="88"/>
                    <a:pt x="388" y="83"/>
                  </a:cubicBezTo>
                  <a:cubicBezTo>
                    <a:pt x="395" y="86"/>
                    <a:pt x="400" y="82"/>
                    <a:pt x="403" y="77"/>
                  </a:cubicBezTo>
                  <a:cubicBezTo>
                    <a:pt x="404" y="82"/>
                    <a:pt x="399" y="85"/>
                    <a:pt x="394" y="88"/>
                  </a:cubicBezTo>
                  <a:close/>
                  <a:moveTo>
                    <a:pt x="413" y="77"/>
                  </a:moveTo>
                  <a:cubicBezTo>
                    <a:pt x="412" y="73"/>
                    <a:pt x="419" y="70"/>
                    <a:pt x="421" y="74"/>
                  </a:cubicBezTo>
                  <a:cubicBezTo>
                    <a:pt x="422" y="73"/>
                    <a:pt x="421" y="72"/>
                    <a:pt x="420" y="71"/>
                  </a:cubicBezTo>
                  <a:cubicBezTo>
                    <a:pt x="423" y="67"/>
                    <a:pt x="424" y="71"/>
                    <a:pt x="427" y="69"/>
                  </a:cubicBezTo>
                  <a:cubicBezTo>
                    <a:pt x="426" y="72"/>
                    <a:pt x="422" y="73"/>
                    <a:pt x="419" y="78"/>
                  </a:cubicBezTo>
                  <a:cubicBezTo>
                    <a:pt x="417" y="77"/>
                    <a:pt x="415" y="74"/>
                    <a:pt x="413" y="77"/>
                  </a:cubicBezTo>
                  <a:close/>
                  <a:moveTo>
                    <a:pt x="426" y="66"/>
                  </a:moveTo>
                  <a:cubicBezTo>
                    <a:pt x="428" y="65"/>
                    <a:pt x="429" y="64"/>
                    <a:pt x="431" y="63"/>
                  </a:cubicBezTo>
                  <a:cubicBezTo>
                    <a:pt x="433" y="68"/>
                    <a:pt x="427" y="67"/>
                    <a:pt x="434" y="71"/>
                  </a:cubicBezTo>
                  <a:cubicBezTo>
                    <a:pt x="434" y="71"/>
                    <a:pt x="435" y="70"/>
                    <a:pt x="436" y="70"/>
                  </a:cubicBezTo>
                  <a:cubicBezTo>
                    <a:pt x="438" y="73"/>
                    <a:pt x="433" y="70"/>
                    <a:pt x="431" y="73"/>
                  </a:cubicBezTo>
                  <a:cubicBezTo>
                    <a:pt x="432" y="70"/>
                    <a:pt x="428" y="69"/>
                    <a:pt x="429" y="73"/>
                  </a:cubicBezTo>
                  <a:cubicBezTo>
                    <a:pt x="428" y="76"/>
                    <a:pt x="428" y="68"/>
                    <a:pt x="426" y="66"/>
                  </a:cubicBezTo>
                  <a:close/>
                  <a:moveTo>
                    <a:pt x="420" y="84"/>
                  </a:moveTo>
                  <a:cubicBezTo>
                    <a:pt x="418" y="81"/>
                    <a:pt x="422" y="78"/>
                    <a:pt x="425" y="78"/>
                  </a:cubicBezTo>
                  <a:cubicBezTo>
                    <a:pt x="427" y="81"/>
                    <a:pt x="422" y="84"/>
                    <a:pt x="420" y="84"/>
                  </a:cubicBezTo>
                  <a:close/>
                  <a:moveTo>
                    <a:pt x="434" y="82"/>
                  </a:moveTo>
                  <a:cubicBezTo>
                    <a:pt x="434" y="80"/>
                    <a:pt x="434" y="79"/>
                    <a:pt x="433" y="77"/>
                  </a:cubicBezTo>
                  <a:cubicBezTo>
                    <a:pt x="436" y="74"/>
                    <a:pt x="438" y="76"/>
                    <a:pt x="440" y="75"/>
                  </a:cubicBezTo>
                  <a:cubicBezTo>
                    <a:pt x="442" y="78"/>
                    <a:pt x="436" y="79"/>
                    <a:pt x="434" y="82"/>
                  </a:cubicBezTo>
                  <a:close/>
                  <a:moveTo>
                    <a:pt x="458" y="56"/>
                  </a:moveTo>
                  <a:cubicBezTo>
                    <a:pt x="456" y="52"/>
                    <a:pt x="462" y="54"/>
                    <a:pt x="463" y="54"/>
                  </a:cubicBezTo>
                  <a:cubicBezTo>
                    <a:pt x="463" y="56"/>
                    <a:pt x="462" y="58"/>
                    <a:pt x="463" y="61"/>
                  </a:cubicBezTo>
                  <a:cubicBezTo>
                    <a:pt x="462" y="67"/>
                    <a:pt x="462" y="50"/>
                    <a:pt x="458" y="56"/>
                  </a:cubicBezTo>
                  <a:close/>
                  <a:moveTo>
                    <a:pt x="470" y="46"/>
                  </a:moveTo>
                  <a:cubicBezTo>
                    <a:pt x="473" y="50"/>
                    <a:pt x="471" y="54"/>
                    <a:pt x="470" y="57"/>
                  </a:cubicBezTo>
                  <a:cubicBezTo>
                    <a:pt x="467" y="53"/>
                    <a:pt x="465" y="49"/>
                    <a:pt x="470" y="46"/>
                  </a:cubicBezTo>
                  <a:close/>
                  <a:moveTo>
                    <a:pt x="458" y="81"/>
                  </a:moveTo>
                  <a:cubicBezTo>
                    <a:pt x="457" y="80"/>
                    <a:pt x="461" y="76"/>
                    <a:pt x="456" y="79"/>
                  </a:cubicBezTo>
                  <a:cubicBezTo>
                    <a:pt x="456" y="73"/>
                    <a:pt x="450" y="78"/>
                    <a:pt x="453" y="73"/>
                  </a:cubicBezTo>
                  <a:cubicBezTo>
                    <a:pt x="462" y="72"/>
                    <a:pt x="460" y="74"/>
                    <a:pt x="467" y="72"/>
                  </a:cubicBezTo>
                  <a:cubicBezTo>
                    <a:pt x="469" y="71"/>
                    <a:pt x="467" y="75"/>
                    <a:pt x="470" y="74"/>
                  </a:cubicBezTo>
                  <a:cubicBezTo>
                    <a:pt x="469" y="80"/>
                    <a:pt x="459" y="72"/>
                    <a:pt x="458" y="81"/>
                  </a:cubicBezTo>
                  <a:close/>
                  <a:moveTo>
                    <a:pt x="473" y="62"/>
                  </a:moveTo>
                  <a:cubicBezTo>
                    <a:pt x="474" y="63"/>
                    <a:pt x="473" y="64"/>
                    <a:pt x="472" y="65"/>
                  </a:cubicBezTo>
                  <a:cubicBezTo>
                    <a:pt x="473" y="65"/>
                    <a:pt x="474" y="66"/>
                    <a:pt x="476" y="67"/>
                  </a:cubicBezTo>
                  <a:cubicBezTo>
                    <a:pt x="471" y="72"/>
                    <a:pt x="467" y="64"/>
                    <a:pt x="473" y="62"/>
                  </a:cubicBezTo>
                  <a:close/>
                  <a:moveTo>
                    <a:pt x="476" y="78"/>
                  </a:moveTo>
                  <a:cubicBezTo>
                    <a:pt x="475" y="79"/>
                    <a:pt x="472" y="78"/>
                    <a:pt x="473" y="80"/>
                  </a:cubicBezTo>
                  <a:cubicBezTo>
                    <a:pt x="469" y="83"/>
                    <a:pt x="471" y="74"/>
                    <a:pt x="473" y="78"/>
                  </a:cubicBezTo>
                  <a:cubicBezTo>
                    <a:pt x="473" y="76"/>
                    <a:pt x="473" y="67"/>
                    <a:pt x="478" y="73"/>
                  </a:cubicBezTo>
                  <a:cubicBezTo>
                    <a:pt x="477" y="74"/>
                    <a:pt x="477" y="73"/>
                    <a:pt x="476" y="72"/>
                  </a:cubicBezTo>
                  <a:cubicBezTo>
                    <a:pt x="476" y="74"/>
                    <a:pt x="476" y="76"/>
                    <a:pt x="476" y="78"/>
                  </a:cubicBezTo>
                  <a:close/>
                  <a:moveTo>
                    <a:pt x="486" y="69"/>
                  </a:moveTo>
                  <a:cubicBezTo>
                    <a:pt x="487" y="67"/>
                    <a:pt x="489" y="66"/>
                    <a:pt x="488" y="65"/>
                  </a:cubicBezTo>
                  <a:cubicBezTo>
                    <a:pt x="493" y="62"/>
                    <a:pt x="490" y="72"/>
                    <a:pt x="494" y="69"/>
                  </a:cubicBezTo>
                  <a:cubicBezTo>
                    <a:pt x="495" y="72"/>
                    <a:pt x="487" y="73"/>
                    <a:pt x="486" y="69"/>
                  </a:cubicBezTo>
                  <a:close/>
                  <a:moveTo>
                    <a:pt x="503" y="64"/>
                  </a:moveTo>
                  <a:cubicBezTo>
                    <a:pt x="501" y="61"/>
                    <a:pt x="500" y="58"/>
                    <a:pt x="503" y="56"/>
                  </a:cubicBezTo>
                  <a:cubicBezTo>
                    <a:pt x="506" y="59"/>
                    <a:pt x="508" y="62"/>
                    <a:pt x="503" y="64"/>
                  </a:cubicBezTo>
                  <a:close/>
                  <a:moveTo>
                    <a:pt x="528" y="44"/>
                  </a:moveTo>
                  <a:cubicBezTo>
                    <a:pt x="529" y="50"/>
                    <a:pt x="522" y="47"/>
                    <a:pt x="520" y="47"/>
                  </a:cubicBezTo>
                  <a:cubicBezTo>
                    <a:pt x="519" y="43"/>
                    <a:pt x="526" y="46"/>
                    <a:pt x="528" y="44"/>
                  </a:cubicBezTo>
                  <a:close/>
                  <a:moveTo>
                    <a:pt x="516" y="54"/>
                  </a:moveTo>
                  <a:cubicBezTo>
                    <a:pt x="517" y="51"/>
                    <a:pt x="523" y="52"/>
                    <a:pt x="527" y="49"/>
                  </a:cubicBezTo>
                  <a:cubicBezTo>
                    <a:pt x="529" y="54"/>
                    <a:pt x="523" y="52"/>
                    <a:pt x="520" y="56"/>
                  </a:cubicBezTo>
                  <a:cubicBezTo>
                    <a:pt x="518" y="55"/>
                    <a:pt x="517" y="53"/>
                    <a:pt x="516" y="54"/>
                  </a:cubicBezTo>
                  <a:close/>
                  <a:moveTo>
                    <a:pt x="517" y="71"/>
                  </a:moveTo>
                  <a:cubicBezTo>
                    <a:pt x="513" y="71"/>
                    <a:pt x="515" y="73"/>
                    <a:pt x="512" y="75"/>
                  </a:cubicBezTo>
                  <a:cubicBezTo>
                    <a:pt x="511" y="74"/>
                    <a:pt x="511" y="73"/>
                    <a:pt x="510" y="71"/>
                  </a:cubicBezTo>
                  <a:cubicBezTo>
                    <a:pt x="515" y="72"/>
                    <a:pt x="510" y="67"/>
                    <a:pt x="515" y="65"/>
                  </a:cubicBezTo>
                  <a:cubicBezTo>
                    <a:pt x="514" y="65"/>
                    <a:pt x="512" y="63"/>
                    <a:pt x="511" y="61"/>
                  </a:cubicBezTo>
                  <a:cubicBezTo>
                    <a:pt x="512" y="61"/>
                    <a:pt x="514" y="61"/>
                    <a:pt x="513" y="60"/>
                  </a:cubicBezTo>
                  <a:cubicBezTo>
                    <a:pt x="515" y="59"/>
                    <a:pt x="516" y="61"/>
                    <a:pt x="517" y="60"/>
                  </a:cubicBezTo>
                  <a:cubicBezTo>
                    <a:pt x="518" y="62"/>
                    <a:pt x="516" y="62"/>
                    <a:pt x="516" y="61"/>
                  </a:cubicBezTo>
                  <a:cubicBezTo>
                    <a:pt x="518" y="65"/>
                    <a:pt x="514" y="68"/>
                    <a:pt x="517" y="71"/>
                  </a:cubicBezTo>
                  <a:close/>
                  <a:moveTo>
                    <a:pt x="504" y="76"/>
                  </a:moveTo>
                  <a:cubicBezTo>
                    <a:pt x="497" y="80"/>
                    <a:pt x="493" y="77"/>
                    <a:pt x="488" y="81"/>
                  </a:cubicBezTo>
                  <a:cubicBezTo>
                    <a:pt x="488" y="75"/>
                    <a:pt x="499" y="74"/>
                    <a:pt x="504" y="76"/>
                  </a:cubicBezTo>
                  <a:close/>
                  <a:moveTo>
                    <a:pt x="488" y="88"/>
                  </a:moveTo>
                  <a:cubicBezTo>
                    <a:pt x="486" y="86"/>
                    <a:pt x="489" y="85"/>
                    <a:pt x="488" y="83"/>
                  </a:cubicBezTo>
                  <a:cubicBezTo>
                    <a:pt x="492" y="84"/>
                    <a:pt x="495" y="86"/>
                    <a:pt x="499" y="85"/>
                  </a:cubicBezTo>
                  <a:cubicBezTo>
                    <a:pt x="499" y="92"/>
                    <a:pt x="492" y="84"/>
                    <a:pt x="488" y="88"/>
                  </a:cubicBezTo>
                  <a:close/>
                  <a:moveTo>
                    <a:pt x="520" y="62"/>
                  </a:moveTo>
                  <a:cubicBezTo>
                    <a:pt x="518" y="55"/>
                    <a:pt x="523" y="61"/>
                    <a:pt x="527" y="56"/>
                  </a:cubicBezTo>
                  <a:cubicBezTo>
                    <a:pt x="527" y="60"/>
                    <a:pt x="527" y="62"/>
                    <a:pt x="531" y="64"/>
                  </a:cubicBezTo>
                  <a:cubicBezTo>
                    <a:pt x="534" y="62"/>
                    <a:pt x="535" y="60"/>
                    <a:pt x="534" y="58"/>
                  </a:cubicBezTo>
                  <a:cubicBezTo>
                    <a:pt x="538" y="57"/>
                    <a:pt x="536" y="62"/>
                    <a:pt x="536" y="64"/>
                  </a:cubicBezTo>
                  <a:cubicBezTo>
                    <a:pt x="526" y="68"/>
                    <a:pt x="528" y="61"/>
                    <a:pt x="520" y="62"/>
                  </a:cubicBezTo>
                  <a:close/>
                  <a:moveTo>
                    <a:pt x="551" y="41"/>
                  </a:moveTo>
                  <a:cubicBezTo>
                    <a:pt x="551" y="44"/>
                    <a:pt x="549" y="46"/>
                    <a:pt x="546" y="48"/>
                  </a:cubicBezTo>
                  <a:cubicBezTo>
                    <a:pt x="545" y="47"/>
                    <a:pt x="544" y="46"/>
                    <a:pt x="543" y="45"/>
                  </a:cubicBezTo>
                  <a:cubicBezTo>
                    <a:pt x="546" y="42"/>
                    <a:pt x="548" y="44"/>
                    <a:pt x="551" y="41"/>
                  </a:cubicBezTo>
                  <a:close/>
                  <a:moveTo>
                    <a:pt x="567" y="43"/>
                  </a:moveTo>
                  <a:cubicBezTo>
                    <a:pt x="564" y="45"/>
                    <a:pt x="561" y="46"/>
                    <a:pt x="559" y="42"/>
                  </a:cubicBezTo>
                  <a:cubicBezTo>
                    <a:pt x="562" y="39"/>
                    <a:pt x="565" y="39"/>
                    <a:pt x="567" y="43"/>
                  </a:cubicBezTo>
                  <a:close/>
                  <a:moveTo>
                    <a:pt x="508" y="85"/>
                  </a:moveTo>
                  <a:cubicBezTo>
                    <a:pt x="510" y="79"/>
                    <a:pt x="517" y="78"/>
                    <a:pt x="520" y="73"/>
                  </a:cubicBezTo>
                  <a:cubicBezTo>
                    <a:pt x="524" y="80"/>
                    <a:pt x="512" y="79"/>
                    <a:pt x="516" y="84"/>
                  </a:cubicBezTo>
                  <a:cubicBezTo>
                    <a:pt x="513" y="88"/>
                    <a:pt x="511" y="84"/>
                    <a:pt x="508" y="85"/>
                  </a:cubicBezTo>
                  <a:close/>
                  <a:moveTo>
                    <a:pt x="542" y="60"/>
                  </a:moveTo>
                  <a:cubicBezTo>
                    <a:pt x="549" y="57"/>
                    <a:pt x="546" y="53"/>
                    <a:pt x="551" y="50"/>
                  </a:cubicBezTo>
                  <a:cubicBezTo>
                    <a:pt x="554" y="53"/>
                    <a:pt x="558" y="53"/>
                    <a:pt x="562" y="48"/>
                  </a:cubicBezTo>
                  <a:cubicBezTo>
                    <a:pt x="566" y="57"/>
                    <a:pt x="556" y="51"/>
                    <a:pt x="551" y="55"/>
                  </a:cubicBezTo>
                  <a:cubicBezTo>
                    <a:pt x="549" y="57"/>
                    <a:pt x="556" y="57"/>
                    <a:pt x="557" y="58"/>
                  </a:cubicBezTo>
                  <a:cubicBezTo>
                    <a:pt x="555" y="61"/>
                    <a:pt x="561" y="65"/>
                    <a:pt x="556" y="68"/>
                  </a:cubicBezTo>
                  <a:cubicBezTo>
                    <a:pt x="555" y="58"/>
                    <a:pt x="549" y="61"/>
                    <a:pt x="542" y="60"/>
                  </a:cubicBezTo>
                  <a:close/>
                  <a:moveTo>
                    <a:pt x="560" y="62"/>
                  </a:moveTo>
                  <a:cubicBezTo>
                    <a:pt x="562" y="62"/>
                    <a:pt x="563" y="61"/>
                    <a:pt x="564" y="60"/>
                  </a:cubicBezTo>
                  <a:cubicBezTo>
                    <a:pt x="566" y="63"/>
                    <a:pt x="567" y="61"/>
                    <a:pt x="567" y="64"/>
                  </a:cubicBezTo>
                  <a:cubicBezTo>
                    <a:pt x="565" y="65"/>
                    <a:pt x="562" y="65"/>
                    <a:pt x="560" y="62"/>
                  </a:cubicBezTo>
                  <a:close/>
                  <a:moveTo>
                    <a:pt x="528" y="86"/>
                  </a:moveTo>
                  <a:cubicBezTo>
                    <a:pt x="527" y="81"/>
                    <a:pt x="526" y="83"/>
                    <a:pt x="525" y="79"/>
                  </a:cubicBezTo>
                  <a:cubicBezTo>
                    <a:pt x="532" y="82"/>
                    <a:pt x="539" y="71"/>
                    <a:pt x="545" y="66"/>
                  </a:cubicBezTo>
                  <a:cubicBezTo>
                    <a:pt x="548" y="72"/>
                    <a:pt x="538" y="73"/>
                    <a:pt x="537" y="77"/>
                  </a:cubicBezTo>
                  <a:cubicBezTo>
                    <a:pt x="539" y="80"/>
                    <a:pt x="540" y="79"/>
                    <a:pt x="542" y="80"/>
                  </a:cubicBezTo>
                  <a:cubicBezTo>
                    <a:pt x="547" y="77"/>
                    <a:pt x="547" y="74"/>
                    <a:pt x="550" y="70"/>
                  </a:cubicBezTo>
                  <a:cubicBezTo>
                    <a:pt x="555" y="75"/>
                    <a:pt x="546" y="77"/>
                    <a:pt x="552" y="82"/>
                  </a:cubicBezTo>
                  <a:cubicBezTo>
                    <a:pt x="543" y="80"/>
                    <a:pt x="538" y="85"/>
                    <a:pt x="528" y="86"/>
                  </a:cubicBezTo>
                  <a:close/>
                  <a:moveTo>
                    <a:pt x="553" y="74"/>
                  </a:moveTo>
                  <a:cubicBezTo>
                    <a:pt x="558" y="69"/>
                    <a:pt x="559" y="71"/>
                    <a:pt x="563" y="66"/>
                  </a:cubicBezTo>
                  <a:cubicBezTo>
                    <a:pt x="565" y="68"/>
                    <a:pt x="563" y="69"/>
                    <a:pt x="561" y="71"/>
                  </a:cubicBezTo>
                  <a:cubicBezTo>
                    <a:pt x="562" y="72"/>
                    <a:pt x="563" y="71"/>
                    <a:pt x="563" y="71"/>
                  </a:cubicBezTo>
                  <a:cubicBezTo>
                    <a:pt x="563" y="72"/>
                    <a:pt x="555" y="73"/>
                    <a:pt x="555" y="79"/>
                  </a:cubicBezTo>
                  <a:cubicBezTo>
                    <a:pt x="551" y="81"/>
                    <a:pt x="557" y="75"/>
                    <a:pt x="553" y="74"/>
                  </a:cubicBezTo>
                  <a:close/>
                  <a:moveTo>
                    <a:pt x="567" y="66"/>
                  </a:moveTo>
                  <a:cubicBezTo>
                    <a:pt x="571" y="62"/>
                    <a:pt x="576" y="63"/>
                    <a:pt x="577" y="55"/>
                  </a:cubicBezTo>
                  <a:cubicBezTo>
                    <a:pt x="578" y="59"/>
                    <a:pt x="581" y="56"/>
                    <a:pt x="583" y="56"/>
                  </a:cubicBezTo>
                  <a:cubicBezTo>
                    <a:pt x="581" y="60"/>
                    <a:pt x="575" y="68"/>
                    <a:pt x="567" y="66"/>
                  </a:cubicBezTo>
                  <a:close/>
                  <a:moveTo>
                    <a:pt x="587" y="85"/>
                  </a:moveTo>
                  <a:cubicBezTo>
                    <a:pt x="583" y="82"/>
                    <a:pt x="588" y="80"/>
                    <a:pt x="587" y="78"/>
                  </a:cubicBezTo>
                  <a:cubicBezTo>
                    <a:pt x="584" y="76"/>
                    <a:pt x="587" y="82"/>
                    <a:pt x="582" y="83"/>
                  </a:cubicBezTo>
                  <a:cubicBezTo>
                    <a:pt x="579" y="80"/>
                    <a:pt x="581" y="78"/>
                    <a:pt x="583" y="75"/>
                  </a:cubicBezTo>
                  <a:cubicBezTo>
                    <a:pt x="587" y="76"/>
                    <a:pt x="590" y="79"/>
                    <a:pt x="594" y="82"/>
                  </a:cubicBezTo>
                  <a:cubicBezTo>
                    <a:pt x="593" y="85"/>
                    <a:pt x="590" y="84"/>
                    <a:pt x="587" y="85"/>
                  </a:cubicBezTo>
                  <a:close/>
                  <a:moveTo>
                    <a:pt x="611" y="59"/>
                  </a:moveTo>
                  <a:cubicBezTo>
                    <a:pt x="612" y="63"/>
                    <a:pt x="611" y="67"/>
                    <a:pt x="606" y="70"/>
                  </a:cubicBezTo>
                  <a:cubicBezTo>
                    <a:pt x="605" y="67"/>
                    <a:pt x="603" y="66"/>
                    <a:pt x="600" y="67"/>
                  </a:cubicBezTo>
                  <a:cubicBezTo>
                    <a:pt x="600" y="66"/>
                    <a:pt x="608" y="63"/>
                    <a:pt x="611" y="59"/>
                  </a:cubicBezTo>
                  <a:close/>
                  <a:moveTo>
                    <a:pt x="593" y="79"/>
                  </a:moveTo>
                  <a:cubicBezTo>
                    <a:pt x="592" y="77"/>
                    <a:pt x="594" y="75"/>
                    <a:pt x="593" y="73"/>
                  </a:cubicBezTo>
                  <a:cubicBezTo>
                    <a:pt x="595" y="72"/>
                    <a:pt x="597" y="73"/>
                    <a:pt x="598" y="76"/>
                  </a:cubicBezTo>
                  <a:cubicBezTo>
                    <a:pt x="596" y="79"/>
                    <a:pt x="595" y="78"/>
                    <a:pt x="593" y="79"/>
                  </a:cubicBezTo>
                  <a:close/>
                  <a:moveTo>
                    <a:pt x="612" y="69"/>
                  </a:moveTo>
                  <a:cubicBezTo>
                    <a:pt x="613" y="65"/>
                    <a:pt x="616" y="62"/>
                    <a:pt x="615" y="58"/>
                  </a:cubicBezTo>
                  <a:cubicBezTo>
                    <a:pt x="616" y="57"/>
                    <a:pt x="616" y="59"/>
                    <a:pt x="616" y="59"/>
                  </a:cubicBezTo>
                  <a:cubicBezTo>
                    <a:pt x="619" y="61"/>
                    <a:pt x="623" y="58"/>
                    <a:pt x="625" y="62"/>
                  </a:cubicBezTo>
                  <a:cubicBezTo>
                    <a:pt x="620" y="62"/>
                    <a:pt x="617" y="68"/>
                    <a:pt x="612" y="69"/>
                  </a:cubicBezTo>
                  <a:close/>
                  <a:moveTo>
                    <a:pt x="620" y="74"/>
                  </a:moveTo>
                  <a:cubicBezTo>
                    <a:pt x="616" y="78"/>
                    <a:pt x="614" y="73"/>
                    <a:pt x="610" y="78"/>
                  </a:cubicBezTo>
                  <a:cubicBezTo>
                    <a:pt x="609" y="76"/>
                    <a:pt x="609" y="74"/>
                    <a:pt x="610" y="73"/>
                  </a:cubicBezTo>
                  <a:cubicBezTo>
                    <a:pt x="613" y="72"/>
                    <a:pt x="617" y="71"/>
                    <a:pt x="620" y="74"/>
                  </a:cubicBezTo>
                  <a:close/>
                  <a:moveTo>
                    <a:pt x="642" y="62"/>
                  </a:moveTo>
                  <a:cubicBezTo>
                    <a:pt x="639" y="63"/>
                    <a:pt x="636" y="62"/>
                    <a:pt x="633" y="65"/>
                  </a:cubicBezTo>
                  <a:cubicBezTo>
                    <a:pt x="632" y="63"/>
                    <a:pt x="634" y="62"/>
                    <a:pt x="633" y="60"/>
                  </a:cubicBezTo>
                  <a:cubicBezTo>
                    <a:pt x="636" y="58"/>
                    <a:pt x="639" y="58"/>
                    <a:pt x="642" y="62"/>
                  </a:cubicBezTo>
                  <a:close/>
                  <a:moveTo>
                    <a:pt x="659" y="41"/>
                  </a:moveTo>
                  <a:cubicBezTo>
                    <a:pt x="653" y="42"/>
                    <a:pt x="658" y="46"/>
                    <a:pt x="653" y="49"/>
                  </a:cubicBezTo>
                  <a:cubicBezTo>
                    <a:pt x="652" y="49"/>
                    <a:pt x="651" y="48"/>
                    <a:pt x="649" y="49"/>
                  </a:cubicBezTo>
                  <a:cubicBezTo>
                    <a:pt x="648" y="44"/>
                    <a:pt x="654" y="34"/>
                    <a:pt x="659" y="41"/>
                  </a:cubicBezTo>
                  <a:close/>
                  <a:moveTo>
                    <a:pt x="646" y="35"/>
                  </a:moveTo>
                  <a:cubicBezTo>
                    <a:pt x="646" y="39"/>
                    <a:pt x="643" y="42"/>
                    <a:pt x="639" y="45"/>
                  </a:cubicBezTo>
                  <a:cubicBezTo>
                    <a:pt x="638" y="44"/>
                    <a:pt x="639" y="43"/>
                    <a:pt x="640" y="42"/>
                  </a:cubicBezTo>
                  <a:cubicBezTo>
                    <a:pt x="641" y="40"/>
                    <a:pt x="639" y="41"/>
                    <a:pt x="638" y="38"/>
                  </a:cubicBezTo>
                  <a:cubicBezTo>
                    <a:pt x="640" y="37"/>
                    <a:pt x="639" y="35"/>
                    <a:pt x="641" y="34"/>
                  </a:cubicBezTo>
                  <a:cubicBezTo>
                    <a:pt x="643" y="34"/>
                    <a:pt x="644" y="36"/>
                    <a:pt x="646" y="35"/>
                  </a:cubicBezTo>
                  <a:close/>
                  <a:moveTo>
                    <a:pt x="643" y="43"/>
                  </a:moveTo>
                  <a:cubicBezTo>
                    <a:pt x="643" y="52"/>
                    <a:pt x="632" y="57"/>
                    <a:pt x="622" y="56"/>
                  </a:cubicBezTo>
                  <a:cubicBezTo>
                    <a:pt x="622" y="51"/>
                    <a:pt x="631" y="55"/>
                    <a:pt x="633" y="49"/>
                  </a:cubicBezTo>
                  <a:cubicBezTo>
                    <a:pt x="632" y="47"/>
                    <a:pt x="630" y="47"/>
                    <a:pt x="628" y="47"/>
                  </a:cubicBezTo>
                  <a:cubicBezTo>
                    <a:pt x="628" y="45"/>
                    <a:pt x="629" y="43"/>
                    <a:pt x="632" y="41"/>
                  </a:cubicBezTo>
                  <a:cubicBezTo>
                    <a:pt x="633" y="46"/>
                    <a:pt x="638" y="48"/>
                    <a:pt x="643" y="43"/>
                  </a:cubicBezTo>
                  <a:close/>
                  <a:moveTo>
                    <a:pt x="621" y="42"/>
                  </a:moveTo>
                  <a:cubicBezTo>
                    <a:pt x="627" y="46"/>
                    <a:pt x="618" y="47"/>
                    <a:pt x="622" y="51"/>
                  </a:cubicBezTo>
                  <a:cubicBezTo>
                    <a:pt x="620" y="52"/>
                    <a:pt x="617" y="51"/>
                    <a:pt x="618" y="53"/>
                  </a:cubicBezTo>
                  <a:cubicBezTo>
                    <a:pt x="617" y="54"/>
                    <a:pt x="616" y="52"/>
                    <a:pt x="615" y="51"/>
                  </a:cubicBezTo>
                  <a:cubicBezTo>
                    <a:pt x="620" y="48"/>
                    <a:pt x="615" y="45"/>
                    <a:pt x="621" y="42"/>
                  </a:cubicBezTo>
                  <a:close/>
                  <a:moveTo>
                    <a:pt x="610" y="52"/>
                  </a:moveTo>
                  <a:cubicBezTo>
                    <a:pt x="612" y="56"/>
                    <a:pt x="605" y="56"/>
                    <a:pt x="604" y="58"/>
                  </a:cubicBezTo>
                  <a:cubicBezTo>
                    <a:pt x="600" y="52"/>
                    <a:pt x="609" y="54"/>
                    <a:pt x="610" y="52"/>
                  </a:cubicBezTo>
                  <a:close/>
                  <a:moveTo>
                    <a:pt x="594" y="67"/>
                  </a:moveTo>
                  <a:cubicBezTo>
                    <a:pt x="595" y="66"/>
                    <a:pt x="588" y="65"/>
                    <a:pt x="587" y="73"/>
                  </a:cubicBezTo>
                  <a:cubicBezTo>
                    <a:pt x="578" y="68"/>
                    <a:pt x="598" y="57"/>
                    <a:pt x="600" y="50"/>
                  </a:cubicBezTo>
                  <a:cubicBezTo>
                    <a:pt x="602" y="56"/>
                    <a:pt x="597" y="61"/>
                    <a:pt x="594" y="67"/>
                  </a:cubicBezTo>
                  <a:close/>
                  <a:moveTo>
                    <a:pt x="608" y="47"/>
                  </a:moveTo>
                  <a:cubicBezTo>
                    <a:pt x="607" y="51"/>
                    <a:pt x="602" y="47"/>
                    <a:pt x="604" y="50"/>
                  </a:cubicBezTo>
                  <a:cubicBezTo>
                    <a:pt x="600" y="53"/>
                    <a:pt x="603" y="43"/>
                    <a:pt x="598" y="46"/>
                  </a:cubicBezTo>
                  <a:cubicBezTo>
                    <a:pt x="596" y="43"/>
                    <a:pt x="601" y="46"/>
                    <a:pt x="603" y="42"/>
                  </a:cubicBezTo>
                  <a:cubicBezTo>
                    <a:pt x="604" y="46"/>
                    <a:pt x="606" y="44"/>
                    <a:pt x="608" y="47"/>
                  </a:cubicBezTo>
                  <a:close/>
                  <a:moveTo>
                    <a:pt x="608" y="45"/>
                  </a:moveTo>
                  <a:cubicBezTo>
                    <a:pt x="606" y="40"/>
                    <a:pt x="605" y="41"/>
                    <a:pt x="604" y="37"/>
                  </a:cubicBezTo>
                  <a:cubicBezTo>
                    <a:pt x="607" y="36"/>
                    <a:pt x="613" y="42"/>
                    <a:pt x="608" y="45"/>
                  </a:cubicBezTo>
                  <a:close/>
                  <a:moveTo>
                    <a:pt x="590" y="56"/>
                  </a:moveTo>
                  <a:cubicBezTo>
                    <a:pt x="585" y="52"/>
                    <a:pt x="591" y="49"/>
                    <a:pt x="588" y="45"/>
                  </a:cubicBezTo>
                  <a:cubicBezTo>
                    <a:pt x="594" y="43"/>
                    <a:pt x="594" y="53"/>
                    <a:pt x="590" y="56"/>
                  </a:cubicBezTo>
                  <a:close/>
                  <a:moveTo>
                    <a:pt x="575" y="51"/>
                  </a:moveTo>
                  <a:cubicBezTo>
                    <a:pt x="572" y="43"/>
                    <a:pt x="582" y="48"/>
                    <a:pt x="585" y="43"/>
                  </a:cubicBezTo>
                  <a:cubicBezTo>
                    <a:pt x="587" y="51"/>
                    <a:pt x="576" y="43"/>
                    <a:pt x="575" y="51"/>
                  </a:cubicBezTo>
                  <a:close/>
                  <a:moveTo>
                    <a:pt x="577" y="40"/>
                  </a:moveTo>
                  <a:cubicBezTo>
                    <a:pt x="586" y="38"/>
                    <a:pt x="577" y="35"/>
                    <a:pt x="583" y="31"/>
                  </a:cubicBezTo>
                  <a:cubicBezTo>
                    <a:pt x="584" y="31"/>
                    <a:pt x="585" y="32"/>
                    <a:pt x="586" y="33"/>
                  </a:cubicBezTo>
                  <a:cubicBezTo>
                    <a:pt x="585" y="37"/>
                    <a:pt x="585" y="49"/>
                    <a:pt x="577" y="40"/>
                  </a:cubicBezTo>
                  <a:close/>
                  <a:moveTo>
                    <a:pt x="585" y="25"/>
                  </a:moveTo>
                  <a:cubicBezTo>
                    <a:pt x="590" y="29"/>
                    <a:pt x="583" y="33"/>
                    <a:pt x="581" y="28"/>
                  </a:cubicBezTo>
                  <a:cubicBezTo>
                    <a:pt x="582" y="25"/>
                    <a:pt x="582" y="27"/>
                    <a:pt x="585" y="25"/>
                  </a:cubicBezTo>
                  <a:close/>
                  <a:moveTo>
                    <a:pt x="577" y="33"/>
                  </a:moveTo>
                  <a:cubicBezTo>
                    <a:pt x="578" y="38"/>
                    <a:pt x="573" y="40"/>
                    <a:pt x="569" y="39"/>
                  </a:cubicBezTo>
                  <a:cubicBezTo>
                    <a:pt x="571" y="35"/>
                    <a:pt x="570" y="34"/>
                    <a:pt x="574" y="29"/>
                  </a:cubicBezTo>
                  <a:cubicBezTo>
                    <a:pt x="574" y="29"/>
                    <a:pt x="574" y="35"/>
                    <a:pt x="577" y="33"/>
                  </a:cubicBezTo>
                  <a:close/>
                  <a:moveTo>
                    <a:pt x="566" y="30"/>
                  </a:moveTo>
                  <a:cubicBezTo>
                    <a:pt x="565" y="32"/>
                    <a:pt x="567" y="35"/>
                    <a:pt x="567" y="38"/>
                  </a:cubicBezTo>
                  <a:cubicBezTo>
                    <a:pt x="564" y="41"/>
                    <a:pt x="563" y="37"/>
                    <a:pt x="560" y="39"/>
                  </a:cubicBezTo>
                  <a:cubicBezTo>
                    <a:pt x="560" y="37"/>
                    <a:pt x="560" y="36"/>
                    <a:pt x="562" y="34"/>
                  </a:cubicBezTo>
                  <a:cubicBezTo>
                    <a:pt x="560" y="34"/>
                    <a:pt x="559" y="33"/>
                    <a:pt x="557" y="31"/>
                  </a:cubicBezTo>
                  <a:cubicBezTo>
                    <a:pt x="552" y="33"/>
                    <a:pt x="556" y="36"/>
                    <a:pt x="552" y="38"/>
                  </a:cubicBezTo>
                  <a:cubicBezTo>
                    <a:pt x="547" y="23"/>
                    <a:pt x="559" y="31"/>
                    <a:pt x="566" y="30"/>
                  </a:cubicBezTo>
                  <a:close/>
                  <a:moveTo>
                    <a:pt x="544" y="23"/>
                  </a:moveTo>
                  <a:cubicBezTo>
                    <a:pt x="549" y="21"/>
                    <a:pt x="542" y="27"/>
                    <a:pt x="540" y="28"/>
                  </a:cubicBezTo>
                  <a:cubicBezTo>
                    <a:pt x="542" y="32"/>
                    <a:pt x="545" y="26"/>
                    <a:pt x="546" y="30"/>
                  </a:cubicBezTo>
                  <a:cubicBezTo>
                    <a:pt x="540" y="33"/>
                    <a:pt x="549" y="37"/>
                    <a:pt x="544" y="39"/>
                  </a:cubicBezTo>
                  <a:cubicBezTo>
                    <a:pt x="541" y="32"/>
                    <a:pt x="537" y="28"/>
                    <a:pt x="536" y="24"/>
                  </a:cubicBezTo>
                  <a:cubicBezTo>
                    <a:pt x="539" y="20"/>
                    <a:pt x="541" y="29"/>
                    <a:pt x="544" y="23"/>
                  </a:cubicBezTo>
                  <a:close/>
                  <a:moveTo>
                    <a:pt x="530" y="28"/>
                  </a:moveTo>
                  <a:cubicBezTo>
                    <a:pt x="528" y="31"/>
                    <a:pt x="534" y="35"/>
                    <a:pt x="529" y="38"/>
                  </a:cubicBezTo>
                  <a:cubicBezTo>
                    <a:pt x="531" y="39"/>
                    <a:pt x="532" y="37"/>
                    <a:pt x="534" y="40"/>
                  </a:cubicBezTo>
                  <a:cubicBezTo>
                    <a:pt x="536" y="39"/>
                    <a:pt x="535" y="37"/>
                    <a:pt x="534" y="36"/>
                  </a:cubicBezTo>
                  <a:cubicBezTo>
                    <a:pt x="539" y="36"/>
                    <a:pt x="537" y="41"/>
                    <a:pt x="545" y="42"/>
                  </a:cubicBezTo>
                  <a:cubicBezTo>
                    <a:pt x="541" y="45"/>
                    <a:pt x="540" y="48"/>
                    <a:pt x="543" y="51"/>
                  </a:cubicBezTo>
                  <a:cubicBezTo>
                    <a:pt x="540" y="52"/>
                    <a:pt x="537" y="54"/>
                    <a:pt x="535" y="51"/>
                  </a:cubicBezTo>
                  <a:cubicBezTo>
                    <a:pt x="539" y="49"/>
                    <a:pt x="537" y="44"/>
                    <a:pt x="541" y="45"/>
                  </a:cubicBezTo>
                  <a:cubicBezTo>
                    <a:pt x="536" y="38"/>
                    <a:pt x="529" y="48"/>
                    <a:pt x="524" y="39"/>
                  </a:cubicBezTo>
                  <a:cubicBezTo>
                    <a:pt x="529" y="35"/>
                    <a:pt x="523" y="29"/>
                    <a:pt x="530" y="28"/>
                  </a:cubicBezTo>
                  <a:close/>
                  <a:moveTo>
                    <a:pt x="519" y="33"/>
                  </a:moveTo>
                  <a:cubicBezTo>
                    <a:pt x="520" y="40"/>
                    <a:pt x="513" y="40"/>
                    <a:pt x="511" y="47"/>
                  </a:cubicBezTo>
                  <a:cubicBezTo>
                    <a:pt x="506" y="44"/>
                    <a:pt x="512" y="41"/>
                    <a:pt x="511" y="38"/>
                  </a:cubicBezTo>
                  <a:cubicBezTo>
                    <a:pt x="517" y="39"/>
                    <a:pt x="515" y="34"/>
                    <a:pt x="519" y="33"/>
                  </a:cubicBezTo>
                  <a:close/>
                  <a:moveTo>
                    <a:pt x="505" y="42"/>
                  </a:moveTo>
                  <a:cubicBezTo>
                    <a:pt x="502" y="48"/>
                    <a:pt x="506" y="48"/>
                    <a:pt x="502" y="52"/>
                  </a:cubicBezTo>
                  <a:cubicBezTo>
                    <a:pt x="501" y="49"/>
                    <a:pt x="504" y="44"/>
                    <a:pt x="499" y="46"/>
                  </a:cubicBezTo>
                  <a:cubicBezTo>
                    <a:pt x="494" y="44"/>
                    <a:pt x="503" y="46"/>
                    <a:pt x="505" y="42"/>
                  </a:cubicBezTo>
                  <a:close/>
                  <a:moveTo>
                    <a:pt x="492" y="54"/>
                  </a:moveTo>
                  <a:cubicBezTo>
                    <a:pt x="496" y="50"/>
                    <a:pt x="495" y="51"/>
                    <a:pt x="500" y="48"/>
                  </a:cubicBezTo>
                  <a:cubicBezTo>
                    <a:pt x="502" y="52"/>
                    <a:pt x="495" y="55"/>
                    <a:pt x="494" y="58"/>
                  </a:cubicBezTo>
                  <a:cubicBezTo>
                    <a:pt x="493" y="56"/>
                    <a:pt x="491" y="55"/>
                    <a:pt x="489" y="57"/>
                  </a:cubicBezTo>
                  <a:cubicBezTo>
                    <a:pt x="487" y="49"/>
                    <a:pt x="484" y="54"/>
                    <a:pt x="481" y="54"/>
                  </a:cubicBezTo>
                  <a:cubicBezTo>
                    <a:pt x="477" y="49"/>
                    <a:pt x="485" y="52"/>
                    <a:pt x="487" y="47"/>
                  </a:cubicBezTo>
                  <a:cubicBezTo>
                    <a:pt x="488" y="53"/>
                    <a:pt x="492" y="49"/>
                    <a:pt x="492" y="54"/>
                  </a:cubicBezTo>
                  <a:close/>
                  <a:moveTo>
                    <a:pt x="507" y="32"/>
                  </a:moveTo>
                  <a:cubicBezTo>
                    <a:pt x="508" y="34"/>
                    <a:pt x="505" y="34"/>
                    <a:pt x="504" y="32"/>
                  </a:cubicBezTo>
                  <a:cubicBezTo>
                    <a:pt x="504" y="35"/>
                    <a:pt x="505" y="37"/>
                    <a:pt x="501" y="37"/>
                  </a:cubicBezTo>
                  <a:cubicBezTo>
                    <a:pt x="501" y="35"/>
                    <a:pt x="502" y="34"/>
                    <a:pt x="500" y="32"/>
                  </a:cubicBezTo>
                  <a:cubicBezTo>
                    <a:pt x="503" y="28"/>
                    <a:pt x="505" y="34"/>
                    <a:pt x="507" y="32"/>
                  </a:cubicBezTo>
                  <a:close/>
                  <a:moveTo>
                    <a:pt x="485" y="29"/>
                  </a:moveTo>
                  <a:cubicBezTo>
                    <a:pt x="489" y="32"/>
                    <a:pt x="483" y="33"/>
                    <a:pt x="484" y="36"/>
                  </a:cubicBezTo>
                  <a:cubicBezTo>
                    <a:pt x="485" y="36"/>
                    <a:pt x="488" y="37"/>
                    <a:pt x="486" y="39"/>
                  </a:cubicBezTo>
                  <a:cubicBezTo>
                    <a:pt x="491" y="40"/>
                    <a:pt x="494" y="34"/>
                    <a:pt x="500" y="39"/>
                  </a:cubicBezTo>
                  <a:cubicBezTo>
                    <a:pt x="496" y="39"/>
                    <a:pt x="489" y="42"/>
                    <a:pt x="486" y="46"/>
                  </a:cubicBezTo>
                  <a:cubicBezTo>
                    <a:pt x="482" y="42"/>
                    <a:pt x="483" y="34"/>
                    <a:pt x="476" y="36"/>
                  </a:cubicBezTo>
                  <a:cubicBezTo>
                    <a:pt x="477" y="32"/>
                    <a:pt x="483" y="35"/>
                    <a:pt x="485" y="29"/>
                  </a:cubicBezTo>
                  <a:close/>
                  <a:moveTo>
                    <a:pt x="474" y="33"/>
                  </a:moveTo>
                  <a:cubicBezTo>
                    <a:pt x="471" y="36"/>
                    <a:pt x="468" y="36"/>
                    <a:pt x="474" y="42"/>
                  </a:cubicBezTo>
                  <a:cubicBezTo>
                    <a:pt x="472" y="46"/>
                    <a:pt x="469" y="46"/>
                    <a:pt x="465" y="43"/>
                  </a:cubicBezTo>
                  <a:cubicBezTo>
                    <a:pt x="468" y="41"/>
                    <a:pt x="467" y="40"/>
                    <a:pt x="466" y="41"/>
                  </a:cubicBezTo>
                  <a:cubicBezTo>
                    <a:pt x="467" y="37"/>
                    <a:pt x="470" y="33"/>
                    <a:pt x="469" y="29"/>
                  </a:cubicBezTo>
                  <a:cubicBezTo>
                    <a:pt x="472" y="26"/>
                    <a:pt x="470" y="35"/>
                    <a:pt x="474" y="33"/>
                  </a:cubicBezTo>
                  <a:close/>
                  <a:moveTo>
                    <a:pt x="457" y="39"/>
                  </a:moveTo>
                  <a:cubicBezTo>
                    <a:pt x="461" y="47"/>
                    <a:pt x="449" y="43"/>
                    <a:pt x="445" y="44"/>
                  </a:cubicBezTo>
                  <a:cubicBezTo>
                    <a:pt x="445" y="37"/>
                    <a:pt x="442" y="48"/>
                    <a:pt x="438" y="42"/>
                  </a:cubicBezTo>
                  <a:cubicBezTo>
                    <a:pt x="446" y="36"/>
                    <a:pt x="450" y="47"/>
                    <a:pt x="457" y="39"/>
                  </a:cubicBezTo>
                  <a:close/>
                  <a:moveTo>
                    <a:pt x="393" y="75"/>
                  </a:moveTo>
                  <a:cubicBezTo>
                    <a:pt x="392" y="74"/>
                    <a:pt x="391" y="73"/>
                    <a:pt x="390" y="71"/>
                  </a:cubicBezTo>
                  <a:cubicBezTo>
                    <a:pt x="390" y="76"/>
                    <a:pt x="386" y="78"/>
                    <a:pt x="382" y="79"/>
                  </a:cubicBezTo>
                  <a:cubicBezTo>
                    <a:pt x="380" y="72"/>
                    <a:pt x="392" y="73"/>
                    <a:pt x="391" y="68"/>
                  </a:cubicBezTo>
                  <a:cubicBezTo>
                    <a:pt x="395" y="67"/>
                    <a:pt x="399" y="73"/>
                    <a:pt x="393" y="75"/>
                  </a:cubicBezTo>
                  <a:close/>
                  <a:moveTo>
                    <a:pt x="421" y="50"/>
                  </a:moveTo>
                  <a:cubicBezTo>
                    <a:pt x="417" y="56"/>
                    <a:pt x="415" y="48"/>
                    <a:pt x="411" y="52"/>
                  </a:cubicBezTo>
                  <a:cubicBezTo>
                    <a:pt x="410" y="50"/>
                    <a:pt x="412" y="48"/>
                    <a:pt x="415" y="46"/>
                  </a:cubicBezTo>
                  <a:cubicBezTo>
                    <a:pt x="419" y="47"/>
                    <a:pt x="417" y="48"/>
                    <a:pt x="421" y="50"/>
                  </a:cubicBezTo>
                  <a:close/>
                  <a:moveTo>
                    <a:pt x="441" y="30"/>
                  </a:moveTo>
                  <a:cubicBezTo>
                    <a:pt x="443" y="34"/>
                    <a:pt x="435" y="35"/>
                    <a:pt x="434" y="37"/>
                  </a:cubicBezTo>
                  <a:cubicBezTo>
                    <a:pt x="432" y="34"/>
                    <a:pt x="432" y="31"/>
                    <a:pt x="435" y="29"/>
                  </a:cubicBezTo>
                  <a:cubicBezTo>
                    <a:pt x="433" y="35"/>
                    <a:pt x="438" y="34"/>
                    <a:pt x="441" y="30"/>
                  </a:cubicBezTo>
                  <a:close/>
                  <a:moveTo>
                    <a:pt x="375" y="79"/>
                  </a:moveTo>
                  <a:cubicBezTo>
                    <a:pt x="375" y="82"/>
                    <a:pt x="364" y="82"/>
                    <a:pt x="365" y="78"/>
                  </a:cubicBezTo>
                  <a:cubicBezTo>
                    <a:pt x="367" y="79"/>
                    <a:pt x="370" y="79"/>
                    <a:pt x="373" y="75"/>
                  </a:cubicBezTo>
                  <a:cubicBezTo>
                    <a:pt x="375" y="76"/>
                    <a:pt x="371" y="81"/>
                    <a:pt x="375" y="79"/>
                  </a:cubicBezTo>
                  <a:close/>
                  <a:moveTo>
                    <a:pt x="389" y="59"/>
                  </a:moveTo>
                  <a:cubicBezTo>
                    <a:pt x="388" y="57"/>
                    <a:pt x="397" y="55"/>
                    <a:pt x="391" y="54"/>
                  </a:cubicBezTo>
                  <a:cubicBezTo>
                    <a:pt x="390" y="49"/>
                    <a:pt x="396" y="55"/>
                    <a:pt x="398" y="54"/>
                  </a:cubicBezTo>
                  <a:cubicBezTo>
                    <a:pt x="400" y="50"/>
                    <a:pt x="404" y="44"/>
                    <a:pt x="408" y="48"/>
                  </a:cubicBezTo>
                  <a:cubicBezTo>
                    <a:pt x="402" y="58"/>
                    <a:pt x="397" y="53"/>
                    <a:pt x="389" y="59"/>
                  </a:cubicBezTo>
                  <a:close/>
                  <a:moveTo>
                    <a:pt x="417" y="37"/>
                  </a:moveTo>
                  <a:cubicBezTo>
                    <a:pt x="418" y="40"/>
                    <a:pt x="411" y="43"/>
                    <a:pt x="409" y="38"/>
                  </a:cubicBezTo>
                  <a:cubicBezTo>
                    <a:pt x="412" y="35"/>
                    <a:pt x="415" y="39"/>
                    <a:pt x="417" y="37"/>
                  </a:cubicBezTo>
                  <a:close/>
                  <a:moveTo>
                    <a:pt x="358" y="76"/>
                  </a:moveTo>
                  <a:cubicBezTo>
                    <a:pt x="358" y="77"/>
                    <a:pt x="359" y="77"/>
                    <a:pt x="360" y="76"/>
                  </a:cubicBezTo>
                  <a:cubicBezTo>
                    <a:pt x="361" y="78"/>
                    <a:pt x="359" y="78"/>
                    <a:pt x="359" y="77"/>
                  </a:cubicBezTo>
                  <a:cubicBezTo>
                    <a:pt x="356" y="79"/>
                    <a:pt x="361" y="80"/>
                    <a:pt x="362" y="80"/>
                  </a:cubicBezTo>
                  <a:cubicBezTo>
                    <a:pt x="363" y="81"/>
                    <a:pt x="361" y="83"/>
                    <a:pt x="360" y="82"/>
                  </a:cubicBezTo>
                  <a:cubicBezTo>
                    <a:pt x="359" y="82"/>
                    <a:pt x="359" y="83"/>
                    <a:pt x="360" y="84"/>
                  </a:cubicBezTo>
                  <a:cubicBezTo>
                    <a:pt x="359" y="84"/>
                    <a:pt x="358" y="83"/>
                    <a:pt x="359" y="82"/>
                  </a:cubicBezTo>
                  <a:cubicBezTo>
                    <a:pt x="357" y="80"/>
                    <a:pt x="355" y="83"/>
                    <a:pt x="353" y="80"/>
                  </a:cubicBezTo>
                  <a:cubicBezTo>
                    <a:pt x="356" y="80"/>
                    <a:pt x="357" y="78"/>
                    <a:pt x="357" y="75"/>
                  </a:cubicBezTo>
                  <a:cubicBezTo>
                    <a:pt x="358" y="74"/>
                    <a:pt x="358" y="76"/>
                    <a:pt x="358" y="76"/>
                  </a:cubicBezTo>
                  <a:close/>
                  <a:moveTo>
                    <a:pt x="360" y="62"/>
                  </a:moveTo>
                  <a:cubicBezTo>
                    <a:pt x="360" y="60"/>
                    <a:pt x="361" y="60"/>
                    <a:pt x="364" y="57"/>
                  </a:cubicBezTo>
                  <a:cubicBezTo>
                    <a:pt x="365" y="58"/>
                    <a:pt x="364" y="59"/>
                    <a:pt x="363" y="60"/>
                  </a:cubicBezTo>
                  <a:cubicBezTo>
                    <a:pt x="368" y="59"/>
                    <a:pt x="367" y="66"/>
                    <a:pt x="373" y="63"/>
                  </a:cubicBezTo>
                  <a:cubicBezTo>
                    <a:pt x="369" y="71"/>
                    <a:pt x="366" y="57"/>
                    <a:pt x="360" y="62"/>
                  </a:cubicBezTo>
                  <a:close/>
                  <a:moveTo>
                    <a:pt x="411" y="24"/>
                  </a:moveTo>
                  <a:cubicBezTo>
                    <a:pt x="414" y="24"/>
                    <a:pt x="417" y="24"/>
                    <a:pt x="420" y="24"/>
                  </a:cubicBezTo>
                  <a:cubicBezTo>
                    <a:pt x="420" y="33"/>
                    <a:pt x="415" y="24"/>
                    <a:pt x="411" y="26"/>
                  </a:cubicBezTo>
                  <a:cubicBezTo>
                    <a:pt x="411" y="24"/>
                    <a:pt x="409" y="22"/>
                    <a:pt x="410" y="21"/>
                  </a:cubicBezTo>
                  <a:cubicBezTo>
                    <a:pt x="409" y="16"/>
                    <a:pt x="413" y="23"/>
                    <a:pt x="411" y="24"/>
                  </a:cubicBezTo>
                  <a:close/>
                  <a:moveTo>
                    <a:pt x="345" y="72"/>
                  </a:moveTo>
                  <a:cubicBezTo>
                    <a:pt x="348" y="76"/>
                    <a:pt x="353" y="68"/>
                    <a:pt x="356" y="72"/>
                  </a:cubicBezTo>
                  <a:cubicBezTo>
                    <a:pt x="347" y="73"/>
                    <a:pt x="349" y="82"/>
                    <a:pt x="342" y="79"/>
                  </a:cubicBezTo>
                  <a:cubicBezTo>
                    <a:pt x="343" y="77"/>
                    <a:pt x="344" y="77"/>
                    <a:pt x="345" y="79"/>
                  </a:cubicBezTo>
                  <a:cubicBezTo>
                    <a:pt x="344" y="69"/>
                    <a:pt x="333" y="76"/>
                    <a:pt x="328" y="73"/>
                  </a:cubicBezTo>
                  <a:cubicBezTo>
                    <a:pt x="337" y="69"/>
                    <a:pt x="343" y="70"/>
                    <a:pt x="347" y="67"/>
                  </a:cubicBezTo>
                  <a:cubicBezTo>
                    <a:pt x="347" y="68"/>
                    <a:pt x="346" y="70"/>
                    <a:pt x="345" y="72"/>
                  </a:cubicBezTo>
                  <a:close/>
                  <a:moveTo>
                    <a:pt x="359" y="55"/>
                  </a:moveTo>
                  <a:cubicBezTo>
                    <a:pt x="358" y="52"/>
                    <a:pt x="355" y="49"/>
                    <a:pt x="361" y="48"/>
                  </a:cubicBezTo>
                  <a:cubicBezTo>
                    <a:pt x="364" y="51"/>
                    <a:pt x="363" y="53"/>
                    <a:pt x="359" y="55"/>
                  </a:cubicBezTo>
                  <a:close/>
                  <a:moveTo>
                    <a:pt x="383" y="32"/>
                  </a:moveTo>
                  <a:cubicBezTo>
                    <a:pt x="384" y="37"/>
                    <a:pt x="378" y="37"/>
                    <a:pt x="376" y="35"/>
                  </a:cubicBezTo>
                  <a:cubicBezTo>
                    <a:pt x="377" y="38"/>
                    <a:pt x="371" y="40"/>
                    <a:pt x="374" y="44"/>
                  </a:cubicBezTo>
                  <a:cubicBezTo>
                    <a:pt x="372" y="44"/>
                    <a:pt x="371" y="42"/>
                    <a:pt x="369" y="44"/>
                  </a:cubicBezTo>
                  <a:cubicBezTo>
                    <a:pt x="371" y="38"/>
                    <a:pt x="376" y="32"/>
                    <a:pt x="383" y="32"/>
                  </a:cubicBezTo>
                  <a:close/>
                  <a:moveTo>
                    <a:pt x="237" y="77"/>
                  </a:moveTo>
                  <a:cubicBezTo>
                    <a:pt x="235" y="74"/>
                    <a:pt x="241" y="76"/>
                    <a:pt x="242" y="74"/>
                  </a:cubicBezTo>
                  <a:cubicBezTo>
                    <a:pt x="244" y="77"/>
                    <a:pt x="246" y="79"/>
                    <a:pt x="242" y="81"/>
                  </a:cubicBezTo>
                  <a:cubicBezTo>
                    <a:pt x="241" y="80"/>
                    <a:pt x="239" y="75"/>
                    <a:pt x="237" y="77"/>
                  </a:cubicBezTo>
                  <a:close/>
                  <a:moveTo>
                    <a:pt x="260" y="64"/>
                  </a:moveTo>
                  <a:cubicBezTo>
                    <a:pt x="263" y="62"/>
                    <a:pt x="265" y="60"/>
                    <a:pt x="264" y="58"/>
                  </a:cubicBezTo>
                  <a:cubicBezTo>
                    <a:pt x="269" y="59"/>
                    <a:pt x="262" y="67"/>
                    <a:pt x="261" y="70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60" y="66"/>
                    <a:pt x="260" y="68"/>
                    <a:pt x="261" y="68"/>
                  </a:cubicBezTo>
                  <a:cubicBezTo>
                    <a:pt x="263" y="67"/>
                    <a:pt x="261" y="66"/>
                    <a:pt x="260" y="64"/>
                  </a:cubicBezTo>
                  <a:close/>
                  <a:moveTo>
                    <a:pt x="248" y="82"/>
                  </a:moveTo>
                  <a:cubicBezTo>
                    <a:pt x="246" y="79"/>
                    <a:pt x="249" y="77"/>
                    <a:pt x="251" y="74"/>
                  </a:cubicBezTo>
                  <a:cubicBezTo>
                    <a:pt x="254" y="79"/>
                    <a:pt x="253" y="81"/>
                    <a:pt x="248" y="82"/>
                  </a:cubicBezTo>
                  <a:close/>
                  <a:moveTo>
                    <a:pt x="272" y="64"/>
                  </a:moveTo>
                  <a:cubicBezTo>
                    <a:pt x="267" y="59"/>
                    <a:pt x="278" y="60"/>
                    <a:pt x="275" y="58"/>
                  </a:cubicBezTo>
                  <a:cubicBezTo>
                    <a:pt x="281" y="58"/>
                    <a:pt x="276" y="64"/>
                    <a:pt x="272" y="64"/>
                  </a:cubicBezTo>
                  <a:close/>
                  <a:moveTo>
                    <a:pt x="288" y="47"/>
                  </a:moveTo>
                  <a:cubicBezTo>
                    <a:pt x="290" y="49"/>
                    <a:pt x="293" y="49"/>
                    <a:pt x="289" y="43"/>
                  </a:cubicBezTo>
                  <a:cubicBezTo>
                    <a:pt x="293" y="42"/>
                    <a:pt x="291" y="44"/>
                    <a:pt x="293" y="47"/>
                  </a:cubicBezTo>
                  <a:cubicBezTo>
                    <a:pt x="294" y="45"/>
                    <a:pt x="293" y="44"/>
                    <a:pt x="295" y="42"/>
                  </a:cubicBezTo>
                  <a:cubicBezTo>
                    <a:pt x="294" y="46"/>
                    <a:pt x="299" y="44"/>
                    <a:pt x="301" y="48"/>
                  </a:cubicBezTo>
                  <a:cubicBezTo>
                    <a:pt x="301" y="50"/>
                    <a:pt x="300" y="51"/>
                    <a:pt x="298" y="53"/>
                  </a:cubicBezTo>
                  <a:cubicBezTo>
                    <a:pt x="301" y="45"/>
                    <a:pt x="291" y="50"/>
                    <a:pt x="291" y="53"/>
                  </a:cubicBezTo>
                  <a:cubicBezTo>
                    <a:pt x="286" y="54"/>
                    <a:pt x="290" y="49"/>
                    <a:pt x="288" y="47"/>
                  </a:cubicBezTo>
                  <a:close/>
                  <a:moveTo>
                    <a:pt x="270" y="69"/>
                  </a:moveTo>
                  <a:cubicBezTo>
                    <a:pt x="271" y="70"/>
                    <a:pt x="270" y="71"/>
                    <a:pt x="269" y="71"/>
                  </a:cubicBezTo>
                  <a:cubicBezTo>
                    <a:pt x="270" y="72"/>
                    <a:pt x="272" y="72"/>
                    <a:pt x="273" y="74"/>
                  </a:cubicBezTo>
                  <a:cubicBezTo>
                    <a:pt x="273" y="72"/>
                    <a:pt x="274" y="71"/>
                    <a:pt x="276" y="73"/>
                  </a:cubicBezTo>
                  <a:cubicBezTo>
                    <a:pt x="271" y="76"/>
                    <a:pt x="270" y="79"/>
                    <a:pt x="267" y="82"/>
                  </a:cubicBezTo>
                  <a:cubicBezTo>
                    <a:pt x="266" y="77"/>
                    <a:pt x="267" y="73"/>
                    <a:pt x="270" y="69"/>
                  </a:cubicBezTo>
                  <a:close/>
                  <a:moveTo>
                    <a:pt x="303" y="47"/>
                  </a:moveTo>
                  <a:cubicBezTo>
                    <a:pt x="304" y="45"/>
                    <a:pt x="306" y="45"/>
                    <a:pt x="308" y="47"/>
                  </a:cubicBezTo>
                  <a:cubicBezTo>
                    <a:pt x="307" y="48"/>
                    <a:pt x="306" y="47"/>
                    <a:pt x="306" y="46"/>
                  </a:cubicBezTo>
                  <a:cubicBezTo>
                    <a:pt x="305" y="48"/>
                    <a:pt x="311" y="52"/>
                    <a:pt x="306" y="56"/>
                  </a:cubicBezTo>
                  <a:cubicBezTo>
                    <a:pt x="302" y="52"/>
                    <a:pt x="307" y="50"/>
                    <a:pt x="303" y="47"/>
                  </a:cubicBezTo>
                  <a:close/>
                  <a:moveTo>
                    <a:pt x="329" y="32"/>
                  </a:moveTo>
                  <a:cubicBezTo>
                    <a:pt x="331" y="34"/>
                    <a:pt x="329" y="35"/>
                    <a:pt x="328" y="36"/>
                  </a:cubicBezTo>
                  <a:cubicBezTo>
                    <a:pt x="330" y="40"/>
                    <a:pt x="332" y="38"/>
                    <a:pt x="334" y="41"/>
                  </a:cubicBezTo>
                  <a:cubicBezTo>
                    <a:pt x="329" y="42"/>
                    <a:pt x="323" y="36"/>
                    <a:pt x="329" y="32"/>
                  </a:cubicBezTo>
                  <a:close/>
                  <a:moveTo>
                    <a:pt x="326" y="47"/>
                  </a:moveTo>
                  <a:cubicBezTo>
                    <a:pt x="316" y="49"/>
                    <a:pt x="319" y="57"/>
                    <a:pt x="314" y="62"/>
                  </a:cubicBezTo>
                  <a:cubicBezTo>
                    <a:pt x="312" y="62"/>
                    <a:pt x="312" y="61"/>
                    <a:pt x="313" y="61"/>
                  </a:cubicBezTo>
                  <a:cubicBezTo>
                    <a:pt x="312" y="60"/>
                    <a:pt x="311" y="61"/>
                    <a:pt x="310" y="61"/>
                  </a:cubicBezTo>
                  <a:cubicBezTo>
                    <a:pt x="308" y="57"/>
                    <a:pt x="315" y="55"/>
                    <a:pt x="317" y="54"/>
                  </a:cubicBezTo>
                  <a:cubicBezTo>
                    <a:pt x="315" y="53"/>
                    <a:pt x="314" y="53"/>
                    <a:pt x="312" y="54"/>
                  </a:cubicBezTo>
                  <a:cubicBezTo>
                    <a:pt x="316" y="51"/>
                    <a:pt x="319" y="39"/>
                    <a:pt x="326" y="47"/>
                  </a:cubicBezTo>
                  <a:close/>
                  <a:moveTo>
                    <a:pt x="296" y="76"/>
                  </a:moveTo>
                  <a:cubicBezTo>
                    <a:pt x="295" y="74"/>
                    <a:pt x="297" y="75"/>
                    <a:pt x="298" y="74"/>
                  </a:cubicBezTo>
                  <a:cubicBezTo>
                    <a:pt x="294" y="73"/>
                    <a:pt x="294" y="74"/>
                    <a:pt x="293" y="69"/>
                  </a:cubicBezTo>
                  <a:cubicBezTo>
                    <a:pt x="294" y="68"/>
                    <a:pt x="295" y="70"/>
                    <a:pt x="296" y="71"/>
                  </a:cubicBezTo>
                  <a:cubicBezTo>
                    <a:pt x="297" y="70"/>
                    <a:pt x="296" y="69"/>
                    <a:pt x="296" y="69"/>
                  </a:cubicBezTo>
                  <a:cubicBezTo>
                    <a:pt x="297" y="68"/>
                    <a:pt x="299" y="70"/>
                    <a:pt x="298" y="71"/>
                  </a:cubicBezTo>
                  <a:cubicBezTo>
                    <a:pt x="298" y="72"/>
                    <a:pt x="299" y="73"/>
                    <a:pt x="300" y="72"/>
                  </a:cubicBezTo>
                  <a:cubicBezTo>
                    <a:pt x="302" y="75"/>
                    <a:pt x="297" y="76"/>
                    <a:pt x="296" y="76"/>
                  </a:cubicBezTo>
                  <a:close/>
                  <a:moveTo>
                    <a:pt x="334" y="66"/>
                  </a:moveTo>
                  <a:cubicBezTo>
                    <a:pt x="330" y="68"/>
                    <a:pt x="327" y="68"/>
                    <a:pt x="324" y="65"/>
                  </a:cubicBezTo>
                  <a:cubicBezTo>
                    <a:pt x="327" y="63"/>
                    <a:pt x="333" y="65"/>
                    <a:pt x="330" y="59"/>
                  </a:cubicBezTo>
                  <a:cubicBezTo>
                    <a:pt x="332" y="56"/>
                    <a:pt x="333" y="62"/>
                    <a:pt x="335" y="63"/>
                  </a:cubicBezTo>
                  <a:cubicBezTo>
                    <a:pt x="334" y="64"/>
                    <a:pt x="333" y="65"/>
                    <a:pt x="334" y="66"/>
                  </a:cubicBezTo>
                  <a:close/>
                  <a:moveTo>
                    <a:pt x="347" y="54"/>
                  </a:moveTo>
                  <a:cubicBezTo>
                    <a:pt x="345" y="50"/>
                    <a:pt x="346" y="47"/>
                    <a:pt x="345" y="44"/>
                  </a:cubicBezTo>
                  <a:cubicBezTo>
                    <a:pt x="351" y="43"/>
                    <a:pt x="351" y="50"/>
                    <a:pt x="347" y="54"/>
                  </a:cubicBezTo>
                  <a:close/>
                  <a:moveTo>
                    <a:pt x="356" y="34"/>
                  </a:moveTo>
                  <a:cubicBezTo>
                    <a:pt x="359" y="38"/>
                    <a:pt x="355" y="40"/>
                    <a:pt x="356" y="43"/>
                  </a:cubicBezTo>
                  <a:cubicBezTo>
                    <a:pt x="354" y="44"/>
                    <a:pt x="353" y="42"/>
                    <a:pt x="352" y="41"/>
                  </a:cubicBezTo>
                  <a:cubicBezTo>
                    <a:pt x="357" y="39"/>
                    <a:pt x="352" y="36"/>
                    <a:pt x="356" y="34"/>
                  </a:cubicBezTo>
                  <a:close/>
                  <a:moveTo>
                    <a:pt x="340" y="49"/>
                  </a:moveTo>
                  <a:cubicBezTo>
                    <a:pt x="338" y="52"/>
                    <a:pt x="335" y="55"/>
                    <a:pt x="339" y="59"/>
                  </a:cubicBezTo>
                  <a:cubicBezTo>
                    <a:pt x="334" y="59"/>
                    <a:pt x="334" y="51"/>
                    <a:pt x="334" y="48"/>
                  </a:cubicBezTo>
                  <a:cubicBezTo>
                    <a:pt x="330" y="47"/>
                    <a:pt x="330" y="48"/>
                    <a:pt x="327" y="51"/>
                  </a:cubicBezTo>
                  <a:cubicBezTo>
                    <a:pt x="326" y="49"/>
                    <a:pt x="331" y="47"/>
                    <a:pt x="329" y="44"/>
                  </a:cubicBezTo>
                  <a:cubicBezTo>
                    <a:pt x="331" y="44"/>
                    <a:pt x="337" y="50"/>
                    <a:pt x="336" y="44"/>
                  </a:cubicBezTo>
                  <a:cubicBezTo>
                    <a:pt x="339" y="42"/>
                    <a:pt x="336" y="47"/>
                    <a:pt x="340" y="49"/>
                  </a:cubicBezTo>
                  <a:close/>
                  <a:moveTo>
                    <a:pt x="348" y="29"/>
                  </a:moveTo>
                  <a:cubicBezTo>
                    <a:pt x="347" y="34"/>
                    <a:pt x="343" y="37"/>
                    <a:pt x="338" y="41"/>
                  </a:cubicBezTo>
                  <a:cubicBezTo>
                    <a:pt x="339" y="34"/>
                    <a:pt x="343" y="30"/>
                    <a:pt x="348" y="26"/>
                  </a:cubicBezTo>
                  <a:cubicBezTo>
                    <a:pt x="349" y="28"/>
                    <a:pt x="342" y="33"/>
                    <a:pt x="348" y="29"/>
                  </a:cubicBezTo>
                  <a:close/>
                  <a:moveTo>
                    <a:pt x="332" y="37"/>
                  </a:moveTo>
                  <a:cubicBezTo>
                    <a:pt x="331" y="30"/>
                    <a:pt x="333" y="26"/>
                    <a:pt x="336" y="23"/>
                  </a:cubicBezTo>
                  <a:cubicBezTo>
                    <a:pt x="335" y="27"/>
                    <a:pt x="338" y="31"/>
                    <a:pt x="332" y="37"/>
                  </a:cubicBezTo>
                  <a:close/>
                  <a:moveTo>
                    <a:pt x="332" y="24"/>
                  </a:moveTo>
                  <a:cubicBezTo>
                    <a:pt x="330" y="24"/>
                    <a:pt x="329" y="25"/>
                    <a:pt x="329" y="26"/>
                  </a:cubicBezTo>
                  <a:cubicBezTo>
                    <a:pt x="328" y="27"/>
                    <a:pt x="327" y="24"/>
                    <a:pt x="325" y="26"/>
                  </a:cubicBezTo>
                  <a:cubicBezTo>
                    <a:pt x="325" y="27"/>
                    <a:pt x="325" y="28"/>
                    <a:pt x="323" y="29"/>
                  </a:cubicBezTo>
                  <a:cubicBezTo>
                    <a:pt x="321" y="26"/>
                    <a:pt x="325" y="23"/>
                    <a:pt x="326" y="20"/>
                  </a:cubicBezTo>
                  <a:cubicBezTo>
                    <a:pt x="328" y="23"/>
                    <a:pt x="330" y="21"/>
                    <a:pt x="332" y="24"/>
                  </a:cubicBezTo>
                  <a:close/>
                  <a:moveTo>
                    <a:pt x="319" y="27"/>
                  </a:moveTo>
                  <a:cubicBezTo>
                    <a:pt x="317" y="29"/>
                    <a:pt x="316" y="28"/>
                    <a:pt x="317" y="27"/>
                  </a:cubicBezTo>
                  <a:cubicBezTo>
                    <a:pt x="317" y="25"/>
                    <a:pt x="310" y="31"/>
                    <a:pt x="314" y="29"/>
                  </a:cubicBezTo>
                  <a:cubicBezTo>
                    <a:pt x="316" y="32"/>
                    <a:pt x="310" y="31"/>
                    <a:pt x="309" y="28"/>
                  </a:cubicBezTo>
                  <a:cubicBezTo>
                    <a:pt x="313" y="24"/>
                    <a:pt x="316" y="23"/>
                    <a:pt x="319" y="27"/>
                  </a:cubicBezTo>
                  <a:close/>
                  <a:moveTo>
                    <a:pt x="304" y="30"/>
                  </a:moveTo>
                  <a:cubicBezTo>
                    <a:pt x="302" y="37"/>
                    <a:pt x="308" y="34"/>
                    <a:pt x="309" y="40"/>
                  </a:cubicBezTo>
                  <a:cubicBezTo>
                    <a:pt x="311" y="33"/>
                    <a:pt x="316" y="36"/>
                    <a:pt x="323" y="31"/>
                  </a:cubicBezTo>
                  <a:cubicBezTo>
                    <a:pt x="323" y="33"/>
                    <a:pt x="322" y="35"/>
                    <a:pt x="323" y="36"/>
                  </a:cubicBezTo>
                  <a:cubicBezTo>
                    <a:pt x="320" y="38"/>
                    <a:pt x="313" y="35"/>
                    <a:pt x="315" y="41"/>
                  </a:cubicBezTo>
                  <a:cubicBezTo>
                    <a:pt x="314" y="42"/>
                    <a:pt x="308" y="38"/>
                    <a:pt x="309" y="42"/>
                  </a:cubicBezTo>
                  <a:cubicBezTo>
                    <a:pt x="306" y="39"/>
                    <a:pt x="302" y="42"/>
                    <a:pt x="299" y="39"/>
                  </a:cubicBezTo>
                  <a:cubicBezTo>
                    <a:pt x="304" y="36"/>
                    <a:pt x="297" y="32"/>
                    <a:pt x="304" y="30"/>
                  </a:cubicBezTo>
                  <a:close/>
                  <a:moveTo>
                    <a:pt x="278" y="50"/>
                  </a:moveTo>
                  <a:cubicBezTo>
                    <a:pt x="276" y="50"/>
                    <a:pt x="275" y="49"/>
                    <a:pt x="273" y="47"/>
                  </a:cubicBezTo>
                  <a:cubicBezTo>
                    <a:pt x="276" y="45"/>
                    <a:pt x="277" y="46"/>
                    <a:pt x="277" y="49"/>
                  </a:cubicBezTo>
                  <a:cubicBezTo>
                    <a:pt x="277" y="42"/>
                    <a:pt x="283" y="46"/>
                    <a:pt x="284" y="44"/>
                  </a:cubicBezTo>
                  <a:cubicBezTo>
                    <a:pt x="290" y="47"/>
                    <a:pt x="282" y="46"/>
                    <a:pt x="278" y="50"/>
                  </a:cubicBezTo>
                  <a:close/>
                  <a:moveTo>
                    <a:pt x="298" y="25"/>
                  </a:moveTo>
                  <a:cubicBezTo>
                    <a:pt x="303" y="25"/>
                    <a:pt x="295" y="32"/>
                    <a:pt x="295" y="35"/>
                  </a:cubicBezTo>
                  <a:cubicBezTo>
                    <a:pt x="292" y="34"/>
                    <a:pt x="289" y="37"/>
                    <a:pt x="286" y="33"/>
                  </a:cubicBezTo>
                  <a:cubicBezTo>
                    <a:pt x="288" y="32"/>
                    <a:pt x="289" y="31"/>
                    <a:pt x="288" y="29"/>
                  </a:cubicBezTo>
                  <a:cubicBezTo>
                    <a:pt x="292" y="35"/>
                    <a:pt x="294" y="26"/>
                    <a:pt x="298" y="25"/>
                  </a:cubicBezTo>
                  <a:close/>
                  <a:moveTo>
                    <a:pt x="272" y="47"/>
                  </a:moveTo>
                  <a:cubicBezTo>
                    <a:pt x="269" y="51"/>
                    <a:pt x="267" y="48"/>
                    <a:pt x="265" y="50"/>
                  </a:cubicBezTo>
                  <a:cubicBezTo>
                    <a:pt x="262" y="45"/>
                    <a:pt x="270" y="44"/>
                    <a:pt x="272" y="47"/>
                  </a:cubicBezTo>
                  <a:close/>
                  <a:moveTo>
                    <a:pt x="230" y="75"/>
                  </a:moveTo>
                  <a:cubicBezTo>
                    <a:pt x="231" y="76"/>
                    <a:pt x="230" y="76"/>
                    <a:pt x="230" y="77"/>
                  </a:cubicBezTo>
                  <a:cubicBezTo>
                    <a:pt x="229" y="77"/>
                    <a:pt x="229" y="78"/>
                    <a:pt x="230" y="79"/>
                  </a:cubicBezTo>
                  <a:cubicBezTo>
                    <a:pt x="228" y="79"/>
                    <a:pt x="224" y="71"/>
                    <a:pt x="219" y="72"/>
                  </a:cubicBezTo>
                  <a:cubicBezTo>
                    <a:pt x="219" y="67"/>
                    <a:pt x="226" y="60"/>
                    <a:pt x="230" y="66"/>
                  </a:cubicBezTo>
                  <a:cubicBezTo>
                    <a:pt x="229" y="66"/>
                    <a:pt x="228" y="65"/>
                    <a:pt x="227" y="64"/>
                  </a:cubicBezTo>
                  <a:cubicBezTo>
                    <a:pt x="226" y="65"/>
                    <a:pt x="228" y="66"/>
                    <a:pt x="228" y="67"/>
                  </a:cubicBezTo>
                  <a:cubicBezTo>
                    <a:pt x="225" y="68"/>
                    <a:pt x="223" y="67"/>
                    <a:pt x="219" y="70"/>
                  </a:cubicBezTo>
                  <a:cubicBezTo>
                    <a:pt x="221" y="72"/>
                    <a:pt x="224" y="68"/>
                    <a:pt x="226" y="69"/>
                  </a:cubicBezTo>
                  <a:cubicBezTo>
                    <a:pt x="226" y="72"/>
                    <a:pt x="225" y="77"/>
                    <a:pt x="230" y="75"/>
                  </a:cubicBezTo>
                  <a:close/>
                  <a:moveTo>
                    <a:pt x="256" y="49"/>
                  </a:moveTo>
                  <a:cubicBezTo>
                    <a:pt x="255" y="54"/>
                    <a:pt x="254" y="47"/>
                    <a:pt x="252" y="45"/>
                  </a:cubicBezTo>
                  <a:cubicBezTo>
                    <a:pt x="255" y="42"/>
                    <a:pt x="258" y="42"/>
                    <a:pt x="261" y="45"/>
                  </a:cubicBezTo>
                  <a:cubicBezTo>
                    <a:pt x="262" y="48"/>
                    <a:pt x="259" y="45"/>
                    <a:pt x="258" y="44"/>
                  </a:cubicBezTo>
                  <a:cubicBezTo>
                    <a:pt x="256" y="46"/>
                    <a:pt x="255" y="47"/>
                    <a:pt x="256" y="49"/>
                  </a:cubicBezTo>
                  <a:close/>
                  <a:moveTo>
                    <a:pt x="280" y="28"/>
                  </a:moveTo>
                  <a:cubicBezTo>
                    <a:pt x="285" y="18"/>
                    <a:pt x="292" y="27"/>
                    <a:pt x="280" y="28"/>
                  </a:cubicBezTo>
                  <a:close/>
                  <a:moveTo>
                    <a:pt x="277" y="22"/>
                  </a:moveTo>
                  <a:cubicBezTo>
                    <a:pt x="280" y="21"/>
                    <a:pt x="278" y="29"/>
                    <a:pt x="278" y="32"/>
                  </a:cubicBezTo>
                  <a:cubicBezTo>
                    <a:pt x="274" y="34"/>
                    <a:pt x="277" y="28"/>
                    <a:pt x="276" y="27"/>
                  </a:cubicBezTo>
                  <a:cubicBezTo>
                    <a:pt x="272" y="24"/>
                    <a:pt x="273" y="30"/>
                    <a:pt x="270" y="31"/>
                  </a:cubicBezTo>
                  <a:cubicBezTo>
                    <a:pt x="266" y="24"/>
                    <a:pt x="277" y="25"/>
                    <a:pt x="277" y="22"/>
                  </a:cubicBezTo>
                  <a:close/>
                  <a:moveTo>
                    <a:pt x="266" y="32"/>
                  </a:moveTo>
                  <a:cubicBezTo>
                    <a:pt x="269" y="36"/>
                    <a:pt x="267" y="40"/>
                    <a:pt x="271" y="35"/>
                  </a:cubicBezTo>
                  <a:cubicBezTo>
                    <a:pt x="274" y="41"/>
                    <a:pt x="266" y="39"/>
                    <a:pt x="263" y="40"/>
                  </a:cubicBezTo>
                  <a:cubicBezTo>
                    <a:pt x="261" y="36"/>
                    <a:pt x="260" y="38"/>
                    <a:pt x="259" y="34"/>
                  </a:cubicBezTo>
                  <a:cubicBezTo>
                    <a:pt x="262" y="33"/>
                    <a:pt x="264" y="33"/>
                    <a:pt x="266" y="32"/>
                  </a:cubicBezTo>
                  <a:close/>
                  <a:moveTo>
                    <a:pt x="247" y="41"/>
                  </a:moveTo>
                  <a:cubicBezTo>
                    <a:pt x="249" y="44"/>
                    <a:pt x="243" y="46"/>
                    <a:pt x="244" y="49"/>
                  </a:cubicBezTo>
                  <a:cubicBezTo>
                    <a:pt x="243" y="50"/>
                    <a:pt x="242" y="48"/>
                    <a:pt x="243" y="47"/>
                  </a:cubicBezTo>
                  <a:cubicBezTo>
                    <a:pt x="242" y="46"/>
                    <a:pt x="241" y="46"/>
                    <a:pt x="241" y="47"/>
                  </a:cubicBezTo>
                  <a:cubicBezTo>
                    <a:pt x="240" y="45"/>
                    <a:pt x="241" y="45"/>
                    <a:pt x="242" y="46"/>
                  </a:cubicBezTo>
                  <a:cubicBezTo>
                    <a:pt x="246" y="44"/>
                    <a:pt x="244" y="41"/>
                    <a:pt x="247" y="41"/>
                  </a:cubicBezTo>
                  <a:close/>
                  <a:moveTo>
                    <a:pt x="191" y="73"/>
                  </a:moveTo>
                  <a:cubicBezTo>
                    <a:pt x="190" y="69"/>
                    <a:pt x="191" y="71"/>
                    <a:pt x="188" y="74"/>
                  </a:cubicBezTo>
                  <a:cubicBezTo>
                    <a:pt x="187" y="71"/>
                    <a:pt x="187" y="69"/>
                    <a:pt x="189" y="67"/>
                  </a:cubicBezTo>
                  <a:cubicBezTo>
                    <a:pt x="193" y="67"/>
                    <a:pt x="195" y="71"/>
                    <a:pt x="191" y="73"/>
                  </a:cubicBezTo>
                  <a:close/>
                  <a:moveTo>
                    <a:pt x="215" y="53"/>
                  </a:moveTo>
                  <a:cubicBezTo>
                    <a:pt x="214" y="54"/>
                    <a:pt x="213" y="53"/>
                    <a:pt x="213" y="52"/>
                  </a:cubicBezTo>
                  <a:cubicBezTo>
                    <a:pt x="212" y="51"/>
                    <a:pt x="211" y="52"/>
                    <a:pt x="211" y="52"/>
                  </a:cubicBezTo>
                  <a:cubicBezTo>
                    <a:pt x="208" y="51"/>
                    <a:pt x="218" y="49"/>
                    <a:pt x="212" y="49"/>
                  </a:cubicBezTo>
                  <a:cubicBezTo>
                    <a:pt x="212" y="45"/>
                    <a:pt x="221" y="48"/>
                    <a:pt x="222" y="41"/>
                  </a:cubicBezTo>
                  <a:cubicBezTo>
                    <a:pt x="224" y="45"/>
                    <a:pt x="227" y="40"/>
                    <a:pt x="229" y="45"/>
                  </a:cubicBezTo>
                  <a:cubicBezTo>
                    <a:pt x="224" y="46"/>
                    <a:pt x="215" y="46"/>
                    <a:pt x="215" y="53"/>
                  </a:cubicBezTo>
                  <a:close/>
                  <a:moveTo>
                    <a:pt x="259" y="29"/>
                  </a:moveTo>
                  <a:cubicBezTo>
                    <a:pt x="253" y="28"/>
                    <a:pt x="253" y="37"/>
                    <a:pt x="247" y="36"/>
                  </a:cubicBezTo>
                  <a:cubicBezTo>
                    <a:pt x="246" y="34"/>
                    <a:pt x="254" y="24"/>
                    <a:pt x="254" y="29"/>
                  </a:cubicBezTo>
                  <a:cubicBezTo>
                    <a:pt x="255" y="27"/>
                    <a:pt x="257" y="25"/>
                    <a:pt x="256" y="22"/>
                  </a:cubicBezTo>
                  <a:cubicBezTo>
                    <a:pt x="261" y="21"/>
                    <a:pt x="256" y="27"/>
                    <a:pt x="259" y="29"/>
                  </a:cubicBezTo>
                  <a:close/>
                  <a:moveTo>
                    <a:pt x="236" y="29"/>
                  </a:moveTo>
                  <a:cubicBezTo>
                    <a:pt x="239" y="33"/>
                    <a:pt x="234" y="35"/>
                    <a:pt x="237" y="39"/>
                  </a:cubicBezTo>
                  <a:cubicBezTo>
                    <a:pt x="235" y="40"/>
                    <a:pt x="235" y="38"/>
                    <a:pt x="236" y="38"/>
                  </a:cubicBezTo>
                  <a:cubicBezTo>
                    <a:pt x="234" y="35"/>
                    <a:pt x="231" y="43"/>
                    <a:pt x="230" y="37"/>
                  </a:cubicBezTo>
                  <a:cubicBezTo>
                    <a:pt x="230" y="36"/>
                    <a:pt x="231" y="37"/>
                    <a:pt x="232" y="37"/>
                  </a:cubicBezTo>
                  <a:cubicBezTo>
                    <a:pt x="237" y="35"/>
                    <a:pt x="230" y="31"/>
                    <a:pt x="236" y="29"/>
                  </a:cubicBezTo>
                  <a:close/>
                  <a:moveTo>
                    <a:pt x="203" y="54"/>
                  </a:moveTo>
                  <a:cubicBezTo>
                    <a:pt x="203" y="57"/>
                    <a:pt x="205" y="59"/>
                    <a:pt x="205" y="62"/>
                  </a:cubicBezTo>
                  <a:cubicBezTo>
                    <a:pt x="203" y="65"/>
                    <a:pt x="198" y="58"/>
                    <a:pt x="202" y="64"/>
                  </a:cubicBezTo>
                  <a:cubicBezTo>
                    <a:pt x="200" y="65"/>
                    <a:pt x="196" y="61"/>
                    <a:pt x="200" y="66"/>
                  </a:cubicBezTo>
                  <a:cubicBezTo>
                    <a:pt x="197" y="65"/>
                    <a:pt x="192" y="66"/>
                    <a:pt x="192" y="61"/>
                  </a:cubicBezTo>
                  <a:cubicBezTo>
                    <a:pt x="199" y="65"/>
                    <a:pt x="198" y="59"/>
                    <a:pt x="203" y="54"/>
                  </a:cubicBezTo>
                  <a:close/>
                  <a:moveTo>
                    <a:pt x="82" y="61"/>
                  </a:moveTo>
                  <a:cubicBezTo>
                    <a:pt x="76" y="60"/>
                    <a:pt x="82" y="52"/>
                    <a:pt x="75" y="59"/>
                  </a:cubicBezTo>
                  <a:cubicBezTo>
                    <a:pt x="74" y="55"/>
                    <a:pt x="83" y="51"/>
                    <a:pt x="89" y="47"/>
                  </a:cubicBezTo>
                  <a:cubicBezTo>
                    <a:pt x="90" y="50"/>
                    <a:pt x="90" y="52"/>
                    <a:pt x="91" y="54"/>
                  </a:cubicBezTo>
                  <a:cubicBezTo>
                    <a:pt x="85" y="55"/>
                    <a:pt x="83" y="55"/>
                    <a:pt x="82" y="61"/>
                  </a:cubicBezTo>
                  <a:close/>
                  <a:moveTo>
                    <a:pt x="106" y="38"/>
                  </a:moveTo>
                  <a:cubicBezTo>
                    <a:pt x="110" y="35"/>
                    <a:pt x="106" y="44"/>
                    <a:pt x="109" y="41"/>
                  </a:cubicBezTo>
                  <a:cubicBezTo>
                    <a:pt x="110" y="43"/>
                    <a:pt x="107" y="44"/>
                    <a:pt x="106" y="45"/>
                  </a:cubicBezTo>
                  <a:cubicBezTo>
                    <a:pt x="102" y="43"/>
                    <a:pt x="107" y="41"/>
                    <a:pt x="106" y="38"/>
                  </a:cubicBezTo>
                  <a:close/>
                  <a:moveTo>
                    <a:pt x="80" y="70"/>
                  </a:moveTo>
                  <a:cubicBezTo>
                    <a:pt x="75" y="67"/>
                    <a:pt x="86" y="62"/>
                    <a:pt x="88" y="67"/>
                  </a:cubicBezTo>
                  <a:cubicBezTo>
                    <a:pt x="85" y="70"/>
                    <a:pt x="83" y="65"/>
                    <a:pt x="80" y="70"/>
                  </a:cubicBezTo>
                  <a:close/>
                  <a:moveTo>
                    <a:pt x="151" y="43"/>
                  </a:moveTo>
                  <a:cubicBezTo>
                    <a:pt x="156" y="38"/>
                    <a:pt x="151" y="38"/>
                    <a:pt x="159" y="37"/>
                  </a:cubicBezTo>
                  <a:cubicBezTo>
                    <a:pt x="159" y="38"/>
                    <a:pt x="158" y="38"/>
                    <a:pt x="158" y="38"/>
                  </a:cubicBezTo>
                  <a:cubicBezTo>
                    <a:pt x="156" y="39"/>
                    <a:pt x="158" y="40"/>
                    <a:pt x="159" y="42"/>
                  </a:cubicBezTo>
                  <a:cubicBezTo>
                    <a:pt x="156" y="45"/>
                    <a:pt x="154" y="41"/>
                    <a:pt x="151" y="43"/>
                  </a:cubicBezTo>
                  <a:close/>
                  <a:moveTo>
                    <a:pt x="121" y="68"/>
                  </a:moveTo>
                  <a:cubicBezTo>
                    <a:pt x="123" y="69"/>
                    <a:pt x="124" y="71"/>
                    <a:pt x="125" y="72"/>
                  </a:cubicBezTo>
                  <a:cubicBezTo>
                    <a:pt x="121" y="76"/>
                    <a:pt x="116" y="70"/>
                    <a:pt x="121" y="68"/>
                  </a:cubicBezTo>
                  <a:close/>
                  <a:moveTo>
                    <a:pt x="170" y="40"/>
                  </a:moveTo>
                  <a:cubicBezTo>
                    <a:pt x="172" y="45"/>
                    <a:pt x="170" y="45"/>
                    <a:pt x="165" y="48"/>
                  </a:cubicBezTo>
                  <a:cubicBezTo>
                    <a:pt x="161" y="44"/>
                    <a:pt x="169" y="43"/>
                    <a:pt x="170" y="40"/>
                  </a:cubicBezTo>
                  <a:close/>
                  <a:moveTo>
                    <a:pt x="134" y="77"/>
                  </a:moveTo>
                  <a:cubicBezTo>
                    <a:pt x="132" y="75"/>
                    <a:pt x="133" y="74"/>
                    <a:pt x="132" y="72"/>
                  </a:cubicBezTo>
                  <a:cubicBezTo>
                    <a:pt x="134" y="72"/>
                    <a:pt x="135" y="71"/>
                    <a:pt x="137" y="70"/>
                  </a:cubicBezTo>
                  <a:cubicBezTo>
                    <a:pt x="140" y="72"/>
                    <a:pt x="139" y="73"/>
                    <a:pt x="140" y="75"/>
                  </a:cubicBezTo>
                  <a:cubicBezTo>
                    <a:pt x="138" y="77"/>
                    <a:pt x="136" y="75"/>
                    <a:pt x="134" y="77"/>
                  </a:cubicBezTo>
                  <a:close/>
                  <a:moveTo>
                    <a:pt x="142" y="71"/>
                  </a:moveTo>
                  <a:cubicBezTo>
                    <a:pt x="142" y="65"/>
                    <a:pt x="146" y="71"/>
                    <a:pt x="152" y="67"/>
                  </a:cubicBezTo>
                  <a:cubicBezTo>
                    <a:pt x="150" y="67"/>
                    <a:pt x="148" y="68"/>
                    <a:pt x="147" y="66"/>
                  </a:cubicBezTo>
                  <a:cubicBezTo>
                    <a:pt x="149" y="64"/>
                    <a:pt x="151" y="64"/>
                    <a:pt x="153" y="66"/>
                  </a:cubicBezTo>
                  <a:cubicBezTo>
                    <a:pt x="152" y="72"/>
                    <a:pt x="146" y="68"/>
                    <a:pt x="142" y="71"/>
                  </a:cubicBezTo>
                  <a:close/>
                  <a:moveTo>
                    <a:pt x="159" y="63"/>
                  </a:moveTo>
                  <a:cubicBezTo>
                    <a:pt x="158" y="61"/>
                    <a:pt x="162" y="63"/>
                    <a:pt x="161" y="60"/>
                  </a:cubicBezTo>
                  <a:cubicBezTo>
                    <a:pt x="165" y="64"/>
                    <a:pt x="161" y="69"/>
                    <a:pt x="162" y="74"/>
                  </a:cubicBezTo>
                  <a:cubicBezTo>
                    <a:pt x="159" y="71"/>
                    <a:pt x="161" y="64"/>
                    <a:pt x="159" y="63"/>
                  </a:cubicBezTo>
                  <a:close/>
                  <a:moveTo>
                    <a:pt x="195" y="37"/>
                  </a:moveTo>
                  <a:cubicBezTo>
                    <a:pt x="191" y="34"/>
                    <a:pt x="199" y="30"/>
                    <a:pt x="201" y="31"/>
                  </a:cubicBezTo>
                  <a:cubicBezTo>
                    <a:pt x="203" y="36"/>
                    <a:pt x="198" y="34"/>
                    <a:pt x="195" y="37"/>
                  </a:cubicBezTo>
                  <a:close/>
                  <a:moveTo>
                    <a:pt x="229" y="29"/>
                  </a:moveTo>
                  <a:cubicBezTo>
                    <a:pt x="227" y="31"/>
                    <a:pt x="225" y="29"/>
                    <a:pt x="223" y="31"/>
                  </a:cubicBezTo>
                  <a:cubicBezTo>
                    <a:pt x="221" y="33"/>
                    <a:pt x="228" y="28"/>
                    <a:pt x="224" y="25"/>
                  </a:cubicBezTo>
                  <a:cubicBezTo>
                    <a:pt x="226" y="24"/>
                    <a:pt x="228" y="22"/>
                    <a:pt x="230" y="21"/>
                  </a:cubicBezTo>
                  <a:cubicBezTo>
                    <a:pt x="227" y="21"/>
                    <a:pt x="227" y="19"/>
                    <a:pt x="229" y="18"/>
                  </a:cubicBezTo>
                  <a:cubicBezTo>
                    <a:pt x="233" y="22"/>
                    <a:pt x="226" y="25"/>
                    <a:pt x="229" y="29"/>
                  </a:cubicBezTo>
                  <a:close/>
                  <a:moveTo>
                    <a:pt x="182" y="51"/>
                  </a:moveTo>
                  <a:cubicBezTo>
                    <a:pt x="185" y="50"/>
                    <a:pt x="180" y="56"/>
                    <a:pt x="181" y="59"/>
                  </a:cubicBezTo>
                  <a:cubicBezTo>
                    <a:pt x="178" y="61"/>
                    <a:pt x="175" y="56"/>
                    <a:pt x="179" y="53"/>
                  </a:cubicBezTo>
                  <a:cubicBezTo>
                    <a:pt x="180" y="59"/>
                    <a:pt x="179" y="53"/>
                    <a:pt x="182" y="51"/>
                  </a:cubicBezTo>
                  <a:close/>
                  <a:moveTo>
                    <a:pt x="212" y="24"/>
                  </a:moveTo>
                  <a:cubicBezTo>
                    <a:pt x="218" y="25"/>
                    <a:pt x="209" y="27"/>
                    <a:pt x="206" y="30"/>
                  </a:cubicBezTo>
                  <a:cubicBezTo>
                    <a:pt x="206" y="29"/>
                    <a:pt x="206" y="28"/>
                    <a:pt x="205" y="26"/>
                  </a:cubicBezTo>
                  <a:cubicBezTo>
                    <a:pt x="207" y="21"/>
                    <a:pt x="213" y="30"/>
                    <a:pt x="212" y="24"/>
                  </a:cubicBezTo>
                  <a:close/>
                  <a:moveTo>
                    <a:pt x="184" y="44"/>
                  </a:moveTo>
                  <a:cubicBezTo>
                    <a:pt x="182" y="48"/>
                    <a:pt x="176" y="42"/>
                    <a:pt x="177" y="48"/>
                  </a:cubicBezTo>
                  <a:cubicBezTo>
                    <a:pt x="172" y="49"/>
                    <a:pt x="175" y="44"/>
                    <a:pt x="178" y="43"/>
                  </a:cubicBezTo>
                  <a:cubicBezTo>
                    <a:pt x="176" y="41"/>
                    <a:pt x="174" y="44"/>
                    <a:pt x="172" y="40"/>
                  </a:cubicBezTo>
                  <a:cubicBezTo>
                    <a:pt x="174" y="38"/>
                    <a:pt x="176" y="40"/>
                    <a:pt x="174" y="41"/>
                  </a:cubicBezTo>
                  <a:cubicBezTo>
                    <a:pt x="179" y="43"/>
                    <a:pt x="180" y="37"/>
                    <a:pt x="183" y="38"/>
                  </a:cubicBezTo>
                  <a:cubicBezTo>
                    <a:pt x="184" y="40"/>
                    <a:pt x="180" y="41"/>
                    <a:pt x="184" y="44"/>
                  </a:cubicBezTo>
                  <a:close/>
                  <a:moveTo>
                    <a:pt x="194" y="18"/>
                  </a:moveTo>
                  <a:cubicBezTo>
                    <a:pt x="197" y="17"/>
                    <a:pt x="199" y="17"/>
                    <a:pt x="201" y="16"/>
                  </a:cubicBezTo>
                  <a:cubicBezTo>
                    <a:pt x="205" y="24"/>
                    <a:pt x="195" y="20"/>
                    <a:pt x="194" y="29"/>
                  </a:cubicBezTo>
                  <a:cubicBezTo>
                    <a:pt x="190" y="29"/>
                    <a:pt x="190" y="27"/>
                    <a:pt x="190" y="23"/>
                  </a:cubicBezTo>
                  <a:cubicBezTo>
                    <a:pt x="189" y="26"/>
                    <a:pt x="188" y="26"/>
                    <a:pt x="187" y="24"/>
                  </a:cubicBezTo>
                  <a:cubicBezTo>
                    <a:pt x="190" y="23"/>
                    <a:pt x="194" y="22"/>
                    <a:pt x="197" y="21"/>
                  </a:cubicBezTo>
                  <a:cubicBezTo>
                    <a:pt x="198" y="19"/>
                    <a:pt x="196" y="20"/>
                    <a:pt x="194" y="18"/>
                  </a:cubicBezTo>
                  <a:close/>
                  <a:moveTo>
                    <a:pt x="185" y="31"/>
                  </a:moveTo>
                  <a:cubicBezTo>
                    <a:pt x="182" y="32"/>
                    <a:pt x="177" y="31"/>
                    <a:pt x="177" y="28"/>
                  </a:cubicBezTo>
                  <a:cubicBezTo>
                    <a:pt x="180" y="25"/>
                    <a:pt x="185" y="28"/>
                    <a:pt x="185" y="31"/>
                  </a:cubicBezTo>
                  <a:close/>
                  <a:moveTo>
                    <a:pt x="169" y="34"/>
                  </a:moveTo>
                  <a:cubicBezTo>
                    <a:pt x="164" y="30"/>
                    <a:pt x="171" y="28"/>
                    <a:pt x="169" y="25"/>
                  </a:cubicBezTo>
                  <a:cubicBezTo>
                    <a:pt x="171" y="24"/>
                    <a:pt x="171" y="32"/>
                    <a:pt x="169" y="34"/>
                  </a:cubicBezTo>
                  <a:close/>
                  <a:moveTo>
                    <a:pt x="120" y="63"/>
                  </a:moveTo>
                  <a:cubicBezTo>
                    <a:pt x="121" y="66"/>
                    <a:pt x="119" y="64"/>
                    <a:pt x="118" y="63"/>
                  </a:cubicBezTo>
                  <a:cubicBezTo>
                    <a:pt x="114" y="67"/>
                    <a:pt x="114" y="78"/>
                    <a:pt x="107" y="70"/>
                  </a:cubicBezTo>
                  <a:cubicBezTo>
                    <a:pt x="113" y="68"/>
                    <a:pt x="112" y="65"/>
                    <a:pt x="114" y="61"/>
                  </a:cubicBezTo>
                  <a:cubicBezTo>
                    <a:pt x="116" y="59"/>
                    <a:pt x="118" y="64"/>
                    <a:pt x="120" y="63"/>
                  </a:cubicBezTo>
                  <a:close/>
                  <a:moveTo>
                    <a:pt x="137" y="44"/>
                  </a:moveTo>
                  <a:cubicBezTo>
                    <a:pt x="136" y="45"/>
                    <a:pt x="137" y="45"/>
                    <a:pt x="137" y="46"/>
                  </a:cubicBezTo>
                  <a:cubicBezTo>
                    <a:pt x="131" y="45"/>
                    <a:pt x="140" y="43"/>
                    <a:pt x="141" y="40"/>
                  </a:cubicBezTo>
                  <a:cubicBezTo>
                    <a:pt x="145" y="43"/>
                    <a:pt x="140" y="46"/>
                    <a:pt x="137" y="44"/>
                  </a:cubicBezTo>
                  <a:close/>
                  <a:moveTo>
                    <a:pt x="160" y="29"/>
                  </a:moveTo>
                  <a:cubicBezTo>
                    <a:pt x="157" y="30"/>
                    <a:pt x="155" y="32"/>
                    <a:pt x="153" y="34"/>
                  </a:cubicBezTo>
                  <a:cubicBezTo>
                    <a:pt x="151" y="30"/>
                    <a:pt x="156" y="27"/>
                    <a:pt x="156" y="24"/>
                  </a:cubicBezTo>
                  <a:cubicBezTo>
                    <a:pt x="160" y="25"/>
                    <a:pt x="157" y="26"/>
                    <a:pt x="160" y="29"/>
                  </a:cubicBezTo>
                  <a:close/>
                  <a:moveTo>
                    <a:pt x="118" y="54"/>
                  </a:moveTo>
                  <a:cubicBezTo>
                    <a:pt x="121" y="55"/>
                    <a:pt x="121" y="50"/>
                    <a:pt x="125" y="52"/>
                  </a:cubicBezTo>
                  <a:cubicBezTo>
                    <a:pt x="126" y="58"/>
                    <a:pt x="119" y="56"/>
                    <a:pt x="116" y="59"/>
                  </a:cubicBezTo>
                  <a:cubicBezTo>
                    <a:pt x="115" y="57"/>
                    <a:pt x="114" y="56"/>
                    <a:pt x="113" y="54"/>
                  </a:cubicBezTo>
                  <a:cubicBezTo>
                    <a:pt x="115" y="51"/>
                    <a:pt x="116" y="49"/>
                    <a:pt x="117" y="48"/>
                  </a:cubicBezTo>
                  <a:cubicBezTo>
                    <a:pt x="121" y="46"/>
                    <a:pt x="116" y="52"/>
                    <a:pt x="118" y="54"/>
                  </a:cubicBezTo>
                  <a:close/>
                  <a:moveTo>
                    <a:pt x="124" y="36"/>
                  </a:moveTo>
                  <a:cubicBezTo>
                    <a:pt x="128" y="40"/>
                    <a:pt x="124" y="43"/>
                    <a:pt x="124" y="46"/>
                  </a:cubicBezTo>
                  <a:cubicBezTo>
                    <a:pt x="123" y="46"/>
                    <a:pt x="123" y="45"/>
                    <a:pt x="123" y="44"/>
                  </a:cubicBezTo>
                  <a:cubicBezTo>
                    <a:pt x="122" y="44"/>
                    <a:pt x="120" y="44"/>
                    <a:pt x="118" y="45"/>
                  </a:cubicBezTo>
                  <a:cubicBezTo>
                    <a:pt x="117" y="42"/>
                    <a:pt x="120" y="39"/>
                    <a:pt x="124" y="36"/>
                  </a:cubicBezTo>
                  <a:close/>
                  <a:moveTo>
                    <a:pt x="108" y="51"/>
                  </a:moveTo>
                  <a:cubicBezTo>
                    <a:pt x="105" y="55"/>
                    <a:pt x="103" y="61"/>
                    <a:pt x="99" y="62"/>
                  </a:cubicBezTo>
                  <a:cubicBezTo>
                    <a:pt x="99" y="57"/>
                    <a:pt x="96" y="52"/>
                    <a:pt x="102" y="48"/>
                  </a:cubicBezTo>
                  <a:cubicBezTo>
                    <a:pt x="106" y="48"/>
                    <a:pt x="104" y="53"/>
                    <a:pt x="108" y="51"/>
                  </a:cubicBezTo>
                  <a:close/>
                  <a:moveTo>
                    <a:pt x="147" y="15"/>
                  </a:moveTo>
                  <a:cubicBezTo>
                    <a:pt x="145" y="17"/>
                    <a:pt x="144" y="16"/>
                    <a:pt x="145" y="15"/>
                  </a:cubicBezTo>
                  <a:cubicBezTo>
                    <a:pt x="143" y="14"/>
                    <a:pt x="139" y="17"/>
                    <a:pt x="137" y="18"/>
                  </a:cubicBezTo>
                  <a:cubicBezTo>
                    <a:pt x="134" y="14"/>
                    <a:pt x="144" y="9"/>
                    <a:pt x="147" y="15"/>
                  </a:cubicBezTo>
                  <a:close/>
                  <a:moveTo>
                    <a:pt x="134" y="19"/>
                  </a:moveTo>
                  <a:cubicBezTo>
                    <a:pt x="134" y="24"/>
                    <a:pt x="130" y="26"/>
                    <a:pt x="131" y="29"/>
                  </a:cubicBezTo>
                  <a:cubicBezTo>
                    <a:pt x="129" y="31"/>
                    <a:pt x="127" y="33"/>
                    <a:pt x="124" y="34"/>
                  </a:cubicBezTo>
                  <a:cubicBezTo>
                    <a:pt x="122" y="33"/>
                    <a:pt x="122" y="31"/>
                    <a:pt x="124" y="29"/>
                  </a:cubicBezTo>
                  <a:cubicBezTo>
                    <a:pt x="125" y="30"/>
                    <a:pt x="124" y="31"/>
                    <a:pt x="124" y="31"/>
                  </a:cubicBezTo>
                  <a:cubicBezTo>
                    <a:pt x="128" y="32"/>
                    <a:pt x="130" y="18"/>
                    <a:pt x="128" y="21"/>
                  </a:cubicBezTo>
                  <a:cubicBezTo>
                    <a:pt x="127" y="19"/>
                    <a:pt x="131" y="18"/>
                    <a:pt x="130" y="16"/>
                  </a:cubicBezTo>
                  <a:cubicBezTo>
                    <a:pt x="132" y="15"/>
                    <a:pt x="131" y="18"/>
                    <a:pt x="134" y="19"/>
                  </a:cubicBezTo>
                  <a:close/>
                  <a:moveTo>
                    <a:pt x="120" y="24"/>
                  </a:moveTo>
                  <a:cubicBezTo>
                    <a:pt x="123" y="27"/>
                    <a:pt x="117" y="29"/>
                    <a:pt x="119" y="32"/>
                  </a:cubicBezTo>
                  <a:cubicBezTo>
                    <a:pt x="116" y="33"/>
                    <a:pt x="115" y="25"/>
                    <a:pt x="120" y="24"/>
                  </a:cubicBezTo>
                  <a:close/>
                  <a:moveTo>
                    <a:pt x="106" y="34"/>
                  </a:moveTo>
                  <a:cubicBezTo>
                    <a:pt x="106" y="31"/>
                    <a:pt x="109" y="28"/>
                    <a:pt x="112" y="26"/>
                  </a:cubicBezTo>
                  <a:cubicBezTo>
                    <a:pt x="117" y="31"/>
                    <a:pt x="110" y="32"/>
                    <a:pt x="106" y="34"/>
                  </a:cubicBezTo>
                  <a:close/>
                  <a:moveTo>
                    <a:pt x="45" y="55"/>
                  </a:moveTo>
                  <a:cubicBezTo>
                    <a:pt x="41" y="57"/>
                    <a:pt x="37" y="57"/>
                    <a:pt x="34" y="53"/>
                  </a:cubicBezTo>
                  <a:cubicBezTo>
                    <a:pt x="33" y="56"/>
                    <a:pt x="31" y="59"/>
                    <a:pt x="34" y="62"/>
                  </a:cubicBezTo>
                  <a:cubicBezTo>
                    <a:pt x="28" y="65"/>
                    <a:pt x="29" y="66"/>
                    <a:pt x="24" y="66"/>
                  </a:cubicBezTo>
                  <a:cubicBezTo>
                    <a:pt x="27" y="60"/>
                    <a:pt x="31" y="59"/>
                    <a:pt x="27" y="51"/>
                  </a:cubicBezTo>
                  <a:cubicBezTo>
                    <a:pt x="36" y="50"/>
                    <a:pt x="32" y="41"/>
                    <a:pt x="35" y="36"/>
                  </a:cubicBezTo>
                  <a:cubicBezTo>
                    <a:pt x="36" y="40"/>
                    <a:pt x="38" y="45"/>
                    <a:pt x="34" y="49"/>
                  </a:cubicBezTo>
                  <a:cubicBezTo>
                    <a:pt x="34" y="48"/>
                    <a:pt x="33" y="48"/>
                    <a:pt x="32" y="49"/>
                  </a:cubicBezTo>
                  <a:cubicBezTo>
                    <a:pt x="33" y="49"/>
                    <a:pt x="34" y="50"/>
                    <a:pt x="34" y="51"/>
                  </a:cubicBezTo>
                  <a:cubicBezTo>
                    <a:pt x="36" y="53"/>
                    <a:pt x="38" y="49"/>
                    <a:pt x="40" y="50"/>
                  </a:cubicBezTo>
                  <a:cubicBezTo>
                    <a:pt x="41" y="48"/>
                    <a:pt x="42" y="46"/>
                    <a:pt x="40" y="44"/>
                  </a:cubicBezTo>
                  <a:cubicBezTo>
                    <a:pt x="43" y="42"/>
                    <a:pt x="46" y="40"/>
                    <a:pt x="49" y="37"/>
                  </a:cubicBezTo>
                  <a:cubicBezTo>
                    <a:pt x="55" y="44"/>
                    <a:pt x="42" y="47"/>
                    <a:pt x="45" y="55"/>
                  </a:cubicBezTo>
                  <a:close/>
                  <a:moveTo>
                    <a:pt x="64" y="49"/>
                  </a:moveTo>
                  <a:cubicBezTo>
                    <a:pt x="63" y="48"/>
                    <a:pt x="62" y="50"/>
                    <a:pt x="61" y="50"/>
                  </a:cubicBezTo>
                  <a:cubicBezTo>
                    <a:pt x="57" y="41"/>
                    <a:pt x="73" y="49"/>
                    <a:pt x="65" y="54"/>
                  </a:cubicBezTo>
                  <a:cubicBezTo>
                    <a:pt x="64" y="52"/>
                    <a:pt x="65" y="51"/>
                    <a:pt x="64" y="49"/>
                  </a:cubicBezTo>
                  <a:close/>
                  <a:moveTo>
                    <a:pt x="97" y="29"/>
                  </a:moveTo>
                  <a:cubicBezTo>
                    <a:pt x="95" y="22"/>
                    <a:pt x="106" y="27"/>
                    <a:pt x="104" y="20"/>
                  </a:cubicBezTo>
                  <a:cubicBezTo>
                    <a:pt x="108" y="23"/>
                    <a:pt x="113" y="13"/>
                    <a:pt x="116" y="19"/>
                  </a:cubicBezTo>
                  <a:cubicBezTo>
                    <a:pt x="112" y="21"/>
                    <a:pt x="113" y="20"/>
                    <a:pt x="111" y="24"/>
                  </a:cubicBezTo>
                  <a:cubicBezTo>
                    <a:pt x="110" y="18"/>
                    <a:pt x="103" y="27"/>
                    <a:pt x="100" y="32"/>
                  </a:cubicBezTo>
                  <a:cubicBezTo>
                    <a:pt x="95" y="29"/>
                    <a:pt x="93" y="31"/>
                    <a:pt x="86" y="27"/>
                  </a:cubicBezTo>
                  <a:cubicBezTo>
                    <a:pt x="90" y="25"/>
                    <a:pt x="93" y="25"/>
                    <a:pt x="97" y="29"/>
                  </a:cubicBezTo>
                  <a:close/>
                  <a:moveTo>
                    <a:pt x="80" y="44"/>
                  </a:moveTo>
                  <a:cubicBezTo>
                    <a:pt x="76" y="38"/>
                    <a:pt x="87" y="38"/>
                    <a:pt x="90" y="36"/>
                  </a:cubicBezTo>
                  <a:cubicBezTo>
                    <a:pt x="92" y="42"/>
                    <a:pt x="83" y="40"/>
                    <a:pt x="80" y="44"/>
                  </a:cubicBezTo>
                  <a:close/>
                  <a:moveTo>
                    <a:pt x="84" y="32"/>
                  </a:moveTo>
                  <a:cubicBezTo>
                    <a:pt x="81" y="32"/>
                    <a:pt x="78" y="36"/>
                    <a:pt x="76" y="35"/>
                  </a:cubicBezTo>
                  <a:cubicBezTo>
                    <a:pt x="73" y="31"/>
                    <a:pt x="80" y="26"/>
                    <a:pt x="82" y="26"/>
                  </a:cubicBezTo>
                  <a:cubicBezTo>
                    <a:pt x="82" y="28"/>
                    <a:pt x="83" y="30"/>
                    <a:pt x="84" y="32"/>
                  </a:cubicBezTo>
                  <a:close/>
                  <a:moveTo>
                    <a:pt x="91" y="13"/>
                  </a:moveTo>
                  <a:cubicBezTo>
                    <a:pt x="93" y="17"/>
                    <a:pt x="91" y="22"/>
                    <a:pt x="87" y="22"/>
                  </a:cubicBezTo>
                  <a:cubicBezTo>
                    <a:pt x="86" y="19"/>
                    <a:pt x="87" y="16"/>
                    <a:pt x="91" y="13"/>
                  </a:cubicBezTo>
                  <a:close/>
                  <a:moveTo>
                    <a:pt x="69" y="56"/>
                  </a:moveTo>
                  <a:cubicBezTo>
                    <a:pt x="71" y="50"/>
                    <a:pt x="69" y="49"/>
                    <a:pt x="68" y="44"/>
                  </a:cubicBezTo>
                  <a:cubicBezTo>
                    <a:pt x="67" y="40"/>
                    <a:pt x="60" y="44"/>
                    <a:pt x="62" y="40"/>
                  </a:cubicBezTo>
                  <a:cubicBezTo>
                    <a:pt x="68" y="33"/>
                    <a:pt x="84" y="48"/>
                    <a:pt x="69" y="56"/>
                  </a:cubicBezTo>
                  <a:close/>
                  <a:moveTo>
                    <a:pt x="72" y="32"/>
                  </a:moveTo>
                  <a:cubicBezTo>
                    <a:pt x="70" y="34"/>
                    <a:pt x="58" y="37"/>
                    <a:pt x="56" y="41"/>
                  </a:cubicBezTo>
                  <a:cubicBezTo>
                    <a:pt x="55" y="37"/>
                    <a:pt x="59" y="34"/>
                    <a:pt x="63" y="30"/>
                  </a:cubicBezTo>
                  <a:cubicBezTo>
                    <a:pt x="66" y="31"/>
                    <a:pt x="69" y="33"/>
                    <a:pt x="72" y="32"/>
                  </a:cubicBezTo>
                  <a:close/>
                  <a:moveTo>
                    <a:pt x="76" y="25"/>
                  </a:moveTo>
                  <a:cubicBezTo>
                    <a:pt x="70" y="25"/>
                    <a:pt x="70" y="26"/>
                    <a:pt x="65" y="28"/>
                  </a:cubicBezTo>
                  <a:cubicBezTo>
                    <a:pt x="63" y="26"/>
                    <a:pt x="66" y="25"/>
                    <a:pt x="65" y="23"/>
                  </a:cubicBezTo>
                  <a:cubicBezTo>
                    <a:pt x="62" y="22"/>
                    <a:pt x="58" y="33"/>
                    <a:pt x="53" y="27"/>
                  </a:cubicBezTo>
                  <a:cubicBezTo>
                    <a:pt x="60" y="23"/>
                    <a:pt x="59" y="19"/>
                    <a:pt x="64" y="15"/>
                  </a:cubicBezTo>
                  <a:cubicBezTo>
                    <a:pt x="66" y="21"/>
                    <a:pt x="69" y="23"/>
                    <a:pt x="76" y="25"/>
                  </a:cubicBezTo>
                  <a:close/>
                  <a:moveTo>
                    <a:pt x="50" y="25"/>
                  </a:moveTo>
                  <a:cubicBezTo>
                    <a:pt x="46" y="32"/>
                    <a:pt x="57" y="33"/>
                    <a:pt x="53" y="36"/>
                  </a:cubicBezTo>
                  <a:cubicBezTo>
                    <a:pt x="51" y="32"/>
                    <a:pt x="48" y="36"/>
                    <a:pt x="47" y="32"/>
                  </a:cubicBezTo>
                  <a:cubicBezTo>
                    <a:pt x="45" y="35"/>
                    <a:pt x="45" y="38"/>
                    <a:pt x="40" y="40"/>
                  </a:cubicBezTo>
                  <a:cubicBezTo>
                    <a:pt x="40" y="32"/>
                    <a:pt x="41" y="27"/>
                    <a:pt x="50" y="25"/>
                  </a:cubicBezTo>
                  <a:close/>
                  <a:moveTo>
                    <a:pt x="62" y="13"/>
                  </a:moveTo>
                  <a:cubicBezTo>
                    <a:pt x="62" y="17"/>
                    <a:pt x="53" y="15"/>
                    <a:pt x="50" y="22"/>
                  </a:cubicBezTo>
                  <a:cubicBezTo>
                    <a:pt x="48" y="20"/>
                    <a:pt x="46" y="23"/>
                    <a:pt x="44" y="20"/>
                  </a:cubicBezTo>
                  <a:cubicBezTo>
                    <a:pt x="47" y="17"/>
                    <a:pt x="53" y="20"/>
                    <a:pt x="49" y="14"/>
                  </a:cubicBezTo>
                  <a:cubicBezTo>
                    <a:pt x="54" y="10"/>
                    <a:pt x="58" y="14"/>
                    <a:pt x="62" y="13"/>
                  </a:cubicBezTo>
                  <a:close/>
                </a:path>
              </a:pathLst>
            </a:custGeom>
            <a:solidFill>
              <a:srgbClr val="5F77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417162" y="534413"/>
              <a:ext cx="13576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0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Trả</a:t>
              </a:r>
              <a:r>
                <a:rPr lang="en-US" altLang="zh-CN" sz="30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zh-CN" sz="30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lời</a:t>
              </a:r>
              <a:endParaRPr lang="zh-CN" altLang="en-US" sz="3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Freeform 690"/>
          <p:cNvSpPr>
            <a:spLocks noEditPoints="1"/>
          </p:cNvSpPr>
          <p:nvPr/>
        </p:nvSpPr>
        <p:spPr bwMode="auto">
          <a:xfrm>
            <a:off x="6632149" y="1481401"/>
            <a:ext cx="5320745" cy="4265553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rgbClr val="F26F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5660655" y="5247849"/>
            <a:ext cx="823913" cy="512763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5620967" y="4779536"/>
            <a:ext cx="774700" cy="444500"/>
          </a:xfrm>
          <a:custGeom>
            <a:avLst/>
            <a:gdLst>
              <a:gd name="T0" fmla="*/ 179 w 237"/>
              <a:gd name="T1" fmla="*/ 97 h 136"/>
              <a:gd name="T2" fmla="*/ 7 w 237"/>
              <a:gd name="T3" fmla="*/ 89 h 136"/>
              <a:gd name="T4" fmla="*/ 77 w 237"/>
              <a:gd name="T5" fmla="*/ 21 h 136"/>
              <a:gd name="T6" fmla="*/ 124 w 237"/>
              <a:gd name="T7" fmla="*/ 94 h 136"/>
              <a:gd name="T8" fmla="*/ 62 w 237"/>
              <a:gd name="T9" fmla="*/ 74 h 136"/>
              <a:gd name="T10" fmla="*/ 32 w 237"/>
              <a:gd name="T11" fmla="*/ 48 h 136"/>
              <a:gd name="T12" fmla="*/ 206 w 237"/>
              <a:gd name="T13" fmla="*/ 59 h 136"/>
              <a:gd name="T14" fmla="*/ 33 w 237"/>
              <a:gd name="T15" fmla="*/ 63 h 136"/>
              <a:gd name="T16" fmla="*/ 80 w 237"/>
              <a:gd name="T17" fmla="*/ 61 h 136"/>
              <a:gd name="T18" fmla="*/ 7 w 237"/>
              <a:gd name="T19" fmla="*/ 85 h 136"/>
              <a:gd name="T20" fmla="*/ 90 w 237"/>
              <a:gd name="T21" fmla="*/ 69 h 136"/>
              <a:gd name="T22" fmla="*/ 158 w 237"/>
              <a:gd name="T23" fmla="*/ 55 h 136"/>
              <a:gd name="T24" fmla="*/ 191 w 237"/>
              <a:gd name="T25" fmla="*/ 71 h 136"/>
              <a:gd name="T26" fmla="*/ 194 w 237"/>
              <a:gd name="T27" fmla="*/ 63 h 136"/>
              <a:gd name="T28" fmla="*/ 13 w 237"/>
              <a:gd name="T29" fmla="*/ 77 h 136"/>
              <a:gd name="T30" fmla="*/ 33 w 237"/>
              <a:gd name="T31" fmla="*/ 75 h 136"/>
              <a:gd name="T32" fmla="*/ 75 w 237"/>
              <a:gd name="T33" fmla="*/ 102 h 136"/>
              <a:gd name="T34" fmla="*/ 55 w 237"/>
              <a:gd name="T35" fmla="*/ 98 h 136"/>
              <a:gd name="T36" fmla="*/ 59 w 237"/>
              <a:gd name="T37" fmla="*/ 67 h 136"/>
              <a:gd name="T38" fmla="*/ 223 w 237"/>
              <a:gd name="T39" fmla="*/ 71 h 136"/>
              <a:gd name="T40" fmla="*/ 74 w 237"/>
              <a:gd name="T41" fmla="*/ 72 h 136"/>
              <a:gd name="T42" fmla="*/ 55 w 237"/>
              <a:gd name="T43" fmla="*/ 53 h 136"/>
              <a:gd name="T44" fmla="*/ 71 w 237"/>
              <a:gd name="T45" fmla="*/ 6 h 136"/>
              <a:gd name="T46" fmla="*/ 42 w 237"/>
              <a:gd name="T47" fmla="*/ 58 h 136"/>
              <a:gd name="T48" fmla="*/ 41 w 237"/>
              <a:gd name="T49" fmla="*/ 54 h 136"/>
              <a:gd name="T50" fmla="*/ 74 w 237"/>
              <a:gd name="T51" fmla="*/ 129 h 136"/>
              <a:gd name="T52" fmla="*/ 42 w 237"/>
              <a:gd name="T53" fmla="*/ 31 h 136"/>
              <a:gd name="T54" fmla="*/ 132 w 237"/>
              <a:gd name="T55" fmla="*/ 70 h 136"/>
              <a:gd name="T56" fmla="*/ 235 w 237"/>
              <a:gd name="T57" fmla="*/ 84 h 136"/>
              <a:gd name="T58" fmla="*/ 213 w 237"/>
              <a:gd name="T59" fmla="*/ 47 h 136"/>
              <a:gd name="T60" fmla="*/ 166 w 237"/>
              <a:gd name="T61" fmla="*/ 67 h 136"/>
              <a:gd name="T62" fmla="*/ 122 w 237"/>
              <a:gd name="T63" fmla="*/ 62 h 136"/>
              <a:gd name="T64" fmla="*/ 51 w 237"/>
              <a:gd name="T65" fmla="*/ 89 h 136"/>
              <a:gd name="T66" fmla="*/ 164 w 237"/>
              <a:gd name="T67" fmla="*/ 73 h 136"/>
              <a:gd name="T68" fmla="*/ 137 w 237"/>
              <a:gd name="T69" fmla="*/ 73 h 136"/>
              <a:gd name="T70" fmla="*/ 72 w 237"/>
              <a:gd name="T71" fmla="*/ 84 h 136"/>
              <a:gd name="T72" fmla="*/ 94 w 237"/>
              <a:gd name="T73" fmla="*/ 84 h 136"/>
              <a:gd name="T74" fmla="*/ 98 w 237"/>
              <a:gd name="T75" fmla="*/ 67 h 136"/>
              <a:gd name="T76" fmla="*/ 39 w 237"/>
              <a:gd name="T77" fmla="*/ 78 h 136"/>
              <a:gd name="T78" fmla="*/ 231 w 237"/>
              <a:gd name="T79" fmla="*/ 87 h 136"/>
              <a:gd name="T80" fmla="*/ 110 w 237"/>
              <a:gd name="T81" fmla="*/ 71 h 136"/>
              <a:gd name="T82" fmla="*/ 57 w 237"/>
              <a:gd name="T83" fmla="*/ 87 h 136"/>
              <a:gd name="T84" fmla="*/ 31 w 237"/>
              <a:gd name="T85" fmla="*/ 72 h 136"/>
              <a:gd name="T86" fmla="*/ 126 w 237"/>
              <a:gd name="T87" fmla="*/ 75 h 136"/>
              <a:gd name="T88" fmla="*/ 185 w 237"/>
              <a:gd name="T89" fmla="*/ 85 h 136"/>
              <a:gd name="T90" fmla="*/ 40 w 237"/>
              <a:gd name="T91" fmla="*/ 67 h 136"/>
              <a:gd name="T92" fmla="*/ 41 w 237"/>
              <a:gd name="T93" fmla="*/ 81 h 136"/>
              <a:gd name="T94" fmla="*/ 42 w 237"/>
              <a:gd name="T95" fmla="*/ 85 h 136"/>
              <a:gd name="T96" fmla="*/ 41 w 237"/>
              <a:gd name="T97" fmla="*/ 88 h 136"/>
              <a:gd name="T98" fmla="*/ 71 w 237"/>
              <a:gd name="T99" fmla="*/ 75 h 136"/>
              <a:gd name="T100" fmla="*/ 125 w 237"/>
              <a:gd name="T101" fmla="*/ 69 h 136"/>
              <a:gd name="T102" fmla="*/ 163 w 237"/>
              <a:gd name="T103" fmla="*/ 76 h 136"/>
              <a:gd name="T104" fmla="*/ 71 w 237"/>
              <a:gd name="T105" fmla="*/ 47 h 136"/>
              <a:gd name="T106" fmla="*/ 104 w 237"/>
              <a:gd name="T107" fmla="*/ 72 h 136"/>
              <a:gd name="T108" fmla="*/ 4 w 237"/>
              <a:gd name="T109" fmla="*/ 78 h 136"/>
              <a:gd name="T110" fmla="*/ 33 w 237"/>
              <a:gd name="T111" fmla="*/ 93 h 136"/>
              <a:gd name="T112" fmla="*/ 138 w 237"/>
              <a:gd name="T113" fmla="*/ 46 h 136"/>
              <a:gd name="T114" fmla="*/ 139 w 237"/>
              <a:gd name="T115" fmla="*/ 89 h 136"/>
              <a:gd name="T116" fmla="*/ 218 w 237"/>
              <a:gd name="T117" fmla="*/ 74 h 136"/>
              <a:gd name="T118" fmla="*/ 153 w 237"/>
              <a:gd name="T119" fmla="*/ 63 h 136"/>
              <a:gd name="T120" fmla="*/ 211 w 237"/>
              <a:gd name="T121" fmla="*/ 77 h 136"/>
              <a:gd name="T122" fmla="*/ 67 w 237"/>
              <a:gd name="T123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36">
                <a:moveTo>
                  <a:pt x="236" y="43"/>
                </a:moveTo>
                <a:cubicBezTo>
                  <a:pt x="235" y="44"/>
                  <a:pt x="235" y="44"/>
                  <a:pt x="235" y="45"/>
                </a:cubicBezTo>
                <a:cubicBezTo>
                  <a:pt x="234" y="45"/>
                  <a:pt x="234" y="45"/>
                  <a:pt x="234" y="46"/>
                </a:cubicBezTo>
                <a:cubicBezTo>
                  <a:pt x="234" y="47"/>
                  <a:pt x="234" y="47"/>
                  <a:pt x="234" y="48"/>
                </a:cubicBezTo>
                <a:cubicBezTo>
                  <a:pt x="234" y="48"/>
                  <a:pt x="234" y="49"/>
                  <a:pt x="235" y="49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2"/>
                  <a:pt x="235" y="53"/>
                </a:cubicBezTo>
                <a:cubicBezTo>
                  <a:pt x="235" y="53"/>
                  <a:pt x="235" y="53"/>
                  <a:pt x="236" y="53"/>
                </a:cubicBezTo>
                <a:cubicBezTo>
                  <a:pt x="236" y="54"/>
                  <a:pt x="236" y="55"/>
                  <a:pt x="236" y="55"/>
                </a:cubicBezTo>
                <a:cubicBezTo>
                  <a:pt x="235" y="56"/>
                  <a:pt x="235" y="57"/>
                  <a:pt x="235" y="57"/>
                </a:cubicBezTo>
                <a:cubicBezTo>
                  <a:pt x="235" y="60"/>
                  <a:pt x="235" y="63"/>
                  <a:pt x="235" y="66"/>
                </a:cubicBezTo>
                <a:cubicBezTo>
                  <a:pt x="235" y="67"/>
                  <a:pt x="236" y="69"/>
                  <a:pt x="236" y="70"/>
                </a:cubicBezTo>
                <a:cubicBezTo>
                  <a:pt x="236" y="77"/>
                  <a:pt x="237" y="84"/>
                  <a:pt x="237" y="91"/>
                </a:cubicBezTo>
                <a:cubicBezTo>
                  <a:pt x="237" y="92"/>
                  <a:pt x="237" y="92"/>
                  <a:pt x="237" y="93"/>
                </a:cubicBezTo>
                <a:cubicBezTo>
                  <a:pt x="237" y="96"/>
                  <a:pt x="236" y="98"/>
                  <a:pt x="233" y="97"/>
                </a:cubicBezTo>
                <a:cubicBezTo>
                  <a:pt x="231" y="97"/>
                  <a:pt x="230" y="97"/>
                  <a:pt x="228" y="97"/>
                </a:cubicBezTo>
                <a:cubicBezTo>
                  <a:pt x="226" y="96"/>
                  <a:pt x="223" y="96"/>
                  <a:pt x="221" y="95"/>
                </a:cubicBezTo>
                <a:cubicBezTo>
                  <a:pt x="217" y="95"/>
                  <a:pt x="214" y="95"/>
                  <a:pt x="210" y="95"/>
                </a:cubicBezTo>
                <a:cubicBezTo>
                  <a:pt x="200" y="96"/>
                  <a:pt x="189" y="97"/>
                  <a:pt x="179" y="97"/>
                </a:cubicBezTo>
                <a:cubicBezTo>
                  <a:pt x="159" y="97"/>
                  <a:pt x="138" y="97"/>
                  <a:pt x="118" y="96"/>
                </a:cubicBezTo>
                <a:cubicBezTo>
                  <a:pt x="108" y="96"/>
                  <a:pt x="99" y="96"/>
                  <a:pt x="89" y="95"/>
                </a:cubicBezTo>
                <a:cubicBezTo>
                  <a:pt x="87" y="95"/>
                  <a:pt x="86" y="95"/>
                  <a:pt x="84" y="95"/>
                </a:cubicBezTo>
                <a:cubicBezTo>
                  <a:pt x="83" y="95"/>
                  <a:pt x="83" y="95"/>
                  <a:pt x="82" y="96"/>
                </a:cubicBezTo>
                <a:cubicBezTo>
                  <a:pt x="81" y="98"/>
                  <a:pt x="81" y="100"/>
                  <a:pt x="81" y="102"/>
                </a:cubicBezTo>
                <a:cubicBezTo>
                  <a:pt x="81" y="106"/>
                  <a:pt x="80" y="110"/>
                  <a:pt x="80" y="115"/>
                </a:cubicBezTo>
                <a:cubicBezTo>
                  <a:pt x="80" y="119"/>
                  <a:pt x="80" y="123"/>
                  <a:pt x="80" y="128"/>
                </a:cubicBezTo>
                <a:cubicBezTo>
                  <a:pt x="80" y="129"/>
                  <a:pt x="80" y="131"/>
                  <a:pt x="80" y="133"/>
                </a:cubicBezTo>
                <a:cubicBezTo>
                  <a:pt x="80" y="133"/>
                  <a:pt x="80" y="134"/>
                  <a:pt x="80" y="134"/>
                </a:cubicBezTo>
                <a:cubicBezTo>
                  <a:pt x="79" y="136"/>
                  <a:pt x="78" y="136"/>
                  <a:pt x="77" y="136"/>
                </a:cubicBezTo>
                <a:cubicBezTo>
                  <a:pt x="76" y="135"/>
                  <a:pt x="76" y="135"/>
                  <a:pt x="75" y="135"/>
                </a:cubicBezTo>
                <a:cubicBezTo>
                  <a:pt x="75" y="135"/>
                  <a:pt x="74" y="135"/>
                  <a:pt x="74" y="134"/>
                </a:cubicBezTo>
                <a:cubicBezTo>
                  <a:pt x="72" y="132"/>
                  <a:pt x="69" y="131"/>
                  <a:pt x="67" y="129"/>
                </a:cubicBezTo>
                <a:cubicBezTo>
                  <a:pt x="67" y="129"/>
                  <a:pt x="66" y="129"/>
                  <a:pt x="66" y="128"/>
                </a:cubicBezTo>
                <a:cubicBezTo>
                  <a:pt x="65" y="128"/>
                  <a:pt x="65" y="128"/>
                  <a:pt x="64" y="128"/>
                </a:cubicBezTo>
                <a:cubicBezTo>
                  <a:pt x="60" y="124"/>
                  <a:pt x="56" y="122"/>
                  <a:pt x="52" y="119"/>
                </a:cubicBezTo>
                <a:cubicBezTo>
                  <a:pt x="45" y="116"/>
                  <a:pt x="39" y="111"/>
                  <a:pt x="33" y="107"/>
                </a:cubicBezTo>
                <a:cubicBezTo>
                  <a:pt x="26" y="102"/>
                  <a:pt x="18" y="96"/>
                  <a:pt x="11" y="91"/>
                </a:cubicBezTo>
                <a:cubicBezTo>
                  <a:pt x="10" y="90"/>
                  <a:pt x="8" y="89"/>
                  <a:pt x="7" y="89"/>
                </a:cubicBezTo>
                <a:cubicBezTo>
                  <a:pt x="6" y="88"/>
                  <a:pt x="5" y="87"/>
                  <a:pt x="4" y="86"/>
                </a:cubicBezTo>
                <a:cubicBezTo>
                  <a:pt x="4" y="85"/>
                  <a:pt x="4" y="84"/>
                  <a:pt x="4" y="83"/>
                </a:cubicBezTo>
                <a:cubicBezTo>
                  <a:pt x="4" y="82"/>
                  <a:pt x="3" y="82"/>
                  <a:pt x="3" y="81"/>
                </a:cubicBezTo>
                <a:cubicBezTo>
                  <a:pt x="2" y="80"/>
                  <a:pt x="2" y="79"/>
                  <a:pt x="1" y="78"/>
                </a:cubicBezTo>
                <a:cubicBezTo>
                  <a:pt x="0" y="78"/>
                  <a:pt x="1" y="77"/>
                  <a:pt x="1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5" y="72"/>
                  <a:pt x="8" y="68"/>
                  <a:pt x="11" y="65"/>
                </a:cubicBezTo>
                <a:cubicBezTo>
                  <a:pt x="13" y="62"/>
                  <a:pt x="16" y="59"/>
                  <a:pt x="18" y="56"/>
                </a:cubicBezTo>
                <a:cubicBezTo>
                  <a:pt x="23" y="50"/>
                  <a:pt x="27" y="44"/>
                  <a:pt x="31" y="38"/>
                </a:cubicBezTo>
                <a:cubicBezTo>
                  <a:pt x="38" y="30"/>
                  <a:pt x="45" y="21"/>
                  <a:pt x="52" y="13"/>
                </a:cubicBezTo>
                <a:cubicBezTo>
                  <a:pt x="54" y="11"/>
                  <a:pt x="56" y="9"/>
                  <a:pt x="58" y="8"/>
                </a:cubicBezTo>
                <a:cubicBezTo>
                  <a:pt x="59" y="8"/>
                  <a:pt x="59" y="8"/>
                  <a:pt x="59" y="7"/>
                </a:cubicBezTo>
                <a:cubicBezTo>
                  <a:pt x="61" y="6"/>
                  <a:pt x="62" y="4"/>
                  <a:pt x="64" y="3"/>
                </a:cubicBezTo>
                <a:cubicBezTo>
                  <a:pt x="66" y="1"/>
                  <a:pt x="68" y="0"/>
                  <a:pt x="70" y="1"/>
                </a:cubicBezTo>
                <a:cubicBezTo>
                  <a:pt x="71" y="1"/>
                  <a:pt x="72" y="1"/>
                  <a:pt x="73" y="1"/>
                </a:cubicBezTo>
                <a:cubicBezTo>
                  <a:pt x="75" y="2"/>
                  <a:pt x="76" y="3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10"/>
                  <a:pt x="76" y="15"/>
                  <a:pt x="77" y="20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3"/>
                  <a:pt x="77" y="24"/>
                </a:cubicBezTo>
                <a:cubicBezTo>
                  <a:pt x="78" y="27"/>
                  <a:pt x="78" y="31"/>
                  <a:pt x="78" y="35"/>
                </a:cubicBezTo>
                <a:cubicBezTo>
                  <a:pt x="78" y="37"/>
                  <a:pt x="78" y="39"/>
                  <a:pt x="78" y="41"/>
                </a:cubicBezTo>
                <a:cubicBezTo>
                  <a:pt x="78" y="41"/>
                  <a:pt x="79" y="42"/>
                  <a:pt x="79" y="42"/>
                </a:cubicBezTo>
                <a:cubicBezTo>
                  <a:pt x="83" y="42"/>
                  <a:pt x="87" y="42"/>
                  <a:pt x="91" y="43"/>
                </a:cubicBezTo>
                <a:cubicBezTo>
                  <a:pt x="105" y="43"/>
                  <a:pt x="118" y="43"/>
                  <a:pt x="132" y="44"/>
                </a:cubicBezTo>
                <a:cubicBezTo>
                  <a:pt x="139" y="44"/>
                  <a:pt x="145" y="44"/>
                  <a:pt x="152" y="44"/>
                </a:cubicBezTo>
                <a:cubicBezTo>
                  <a:pt x="161" y="45"/>
                  <a:pt x="169" y="45"/>
                  <a:pt x="178" y="45"/>
                </a:cubicBezTo>
                <a:cubicBezTo>
                  <a:pt x="183" y="45"/>
                  <a:pt x="187" y="44"/>
                  <a:pt x="192" y="44"/>
                </a:cubicBezTo>
                <a:cubicBezTo>
                  <a:pt x="199" y="43"/>
                  <a:pt x="207" y="42"/>
                  <a:pt x="214" y="42"/>
                </a:cubicBezTo>
                <a:cubicBezTo>
                  <a:pt x="217" y="42"/>
                  <a:pt x="221" y="43"/>
                  <a:pt x="225" y="43"/>
                </a:cubicBezTo>
                <a:cubicBezTo>
                  <a:pt x="226" y="43"/>
                  <a:pt x="228" y="43"/>
                  <a:pt x="229" y="43"/>
                </a:cubicBezTo>
                <a:cubicBezTo>
                  <a:pt x="230" y="43"/>
                  <a:pt x="230" y="43"/>
                  <a:pt x="231" y="43"/>
                </a:cubicBezTo>
                <a:cubicBezTo>
                  <a:pt x="231" y="42"/>
                  <a:pt x="231" y="42"/>
                  <a:pt x="232" y="42"/>
                </a:cubicBezTo>
                <a:cubicBezTo>
                  <a:pt x="233" y="42"/>
                  <a:pt x="233" y="42"/>
                  <a:pt x="234" y="42"/>
                </a:cubicBezTo>
                <a:cubicBezTo>
                  <a:pt x="235" y="42"/>
                  <a:pt x="235" y="43"/>
                  <a:pt x="236" y="43"/>
                </a:cubicBezTo>
                <a:close/>
                <a:moveTo>
                  <a:pt x="110" y="94"/>
                </a:moveTo>
                <a:cubicBezTo>
                  <a:pt x="110" y="94"/>
                  <a:pt x="110" y="94"/>
                  <a:pt x="110" y="94"/>
                </a:cubicBezTo>
                <a:cubicBezTo>
                  <a:pt x="115" y="94"/>
                  <a:pt x="119" y="94"/>
                  <a:pt x="124" y="94"/>
                </a:cubicBezTo>
                <a:cubicBezTo>
                  <a:pt x="143" y="94"/>
                  <a:pt x="161" y="94"/>
                  <a:pt x="179" y="94"/>
                </a:cubicBezTo>
                <a:cubicBezTo>
                  <a:pt x="183" y="94"/>
                  <a:pt x="187" y="94"/>
                  <a:pt x="191" y="94"/>
                </a:cubicBezTo>
                <a:cubicBezTo>
                  <a:pt x="191" y="94"/>
                  <a:pt x="191" y="94"/>
                  <a:pt x="191" y="94"/>
                </a:cubicBezTo>
                <a:cubicBezTo>
                  <a:pt x="192" y="94"/>
                  <a:pt x="192" y="94"/>
                  <a:pt x="192" y="94"/>
                </a:cubicBezTo>
                <a:cubicBezTo>
                  <a:pt x="189" y="93"/>
                  <a:pt x="187" y="93"/>
                  <a:pt x="184" y="93"/>
                </a:cubicBezTo>
                <a:cubicBezTo>
                  <a:pt x="173" y="94"/>
                  <a:pt x="163" y="93"/>
                  <a:pt x="152" y="93"/>
                </a:cubicBezTo>
                <a:cubicBezTo>
                  <a:pt x="150" y="93"/>
                  <a:pt x="148" y="93"/>
                  <a:pt x="146" y="93"/>
                </a:cubicBezTo>
                <a:cubicBezTo>
                  <a:pt x="138" y="93"/>
                  <a:pt x="130" y="93"/>
                  <a:pt x="122" y="93"/>
                </a:cubicBezTo>
                <a:cubicBezTo>
                  <a:pt x="118" y="94"/>
                  <a:pt x="114" y="94"/>
                  <a:pt x="110" y="94"/>
                </a:cubicBezTo>
                <a:close/>
                <a:moveTo>
                  <a:pt x="65" y="83"/>
                </a:moveTo>
                <a:cubicBezTo>
                  <a:pt x="65" y="83"/>
                  <a:pt x="65" y="83"/>
                  <a:pt x="65" y="83"/>
                </a:cubicBezTo>
                <a:cubicBezTo>
                  <a:pt x="66" y="81"/>
                  <a:pt x="66" y="80"/>
                  <a:pt x="67" y="78"/>
                </a:cubicBezTo>
                <a:cubicBezTo>
                  <a:pt x="67" y="76"/>
                  <a:pt x="68" y="73"/>
                  <a:pt x="68" y="70"/>
                </a:cubicBezTo>
                <a:cubicBezTo>
                  <a:pt x="68" y="70"/>
                  <a:pt x="68" y="70"/>
                  <a:pt x="68" y="69"/>
                </a:cubicBezTo>
                <a:cubicBezTo>
                  <a:pt x="66" y="69"/>
                  <a:pt x="66" y="67"/>
                  <a:pt x="65" y="66"/>
                </a:cubicBezTo>
                <a:cubicBezTo>
                  <a:pt x="64" y="67"/>
                  <a:pt x="63" y="69"/>
                  <a:pt x="62" y="70"/>
                </a:cubicBezTo>
                <a:cubicBezTo>
                  <a:pt x="61" y="72"/>
                  <a:pt x="61" y="72"/>
                  <a:pt x="61" y="74"/>
                </a:cubicBezTo>
                <a:cubicBezTo>
                  <a:pt x="61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3" y="74"/>
                  <a:pt x="63" y="74"/>
                  <a:pt x="64" y="74"/>
                </a:cubicBezTo>
                <a:cubicBezTo>
                  <a:pt x="64" y="75"/>
                  <a:pt x="64" y="75"/>
                  <a:pt x="64" y="76"/>
                </a:cubicBezTo>
                <a:cubicBezTo>
                  <a:pt x="64" y="77"/>
                  <a:pt x="64" y="77"/>
                  <a:pt x="63" y="78"/>
                </a:cubicBezTo>
                <a:cubicBezTo>
                  <a:pt x="63" y="78"/>
                  <a:pt x="63" y="79"/>
                  <a:pt x="63" y="79"/>
                </a:cubicBezTo>
                <a:cubicBezTo>
                  <a:pt x="64" y="80"/>
                  <a:pt x="64" y="81"/>
                  <a:pt x="65" y="83"/>
                </a:cubicBezTo>
                <a:close/>
                <a:moveTo>
                  <a:pt x="156" y="85"/>
                </a:moveTo>
                <a:cubicBezTo>
                  <a:pt x="158" y="85"/>
                  <a:pt x="175" y="85"/>
                  <a:pt x="176" y="85"/>
                </a:cubicBezTo>
                <a:cubicBezTo>
                  <a:pt x="176" y="84"/>
                  <a:pt x="176" y="83"/>
                  <a:pt x="176" y="82"/>
                </a:cubicBezTo>
                <a:cubicBezTo>
                  <a:pt x="176" y="82"/>
                  <a:pt x="175" y="82"/>
                  <a:pt x="174" y="82"/>
                </a:cubicBezTo>
                <a:cubicBezTo>
                  <a:pt x="173" y="81"/>
                  <a:pt x="171" y="81"/>
                  <a:pt x="169" y="81"/>
                </a:cubicBezTo>
                <a:cubicBezTo>
                  <a:pt x="168" y="81"/>
                  <a:pt x="167" y="81"/>
                  <a:pt x="167" y="82"/>
                </a:cubicBezTo>
                <a:cubicBezTo>
                  <a:pt x="166" y="83"/>
                  <a:pt x="165" y="83"/>
                  <a:pt x="165" y="83"/>
                </a:cubicBezTo>
                <a:cubicBezTo>
                  <a:pt x="164" y="84"/>
                  <a:pt x="163" y="83"/>
                  <a:pt x="162" y="82"/>
                </a:cubicBezTo>
                <a:cubicBezTo>
                  <a:pt x="162" y="82"/>
                  <a:pt x="162" y="82"/>
                  <a:pt x="162" y="81"/>
                </a:cubicBezTo>
                <a:cubicBezTo>
                  <a:pt x="160" y="82"/>
                  <a:pt x="158" y="82"/>
                  <a:pt x="157" y="82"/>
                </a:cubicBezTo>
                <a:cubicBezTo>
                  <a:pt x="156" y="83"/>
                  <a:pt x="156" y="84"/>
                  <a:pt x="156" y="85"/>
                </a:cubicBezTo>
                <a:close/>
                <a:moveTo>
                  <a:pt x="50" y="28"/>
                </a:moveTo>
                <a:cubicBezTo>
                  <a:pt x="48" y="28"/>
                  <a:pt x="47" y="29"/>
                  <a:pt x="46" y="30"/>
                </a:cubicBezTo>
                <a:cubicBezTo>
                  <a:pt x="42" y="36"/>
                  <a:pt x="37" y="42"/>
                  <a:pt x="32" y="48"/>
                </a:cubicBezTo>
                <a:cubicBezTo>
                  <a:pt x="32" y="48"/>
                  <a:pt x="32" y="48"/>
                  <a:pt x="31" y="49"/>
                </a:cubicBezTo>
                <a:cubicBezTo>
                  <a:pt x="32" y="49"/>
                  <a:pt x="32" y="48"/>
                  <a:pt x="33" y="48"/>
                </a:cubicBezTo>
                <a:cubicBezTo>
                  <a:pt x="37" y="43"/>
                  <a:pt x="42" y="39"/>
                  <a:pt x="47" y="34"/>
                </a:cubicBezTo>
                <a:cubicBezTo>
                  <a:pt x="47" y="34"/>
                  <a:pt x="48" y="33"/>
                  <a:pt x="48" y="33"/>
                </a:cubicBezTo>
                <a:cubicBezTo>
                  <a:pt x="48" y="31"/>
                  <a:pt x="49" y="30"/>
                  <a:pt x="50" y="28"/>
                </a:cubicBezTo>
                <a:close/>
                <a:moveTo>
                  <a:pt x="109" y="90"/>
                </a:moveTo>
                <a:cubicBezTo>
                  <a:pt x="109" y="90"/>
                  <a:pt x="109" y="90"/>
                  <a:pt x="109" y="90"/>
                </a:cubicBezTo>
                <a:cubicBezTo>
                  <a:pt x="105" y="89"/>
                  <a:pt x="101" y="89"/>
                  <a:pt x="97" y="88"/>
                </a:cubicBezTo>
                <a:cubicBezTo>
                  <a:pt x="96" y="88"/>
                  <a:pt x="95" y="88"/>
                  <a:pt x="94" y="88"/>
                </a:cubicBezTo>
                <a:cubicBezTo>
                  <a:pt x="93" y="87"/>
                  <a:pt x="92" y="87"/>
                  <a:pt x="91" y="87"/>
                </a:cubicBezTo>
                <a:cubicBezTo>
                  <a:pt x="90" y="87"/>
                  <a:pt x="89" y="87"/>
                  <a:pt x="89" y="88"/>
                </a:cubicBezTo>
                <a:cubicBezTo>
                  <a:pt x="88" y="88"/>
                  <a:pt x="87" y="88"/>
                  <a:pt x="87" y="87"/>
                </a:cubicBezTo>
                <a:cubicBezTo>
                  <a:pt x="87" y="87"/>
                  <a:pt x="86" y="87"/>
                  <a:pt x="86" y="87"/>
                </a:cubicBezTo>
                <a:cubicBezTo>
                  <a:pt x="85" y="87"/>
                  <a:pt x="83" y="87"/>
                  <a:pt x="82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9"/>
                  <a:pt x="81" y="89"/>
                  <a:pt x="81" y="90"/>
                </a:cubicBezTo>
                <a:cubicBezTo>
                  <a:pt x="90" y="90"/>
                  <a:pt x="99" y="90"/>
                  <a:pt x="109" y="90"/>
                </a:cubicBezTo>
                <a:close/>
                <a:moveTo>
                  <a:pt x="206" y="59"/>
                </a:moveTo>
                <a:cubicBezTo>
                  <a:pt x="206" y="59"/>
                  <a:pt x="206" y="59"/>
                  <a:pt x="206" y="59"/>
                </a:cubicBezTo>
                <a:cubicBezTo>
                  <a:pt x="203" y="63"/>
                  <a:pt x="201" y="67"/>
                  <a:pt x="198" y="71"/>
                </a:cubicBezTo>
                <a:cubicBezTo>
                  <a:pt x="198" y="71"/>
                  <a:pt x="198" y="71"/>
                  <a:pt x="198" y="72"/>
                </a:cubicBezTo>
                <a:cubicBezTo>
                  <a:pt x="199" y="73"/>
                  <a:pt x="200" y="73"/>
                  <a:pt x="201" y="72"/>
                </a:cubicBezTo>
                <a:cubicBezTo>
                  <a:pt x="203" y="70"/>
                  <a:pt x="204" y="68"/>
                  <a:pt x="205" y="67"/>
                </a:cubicBezTo>
                <a:cubicBezTo>
                  <a:pt x="206" y="66"/>
                  <a:pt x="206" y="66"/>
                  <a:pt x="206" y="65"/>
                </a:cubicBezTo>
                <a:cubicBezTo>
                  <a:pt x="206" y="63"/>
                  <a:pt x="206" y="61"/>
                  <a:pt x="206" y="59"/>
                </a:cubicBezTo>
                <a:close/>
                <a:moveTo>
                  <a:pt x="71" y="95"/>
                </a:moveTo>
                <a:cubicBezTo>
                  <a:pt x="71" y="95"/>
                  <a:pt x="71" y="96"/>
                  <a:pt x="71" y="96"/>
                </a:cubicBezTo>
                <a:cubicBezTo>
                  <a:pt x="71" y="98"/>
                  <a:pt x="71" y="101"/>
                  <a:pt x="72" y="104"/>
                </a:cubicBezTo>
                <a:cubicBezTo>
                  <a:pt x="72" y="109"/>
                  <a:pt x="72" y="114"/>
                  <a:pt x="72" y="118"/>
                </a:cubicBezTo>
                <a:cubicBezTo>
                  <a:pt x="72" y="119"/>
                  <a:pt x="71" y="120"/>
                  <a:pt x="71" y="121"/>
                </a:cubicBezTo>
                <a:cubicBezTo>
                  <a:pt x="72" y="121"/>
                  <a:pt x="73" y="121"/>
                  <a:pt x="74" y="122"/>
                </a:cubicBezTo>
                <a:cubicBezTo>
                  <a:pt x="74" y="113"/>
                  <a:pt x="73" y="104"/>
                  <a:pt x="71" y="95"/>
                </a:cubicBezTo>
                <a:close/>
                <a:moveTo>
                  <a:pt x="35" y="58"/>
                </a:moveTo>
                <a:cubicBezTo>
                  <a:pt x="33" y="60"/>
                  <a:pt x="22" y="75"/>
                  <a:pt x="21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5" y="72"/>
                  <a:pt x="28" y="69"/>
                  <a:pt x="32" y="65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3"/>
                  <a:pt x="32" y="63"/>
                  <a:pt x="33" y="63"/>
                </a:cubicBezTo>
                <a:cubicBezTo>
                  <a:pt x="35" y="62"/>
                  <a:pt x="35" y="62"/>
                  <a:pt x="35" y="61"/>
                </a:cubicBezTo>
                <a:cubicBezTo>
                  <a:pt x="35" y="60"/>
                  <a:pt x="35" y="59"/>
                  <a:pt x="35" y="58"/>
                </a:cubicBezTo>
                <a:close/>
                <a:moveTo>
                  <a:pt x="33" y="51"/>
                </a:moveTo>
                <a:cubicBezTo>
                  <a:pt x="30" y="53"/>
                  <a:pt x="28" y="55"/>
                  <a:pt x="26" y="58"/>
                </a:cubicBezTo>
                <a:cubicBezTo>
                  <a:pt x="26" y="58"/>
                  <a:pt x="25" y="59"/>
                  <a:pt x="25" y="60"/>
                </a:cubicBezTo>
                <a:cubicBezTo>
                  <a:pt x="25" y="61"/>
                  <a:pt x="24" y="63"/>
                  <a:pt x="23" y="64"/>
                </a:cubicBezTo>
                <a:cubicBezTo>
                  <a:pt x="23" y="64"/>
                  <a:pt x="23" y="64"/>
                  <a:pt x="23" y="65"/>
                </a:cubicBezTo>
                <a:cubicBezTo>
                  <a:pt x="24" y="64"/>
                  <a:pt x="24" y="64"/>
                  <a:pt x="24" y="64"/>
                </a:cubicBezTo>
                <a:cubicBezTo>
                  <a:pt x="27" y="61"/>
                  <a:pt x="30" y="58"/>
                  <a:pt x="33" y="54"/>
                </a:cubicBezTo>
                <a:cubicBezTo>
                  <a:pt x="34" y="53"/>
                  <a:pt x="34" y="53"/>
                  <a:pt x="33" y="52"/>
                </a:cubicBezTo>
                <a:cubicBezTo>
                  <a:pt x="33" y="52"/>
                  <a:pt x="33" y="52"/>
                  <a:pt x="33" y="51"/>
                </a:cubicBezTo>
                <a:close/>
                <a:moveTo>
                  <a:pt x="85" y="55"/>
                </a:moveTo>
                <a:cubicBezTo>
                  <a:pt x="83" y="54"/>
                  <a:pt x="82" y="54"/>
                  <a:pt x="82" y="54"/>
                </a:cubicBezTo>
                <a:cubicBezTo>
                  <a:pt x="82" y="54"/>
                  <a:pt x="82" y="54"/>
                  <a:pt x="81" y="54"/>
                </a:cubicBezTo>
                <a:cubicBezTo>
                  <a:pt x="81" y="54"/>
                  <a:pt x="80" y="54"/>
                  <a:pt x="79" y="54"/>
                </a:cubicBezTo>
                <a:cubicBezTo>
                  <a:pt x="79" y="55"/>
                  <a:pt x="79" y="57"/>
                  <a:pt x="78" y="58"/>
                </a:cubicBezTo>
                <a:cubicBezTo>
                  <a:pt x="78" y="59"/>
                  <a:pt x="78" y="59"/>
                  <a:pt x="78" y="60"/>
                </a:cubicBezTo>
                <a:cubicBezTo>
                  <a:pt x="77" y="60"/>
                  <a:pt x="77" y="61"/>
                  <a:pt x="78" y="61"/>
                </a:cubicBezTo>
                <a:cubicBezTo>
                  <a:pt x="79" y="61"/>
                  <a:pt x="80" y="61"/>
                  <a:pt x="80" y="61"/>
                </a:cubicBezTo>
                <a:cubicBezTo>
                  <a:pt x="82" y="59"/>
                  <a:pt x="83" y="57"/>
                  <a:pt x="85" y="55"/>
                </a:cubicBezTo>
                <a:close/>
                <a:moveTo>
                  <a:pt x="62" y="109"/>
                </a:moveTo>
                <a:cubicBezTo>
                  <a:pt x="62" y="109"/>
                  <a:pt x="62" y="108"/>
                  <a:pt x="62" y="108"/>
                </a:cubicBezTo>
                <a:cubicBezTo>
                  <a:pt x="62" y="104"/>
                  <a:pt x="62" y="100"/>
                  <a:pt x="62" y="96"/>
                </a:cubicBezTo>
                <a:cubicBezTo>
                  <a:pt x="62" y="95"/>
                  <a:pt x="61" y="94"/>
                  <a:pt x="60" y="94"/>
                </a:cubicBezTo>
                <a:cubicBezTo>
                  <a:pt x="60" y="97"/>
                  <a:pt x="59" y="100"/>
                  <a:pt x="58" y="102"/>
                </a:cubicBezTo>
                <a:cubicBezTo>
                  <a:pt x="58" y="103"/>
                  <a:pt x="59" y="103"/>
                  <a:pt x="59" y="104"/>
                </a:cubicBezTo>
                <a:cubicBezTo>
                  <a:pt x="59" y="105"/>
                  <a:pt x="60" y="106"/>
                  <a:pt x="61" y="107"/>
                </a:cubicBezTo>
                <a:cubicBezTo>
                  <a:pt x="61" y="107"/>
                  <a:pt x="61" y="108"/>
                  <a:pt x="62" y="109"/>
                </a:cubicBezTo>
                <a:close/>
                <a:moveTo>
                  <a:pt x="52" y="41"/>
                </a:moveTo>
                <a:cubicBezTo>
                  <a:pt x="53" y="41"/>
                  <a:pt x="53" y="41"/>
                  <a:pt x="53" y="41"/>
                </a:cubicBezTo>
                <a:cubicBezTo>
                  <a:pt x="55" y="38"/>
                  <a:pt x="57" y="35"/>
                  <a:pt x="60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1"/>
                  <a:pt x="60" y="30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8" y="30"/>
                  <a:pt x="57" y="32"/>
                  <a:pt x="55" y="33"/>
                </a:cubicBezTo>
                <a:cubicBezTo>
                  <a:pt x="54" y="35"/>
                  <a:pt x="53" y="36"/>
                  <a:pt x="53" y="39"/>
                </a:cubicBezTo>
                <a:cubicBezTo>
                  <a:pt x="53" y="39"/>
                  <a:pt x="52" y="40"/>
                  <a:pt x="52" y="41"/>
                </a:cubicBezTo>
                <a:close/>
                <a:moveTo>
                  <a:pt x="7" y="85"/>
                </a:moveTo>
                <a:cubicBezTo>
                  <a:pt x="7" y="85"/>
                  <a:pt x="8" y="86"/>
                  <a:pt x="8" y="86"/>
                </a:cubicBezTo>
                <a:cubicBezTo>
                  <a:pt x="10" y="87"/>
                  <a:pt x="11" y="88"/>
                  <a:pt x="12" y="89"/>
                </a:cubicBezTo>
                <a:cubicBezTo>
                  <a:pt x="20" y="95"/>
                  <a:pt x="28" y="100"/>
                  <a:pt x="36" y="106"/>
                </a:cubicBezTo>
                <a:cubicBezTo>
                  <a:pt x="40" y="108"/>
                  <a:pt x="44" y="111"/>
                  <a:pt x="48" y="114"/>
                </a:cubicBezTo>
                <a:cubicBezTo>
                  <a:pt x="48" y="114"/>
                  <a:pt x="48" y="114"/>
                  <a:pt x="49" y="114"/>
                </a:cubicBezTo>
                <a:cubicBezTo>
                  <a:pt x="47" y="113"/>
                  <a:pt x="45" y="111"/>
                  <a:pt x="42" y="109"/>
                </a:cubicBezTo>
                <a:cubicBezTo>
                  <a:pt x="36" y="105"/>
                  <a:pt x="30" y="101"/>
                  <a:pt x="24" y="97"/>
                </a:cubicBezTo>
                <a:cubicBezTo>
                  <a:pt x="18" y="93"/>
                  <a:pt x="13" y="88"/>
                  <a:pt x="7" y="85"/>
                </a:cubicBezTo>
                <a:close/>
                <a:moveTo>
                  <a:pt x="144" y="69"/>
                </a:moveTo>
                <a:cubicBezTo>
                  <a:pt x="143" y="69"/>
                  <a:pt x="142" y="68"/>
                  <a:pt x="142" y="69"/>
                </a:cubicBezTo>
                <a:cubicBezTo>
                  <a:pt x="141" y="71"/>
                  <a:pt x="140" y="73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39" y="76"/>
                  <a:pt x="140" y="77"/>
                  <a:pt x="140" y="78"/>
                </a:cubicBezTo>
                <a:cubicBezTo>
                  <a:pt x="142" y="77"/>
                  <a:pt x="143" y="75"/>
                  <a:pt x="144" y="74"/>
                </a:cubicBezTo>
                <a:cubicBezTo>
                  <a:pt x="144" y="74"/>
                  <a:pt x="144" y="73"/>
                  <a:pt x="144" y="73"/>
                </a:cubicBezTo>
                <a:cubicBezTo>
                  <a:pt x="144" y="72"/>
                  <a:pt x="144" y="70"/>
                  <a:pt x="144" y="69"/>
                </a:cubicBezTo>
                <a:close/>
                <a:moveTo>
                  <a:pt x="86" y="76"/>
                </a:moveTo>
                <a:cubicBezTo>
                  <a:pt x="86" y="75"/>
                  <a:pt x="86" y="75"/>
                  <a:pt x="86" y="75"/>
                </a:cubicBezTo>
                <a:cubicBezTo>
                  <a:pt x="88" y="73"/>
                  <a:pt x="89" y="71"/>
                  <a:pt x="90" y="69"/>
                </a:cubicBezTo>
                <a:cubicBezTo>
                  <a:pt x="91" y="69"/>
                  <a:pt x="91" y="68"/>
                  <a:pt x="90" y="67"/>
                </a:cubicBezTo>
                <a:cubicBezTo>
                  <a:pt x="89" y="67"/>
                  <a:pt x="88" y="67"/>
                  <a:pt x="87" y="66"/>
                </a:cubicBezTo>
                <a:cubicBezTo>
                  <a:pt x="87" y="68"/>
                  <a:pt x="86" y="69"/>
                  <a:pt x="85" y="71"/>
                </a:cubicBezTo>
                <a:cubicBezTo>
                  <a:pt x="84" y="73"/>
                  <a:pt x="84" y="73"/>
                  <a:pt x="85" y="75"/>
                </a:cubicBezTo>
                <a:cubicBezTo>
                  <a:pt x="85" y="75"/>
                  <a:pt x="86" y="75"/>
                  <a:pt x="86" y="76"/>
                </a:cubicBezTo>
                <a:close/>
                <a:moveTo>
                  <a:pt x="178" y="78"/>
                </a:moveTo>
                <a:cubicBezTo>
                  <a:pt x="178" y="78"/>
                  <a:pt x="179" y="77"/>
                  <a:pt x="179" y="76"/>
                </a:cubicBezTo>
                <a:cubicBezTo>
                  <a:pt x="179" y="75"/>
                  <a:pt x="178" y="74"/>
                  <a:pt x="178" y="74"/>
                </a:cubicBezTo>
                <a:cubicBezTo>
                  <a:pt x="177" y="74"/>
                  <a:pt x="176" y="74"/>
                  <a:pt x="175" y="74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6"/>
                  <a:pt x="172" y="77"/>
                  <a:pt x="171" y="78"/>
                </a:cubicBezTo>
                <a:cubicBezTo>
                  <a:pt x="171" y="78"/>
                  <a:pt x="171" y="78"/>
                  <a:pt x="171" y="78"/>
                </a:cubicBezTo>
                <a:cubicBezTo>
                  <a:pt x="173" y="78"/>
                  <a:pt x="175" y="78"/>
                  <a:pt x="178" y="78"/>
                </a:cubicBezTo>
                <a:close/>
                <a:moveTo>
                  <a:pt x="149" y="57"/>
                </a:moveTo>
                <a:cubicBezTo>
                  <a:pt x="151" y="58"/>
                  <a:pt x="154" y="58"/>
                  <a:pt x="157" y="58"/>
                </a:cubicBezTo>
                <a:cubicBezTo>
                  <a:pt x="157" y="58"/>
                  <a:pt x="158" y="58"/>
                  <a:pt x="158" y="58"/>
                </a:cubicBezTo>
                <a:cubicBezTo>
                  <a:pt x="159" y="57"/>
                  <a:pt x="159" y="56"/>
                  <a:pt x="160" y="55"/>
                </a:cubicBezTo>
                <a:cubicBezTo>
                  <a:pt x="160" y="55"/>
                  <a:pt x="160" y="55"/>
                  <a:pt x="160" y="55"/>
                </a:cubicBezTo>
                <a:cubicBezTo>
                  <a:pt x="159" y="55"/>
                  <a:pt x="158" y="55"/>
                  <a:pt x="158" y="55"/>
                </a:cubicBezTo>
                <a:cubicBezTo>
                  <a:pt x="155" y="55"/>
                  <a:pt x="153" y="55"/>
                  <a:pt x="150" y="56"/>
                </a:cubicBezTo>
                <a:cubicBezTo>
                  <a:pt x="150" y="56"/>
                  <a:pt x="149" y="56"/>
                  <a:pt x="149" y="56"/>
                </a:cubicBezTo>
                <a:cubicBezTo>
                  <a:pt x="149" y="57"/>
                  <a:pt x="149" y="57"/>
                  <a:pt x="149" y="57"/>
                </a:cubicBezTo>
                <a:close/>
                <a:moveTo>
                  <a:pt x="188" y="85"/>
                </a:moveTo>
                <a:cubicBezTo>
                  <a:pt x="193" y="85"/>
                  <a:pt x="197" y="85"/>
                  <a:pt x="201" y="86"/>
                </a:cubicBezTo>
                <a:cubicBezTo>
                  <a:pt x="201" y="85"/>
                  <a:pt x="201" y="84"/>
                  <a:pt x="201" y="83"/>
                </a:cubicBezTo>
                <a:cubicBezTo>
                  <a:pt x="200" y="83"/>
                  <a:pt x="198" y="83"/>
                  <a:pt x="197" y="83"/>
                </a:cubicBezTo>
                <a:cubicBezTo>
                  <a:pt x="195" y="83"/>
                  <a:pt x="194" y="83"/>
                  <a:pt x="193" y="84"/>
                </a:cubicBezTo>
                <a:cubicBezTo>
                  <a:pt x="193" y="84"/>
                  <a:pt x="192" y="84"/>
                  <a:pt x="191" y="83"/>
                </a:cubicBezTo>
                <a:cubicBezTo>
                  <a:pt x="191" y="83"/>
                  <a:pt x="190" y="83"/>
                  <a:pt x="189" y="83"/>
                </a:cubicBezTo>
                <a:cubicBezTo>
                  <a:pt x="189" y="83"/>
                  <a:pt x="189" y="84"/>
                  <a:pt x="188" y="85"/>
                </a:cubicBezTo>
                <a:close/>
                <a:moveTo>
                  <a:pt x="194" y="68"/>
                </a:moveTo>
                <a:cubicBezTo>
                  <a:pt x="193" y="67"/>
                  <a:pt x="192" y="65"/>
                  <a:pt x="191" y="64"/>
                </a:cubicBezTo>
                <a:cubicBezTo>
                  <a:pt x="191" y="63"/>
                  <a:pt x="190" y="63"/>
                  <a:pt x="189" y="63"/>
                </a:cubicBezTo>
                <a:cubicBezTo>
                  <a:pt x="189" y="63"/>
                  <a:pt x="188" y="64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ubicBezTo>
                  <a:pt x="188" y="66"/>
                  <a:pt x="188" y="67"/>
                  <a:pt x="188" y="67"/>
                </a:cubicBezTo>
                <a:cubicBezTo>
                  <a:pt x="189" y="68"/>
                  <a:pt x="190" y="68"/>
                  <a:pt x="190" y="69"/>
                </a:cubicBezTo>
                <a:cubicBezTo>
                  <a:pt x="191" y="70"/>
                  <a:pt x="191" y="71"/>
                  <a:pt x="191" y="71"/>
                </a:cubicBezTo>
                <a:cubicBezTo>
                  <a:pt x="192" y="70"/>
                  <a:pt x="193" y="69"/>
                  <a:pt x="194" y="68"/>
                </a:cubicBezTo>
                <a:close/>
                <a:moveTo>
                  <a:pt x="207" y="86"/>
                </a:moveTo>
                <a:cubicBezTo>
                  <a:pt x="207" y="86"/>
                  <a:pt x="208" y="86"/>
                  <a:pt x="209" y="86"/>
                </a:cubicBezTo>
                <a:cubicBezTo>
                  <a:pt x="210" y="86"/>
                  <a:pt x="211" y="86"/>
                  <a:pt x="211" y="85"/>
                </a:cubicBezTo>
                <a:cubicBezTo>
                  <a:pt x="212" y="84"/>
                  <a:pt x="212" y="82"/>
                  <a:pt x="212" y="81"/>
                </a:cubicBezTo>
                <a:cubicBezTo>
                  <a:pt x="212" y="81"/>
                  <a:pt x="212" y="80"/>
                  <a:pt x="212" y="80"/>
                </a:cubicBezTo>
                <a:cubicBezTo>
                  <a:pt x="211" y="80"/>
                  <a:pt x="210" y="80"/>
                  <a:pt x="209" y="80"/>
                </a:cubicBezTo>
                <a:cubicBezTo>
                  <a:pt x="209" y="80"/>
                  <a:pt x="209" y="81"/>
                  <a:pt x="208" y="81"/>
                </a:cubicBezTo>
                <a:cubicBezTo>
                  <a:pt x="208" y="82"/>
                  <a:pt x="207" y="82"/>
                  <a:pt x="207" y="83"/>
                </a:cubicBezTo>
                <a:cubicBezTo>
                  <a:pt x="207" y="84"/>
                  <a:pt x="207" y="85"/>
                  <a:pt x="207" y="86"/>
                </a:cubicBezTo>
                <a:close/>
                <a:moveTo>
                  <a:pt x="195" y="66"/>
                </a:moveTo>
                <a:cubicBezTo>
                  <a:pt x="198" y="63"/>
                  <a:pt x="200" y="60"/>
                  <a:pt x="203" y="57"/>
                </a:cubicBezTo>
                <a:cubicBezTo>
                  <a:pt x="201" y="57"/>
                  <a:pt x="199" y="57"/>
                  <a:pt x="197" y="57"/>
                </a:cubicBezTo>
                <a:cubicBezTo>
                  <a:pt x="197" y="58"/>
                  <a:pt x="197" y="59"/>
                  <a:pt x="197" y="59"/>
                </a:cubicBezTo>
                <a:cubicBezTo>
                  <a:pt x="197" y="59"/>
                  <a:pt x="197" y="60"/>
                  <a:pt x="197" y="60"/>
                </a:cubicBezTo>
                <a:cubicBezTo>
                  <a:pt x="198" y="60"/>
                  <a:pt x="198" y="61"/>
                  <a:pt x="198" y="62"/>
                </a:cubicBezTo>
                <a:cubicBezTo>
                  <a:pt x="198" y="63"/>
                  <a:pt x="197" y="63"/>
                  <a:pt x="196" y="63"/>
                </a:cubicBezTo>
                <a:cubicBezTo>
                  <a:pt x="195" y="63"/>
                  <a:pt x="195" y="63"/>
                  <a:pt x="195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5" y="65"/>
                  <a:pt x="195" y="66"/>
                </a:cubicBezTo>
                <a:close/>
                <a:moveTo>
                  <a:pt x="95" y="62"/>
                </a:moveTo>
                <a:cubicBezTo>
                  <a:pt x="97" y="60"/>
                  <a:pt x="98" y="58"/>
                  <a:pt x="100" y="56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98" y="55"/>
                  <a:pt x="96" y="55"/>
                  <a:pt x="94" y="55"/>
                </a:cubicBezTo>
                <a:cubicBezTo>
                  <a:pt x="93" y="55"/>
                  <a:pt x="93" y="56"/>
                  <a:pt x="93" y="56"/>
                </a:cubicBezTo>
                <a:cubicBezTo>
                  <a:pt x="94" y="58"/>
                  <a:pt x="94" y="60"/>
                  <a:pt x="95" y="62"/>
                </a:cubicBezTo>
                <a:close/>
                <a:moveTo>
                  <a:pt x="120" y="82"/>
                </a:moveTo>
                <a:cubicBezTo>
                  <a:pt x="118" y="81"/>
                  <a:pt x="115" y="81"/>
                  <a:pt x="113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2" y="82"/>
                  <a:pt x="111" y="83"/>
                  <a:pt x="110" y="84"/>
                </a:cubicBezTo>
                <a:cubicBezTo>
                  <a:pt x="112" y="85"/>
                  <a:pt x="118" y="85"/>
                  <a:pt x="119" y="84"/>
                </a:cubicBezTo>
                <a:cubicBezTo>
                  <a:pt x="119" y="83"/>
                  <a:pt x="119" y="83"/>
                  <a:pt x="120" y="82"/>
                </a:cubicBezTo>
                <a:close/>
                <a:moveTo>
                  <a:pt x="134" y="73"/>
                </a:moveTo>
                <a:cubicBezTo>
                  <a:pt x="131" y="75"/>
                  <a:pt x="129" y="78"/>
                  <a:pt x="128" y="79"/>
                </a:cubicBezTo>
                <a:cubicBezTo>
                  <a:pt x="130" y="79"/>
                  <a:pt x="132" y="79"/>
                  <a:pt x="134" y="79"/>
                </a:cubicBezTo>
                <a:cubicBezTo>
                  <a:pt x="134" y="78"/>
                  <a:pt x="135" y="77"/>
                  <a:pt x="136" y="76"/>
                </a:cubicBezTo>
                <a:cubicBezTo>
                  <a:pt x="135" y="75"/>
                  <a:pt x="134" y="74"/>
                  <a:pt x="134" y="73"/>
                </a:cubicBezTo>
                <a:close/>
                <a:moveTo>
                  <a:pt x="13" y="77"/>
                </a:moveTo>
                <a:cubicBezTo>
                  <a:pt x="14" y="78"/>
                  <a:pt x="15" y="79"/>
                  <a:pt x="16" y="80"/>
                </a:cubicBezTo>
                <a:cubicBezTo>
                  <a:pt x="19" y="76"/>
                  <a:pt x="22" y="72"/>
                  <a:pt x="24" y="68"/>
                </a:cubicBezTo>
                <a:cubicBezTo>
                  <a:pt x="24" y="68"/>
                  <a:pt x="24" y="68"/>
                  <a:pt x="23" y="68"/>
                </a:cubicBezTo>
                <a:cubicBezTo>
                  <a:pt x="22" y="70"/>
                  <a:pt x="20" y="72"/>
                  <a:pt x="18" y="73"/>
                </a:cubicBezTo>
                <a:cubicBezTo>
                  <a:pt x="17" y="75"/>
                  <a:pt x="15" y="76"/>
                  <a:pt x="13" y="77"/>
                </a:cubicBezTo>
                <a:close/>
                <a:moveTo>
                  <a:pt x="43" y="52"/>
                </a:moveTo>
                <a:cubicBezTo>
                  <a:pt x="45" y="50"/>
                  <a:pt x="46" y="49"/>
                  <a:pt x="47" y="47"/>
                </a:cubicBezTo>
                <a:cubicBezTo>
                  <a:pt x="48" y="47"/>
                  <a:pt x="48" y="47"/>
                  <a:pt x="48" y="46"/>
                </a:cubicBezTo>
                <a:cubicBezTo>
                  <a:pt x="48" y="46"/>
                  <a:pt x="47" y="45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5" y="45"/>
                  <a:pt x="44" y="46"/>
                  <a:pt x="42" y="48"/>
                </a:cubicBezTo>
                <a:cubicBezTo>
                  <a:pt x="42" y="49"/>
                  <a:pt x="43" y="51"/>
                  <a:pt x="43" y="52"/>
                </a:cubicBezTo>
                <a:close/>
                <a:moveTo>
                  <a:pt x="121" y="78"/>
                </a:moveTo>
                <a:cubicBezTo>
                  <a:pt x="122" y="76"/>
                  <a:pt x="123" y="74"/>
                  <a:pt x="125" y="71"/>
                </a:cubicBezTo>
                <a:cubicBezTo>
                  <a:pt x="123" y="71"/>
                  <a:pt x="122" y="71"/>
                  <a:pt x="120" y="72"/>
                </a:cubicBezTo>
                <a:cubicBezTo>
                  <a:pt x="120" y="72"/>
                  <a:pt x="120" y="72"/>
                  <a:pt x="119" y="72"/>
                </a:cubicBezTo>
                <a:cubicBezTo>
                  <a:pt x="119" y="73"/>
                  <a:pt x="119" y="73"/>
                  <a:pt x="118" y="74"/>
                </a:cubicBezTo>
                <a:cubicBezTo>
                  <a:pt x="119" y="75"/>
                  <a:pt x="120" y="77"/>
                  <a:pt x="121" y="78"/>
                </a:cubicBezTo>
                <a:close/>
                <a:moveTo>
                  <a:pt x="33" y="75"/>
                </a:moveTo>
                <a:cubicBezTo>
                  <a:pt x="30" y="78"/>
                  <a:pt x="28" y="80"/>
                  <a:pt x="26" y="83"/>
                </a:cubicBezTo>
                <a:cubicBezTo>
                  <a:pt x="27" y="83"/>
                  <a:pt x="28" y="84"/>
                  <a:pt x="29" y="84"/>
                </a:cubicBezTo>
                <a:cubicBezTo>
                  <a:pt x="30" y="82"/>
                  <a:pt x="32" y="80"/>
                  <a:pt x="33" y="78"/>
                </a:cubicBezTo>
                <a:cubicBezTo>
                  <a:pt x="33" y="77"/>
                  <a:pt x="34" y="77"/>
                  <a:pt x="33" y="77"/>
                </a:cubicBezTo>
                <a:cubicBezTo>
                  <a:pt x="33" y="76"/>
                  <a:pt x="33" y="76"/>
                  <a:pt x="33" y="75"/>
                </a:cubicBezTo>
                <a:close/>
                <a:moveTo>
                  <a:pt x="56" y="46"/>
                </a:moveTo>
                <a:cubicBezTo>
                  <a:pt x="57" y="44"/>
                  <a:pt x="59" y="42"/>
                  <a:pt x="60" y="40"/>
                </a:cubicBezTo>
                <a:cubicBezTo>
                  <a:pt x="60" y="40"/>
                  <a:pt x="61" y="40"/>
                  <a:pt x="61" y="40"/>
                </a:cubicBezTo>
                <a:cubicBezTo>
                  <a:pt x="61" y="40"/>
                  <a:pt x="60" y="37"/>
                  <a:pt x="60" y="36"/>
                </a:cubicBezTo>
                <a:cubicBezTo>
                  <a:pt x="58" y="39"/>
                  <a:pt x="56" y="41"/>
                  <a:pt x="54" y="44"/>
                </a:cubicBezTo>
                <a:cubicBezTo>
                  <a:pt x="55" y="44"/>
                  <a:pt x="55" y="45"/>
                  <a:pt x="56" y="46"/>
                </a:cubicBezTo>
                <a:close/>
                <a:moveTo>
                  <a:pt x="77" y="94"/>
                </a:moveTo>
                <a:cubicBezTo>
                  <a:pt x="77" y="94"/>
                  <a:pt x="76" y="94"/>
                  <a:pt x="75" y="93"/>
                </a:cubicBezTo>
                <a:cubicBezTo>
                  <a:pt x="74" y="93"/>
                  <a:pt x="74" y="93"/>
                  <a:pt x="74" y="92"/>
                </a:cubicBezTo>
                <a:cubicBezTo>
                  <a:pt x="74" y="91"/>
                  <a:pt x="74" y="91"/>
                  <a:pt x="74" y="90"/>
                </a:cubicBezTo>
                <a:cubicBezTo>
                  <a:pt x="74" y="91"/>
                  <a:pt x="73" y="91"/>
                  <a:pt x="73" y="92"/>
                </a:cubicBezTo>
                <a:cubicBezTo>
                  <a:pt x="73" y="92"/>
                  <a:pt x="73" y="93"/>
                  <a:pt x="73" y="94"/>
                </a:cubicBezTo>
                <a:cubicBezTo>
                  <a:pt x="74" y="96"/>
                  <a:pt x="74" y="98"/>
                  <a:pt x="75" y="101"/>
                </a:cubicBezTo>
                <a:cubicBezTo>
                  <a:pt x="75" y="101"/>
                  <a:pt x="75" y="101"/>
                  <a:pt x="75" y="102"/>
                </a:cubicBezTo>
                <a:cubicBezTo>
                  <a:pt x="75" y="101"/>
                  <a:pt x="75" y="100"/>
                  <a:pt x="75" y="99"/>
                </a:cubicBezTo>
                <a:cubicBezTo>
                  <a:pt x="76" y="99"/>
                  <a:pt x="76" y="98"/>
                  <a:pt x="76" y="98"/>
                </a:cubicBezTo>
                <a:cubicBezTo>
                  <a:pt x="77" y="98"/>
                  <a:pt x="77" y="97"/>
                  <a:pt x="77" y="97"/>
                </a:cubicBezTo>
                <a:cubicBezTo>
                  <a:pt x="77" y="96"/>
                  <a:pt x="77" y="95"/>
                  <a:pt x="77" y="94"/>
                </a:cubicBezTo>
                <a:close/>
                <a:moveTo>
                  <a:pt x="139" y="62"/>
                </a:moveTo>
                <a:cubicBezTo>
                  <a:pt x="139" y="62"/>
                  <a:pt x="139" y="62"/>
                  <a:pt x="139" y="62"/>
                </a:cubicBezTo>
                <a:cubicBezTo>
                  <a:pt x="137" y="62"/>
                  <a:pt x="135" y="62"/>
                  <a:pt x="133" y="62"/>
                </a:cubicBezTo>
                <a:cubicBezTo>
                  <a:pt x="132" y="62"/>
                  <a:pt x="131" y="63"/>
                  <a:pt x="131" y="64"/>
                </a:cubicBezTo>
                <a:cubicBezTo>
                  <a:pt x="132" y="65"/>
                  <a:pt x="132" y="65"/>
                  <a:pt x="133" y="65"/>
                </a:cubicBezTo>
                <a:cubicBezTo>
                  <a:pt x="134" y="65"/>
                  <a:pt x="135" y="65"/>
                  <a:pt x="135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7" y="64"/>
                  <a:pt x="138" y="63"/>
                  <a:pt x="139" y="62"/>
                </a:cubicBezTo>
                <a:close/>
                <a:moveTo>
                  <a:pt x="55" y="98"/>
                </a:moveTo>
                <a:cubicBezTo>
                  <a:pt x="55" y="98"/>
                  <a:pt x="55" y="98"/>
                  <a:pt x="55" y="98"/>
                </a:cubicBezTo>
                <a:cubicBezTo>
                  <a:pt x="56" y="96"/>
                  <a:pt x="57" y="93"/>
                  <a:pt x="57" y="91"/>
                </a:cubicBezTo>
                <a:cubicBezTo>
                  <a:pt x="57" y="91"/>
                  <a:pt x="57" y="91"/>
                  <a:pt x="57" y="90"/>
                </a:cubicBezTo>
                <a:cubicBezTo>
                  <a:pt x="56" y="90"/>
                  <a:pt x="56" y="89"/>
                  <a:pt x="55" y="89"/>
                </a:cubicBezTo>
                <a:cubicBezTo>
                  <a:pt x="54" y="91"/>
                  <a:pt x="54" y="92"/>
                  <a:pt x="53" y="94"/>
                </a:cubicBezTo>
                <a:cubicBezTo>
                  <a:pt x="53" y="95"/>
                  <a:pt x="54" y="97"/>
                  <a:pt x="55" y="98"/>
                </a:cubicBezTo>
                <a:close/>
                <a:moveTo>
                  <a:pt x="58" y="49"/>
                </a:moveTo>
                <a:cubicBezTo>
                  <a:pt x="59" y="51"/>
                  <a:pt x="60" y="52"/>
                  <a:pt x="61" y="53"/>
                </a:cubicBezTo>
                <a:cubicBezTo>
                  <a:pt x="62" y="53"/>
                  <a:pt x="63" y="52"/>
                  <a:pt x="64" y="51"/>
                </a:cubicBezTo>
                <a:cubicBezTo>
                  <a:pt x="64" y="51"/>
                  <a:pt x="64" y="50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3" y="49"/>
                </a:cubicBezTo>
                <a:cubicBezTo>
                  <a:pt x="63" y="50"/>
                  <a:pt x="62" y="50"/>
                  <a:pt x="61" y="49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7"/>
                  <a:pt x="61" y="46"/>
                  <a:pt x="61" y="46"/>
                </a:cubicBezTo>
                <a:cubicBezTo>
                  <a:pt x="60" y="47"/>
                  <a:pt x="59" y="48"/>
                  <a:pt x="58" y="49"/>
                </a:cubicBezTo>
                <a:close/>
                <a:moveTo>
                  <a:pt x="8" y="80"/>
                </a:moveTo>
                <a:cubicBezTo>
                  <a:pt x="13" y="84"/>
                  <a:pt x="18" y="87"/>
                  <a:pt x="23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18" y="87"/>
                  <a:pt x="14" y="82"/>
                  <a:pt x="9" y="78"/>
                </a:cubicBezTo>
                <a:cubicBezTo>
                  <a:pt x="8" y="79"/>
                  <a:pt x="8" y="79"/>
                  <a:pt x="8" y="80"/>
                </a:cubicBezTo>
                <a:close/>
                <a:moveTo>
                  <a:pt x="61" y="59"/>
                </a:moveTo>
                <a:cubicBezTo>
                  <a:pt x="60" y="61"/>
                  <a:pt x="59" y="62"/>
                  <a:pt x="58" y="63"/>
                </a:cubicBezTo>
                <a:cubicBezTo>
                  <a:pt x="58" y="63"/>
                  <a:pt x="58" y="64"/>
                  <a:pt x="58" y="64"/>
                </a:cubicBezTo>
                <a:cubicBezTo>
                  <a:pt x="58" y="65"/>
                  <a:pt x="59" y="66"/>
                  <a:pt x="59" y="67"/>
                </a:cubicBezTo>
                <a:cubicBezTo>
                  <a:pt x="60" y="66"/>
                  <a:pt x="62" y="64"/>
                  <a:pt x="63" y="63"/>
                </a:cubicBezTo>
                <a:cubicBezTo>
                  <a:pt x="62" y="61"/>
                  <a:pt x="62" y="60"/>
                  <a:pt x="61" y="59"/>
                </a:cubicBezTo>
                <a:close/>
                <a:moveTo>
                  <a:pt x="118" y="47"/>
                </a:moveTo>
                <a:cubicBezTo>
                  <a:pt x="110" y="46"/>
                  <a:pt x="103" y="46"/>
                  <a:pt x="95" y="46"/>
                </a:cubicBezTo>
                <a:cubicBezTo>
                  <a:pt x="103" y="48"/>
                  <a:pt x="110" y="47"/>
                  <a:pt x="118" y="47"/>
                </a:cubicBezTo>
                <a:close/>
                <a:moveTo>
                  <a:pt x="152" y="68"/>
                </a:moveTo>
                <a:cubicBezTo>
                  <a:pt x="150" y="70"/>
                  <a:pt x="149" y="72"/>
                  <a:pt x="147" y="74"/>
                </a:cubicBezTo>
                <a:cubicBezTo>
                  <a:pt x="147" y="74"/>
                  <a:pt x="147" y="75"/>
                  <a:pt x="147" y="75"/>
                </a:cubicBezTo>
                <a:cubicBezTo>
                  <a:pt x="147" y="76"/>
                  <a:pt x="147" y="77"/>
                  <a:pt x="147" y="78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9" y="76"/>
                  <a:pt x="150" y="73"/>
                  <a:pt x="152" y="70"/>
                </a:cubicBezTo>
                <a:cubicBezTo>
                  <a:pt x="152" y="69"/>
                  <a:pt x="152" y="69"/>
                  <a:pt x="152" y="68"/>
                </a:cubicBezTo>
                <a:close/>
                <a:moveTo>
                  <a:pt x="185" y="58"/>
                </a:moveTo>
                <a:cubicBezTo>
                  <a:pt x="183" y="58"/>
                  <a:pt x="181" y="57"/>
                  <a:pt x="179" y="57"/>
                </a:cubicBezTo>
                <a:cubicBezTo>
                  <a:pt x="177" y="59"/>
                  <a:pt x="177" y="59"/>
                  <a:pt x="177" y="60"/>
                </a:cubicBezTo>
                <a:cubicBezTo>
                  <a:pt x="179" y="60"/>
                  <a:pt x="181" y="60"/>
                  <a:pt x="183" y="60"/>
                </a:cubicBezTo>
                <a:cubicBezTo>
                  <a:pt x="184" y="60"/>
                  <a:pt x="184" y="60"/>
                  <a:pt x="185" y="58"/>
                </a:cubicBezTo>
                <a:close/>
                <a:moveTo>
                  <a:pt x="221" y="76"/>
                </a:moveTo>
                <a:cubicBezTo>
                  <a:pt x="223" y="74"/>
                  <a:pt x="223" y="74"/>
                  <a:pt x="223" y="71"/>
                </a:cubicBezTo>
                <a:cubicBezTo>
                  <a:pt x="223" y="71"/>
                  <a:pt x="223" y="70"/>
                  <a:pt x="223" y="70"/>
                </a:cubicBezTo>
                <a:cubicBezTo>
                  <a:pt x="223" y="69"/>
                  <a:pt x="222" y="67"/>
                  <a:pt x="222" y="66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1" y="67"/>
                  <a:pt x="221" y="68"/>
                  <a:pt x="221" y="69"/>
                </a:cubicBezTo>
                <a:cubicBezTo>
                  <a:pt x="221" y="71"/>
                  <a:pt x="221" y="74"/>
                  <a:pt x="221" y="76"/>
                </a:cubicBezTo>
                <a:close/>
                <a:moveTo>
                  <a:pt x="150" y="80"/>
                </a:moveTo>
                <a:cubicBezTo>
                  <a:pt x="151" y="80"/>
                  <a:pt x="152" y="80"/>
                  <a:pt x="153" y="79"/>
                </a:cubicBezTo>
                <a:cubicBezTo>
                  <a:pt x="153" y="78"/>
                  <a:pt x="153" y="78"/>
                  <a:pt x="153" y="77"/>
                </a:cubicBezTo>
                <a:cubicBezTo>
                  <a:pt x="153" y="77"/>
                  <a:pt x="154" y="76"/>
                  <a:pt x="154" y="76"/>
                </a:cubicBezTo>
                <a:cubicBezTo>
                  <a:pt x="155" y="75"/>
                  <a:pt x="155" y="75"/>
                  <a:pt x="156" y="75"/>
                </a:cubicBezTo>
                <a:cubicBezTo>
                  <a:pt x="155" y="74"/>
                  <a:pt x="154" y="73"/>
                  <a:pt x="154" y="72"/>
                </a:cubicBezTo>
                <a:cubicBezTo>
                  <a:pt x="152" y="75"/>
                  <a:pt x="151" y="77"/>
                  <a:pt x="150" y="80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5" y="70"/>
                  <a:pt x="76" y="68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5"/>
                  <a:pt x="77" y="64"/>
                  <a:pt x="76" y="63"/>
                </a:cubicBezTo>
                <a:cubicBezTo>
                  <a:pt x="75" y="65"/>
                  <a:pt x="75" y="66"/>
                  <a:pt x="74" y="68"/>
                </a:cubicBezTo>
                <a:cubicBezTo>
                  <a:pt x="73" y="69"/>
                  <a:pt x="73" y="71"/>
                  <a:pt x="74" y="72"/>
                </a:cubicBezTo>
                <a:close/>
                <a:moveTo>
                  <a:pt x="69" y="27"/>
                </a:moveTo>
                <a:cubicBezTo>
                  <a:pt x="68" y="28"/>
                  <a:pt x="69" y="29"/>
                  <a:pt x="69" y="30"/>
                </a:cubicBezTo>
                <a:cubicBezTo>
                  <a:pt x="69" y="32"/>
                  <a:pt x="69" y="34"/>
                  <a:pt x="69" y="36"/>
                </a:cubicBezTo>
                <a:cubicBezTo>
                  <a:pt x="70" y="37"/>
                  <a:pt x="70" y="39"/>
                  <a:pt x="70" y="40"/>
                </a:cubicBezTo>
                <a:cubicBezTo>
                  <a:pt x="71" y="40"/>
                  <a:pt x="71" y="40"/>
                  <a:pt x="72" y="40"/>
                </a:cubicBezTo>
                <a:cubicBezTo>
                  <a:pt x="71" y="35"/>
                  <a:pt x="70" y="31"/>
                  <a:pt x="69" y="27"/>
                </a:cubicBezTo>
                <a:close/>
                <a:moveTo>
                  <a:pt x="50" y="74"/>
                </a:moveTo>
                <a:cubicBezTo>
                  <a:pt x="51" y="74"/>
                  <a:pt x="52" y="74"/>
                  <a:pt x="52" y="75"/>
                </a:cubicBezTo>
                <a:cubicBezTo>
                  <a:pt x="53" y="74"/>
                  <a:pt x="54" y="73"/>
                  <a:pt x="55" y="72"/>
                </a:cubicBezTo>
                <a:cubicBezTo>
                  <a:pt x="55" y="70"/>
                  <a:pt x="54" y="69"/>
                  <a:pt x="54" y="68"/>
                </a:cubicBezTo>
                <a:cubicBezTo>
                  <a:pt x="53" y="70"/>
                  <a:pt x="51" y="72"/>
                  <a:pt x="50" y="74"/>
                </a:cubicBezTo>
                <a:close/>
                <a:moveTo>
                  <a:pt x="114" y="56"/>
                </a:moveTo>
                <a:cubicBezTo>
                  <a:pt x="113" y="58"/>
                  <a:pt x="112" y="59"/>
                  <a:pt x="111" y="60"/>
                </a:cubicBezTo>
                <a:cubicBezTo>
                  <a:pt x="113" y="60"/>
                  <a:pt x="114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7" y="59"/>
                  <a:pt x="118" y="58"/>
                  <a:pt x="118" y="57"/>
                </a:cubicBezTo>
                <a:cubicBezTo>
                  <a:pt x="117" y="57"/>
                  <a:pt x="115" y="56"/>
                  <a:pt x="114" y="56"/>
                </a:cubicBezTo>
                <a:close/>
                <a:moveTo>
                  <a:pt x="56" y="52"/>
                </a:moveTo>
                <a:cubicBezTo>
                  <a:pt x="56" y="52"/>
                  <a:pt x="55" y="53"/>
                  <a:pt x="55" y="53"/>
                </a:cubicBezTo>
                <a:cubicBezTo>
                  <a:pt x="55" y="55"/>
                  <a:pt x="56" y="57"/>
                  <a:pt x="56" y="59"/>
                </a:cubicBezTo>
                <a:cubicBezTo>
                  <a:pt x="57" y="58"/>
                  <a:pt x="58" y="57"/>
                  <a:pt x="59" y="56"/>
                </a:cubicBezTo>
                <a:cubicBezTo>
                  <a:pt x="58" y="54"/>
                  <a:pt x="57" y="53"/>
                  <a:pt x="56" y="52"/>
                </a:cubicBezTo>
                <a:close/>
                <a:moveTo>
                  <a:pt x="86" y="63"/>
                </a:moveTo>
                <a:cubicBezTo>
                  <a:pt x="87" y="62"/>
                  <a:pt x="88" y="60"/>
                  <a:pt x="88" y="58"/>
                </a:cubicBezTo>
                <a:cubicBezTo>
                  <a:pt x="89" y="57"/>
                  <a:pt x="89" y="57"/>
                  <a:pt x="89" y="56"/>
                </a:cubicBezTo>
                <a:cubicBezTo>
                  <a:pt x="89" y="55"/>
                  <a:pt x="89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7"/>
                  <a:pt x="86" y="59"/>
                  <a:pt x="85" y="61"/>
                </a:cubicBezTo>
                <a:cubicBezTo>
                  <a:pt x="85" y="61"/>
                  <a:pt x="84" y="62"/>
                  <a:pt x="84" y="63"/>
                </a:cubicBezTo>
                <a:cubicBezTo>
                  <a:pt x="85" y="63"/>
                  <a:pt x="85" y="63"/>
                  <a:pt x="86" y="63"/>
                </a:cubicBezTo>
                <a:close/>
                <a:moveTo>
                  <a:pt x="73" y="4"/>
                </a:moveTo>
                <a:cubicBezTo>
                  <a:pt x="71" y="3"/>
                  <a:pt x="69" y="3"/>
                  <a:pt x="68" y="3"/>
                </a:cubicBezTo>
                <a:cubicBezTo>
                  <a:pt x="67" y="3"/>
                  <a:pt x="66" y="4"/>
                  <a:pt x="65" y="5"/>
                </a:cubicBezTo>
                <a:cubicBezTo>
                  <a:pt x="66" y="4"/>
                  <a:pt x="67" y="5"/>
                  <a:pt x="68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4"/>
                  <a:pt x="69" y="3"/>
                  <a:pt x="69" y="3"/>
                </a:cubicBezTo>
                <a:cubicBezTo>
                  <a:pt x="70" y="3"/>
                  <a:pt x="71" y="4"/>
                  <a:pt x="71" y="5"/>
                </a:cubicBezTo>
                <a:cubicBezTo>
                  <a:pt x="71" y="5"/>
                  <a:pt x="71" y="5"/>
                  <a:pt x="71" y="6"/>
                </a:cubicBezTo>
                <a:cubicBezTo>
                  <a:pt x="71" y="7"/>
                  <a:pt x="71" y="9"/>
                  <a:pt x="71" y="11"/>
                </a:cubicBezTo>
                <a:cubicBezTo>
                  <a:pt x="71" y="11"/>
                  <a:pt x="71" y="12"/>
                  <a:pt x="71" y="13"/>
                </a:cubicBezTo>
                <a:cubicBezTo>
                  <a:pt x="71" y="11"/>
                  <a:pt x="71" y="10"/>
                  <a:pt x="71" y="9"/>
                </a:cubicBezTo>
                <a:cubicBezTo>
                  <a:pt x="71" y="7"/>
                  <a:pt x="71" y="7"/>
                  <a:pt x="73" y="6"/>
                </a:cubicBezTo>
                <a:cubicBezTo>
                  <a:pt x="73" y="5"/>
                  <a:pt x="73" y="5"/>
                  <a:pt x="73" y="4"/>
                </a:cubicBezTo>
                <a:close/>
                <a:moveTo>
                  <a:pt x="184" y="79"/>
                </a:moveTo>
                <a:cubicBezTo>
                  <a:pt x="185" y="78"/>
                  <a:pt x="185" y="78"/>
                  <a:pt x="186" y="77"/>
                </a:cubicBezTo>
                <a:cubicBezTo>
                  <a:pt x="186" y="77"/>
                  <a:pt x="187" y="76"/>
                  <a:pt x="186" y="75"/>
                </a:cubicBezTo>
                <a:cubicBezTo>
                  <a:pt x="186" y="75"/>
                  <a:pt x="186" y="74"/>
                  <a:pt x="186" y="74"/>
                </a:cubicBezTo>
                <a:cubicBezTo>
                  <a:pt x="185" y="74"/>
                  <a:pt x="184" y="74"/>
                  <a:pt x="182" y="74"/>
                </a:cubicBezTo>
                <a:cubicBezTo>
                  <a:pt x="182" y="74"/>
                  <a:pt x="182" y="75"/>
                  <a:pt x="182" y="76"/>
                </a:cubicBezTo>
                <a:cubicBezTo>
                  <a:pt x="183" y="77"/>
                  <a:pt x="183" y="78"/>
                  <a:pt x="184" y="79"/>
                </a:cubicBezTo>
                <a:close/>
                <a:moveTo>
                  <a:pt x="54" y="104"/>
                </a:moveTo>
                <a:cubicBezTo>
                  <a:pt x="52" y="103"/>
                  <a:pt x="50" y="102"/>
                  <a:pt x="48" y="100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9" y="104"/>
                  <a:pt x="53" y="106"/>
                  <a:pt x="54" y="106"/>
                </a:cubicBezTo>
                <a:cubicBezTo>
                  <a:pt x="54" y="106"/>
                  <a:pt x="54" y="105"/>
                  <a:pt x="54" y="104"/>
                </a:cubicBezTo>
                <a:close/>
                <a:moveTo>
                  <a:pt x="42" y="58"/>
                </a:moveTo>
                <a:cubicBezTo>
                  <a:pt x="42" y="58"/>
                  <a:pt x="42" y="58"/>
                  <a:pt x="42" y="58"/>
                </a:cubicBezTo>
                <a:cubicBezTo>
                  <a:pt x="41" y="60"/>
                  <a:pt x="40" y="61"/>
                  <a:pt x="39" y="62"/>
                </a:cubicBezTo>
                <a:cubicBezTo>
                  <a:pt x="38" y="63"/>
                  <a:pt x="38" y="64"/>
                  <a:pt x="38" y="66"/>
                </a:cubicBezTo>
                <a:cubicBezTo>
                  <a:pt x="39" y="64"/>
                  <a:pt x="41" y="63"/>
                  <a:pt x="42" y="61"/>
                </a:cubicBezTo>
                <a:cubicBezTo>
                  <a:pt x="43" y="60"/>
                  <a:pt x="43" y="60"/>
                  <a:pt x="42" y="58"/>
                </a:cubicBezTo>
                <a:cubicBezTo>
                  <a:pt x="42" y="58"/>
                  <a:pt x="42" y="58"/>
                  <a:pt x="42" y="58"/>
                </a:cubicBezTo>
                <a:close/>
                <a:moveTo>
                  <a:pt x="181" y="63"/>
                </a:moveTo>
                <a:cubicBezTo>
                  <a:pt x="181" y="63"/>
                  <a:pt x="181" y="63"/>
                  <a:pt x="181" y="63"/>
                </a:cubicBezTo>
                <a:cubicBezTo>
                  <a:pt x="179" y="63"/>
                  <a:pt x="177" y="63"/>
                  <a:pt x="174" y="64"/>
                </a:cubicBezTo>
                <a:cubicBezTo>
                  <a:pt x="175" y="65"/>
                  <a:pt x="176" y="66"/>
                  <a:pt x="177" y="68"/>
                </a:cubicBezTo>
                <a:cubicBezTo>
                  <a:pt x="178" y="66"/>
                  <a:pt x="180" y="65"/>
                  <a:pt x="181" y="63"/>
                </a:cubicBezTo>
                <a:close/>
                <a:moveTo>
                  <a:pt x="55" y="85"/>
                </a:moveTo>
                <a:cubicBezTo>
                  <a:pt x="55" y="85"/>
                  <a:pt x="55" y="84"/>
                  <a:pt x="56" y="84"/>
                </a:cubicBezTo>
                <a:cubicBezTo>
                  <a:pt x="56" y="83"/>
                  <a:pt x="57" y="82"/>
                  <a:pt x="58" y="80"/>
                </a:cubicBezTo>
                <a:cubicBezTo>
                  <a:pt x="59" y="79"/>
                  <a:pt x="58" y="79"/>
                  <a:pt x="57" y="77"/>
                </a:cubicBezTo>
                <a:cubicBezTo>
                  <a:pt x="56" y="79"/>
                  <a:pt x="55" y="81"/>
                  <a:pt x="54" y="83"/>
                </a:cubicBezTo>
                <a:cubicBezTo>
                  <a:pt x="54" y="84"/>
                  <a:pt x="55" y="84"/>
                  <a:pt x="55" y="85"/>
                </a:cubicBezTo>
                <a:close/>
                <a:moveTo>
                  <a:pt x="38" y="57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57"/>
                  <a:pt x="40" y="55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41" y="52"/>
                  <a:pt x="40" y="50"/>
                </a:cubicBezTo>
                <a:cubicBezTo>
                  <a:pt x="39" y="51"/>
                  <a:pt x="39" y="52"/>
                  <a:pt x="38" y="53"/>
                </a:cubicBezTo>
                <a:cubicBezTo>
                  <a:pt x="38" y="54"/>
                  <a:pt x="38" y="56"/>
                  <a:pt x="38" y="57"/>
                </a:cubicBezTo>
                <a:close/>
                <a:moveTo>
                  <a:pt x="224" y="77"/>
                </a:moveTo>
                <a:cubicBezTo>
                  <a:pt x="224" y="77"/>
                  <a:pt x="223" y="77"/>
                  <a:pt x="223" y="77"/>
                </a:cubicBezTo>
                <a:cubicBezTo>
                  <a:pt x="223" y="78"/>
                  <a:pt x="222" y="79"/>
                  <a:pt x="221" y="80"/>
                </a:cubicBezTo>
                <a:cubicBezTo>
                  <a:pt x="221" y="80"/>
                  <a:pt x="221" y="80"/>
                  <a:pt x="221" y="80"/>
                </a:cubicBezTo>
                <a:cubicBezTo>
                  <a:pt x="220" y="83"/>
                  <a:pt x="221" y="84"/>
                  <a:pt x="223" y="86"/>
                </a:cubicBezTo>
                <a:cubicBezTo>
                  <a:pt x="223" y="85"/>
                  <a:pt x="224" y="84"/>
                  <a:pt x="223" y="83"/>
                </a:cubicBezTo>
                <a:cubicBezTo>
                  <a:pt x="222" y="82"/>
                  <a:pt x="222" y="81"/>
                  <a:pt x="223" y="81"/>
                </a:cubicBezTo>
                <a:cubicBezTo>
                  <a:pt x="223" y="80"/>
                  <a:pt x="223" y="79"/>
                  <a:pt x="223" y="78"/>
                </a:cubicBezTo>
                <a:cubicBezTo>
                  <a:pt x="223" y="78"/>
                  <a:pt x="224" y="78"/>
                  <a:pt x="224" y="77"/>
                </a:cubicBezTo>
                <a:close/>
                <a:moveTo>
                  <a:pt x="74" y="129"/>
                </a:moveTo>
                <a:cubicBezTo>
                  <a:pt x="74" y="129"/>
                  <a:pt x="74" y="129"/>
                  <a:pt x="74" y="129"/>
                </a:cubicBezTo>
                <a:cubicBezTo>
                  <a:pt x="74" y="128"/>
                  <a:pt x="74" y="127"/>
                  <a:pt x="74" y="126"/>
                </a:cubicBezTo>
                <a:cubicBezTo>
                  <a:pt x="72" y="124"/>
                  <a:pt x="70" y="123"/>
                  <a:pt x="68" y="121"/>
                </a:cubicBezTo>
                <a:cubicBezTo>
                  <a:pt x="68" y="121"/>
                  <a:pt x="68" y="121"/>
                  <a:pt x="67" y="121"/>
                </a:cubicBezTo>
                <a:cubicBezTo>
                  <a:pt x="70" y="124"/>
                  <a:pt x="72" y="126"/>
                  <a:pt x="74" y="129"/>
                </a:cubicBezTo>
                <a:close/>
                <a:moveTo>
                  <a:pt x="193" y="75"/>
                </a:moveTo>
                <a:cubicBezTo>
                  <a:pt x="192" y="74"/>
                  <a:pt x="192" y="74"/>
                  <a:pt x="191" y="75"/>
                </a:cubicBezTo>
                <a:cubicBezTo>
                  <a:pt x="190" y="75"/>
                  <a:pt x="190" y="76"/>
                  <a:pt x="190" y="76"/>
                </a:cubicBezTo>
                <a:cubicBezTo>
                  <a:pt x="189" y="77"/>
                  <a:pt x="189" y="78"/>
                  <a:pt x="189" y="79"/>
                </a:cubicBezTo>
                <a:cubicBezTo>
                  <a:pt x="190" y="79"/>
                  <a:pt x="191" y="79"/>
                  <a:pt x="191" y="79"/>
                </a:cubicBezTo>
                <a:cubicBezTo>
                  <a:pt x="192" y="77"/>
                  <a:pt x="193" y="76"/>
                  <a:pt x="193" y="75"/>
                </a:cubicBezTo>
                <a:close/>
                <a:moveTo>
                  <a:pt x="36" y="89"/>
                </a:moveTo>
                <a:cubicBezTo>
                  <a:pt x="37" y="88"/>
                  <a:pt x="38" y="86"/>
                  <a:pt x="39" y="85"/>
                </a:cubicBezTo>
                <a:cubicBezTo>
                  <a:pt x="38" y="85"/>
                  <a:pt x="38" y="84"/>
                  <a:pt x="38" y="84"/>
                </a:cubicBezTo>
                <a:cubicBezTo>
                  <a:pt x="36" y="85"/>
                  <a:pt x="35" y="86"/>
                  <a:pt x="34" y="87"/>
                </a:cubicBezTo>
                <a:cubicBezTo>
                  <a:pt x="34" y="88"/>
                  <a:pt x="35" y="88"/>
                  <a:pt x="36" y="89"/>
                </a:cubicBezTo>
                <a:close/>
                <a:moveTo>
                  <a:pt x="161" y="69"/>
                </a:moveTo>
                <a:cubicBezTo>
                  <a:pt x="159" y="69"/>
                  <a:pt x="158" y="69"/>
                  <a:pt x="156" y="69"/>
                </a:cubicBezTo>
                <a:cubicBezTo>
                  <a:pt x="155" y="69"/>
                  <a:pt x="155" y="69"/>
                  <a:pt x="156" y="70"/>
                </a:cubicBezTo>
                <a:cubicBezTo>
                  <a:pt x="156" y="71"/>
                  <a:pt x="157" y="72"/>
                  <a:pt x="158" y="73"/>
                </a:cubicBezTo>
                <a:cubicBezTo>
                  <a:pt x="159" y="72"/>
                  <a:pt x="160" y="71"/>
                  <a:pt x="161" y="69"/>
                </a:cubicBezTo>
                <a:close/>
                <a:moveTo>
                  <a:pt x="41" y="31"/>
                </a:moveTo>
                <a:cubicBezTo>
                  <a:pt x="41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6" y="28"/>
                  <a:pt x="49" y="23"/>
                  <a:pt x="53" y="19"/>
                </a:cubicBezTo>
                <a:cubicBezTo>
                  <a:pt x="53" y="19"/>
                  <a:pt x="53" y="19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49" y="22"/>
                  <a:pt x="45" y="27"/>
                  <a:pt x="41" y="31"/>
                </a:cubicBezTo>
                <a:close/>
                <a:moveTo>
                  <a:pt x="185" y="63"/>
                </a:moveTo>
                <a:cubicBezTo>
                  <a:pt x="184" y="63"/>
                  <a:pt x="180" y="67"/>
                  <a:pt x="180" y="68"/>
                </a:cubicBezTo>
                <a:cubicBezTo>
                  <a:pt x="181" y="68"/>
                  <a:pt x="181" y="68"/>
                  <a:pt x="182" y="68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84" y="66"/>
                  <a:pt x="184" y="65"/>
                  <a:pt x="185" y="64"/>
                </a:cubicBezTo>
                <a:cubicBezTo>
                  <a:pt x="185" y="64"/>
                  <a:pt x="185" y="63"/>
                  <a:pt x="185" y="63"/>
                </a:cubicBezTo>
                <a:close/>
                <a:moveTo>
                  <a:pt x="45" y="58"/>
                </a:moveTo>
                <a:cubicBezTo>
                  <a:pt x="48" y="56"/>
                  <a:pt x="48" y="53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2"/>
                  <a:pt x="46" y="53"/>
                  <a:pt x="46" y="54"/>
                </a:cubicBezTo>
                <a:cubicBezTo>
                  <a:pt x="44" y="55"/>
                  <a:pt x="44" y="55"/>
                  <a:pt x="45" y="57"/>
                </a:cubicBezTo>
                <a:cubicBezTo>
                  <a:pt x="45" y="57"/>
                  <a:pt x="45" y="57"/>
                  <a:pt x="45" y="58"/>
                </a:cubicBezTo>
                <a:close/>
                <a:moveTo>
                  <a:pt x="128" y="71"/>
                </a:moveTo>
                <a:cubicBezTo>
                  <a:pt x="128" y="72"/>
                  <a:pt x="128" y="74"/>
                  <a:pt x="128" y="75"/>
                </a:cubicBezTo>
                <a:cubicBezTo>
                  <a:pt x="130" y="73"/>
                  <a:pt x="132" y="71"/>
                  <a:pt x="132" y="70"/>
                </a:cubicBezTo>
                <a:cubicBezTo>
                  <a:pt x="131" y="70"/>
                  <a:pt x="129" y="70"/>
                  <a:pt x="128" y="71"/>
                </a:cubicBezTo>
                <a:close/>
                <a:moveTo>
                  <a:pt x="93" y="78"/>
                </a:moveTo>
                <a:cubicBezTo>
                  <a:pt x="93" y="78"/>
                  <a:pt x="93" y="78"/>
                  <a:pt x="93" y="78"/>
                </a:cubicBezTo>
                <a:cubicBezTo>
                  <a:pt x="94" y="77"/>
                  <a:pt x="96" y="75"/>
                  <a:pt x="97" y="73"/>
                </a:cubicBezTo>
                <a:cubicBezTo>
                  <a:pt x="97" y="73"/>
                  <a:pt x="97" y="72"/>
                  <a:pt x="97" y="72"/>
                </a:cubicBezTo>
                <a:cubicBezTo>
                  <a:pt x="97" y="72"/>
                  <a:pt x="97" y="71"/>
                  <a:pt x="96" y="70"/>
                </a:cubicBezTo>
                <a:cubicBezTo>
                  <a:pt x="95" y="72"/>
                  <a:pt x="94" y="74"/>
                  <a:pt x="94" y="76"/>
                </a:cubicBezTo>
                <a:cubicBezTo>
                  <a:pt x="93" y="77"/>
                  <a:pt x="93" y="77"/>
                  <a:pt x="93" y="78"/>
                </a:cubicBezTo>
                <a:close/>
                <a:moveTo>
                  <a:pt x="67" y="118"/>
                </a:moveTo>
                <a:cubicBezTo>
                  <a:pt x="67" y="115"/>
                  <a:pt x="66" y="112"/>
                  <a:pt x="66" y="109"/>
                </a:cubicBezTo>
                <a:cubicBezTo>
                  <a:pt x="66" y="111"/>
                  <a:pt x="66" y="114"/>
                  <a:pt x="65" y="116"/>
                </a:cubicBezTo>
                <a:cubicBezTo>
                  <a:pt x="65" y="117"/>
                  <a:pt x="66" y="117"/>
                  <a:pt x="67" y="118"/>
                </a:cubicBezTo>
                <a:close/>
                <a:moveTo>
                  <a:pt x="220" y="87"/>
                </a:moveTo>
                <a:cubicBezTo>
                  <a:pt x="218" y="87"/>
                  <a:pt x="218" y="87"/>
                  <a:pt x="217" y="86"/>
                </a:cubicBezTo>
                <a:cubicBezTo>
                  <a:pt x="217" y="85"/>
                  <a:pt x="217" y="85"/>
                  <a:pt x="217" y="84"/>
                </a:cubicBezTo>
                <a:cubicBezTo>
                  <a:pt x="216" y="85"/>
                  <a:pt x="214" y="86"/>
                  <a:pt x="213" y="87"/>
                </a:cubicBezTo>
                <a:cubicBezTo>
                  <a:pt x="216" y="87"/>
                  <a:pt x="218" y="88"/>
                  <a:pt x="221" y="88"/>
                </a:cubicBezTo>
                <a:cubicBezTo>
                  <a:pt x="221" y="88"/>
                  <a:pt x="220" y="87"/>
                  <a:pt x="220" y="87"/>
                </a:cubicBezTo>
                <a:close/>
                <a:moveTo>
                  <a:pt x="235" y="84"/>
                </a:moveTo>
                <a:cubicBezTo>
                  <a:pt x="234" y="84"/>
                  <a:pt x="234" y="84"/>
                  <a:pt x="234" y="84"/>
                </a:cubicBezTo>
                <a:cubicBezTo>
                  <a:pt x="234" y="85"/>
                  <a:pt x="234" y="86"/>
                  <a:pt x="234" y="86"/>
                </a:cubicBezTo>
                <a:cubicBezTo>
                  <a:pt x="234" y="87"/>
                  <a:pt x="234" y="88"/>
                  <a:pt x="234" y="89"/>
                </a:cubicBezTo>
                <a:cubicBezTo>
                  <a:pt x="234" y="90"/>
                  <a:pt x="234" y="90"/>
                  <a:pt x="234" y="91"/>
                </a:cubicBezTo>
                <a:cubicBezTo>
                  <a:pt x="233" y="93"/>
                  <a:pt x="234" y="94"/>
                  <a:pt x="232" y="95"/>
                </a:cubicBezTo>
                <a:cubicBezTo>
                  <a:pt x="234" y="95"/>
                  <a:pt x="235" y="95"/>
                  <a:pt x="235" y="93"/>
                </a:cubicBezTo>
                <a:cubicBezTo>
                  <a:pt x="235" y="90"/>
                  <a:pt x="235" y="87"/>
                  <a:pt x="235" y="84"/>
                </a:cubicBezTo>
                <a:close/>
                <a:moveTo>
                  <a:pt x="89" y="80"/>
                </a:moveTo>
                <a:cubicBezTo>
                  <a:pt x="91" y="77"/>
                  <a:pt x="91" y="75"/>
                  <a:pt x="91" y="73"/>
                </a:cubicBezTo>
                <a:cubicBezTo>
                  <a:pt x="89" y="75"/>
                  <a:pt x="88" y="76"/>
                  <a:pt x="87" y="78"/>
                </a:cubicBezTo>
                <a:cubicBezTo>
                  <a:pt x="88" y="79"/>
                  <a:pt x="88" y="79"/>
                  <a:pt x="89" y="80"/>
                </a:cubicBezTo>
                <a:close/>
                <a:moveTo>
                  <a:pt x="150" y="65"/>
                </a:moveTo>
                <a:cubicBezTo>
                  <a:pt x="150" y="64"/>
                  <a:pt x="149" y="64"/>
                  <a:pt x="149" y="63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8" y="63"/>
                  <a:pt x="147" y="63"/>
                  <a:pt x="145" y="63"/>
                </a:cubicBezTo>
                <a:cubicBezTo>
                  <a:pt x="146" y="64"/>
                  <a:pt x="146" y="65"/>
                  <a:pt x="146" y="66"/>
                </a:cubicBezTo>
                <a:cubicBezTo>
                  <a:pt x="147" y="65"/>
                  <a:pt x="149" y="65"/>
                  <a:pt x="150" y="65"/>
                </a:cubicBezTo>
                <a:close/>
                <a:moveTo>
                  <a:pt x="213" y="47"/>
                </a:moveTo>
                <a:cubicBezTo>
                  <a:pt x="213" y="47"/>
                  <a:pt x="213" y="47"/>
                  <a:pt x="213" y="47"/>
                </a:cubicBezTo>
                <a:cubicBezTo>
                  <a:pt x="214" y="47"/>
                  <a:pt x="216" y="47"/>
                  <a:pt x="217" y="47"/>
                </a:cubicBezTo>
                <a:cubicBezTo>
                  <a:pt x="217" y="47"/>
                  <a:pt x="218" y="47"/>
                  <a:pt x="218" y="47"/>
                </a:cubicBezTo>
                <a:cubicBezTo>
                  <a:pt x="219" y="48"/>
                  <a:pt x="220" y="48"/>
                  <a:pt x="221" y="47"/>
                </a:cubicBezTo>
                <a:cubicBezTo>
                  <a:pt x="221" y="47"/>
                  <a:pt x="222" y="47"/>
                  <a:pt x="222" y="47"/>
                </a:cubicBezTo>
                <a:cubicBezTo>
                  <a:pt x="223" y="47"/>
                  <a:pt x="223" y="47"/>
                  <a:pt x="224" y="47"/>
                </a:cubicBezTo>
                <a:cubicBezTo>
                  <a:pt x="225" y="47"/>
                  <a:pt x="225" y="47"/>
                  <a:pt x="225" y="46"/>
                </a:cubicBezTo>
                <a:cubicBezTo>
                  <a:pt x="221" y="46"/>
                  <a:pt x="217" y="47"/>
                  <a:pt x="213" y="47"/>
                </a:cubicBezTo>
                <a:close/>
                <a:moveTo>
                  <a:pt x="80" y="81"/>
                </a:moveTo>
                <a:cubicBezTo>
                  <a:pt x="81" y="81"/>
                  <a:pt x="82" y="81"/>
                  <a:pt x="82" y="81"/>
                </a:cubicBezTo>
                <a:cubicBezTo>
                  <a:pt x="83" y="80"/>
                  <a:pt x="84" y="79"/>
                  <a:pt x="84" y="78"/>
                </a:cubicBezTo>
                <a:cubicBezTo>
                  <a:pt x="84" y="77"/>
                  <a:pt x="83" y="77"/>
                  <a:pt x="83" y="76"/>
                </a:cubicBezTo>
                <a:cubicBezTo>
                  <a:pt x="82" y="78"/>
                  <a:pt x="81" y="79"/>
                  <a:pt x="80" y="81"/>
                </a:cubicBezTo>
                <a:close/>
                <a:moveTo>
                  <a:pt x="74" y="49"/>
                </a:moveTo>
                <a:cubicBezTo>
                  <a:pt x="74" y="51"/>
                  <a:pt x="74" y="53"/>
                  <a:pt x="74" y="55"/>
                </a:cubicBezTo>
                <a:cubicBezTo>
                  <a:pt x="74" y="55"/>
                  <a:pt x="74" y="55"/>
                  <a:pt x="74" y="56"/>
                </a:cubicBezTo>
                <a:cubicBezTo>
                  <a:pt x="75" y="55"/>
                  <a:pt x="76" y="54"/>
                  <a:pt x="77" y="52"/>
                </a:cubicBezTo>
                <a:cubicBezTo>
                  <a:pt x="75" y="52"/>
                  <a:pt x="75" y="51"/>
                  <a:pt x="74" y="49"/>
                </a:cubicBezTo>
                <a:close/>
                <a:moveTo>
                  <a:pt x="166" y="67"/>
                </a:moveTo>
                <a:cubicBezTo>
                  <a:pt x="166" y="67"/>
                  <a:pt x="166" y="67"/>
                  <a:pt x="166" y="67"/>
                </a:cubicBezTo>
                <a:cubicBezTo>
                  <a:pt x="167" y="67"/>
                  <a:pt x="168" y="68"/>
                  <a:pt x="169" y="68"/>
                </a:cubicBezTo>
                <a:cubicBezTo>
                  <a:pt x="169" y="68"/>
                  <a:pt x="169" y="67"/>
                  <a:pt x="169" y="67"/>
                </a:cubicBezTo>
                <a:cubicBezTo>
                  <a:pt x="170" y="66"/>
                  <a:pt x="171" y="65"/>
                  <a:pt x="171" y="64"/>
                </a:cubicBezTo>
                <a:cubicBezTo>
                  <a:pt x="170" y="64"/>
                  <a:pt x="169" y="64"/>
                  <a:pt x="168" y="65"/>
                </a:cubicBezTo>
                <a:cubicBezTo>
                  <a:pt x="167" y="66"/>
                  <a:pt x="167" y="66"/>
                  <a:pt x="166" y="67"/>
                </a:cubicBezTo>
                <a:close/>
                <a:moveTo>
                  <a:pt x="31" y="86"/>
                </a:moveTo>
                <a:cubicBezTo>
                  <a:pt x="32" y="86"/>
                  <a:pt x="35" y="83"/>
                  <a:pt x="36" y="81"/>
                </a:cubicBezTo>
                <a:cubicBezTo>
                  <a:pt x="36" y="81"/>
                  <a:pt x="35" y="80"/>
                  <a:pt x="35" y="80"/>
                </a:cubicBezTo>
                <a:cubicBezTo>
                  <a:pt x="33" y="82"/>
                  <a:pt x="32" y="84"/>
                  <a:pt x="31" y="86"/>
                </a:cubicBezTo>
                <a:close/>
                <a:moveTo>
                  <a:pt x="78" y="70"/>
                </a:move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1"/>
                  <a:pt x="77" y="71"/>
                </a:cubicBezTo>
                <a:cubicBezTo>
                  <a:pt x="76" y="73"/>
                  <a:pt x="75" y="74"/>
                  <a:pt x="74" y="76"/>
                </a:cubicBezTo>
                <a:cubicBezTo>
                  <a:pt x="74" y="77"/>
                  <a:pt x="74" y="78"/>
                  <a:pt x="74" y="79"/>
                </a:cubicBezTo>
                <a:cubicBezTo>
                  <a:pt x="76" y="76"/>
                  <a:pt x="77" y="73"/>
                  <a:pt x="78" y="70"/>
                </a:cubicBezTo>
                <a:close/>
                <a:moveTo>
                  <a:pt x="119" y="65"/>
                </a:moveTo>
                <a:cubicBezTo>
                  <a:pt x="121" y="66"/>
                  <a:pt x="122" y="65"/>
                  <a:pt x="123" y="64"/>
                </a:cubicBezTo>
                <a:cubicBezTo>
                  <a:pt x="123" y="63"/>
                  <a:pt x="124" y="63"/>
                  <a:pt x="123" y="62"/>
                </a:cubicBezTo>
                <a:cubicBezTo>
                  <a:pt x="123" y="62"/>
                  <a:pt x="122" y="62"/>
                  <a:pt x="122" y="62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0" y="63"/>
                  <a:pt x="120" y="64"/>
                  <a:pt x="119" y="65"/>
                </a:cubicBezTo>
                <a:close/>
                <a:moveTo>
                  <a:pt x="100" y="84"/>
                </a:moveTo>
                <a:cubicBezTo>
                  <a:pt x="101" y="85"/>
                  <a:pt x="104" y="85"/>
                  <a:pt x="105" y="84"/>
                </a:cubicBezTo>
                <a:cubicBezTo>
                  <a:pt x="104" y="83"/>
                  <a:pt x="103" y="83"/>
                  <a:pt x="103" y="82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3"/>
                  <a:pt x="100" y="83"/>
                  <a:pt x="100" y="84"/>
                </a:cubicBezTo>
                <a:close/>
                <a:moveTo>
                  <a:pt x="41" y="92"/>
                </a:moveTo>
                <a:cubicBezTo>
                  <a:pt x="42" y="93"/>
                  <a:pt x="43" y="94"/>
                  <a:pt x="44" y="95"/>
                </a:cubicBezTo>
                <a:cubicBezTo>
                  <a:pt x="45" y="94"/>
                  <a:pt x="45" y="93"/>
                  <a:pt x="45" y="93"/>
                </a:cubicBezTo>
                <a:cubicBezTo>
                  <a:pt x="44" y="92"/>
                  <a:pt x="43" y="91"/>
                  <a:pt x="42" y="90"/>
                </a:cubicBezTo>
                <a:cubicBezTo>
                  <a:pt x="42" y="91"/>
                  <a:pt x="41" y="91"/>
                  <a:pt x="41" y="92"/>
                </a:cubicBezTo>
                <a:close/>
                <a:moveTo>
                  <a:pt x="179" y="48"/>
                </a:moveTo>
                <a:cubicBezTo>
                  <a:pt x="181" y="48"/>
                  <a:pt x="182" y="48"/>
                  <a:pt x="184" y="48"/>
                </a:cubicBezTo>
                <a:cubicBezTo>
                  <a:pt x="186" y="48"/>
                  <a:pt x="189" y="48"/>
                  <a:pt x="191" y="48"/>
                </a:cubicBezTo>
                <a:cubicBezTo>
                  <a:pt x="192" y="48"/>
                  <a:pt x="192" y="48"/>
                  <a:pt x="192" y="47"/>
                </a:cubicBezTo>
                <a:cubicBezTo>
                  <a:pt x="188" y="47"/>
                  <a:pt x="183" y="47"/>
                  <a:pt x="179" y="48"/>
                </a:cubicBezTo>
                <a:close/>
                <a:moveTo>
                  <a:pt x="52" y="86"/>
                </a:moveTo>
                <a:cubicBezTo>
                  <a:pt x="52" y="87"/>
                  <a:pt x="51" y="88"/>
                  <a:pt x="51" y="89"/>
                </a:cubicBezTo>
                <a:cubicBezTo>
                  <a:pt x="50" y="90"/>
                  <a:pt x="50" y="90"/>
                  <a:pt x="51" y="91"/>
                </a:cubicBezTo>
                <a:cubicBezTo>
                  <a:pt x="52" y="90"/>
                  <a:pt x="53" y="89"/>
                  <a:pt x="54" y="87"/>
                </a:cubicBezTo>
                <a:cubicBezTo>
                  <a:pt x="53" y="87"/>
                  <a:pt x="53" y="86"/>
                  <a:pt x="52" y="86"/>
                </a:cubicBezTo>
                <a:close/>
                <a:moveTo>
                  <a:pt x="41" y="45"/>
                </a:moveTo>
                <a:cubicBezTo>
                  <a:pt x="43" y="43"/>
                  <a:pt x="45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4" y="40"/>
                  <a:pt x="42" y="42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52" y="29"/>
                </a:moveTo>
                <a:cubicBezTo>
                  <a:pt x="52" y="29"/>
                  <a:pt x="52" y="29"/>
                  <a:pt x="52" y="29"/>
                </a:cubicBezTo>
                <a:cubicBezTo>
                  <a:pt x="54" y="27"/>
                  <a:pt x="55" y="25"/>
                  <a:pt x="56" y="23"/>
                </a:cubicBezTo>
                <a:cubicBezTo>
                  <a:pt x="55" y="23"/>
                  <a:pt x="54" y="24"/>
                  <a:pt x="53" y="25"/>
                </a:cubicBezTo>
                <a:cubicBezTo>
                  <a:pt x="53" y="26"/>
                  <a:pt x="52" y="28"/>
                  <a:pt x="52" y="29"/>
                </a:cubicBezTo>
                <a:close/>
                <a:moveTo>
                  <a:pt x="164" y="73"/>
                </a:moveTo>
                <a:cubicBezTo>
                  <a:pt x="165" y="73"/>
                  <a:pt x="166" y="73"/>
                  <a:pt x="167" y="72"/>
                </a:cubicBezTo>
                <a:cubicBezTo>
                  <a:pt x="167" y="72"/>
                  <a:pt x="167" y="71"/>
                  <a:pt x="168" y="70"/>
                </a:cubicBezTo>
                <a:cubicBezTo>
                  <a:pt x="167" y="70"/>
                  <a:pt x="166" y="70"/>
                  <a:pt x="165" y="70"/>
                </a:cubicBezTo>
                <a:cubicBezTo>
                  <a:pt x="165" y="71"/>
                  <a:pt x="164" y="72"/>
                  <a:pt x="164" y="73"/>
                </a:cubicBezTo>
                <a:close/>
                <a:moveTo>
                  <a:pt x="71" y="26"/>
                </a:moveTo>
                <a:cubicBezTo>
                  <a:pt x="72" y="23"/>
                  <a:pt x="71" y="21"/>
                  <a:pt x="70" y="18"/>
                </a:cubicBezTo>
                <a:cubicBezTo>
                  <a:pt x="70" y="19"/>
                  <a:pt x="70" y="20"/>
                  <a:pt x="70" y="21"/>
                </a:cubicBezTo>
                <a:cubicBezTo>
                  <a:pt x="70" y="23"/>
                  <a:pt x="71" y="24"/>
                  <a:pt x="71" y="26"/>
                </a:cubicBezTo>
                <a:close/>
                <a:moveTo>
                  <a:pt x="51" y="60"/>
                </a:moveTo>
                <a:cubicBezTo>
                  <a:pt x="50" y="62"/>
                  <a:pt x="50" y="64"/>
                  <a:pt x="50" y="66"/>
                </a:cubicBezTo>
                <a:cubicBezTo>
                  <a:pt x="51" y="65"/>
                  <a:pt x="51" y="64"/>
                  <a:pt x="52" y="64"/>
                </a:cubicBezTo>
                <a:cubicBezTo>
                  <a:pt x="52" y="64"/>
                  <a:pt x="52" y="63"/>
                  <a:pt x="52" y="63"/>
                </a:cubicBezTo>
                <a:cubicBezTo>
                  <a:pt x="52" y="62"/>
                  <a:pt x="51" y="61"/>
                  <a:pt x="51" y="60"/>
                </a:cubicBezTo>
                <a:close/>
                <a:moveTo>
                  <a:pt x="141" y="59"/>
                </a:moveTo>
                <a:cubicBezTo>
                  <a:pt x="141" y="59"/>
                  <a:pt x="141" y="59"/>
                  <a:pt x="141" y="59"/>
                </a:cubicBezTo>
                <a:cubicBezTo>
                  <a:pt x="139" y="59"/>
                  <a:pt x="137" y="58"/>
                  <a:pt x="135" y="58"/>
                </a:cubicBezTo>
                <a:cubicBezTo>
                  <a:pt x="134" y="58"/>
                  <a:pt x="134" y="59"/>
                  <a:pt x="134" y="59"/>
                </a:cubicBezTo>
                <a:cubicBezTo>
                  <a:pt x="136" y="59"/>
                  <a:pt x="138" y="60"/>
                  <a:pt x="141" y="60"/>
                </a:cubicBezTo>
                <a:cubicBezTo>
                  <a:pt x="141" y="60"/>
                  <a:pt x="141" y="60"/>
                  <a:pt x="141" y="59"/>
                </a:cubicBezTo>
                <a:close/>
                <a:moveTo>
                  <a:pt x="137" y="73"/>
                </a:moveTo>
                <a:cubicBezTo>
                  <a:pt x="138" y="72"/>
                  <a:pt x="138" y="71"/>
                  <a:pt x="139" y="69"/>
                </a:cubicBezTo>
                <a:cubicBezTo>
                  <a:pt x="136" y="69"/>
                  <a:pt x="136" y="69"/>
                  <a:pt x="135" y="71"/>
                </a:cubicBezTo>
                <a:cubicBezTo>
                  <a:pt x="136" y="71"/>
                  <a:pt x="136" y="72"/>
                  <a:pt x="137" y="73"/>
                </a:cubicBezTo>
                <a:close/>
                <a:moveTo>
                  <a:pt x="104" y="57"/>
                </a:moveTo>
                <a:cubicBezTo>
                  <a:pt x="103" y="57"/>
                  <a:pt x="103" y="57"/>
                  <a:pt x="103" y="57"/>
                </a:cubicBezTo>
                <a:cubicBezTo>
                  <a:pt x="102" y="59"/>
                  <a:pt x="102" y="60"/>
                  <a:pt x="101" y="62"/>
                </a:cubicBezTo>
                <a:cubicBezTo>
                  <a:pt x="102" y="61"/>
                  <a:pt x="103" y="61"/>
                  <a:pt x="104" y="61"/>
                </a:cubicBezTo>
                <a:cubicBezTo>
                  <a:pt x="104" y="60"/>
                  <a:pt x="104" y="59"/>
                  <a:pt x="104" y="57"/>
                </a:cubicBezTo>
                <a:close/>
                <a:moveTo>
                  <a:pt x="49" y="82"/>
                </a:moveTo>
                <a:cubicBezTo>
                  <a:pt x="49" y="83"/>
                  <a:pt x="49" y="83"/>
                  <a:pt x="48" y="86"/>
                </a:cubicBezTo>
                <a:cubicBezTo>
                  <a:pt x="48" y="87"/>
                  <a:pt x="48" y="87"/>
                  <a:pt x="48" y="87"/>
                </a:cubicBezTo>
                <a:cubicBezTo>
                  <a:pt x="49" y="87"/>
                  <a:pt x="49" y="87"/>
                  <a:pt x="49" y="88"/>
                </a:cubicBezTo>
                <a:cubicBezTo>
                  <a:pt x="49" y="86"/>
                  <a:pt x="50" y="85"/>
                  <a:pt x="51" y="84"/>
                </a:cubicBezTo>
                <a:cubicBezTo>
                  <a:pt x="50" y="83"/>
                  <a:pt x="50" y="83"/>
                  <a:pt x="49" y="82"/>
                </a:cubicBezTo>
                <a:close/>
                <a:moveTo>
                  <a:pt x="60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0" y="110"/>
                  <a:pt x="59" y="108"/>
                  <a:pt x="57" y="106"/>
                </a:cubicBezTo>
                <a:cubicBezTo>
                  <a:pt x="57" y="107"/>
                  <a:pt x="57" y="108"/>
                  <a:pt x="57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10"/>
                  <a:pt x="59" y="111"/>
                  <a:pt x="60" y="112"/>
                </a:cubicBezTo>
                <a:close/>
                <a:moveTo>
                  <a:pt x="70" y="86"/>
                </a:moveTo>
                <a:cubicBezTo>
                  <a:pt x="72" y="85"/>
                  <a:pt x="72" y="85"/>
                  <a:pt x="72" y="84"/>
                </a:cubicBezTo>
                <a:cubicBezTo>
                  <a:pt x="72" y="83"/>
                  <a:pt x="72" y="82"/>
                  <a:pt x="72" y="82"/>
                </a:cubicBezTo>
                <a:cubicBezTo>
                  <a:pt x="72" y="81"/>
                  <a:pt x="72" y="81"/>
                  <a:pt x="72" y="81"/>
                </a:cubicBezTo>
                <a:cubicBezTo>
                  <a:pt x="70" y="82"/>
                  <a:pt x="69" y="84"/>
                  <a:pt x="70" y="86"/>
                </a:cubicBezTo>
                <a:close/>
                <a:moveTo>
                  <a:pt x="112" y="74"/>
                </a:moveTo>
                <a:cubicBezTo>
                  <a:pt x="112" y="73"/>
                  <a:pt x="112" y="73"/>
                  <a:pt x="111" y="73"/>
                </a:cubicBezTo>
                <a:cubicBezTo>
                  <a:pt x="110" y="73"/>
                  <a:pt x="109" y="74"/>
                  <a:pt x="108" y="74"/>
                </a:cubicBezTo>
                <a:cubicBezTo>
                  <a:pt x="108" y="75"/>
                  <a:pt x="109" y="76"/>
                  <a:pt x="109" y="76"/>
                </a:cubicBezTo>
                <a:cubicBezTo>
                  <a:pt x="109" y="76"/>
                  <a:pt x="109" y="77"/>
                  <a:pt x="110" y="77"/>
                </a:cubicBezTo>
                <a:cubicBezTo>
                  <a:pt x="110" y="76"/>
                  <a:pt x="111" y="75"/>
                  <a:pt x="112" y="74"/>
                </a:cubicBezTo>
                <a:close/>
                <a:moveTo>
                  <a:pt x="196" y="75"/>
                </a:moveTo>
                <a:cubicBezTo>
                  <a:pt x="195" y="76"/>
                  <a:pt x="195" y="78"/>
                  <a:pt x="194" y="79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6" y="78"/>
                  <a:pt x="197" y="77"/>
                  <a:pt x="197" y="77"/>
                </a:cubicBezTo>
                <a:cubicBezTo>
                  <a:pt x="197" y="76"/>
                  <a:pt x="198" y="76"/>
                  <a:pt x="198" y="76"/>
                </a:cubicBezTo>
                <a:cubicBezTo>
                  <a:pt x="198" y="75"/>
                  <a:pt x="197" y="75"/>
                  <a:pt x="197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96" y="82"/>
                </a:moveTo>
                <a:cubicBezTo>
                  <a:pt x="94" y="82"/>
                  <a:pt x="93" y="82"/>
                  <a:pt x="92" y="84"/>
                </a:cubicBezTo>
                <a:cubicBezTo>
                  <a:pt x="93" y="84"/>
                  <a:pt x="93" y="84"/>
                  <a:pt x="94" y="84"/>
                </a:cubicBezTo>
                <a:cubicBezTo>
                  <a:pt x="94" y="84"/>
                  <a:pt x="95" y="84"/>
                  <a:pt x="95" y="84"/>
                </a:cubicBezTo>
                <a:cubicBezTo>
                  <a:pt x="95" y="83"/>
                  <a:pt x="96" y="83"/>
                  <a:pt x="96" y="82"/>
                </a:cubicBezTo>
                <a:close/>
                <a:moveTo>
                  <a:pt x="14" y="69"/>
                </a:moveTo>
                <a:cubicBezTo>
                  <a:pt x="12" y="69"/>
                  <a:pt x="12" y="71"/>
                  <a:pt x="11" y="72"/>
                </a:cubicBezTo>
                <a:cubicBezTo>
                  <a:pt x="10" y="73"/>
                  <a:pt x="10" y="74"/>
                  <a:pt x="11" y="75"/>
                </a:cubicBezTo>
                <a:cubicBezTo>
                  <a:pt x="12" y="73"/>
                  <a:pt x="13" y="71"/>
                  <a:pt x="14" y="69"/>
                </a:cubicBezTo>
                <a:close/>
                <a:moveTo>
                  <a:pt x="131" y="54"/>
                </a:moveTo>
                <a:cubicBezTo>
                  <a:pt x="131" y="54"/>
                  <a:pt x="131" y="54"/>
                  <a:pt x="131" y="54"/>
                </a:cubicBezTo>
                <a:cubicBezTo>
                  <a:pt x="129" y="54"/>
                  <a:pt x="128" y="54"/>
                  <a:pt x="127" y="54"/>
                </a:cubicBezTo>
                <a:cubicBezTo>
                  <a:pt x="126" y="54"/>
                  <a:pt x="126" y="54"/>
                  <a:pt x="126" y="55"/>
                </a:cubicBezTo>
                <a:cubicBezTo>
                  <a:pt x="126" y="55"/>
                  <a:pt x="127" y="55"/>
                  <a:pt x="127" y="55"/>
                </a:cubicBezTo>
                <a:cubicBezTo>
                  <a:pt x="128" y="55"/>
                  <a:pt x="128" y="55"/>
                  <a:pt x="129" y="55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30" y="54"/>
                  <a:pt x="131" y="54"/>
                  <a:pt x="131" y="54"/>
                </a:cubicBezTo>
                <a:close/>
                <a:moveTo>
                  <a:pt x="46" y="71"/>
                </a:moveTo>
                <a:cubicBezTo>
                  <a:pt x="44" y="70"/>
                  <a:pt x="45" y="68"/>
                  <a:pt x="44" y="67"/>
                </a:cubicBezTo>
                <a:cubicBezTo>
                  <a:pt x="43" y="68"/>
                  <a:pt x="43" y="69"/>
                  <a:pt x="42" y="70"/>
                </a:cubicBezTo>
                <a:cubicBezTo>
                  <a:pt x="45" y="71"/>
                  <a:pt x="45" y="71"/>
                  <a:pt x="46" y="71"/>
                </a:cubicBezTo>
                <a:close/>
                <a:moveTo>
                  <a:pt x="98" y="67"/>
                </a:moveTo>
                <a:cubicBezTo>
                  <a:pt x="98" y="68"/>
                  <a:pt x="99" y="69"/>
                  <a:pt x="99" y="70"/>
                </a:cubicBezTo>
                <a:cubicBezTo>
                  <a:pt x="100" y="69"/>
                  <a:pt x="101" y="68"/>
                  <a:pt x="101" y="67"/>
                </a:cubicBezTo>
                <a:cubicBezTo>
                  <a:pt x="100" y="67"/>
                  <a:pt x="99" y="67"/>
                  <a:pt x="98" y="67"/>
                </a:cubicBezTo>
                <a:close/>
                <a:moveTo>
                  <a:pt x="203" y="80"/>
                </a:moveTo>
                <a:cubicBezTo>
                  <a:pt x="203" y="79"/>
                  <a:pt x="204" y="78"/>
                  <a:pt x="204" y="77"/>
                </a:cubicBezTo>
                <a:cubicBezTo>
                  <a:pt x="203" y="76"/>
                  <a:pt x="202" y="76"/>
                  <a:pt x="201" y="76"/>
                </a:cubicBezTo>
                <a:cubicBezTo>
                  <a:pt x="201" y="77"/>
                  <a:pt x="202" y="79"/>
                  <a:pt x="203" y="80"/>
                </a:cubicBezTo>
                <a:close/>
                <a:moveTo>
                  <a:pt x="64" y="2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4" y="22"/>
                  <a:pt x="64" y="20"/>
                </a:cubicBezTo>
                <a:cubicBezTo>
                  <a:pt x="64" y="21"/>
                  <a:pt x="63" y="21"/>
                  <a:pt x="63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4"/>
                  <a:pt x="64" y="25"/>
                  <a:pt x="64" y="27"/>
                </a:cubicBezTo>
                <a:close/>
                <a:moveTo>
                  <a:pt x="166" y="79"/>
                </a:moveTo>
                <a:cubicBezTo>
                  <a:pt x="167" y="78"/>
                  <a:pt x="170" y="76"/>
                  <a:pt x="170" y="75"/>
                </a:cubicBezTo>
                <a:cubicBezTo>
                  <a:pt x="170" y="75"/>
                  <a:pt x="169" y="75"/>
                  <a:pt x="169" y="75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6"/>
                  <a:pt x="167" y="77"/>
                  <a:pt x="166" y="79"/>
                </a:cubicBezTo>
                <a:close/>
                <a:moveTo>
                  <a:pt x="39" y="78"/>
                </a:moveTo>
                <a:cubicBezTo>
                  <a:pt x="39" y="77"/>
                  <a:pt x="38" y="76"/>
                  <a:pt x="38" y="75"/>
                </a:cubicBezTo>
                <a:cubicBezTo>
                  <a:pt x="37" y="76"/>
                  <a:pt x="37" y="77"/>
                  <a:pt x="36" y="77"/>
                </a:cubicBezTo>
                <a:cubicBezTo>
                  <a:pt x="37" y="78"/>
                  <a:pt x="37" y="79"/>
                  <a:pt x="38" y="79"/>
                </a:cubicBezTo>
                <a:cubicBezTo>
                  <a:pt x="38" y="79"/>
                  <a:pt x="39" y="78"/>
                  <a:pt x="39" y="78"/>
                </a:cubicBezTo>
                <a:close/>
                <a:moveTo>
                  <a:pt x="82" y="70"/>
                </a:moveTo>
                <a:cubicBezTo>
                  <a:pt x="83" y="68"/>
                  <a:pt x="84" y="67"/>
                  <a:pt x="85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6"/>
                  <a:pt x="82" y="67"/>
                  <a:pt x="82" y="68"/>
                </a:cubicBezTo>
                <a:cubicBezTo>
                  <a:pt x="82" y="68"/>
                  <a:pt x="82" y="69"/>
                  <a:pt x="82" y="70"/>
                </a:cubicBezTo>
                <a:close/>
                <a:moveTo>
                  <a:pt x="18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9" y="61"/>
                  <a:pt x="20" y="60"/>
                  <a:pt x="21" y="59"/>
                </a:cubicBezTo>
                <a:cubicBezTo>
                  <a:pt x="22" y="57"/>
                  <a:pt x="23" y="56"/>
                  <a:pt x="24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2" y="56"/>
                  <a:pt x="20" y="58"/>
                  <a:pt x="18" y="61"/>
                </a:cubicBezTo>
                <a:close/>
                <a:moveTo>
                  <a:pt x="232" y="74"/>
                </a:moveTo>
                <a:cubicBezTo>
                  <a:pt x="231" y="78"/>
                  <a:pt x="231" y="82"/>
                  <a:pt x="231" y="86"/>
                </a:cubicBezTo>
                <a:cubicBezTo>
                  <a:pt x="231" y="86"/>
                  <a:pt x="231" y="86"/>
                  <a:pt x="231" y="87"/>
                </a:cubicBezTo>
                <a:cubicBezTo>
                  <a:pt x="231" y="86"/>
                  <a:pt x="232" y="76"/>
                  <a:pt x="232" y="74"/>
                </a:cubicBezTo>
                <a:close/>
                <a:moveTo>
                  <a:pt x="224" y="92"/>
                </a:moveTo>
                <a:cubicBezTo>
                  <a:pt x="222" y="91"/>
                  <a:pt x="215" y="90"/>
                  <a:pt x="214" y="90"/>
                </a:cubicBezTo>
                <a:cubicBezTo>
                  <a:pt x="214" y="90"/>
                  <a:pt x="214" y="90"/>
                  <a:pt x="215" y="90"/>
                </a:cubicBezTo>
                <a:cubicBezTo>
                  <a:pt x="218" y="91"/>
                  <a:pt x="221" y="91"/>
                  <a:pt x="224" y="92"/>
                </a:cubicBezTo>
                <a:close/>
                <a:moveTo>
                  <a:pt x="69" y="114"/>
                </a:moveTo>
                <a:cubicBezTo>
                  <a:pt x="69" y="114"/>
                  <a:pt x="69" y="114"/>
                  <a:pt x="70" y="114"/>
                </a:cubicBezTo>
                <a:cubicBezTo>
                  <a:pt x="70" y="112"/>
                  <a:pt x="69" y="110"/>
                  <a:pt x="69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7"/>
                  <a:pt x="69" y="107"/>
                  <a:pt x="68" y="108"/>
                </a:cubicBezTo>
                <a:cubicBezTo>
                  <a:pt x="69" y="110"/>
                  <a:pt x="69" y="112"/>
                  <a:pt x="69" y="114"/>
                </a:cubicBezTo>
                <a:close/>
                <a:moveTo>
                  <a:pt x="99" y="75"/>
                </a:moveTo>
                <a:cubicBezTo>
                  <a:pt x="97" y="77"/>
                  <a:pt x="96" y="78"/>
                  <a:pt x="96" y="79"/>
                </a:cubicBezTo>
                <a:cubicBezTo>
                  <a:pt x="97" y="79"/>
                  <a:pt x="97" y="79"/>
                  <a:pt x="98" y="78"/>
                </a:cubicBezTo>
                <a:cubicBezTo>
                  <a:pt x="98" y="78"/>
                  <a:pt x="99" y="77"/>
                  <a:pt x="99" y="76"/>
                </a:cubicBezTo>
                <a:cubicBezTo>
                  <a:pt x="99" y="76"/>
                  <a:pt x="99" y="76"/>
                  <a:pt x="99" y="75"/>
                </a:cubicBezTo>
                <a:close/>
                <a:moveTo>
                  <a:pt x="114" y="70"/>
                </a:moveTo>
                <a:cubicBezTo>
                  <a:pt x="113" y="69"/>
                  <a:pt x="113" y="69"/>
                  <a:pt x="112" y="68"/>
                </a:cubicBezTo>
                <a:cubicBezTo>
                  <a:pt x="111" y="69"/>
                  <a:pt x="111" y="70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1" y="71"/>
                  <a:pt x="112" y="71"/>
                  <a:pt x="114" y="70"/>
                </a:cubicBezTo>
                <a:close/>
                <a:moveTo>
                  <a:pt x="39" y="94"/>
                </a:moveTo>
                <a:cubicBezTo>
                  <a:pt x="39" y="94"/>
                  <a:pt x="39" y="94"/>
                  <a:pt x="39" y="94"/>
                </a:cubicBezTo>
                <a:cubicBezTo>
                  <a:pt x="40" y="95"/>
                  <a:pt x="41" y="96"/>
                  <a:pt x="42" y="98"/>
                </a:cubicBezTo>
                <a:cubicBezTo>
                  <a:pt x="43" y="97"/>
                  <a:pt x="43" y="97"/>
                  <a:pt x="43" y="97"/>
                </a:cubicBezTo>
                <a:cubicBezTo>
                  <a:pt x="42" y="96"/>
                  <a:pt x="41" y="95"/>
                  <a:pt x="39" y="94"/>
                </a:cubicBezTo>
                <a:cubicBezTo>
                  <a:pt x="39" y="94"/>
                  <a:pt x="39" y="94"/>
                  <a:pt x="39" y="94"/>
                </a:cubicBezTo>
                <a:close/>
                <a:moveTo>
                  <a:pt x="173" y="56"/>
                </a:moveTo>
                <a:cubicBezTo>
                  <a:pt x="172" y="56"/>
                  <a:pt x="170" y="55"/>
                  <a:pt x="169" y="56"/>
                </a:cubicBezTo>
                <a:cubicBezTo>
                  <a:pt x="170" y="56"/>
                  <a:pt x="170" y="57"/>
                  <a:pt x="170" y="57"/>
                </a:cubicBezTo>
                <a:cubicBezTo>
                  <a:pt x="171" y="58"/>
                  <a:pt x="171" y="58"/>
                  <a:pt x="172" y="57"/>
                </a:cubicBezTo>
                <a:cubicBezTo>
                  <a:pt x="172" y="57"/>
                  <a:pt x="172" y="57"/>
                  <a:pt x="173" y="56"/>
                </a:cubicBezTo>
                <a:close/>
                <a:moveTo>
                  <a:pt x="69" y="61"/>
                </a:moveTo>
                <a:cubicBezTo>
                  <a:pt x="69" y="62"/>
                  <a:pt x="69" y="64"/>
                  <a:pt x="69" y="66"/>
                </a:cubicBezTo>
                <a:cubicBezTo>
                  <a:pt x="71" y="63"/>
                  <a:pt x="71" y="62"/>
                  <a:pt x="69" y="61"/>
                </a:cubicBezTo>
                <a:close/>
                <a:moveTo>
                  <a:pt x="59" y="83"/>
                </a:move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5"/>
                  <a:pt x="57" y="87"/>
                </a:cubicBezTo>
                <a:cubicBezTo>
                  <a:pt x="57" y="87"/>
                  <a:pt x="57" y="87"/>
                  <a:pt x="58" y="88"/>
                </a:cubicBezTo>
                <a:cubicBezTo>
                  <a:pt x="58" y="86"/>
                  <a:pt x="59" y="84"/>
                  <a:pt x="59" y="83"/>
                </a:cubicBezTo>
                <a:close/>
                <a:moveTo>
                  <a:pt x="174" y="71"/>
                </a:moveTo>
                <a:cubicBezTo>
                  <a:pt x="174" y="71"/>
                  <a:pt x="174" y="71"/>
                  <a:pt x="174" y="71"/>
                </a:cubicBezTo>
                <a:cubicBezTo>
                  <a:pt x="173" y="71"/>
                  <a:pt x="171" y="71"/>
                  <a:pt x="170" y="70"/>
                </a:cubicBezTo>
                <a:cubicBezTo>
                  <a:pt x="170" y="71"/>
                  <a:pt x="170" y="71"/>
                  <a:pt x="169" y="72"/>
                </a:cubicBezTo>
                <a:cubicBezTo>
                  <a:pt x="171" y="72"/>
                  <a:pt x="173" y="72"/>
                  <a:pt x="174" y="71"/>
                </a:cubicBezTo>
                <a:close/>
                <a:moveTo>
                  <a:pt x="51" y="80"/>
                </a:moveTo>
                <a:cubicBezTo>
                  <a:pt x="51" y="81"/>
                  <a:pt x="52" y="81"/>
                  <a:pt x="52" y="82"/>
                </a:cubicBezTo>
                <a:cubicBezTo>
                  <a:pt x="53" y="80"/>
                  <a:pt x="53" y="79"/>
                  <a:pt x="54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2" y="79"/>
                  <a:pt x="52" y="80"/>
                  <a:pt x="51" y="80"/>
                </a:cubicBezTo>
                <a:close/>
                <a:moveTo>
                  <a:pt x="46" y="79"/>
                </a:moveTo>
                <a:cubicBezTo>
                  <a:pt x="46" y="79"/>
                  <a:pt x="46" y="79"/>
                  <a:pt x="46" y="79"/>
                </a:cubicBezTo>
                <a:cubicBezTo>
                  <a:pt x="45" y="80"/>
                  <a:pt x="45" y="80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6" y="83"/>
                </a:cubicBezTo>
                <a:cubicBezTo>
                  <a:pt x="46" y="82"/>
                  <a:pt x="47" y="80"/>
                  <a:pt x="46" y="79"/>
                </a:cubicBezTo>
                <a:close/>
                <a:moveTo>
                  <a:pt x="31" y="72"/>
                </a:moveTo>
                <a:cubicBezTo>
                  <a:pt x="30" y="74"/>
                  <a:pt x="28" y="76"/>
                  <a:pt x="27" y="78"/>
                </a:cubicBezTo>
                <a:cubicBezTo>
                  <a:pt x="28" y="76"/>
                  <a:pt x="30" y="75"/>
                  <a:pt x="31" y="73"/>
                </a:cubicBezTo>
                <a:cubicBezTo>
                  <a:pt x="32" y="73"/>
                  <a:pt x="32" y="73"/>
                  <a:pt x="31" y="72"/>
                </a:cubicBezTo>
                <a:close/>
                <a:moveTo>
                  <a:pt x="106" y="56"/>
                </a:moveTo>
                <a:cubicBezTo>
                  <a:pt x="106" y="56"/>
                  <a:pt x="106" y="56"/>
                  <a:pt x="106" y="56"/>
                </a:cubicBezTo>
                <a:cubicBezTo>
                  <a:pt x="106" y="57"/>
                  <a:pt x="106" y="59"/>
                  <a:pt x="107" y="61"/>
                </a:cubicBezTo>
                <a:cubicBezTo>
                  <a:pt x="107" y="60"/>
                  <a:pt x="107" y="60"/>
                  <a:pt x="107" y="59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58"/>
                  <a:pt x="107" y="57"/>
                  <a:pt x="106" y="56"/>
                </a:cubicBezTo>
                <a:close/>
                <a:moveTo>
                  <a:pt x="224" y="89"/>
                </a:moveTo>
                <a:cubicBezTo>
                  <a:pt x="225" y="89"/>
                  <a:pt x="226" y="89"/>
                  <a:pt x="227" y="89"/>
                </a:cubicBezTo>
                <a:cubicBezTo>
                  <a:pt x="226" y="88"/>
                  <a:pt x="226" y="87"/>
                  <a:pt x="226" y="86"/>
                </a:cubicBezTo>
                <a:cubicBezTo>
                  <a:pt x="225" y="87"/>
                  <a:pt x="225" y="88"/>
                  <a:pt x="224" y="89"/>
                </a:cubicBezTo>
                <a:close/>
                <a:moveTo>
                  <a:pt x="83" y="83"/>
                </a:moveTo>
                <a:cubicBezTo>
                  <a:pt x="83" y="84"/>
                  <a:pt x="83" y="84"/>
                  <a:pt x="83" y="84"/>
                </a:cubicBezTo>
                <a:cubicBezTo>
                  <a:pt x="84" y="84"/>
                  <a:pt x="86" y="84"/>
                  <a:pt x="87" y="84"/>
                </a:cubicBezTo>
                <a:cubicBezTo>
                  <a:pt x="87" y="84"/>
                  <a:pt x="87" y="83"/>
                  <a:pt x="88" y="83"/>
                </a:cubicBezTo>
                <a:cubicBezTo>
                  <a:pt x="86" y="83"/>
                  <a:pt x="85" y="83"/>
                  <a:pt x="83" y="83"/>
                </a:cubicBezTo>
                <a:close/>
                <a:moveTo>
                  <a:pt x="126" y="75"/>
                </a:moveTo>
                <a:cubicBezTo>
                  <a:pt x="125" y="76"/>
                  <a:pt x="124" y="77"/>
                  <a:pt x="124" y="79"/>
                </a:cubicBezTo>
                <a:cubicBezTo>
                  <a:pt x="125" y="79"/>
                  <a:pt x="126" y="79"/>
                  <a:pt x="126" y="78"/>
                </a:cubicBezTo>
                <a:cubicBezTo>
                  <a:pt x="126" y="77"/>
                  <a:pt x="126" y="76"/>
                  <a:pt x="126" y="75"/>
                </a:cubicBezTo>
                <a:close/>
                <a:moveTo>
                  <a:pt x="120" y="68"/>
                </a:moveTo>
                <a:cubicBezTo>
                  <a:pt x="118" y="67"/>
                  <a:pt x="117" y="68"/>
                  <a:pt x="117" y="70"/>
                </a:cubicBezTo>
                <a:cubicBezTo>
                  <a:pt x="118" y="70"/>
                  <a:pt x="119" y="69"/>
                  <a:pt x="120" y="68"/>
                </a:cubicBezTo>
                <a:close/>
                <a:moveTo>
                  <a:pt x="14" y="73"/>
                </a:moveTo>
                <a:cubicBezTo>
                  <a:pt x="14" y="73"/>
                  <a:pt x="15" y="73"/>
                  <a:pt x="15" y="74"/>
                </a:cubicBezTo>
                <a:cubicBezTo>
                  <a:pt x="16" y="73"/>
                  <a:pt x="17" y="72"/>
                  <a:pt x="17" y="71"/>
                </a:cubicBezTo>
                <a:cubicBezTo>
                  <a:pt x="17" y="70"/>
                  <a:pt x="17" y="70"/>
                  <a:pt x="17" y="69"/>
                </a:cubicBezTo>
                <a:cubicBezTo>
                  <a:pt x="16" y="71"/>
                  <a:pt x="15" y="72"/>
                  <a:pt x="14" y="73"/>
                </a:cubicBezTo>
                <a:close/>
                <a:moveTo>
                  <a:pt x="143" y="62"/>
                </a:moveTo>
                <a:cubicBezTo>
                  <a:pt x="142" y="62"/>
                  <a:pt x="142" y="62"/>
                  <a:pt x="142" y="62"/>
                </a:cubicBezTo>
                <a:cubicBezTo>
                  <a:pt x="141" y="63"/>
                  <a:pt x="140" y="64"/>
                  <a:pt x="139" y="66"/>
                </a:cubicBezTo>
                <a:cubicBezTo>
                  <a:pt x="140" y="65"/>
                  <a:pt x="141" y="66"/>
                  <a:pt x="141" y="65"/>
                </a:cubicBezTo>
                <a:cubicBezTo>
                  <a:pt x="142" y="64"/>
                  <a:pt x="142" y="63"/>
                  <a:pt x="143" y="62"/>
                </a:cubicBezTo>
                <a:close/>
                <a:moveTo>
                  <a:pt x="184" y="83"/>
                </a:moveTo>
                <a:cubicBezTo>
                  <a:pt x="183" y="84"/>
                  <a:pt x="182" y="84"/>
                  <a:pt x="182" y="85"/>
                </a:cubicBezTo>
                <a:cubicBezTo>
                  <a:pt x="183" y="85"/>
                  <a:pt x="184" y="85"/>
                  <a:pt x="185" y="85"/>
                </a:cubicBezTo>
                <a:cubicBezTo>
                  <a:pt x="185" y="84"/>
                  <a:pt x="184" y="83"/>
                  <a:pt x="184" y="83"/>
                </a:cubicBezTo>
                <a:close/>
                <a:moveTo>
                  <a:pt x="40" y="72"/>
                </a:moveTo>
                <a:cubicBezTo>
                  <a:pt x="40" y="73"/>
                  <a:pt x="40" y="73"/>
                  <a:pt x="40" y="74"/>
                </a:cubicBezTo>
                <a:cubicBezTo>
                  <a:pt x="40" y="74"/>
                  <a:pt x="41" y="75"/>
                  <a:pt x="41" y="76"/>
                </a:cubicBezTo>
                <a:cubicBezTo>
                  <a:pt x="42" y="75"/>
                  <a:pt x="42" y="75"/>
                  <a:pt x="42" y="74"/>
                </a:cubicBezTo>
                <a:cubicBezTo>
                  <a:pt x="42" y="74"/>
                  <a:pt x="41" y="73"/>
                  <a:pt x="40" y="72"/>
                </a:cubicBezTo>
                <a:close/>
                <a:moveTo>
                  <a:pt x="127" y="62"/>
                </a:moveTo>
                <a:cubicBezTo>
                  <a:pt x="126" y="63"/>
                  <a:pt x="126" y="64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7" y="65"/>
                  <a:pt x="128" y="65"/>
                  <a:pt x="128" y="65"/>
                </a:cubicBezTo>
                <a:cubicBezTo>
                  <a:pt x="128" y="64"/>
                  <a:pt x="129" y="64"/>
                  <a:pt x="127" y="62"/>
                </a:cubicBezTo>
                <a:close/>
                <a:moveTo>
                  <a:pt x="158" y="66"/>
                </a:moveTo>
                <a:cubicBezTo>
                  <a:pt x="158" y="66"/>
                  <a:pt x="158" y="66"/>
                  <a:pt x="158" y="67"/>
                </a:cubicBezTo>
                <a:cubicBezTo>
                  <a:pt x="160" y="67"/>
                  <a:pt x="161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1" y="66"/>
                  <a:pt x="160" y="66"/>
                  <a:pt x="158" y="66"/>
                </a:cubicBezTo>
                <a:close/>
                <a:moveTo>
                  <a:pt x="44" y="63"/>
                </a:moveTo>
                <a:cubicBezTo>
                  <a:pt x="44" y="63"/>
                  <a:pt x="44" y="63"/>
                  <a:pt x="43" y="63"/>
                </a:cubicBezTo>
                <a:cubicBezTo>
                  <a:pt x="42" y="65"/>
                  <a:pt x="41" y="66"/>
                  <a:pt x="40" y="67"/>
                </a:cubicBezTo>
                <a:cubicBezTo>
                  <a:pt x="39" y="68"/>
                  <a:pt x="40" y="68"/>
                  <a:pt x="40" y="68"/>
                </a:cubicBezTo>
                <a:cubicBezTo>
                  <a:pt x="41" y="67"/>
                  <a:pt x="43" y="65"/>
                  <a:pt x="44" y="63"/>
                </a:cubicBezTo>
                <a:close/>
                <a:moveTo>
                  <a:pt x="81" y="72"/>
                </a:moveTo>
                <a:cubicBezTo>
                  <a:pt x="81" y="72"/>
                  <a:pt x="80" y="72"/>
                  <a:pt x="80" y="72"/>
                </a:cubicBezTo>
                <a:cubicBezTo>
                  <a:pt x="79" y="74"/>
                  <a:pt x="79" y="76"/>
                  <a:pt x="78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9" y="76"/>
                  <a:pt x="80" y="74"/>
                  <a:pt x="81" y="73"/>
                </a:cubicBezTo>
                <a:cubicBezTo>
                  <a:pt x="81" y="72"/>
                  <a:pt x="81" y="72"/>
                  <a:pt x="81" y="72"/>
                </a:cubicBezTo>
                <a:close/>
                <a:moveTo>
                  <a:pt x="198" y="54"/>
                </a:moveTo>
                <a:cubicBezTo>
                  <a:pt x="198" y="54"/>
                  <a:pt x="198" y="54"/>
                  <a:pt x="198" y="54"/>
                </a:cubicBezTo>
                <a:cubicBezTo>
                  <a:pt x="198" y="54"/>
                  <a:pt x="197" y="54"/>
                  <a:pt x="196" y="54"/>
                </a:cubicBezTo>
                <a:cubicBezTo>
                  <a:pt x="196" y="54"/>
                  <a:pt x="195" y="53"/>
                  <a:pt x="195" y="53"/>
                </a:cubicBezTo>
                <a:cubicBezTo>
                  <a:pt x="194" y="53"/>
                  <a:pt x="194" y="53"/>
                  <a:pt x="193" y="54"/>
                </a:cubicBezTo>
                <a:cubicBezTo>
                  <a:pt x="193" y="54"/>
                  <a:pt x="193" y="54"/>
                  <a:pt x="194" y="54"/>
                </a:cubicBezTo>
                <a:cubicBezTo>
                  <a:pt x="195" y="54"/>
                  <a:pt x="197" y="54"/>
                  <a:pt x="198" y="54"/>
                </a:cubicBezTo>
                <a:close/>
                <a:moveTo>
                  <a:pt x="210" y="72"/>
                </a:moveTo>
                <a:cubicBezTo>
                  <a:pt x="209" y="74"/>
                  <a:pt x="208" y="74"/>
                  <a:pt x="209" y="75"/>
                </a:cubicBezTo>
                <a:cubicBezTo>
                  <a:pt x="211" y="74"/>
                  <a:pt x="211" y="74"/>
                  <a:pt x="210" y="72"/>
                </a:cubicBezTo>
                <a:close/>
                <a:moveTo>
                  <a:pt x="41" y="81"/>
                </a:moveTo>
                <a:cubicBezTo>
                  <a:pt x="41" y="81"/>
                  <a:pt x="41" y="80"/>
                  <a:pt x="41" y="80"/>
                </a:cubicBezTo>
                <a:cubicBezTo>
                  <a:pt x="40" y="80"/>
                  <a:pt x="40" y="81"/>
                  <a:pt x="39" y="82"/>
                </a:cubicBezTo>
                <a:cubicBezTo>
                  <a:pt x="39" y="82"/>
                  <a:pt x="40" y="82"/>
                  <a:pt x="40" y="83"/>
                </a:cubicBezTo>
                <a:cubicBezTo>
                  <a:pt x="41" y="82"/>
                  <a:pt x="41" y="82"/>
                  <a:pt x="41" y="81"/>
                </a:cubicBezTo>
                <a:close/>
                <a:moveTo>
                  <a:pt x="214" y="64"/>
                </a:moveTo>
                <a:cubicBezTo>
                  <a:pt x="214" y="65"/>
                  <a:pt x="213" y="66"/>
                  <a:pt x="213" y="66"/>
                </a:cubicBezTo>
                <a:cubicBezTo>
                  <a:pt x="213" y="67"/>
                  <a:pt x="214" y="68"/>
                  <a:pt x="214" y="69"/>
                </a:cubicBezTo>
                <a:cubicBezTo>
                  <a:pt x="214" y="68"/>
                  <a:pt x="214" y="66"/>
                  <a:pt x="214" y="64"/>
                </a:cubicBezTo>
                <a:close/>
                <a:moveTo>
                  <a:pt x="146" y="71"/>
                </a:moveTo>
                <a:cubicBezTo>
                  <a:pt x="148" y="70"/>
                  <a:pt x="148" y="69"/>
                  <a:pt x="148" y="68"/>
                </a:cubicBezTo>
                <a:cubicBezTo>
                  <a:pt x="148" y="68"/>
                  <a:pt x="147" y="68"/>
                  <a:pt x="146" y="68"/>
                </a:cubicBezTo>
                <a:cubicBezTo>
                  <a:pt x="146" y="69"/>
                  <a:pt x="146" y="70"/>
                  <a:pt x="146" y="71"/>
                </a:cubicBezTo>
                <a:close/>
                <a:moveTo>
                  <a:pt x="213" y="57"/>
                </a:moveTo>
                <a:cubicBezTo>
                  <a:pt x="212" y="57"/>
                  <a:pt x="211" y="57"/>
                  <a:pt x="210" y="57"/>
                </a:cubicBezTo>
                <a:cubicBezTo>
                  <a:pt x="210" y="58"/>
                  <a:pt x="210" y="59"/>
                  <a:pt x="211" y="60"/>
                </a:cubicBezTo>
                <a:cubicBezTo>
                  <a:pt x="211" y="59"/>
                  <a:pt x="212" y="58"/>
                  <a:pt x="213" y="57"/>
                </a:cubicBezTo>
                <a:close/>
                <a:moveTo>
                  <a:pt x="44" y="85"/>
                </a:moveTo>
                <a:cubicBezTo>
                  <a:pt x="44" y="84"/>
                  <a:pt x="43" y="84"/>
                  <a:pt x="43" y="83"/>
                </a:cubicBezTo>
                <a:cubicBezTo>
                  <a:pt x="42" y="84"/>
                  <a:pt x="42" y="84"/>
                  <a:pt x="42" y="85"/>
                </a:cubicBezTo>
                <a:cubicBezTo>
                  <a:pt x="42" y="85"/>
                  <a:pt x="42" y="86"/>
                  <a:pt x="42" y="86"/>
                </a:cubicBezTo>
                <a:cubicBezTo>
                  <a:pt x="43" y="86"/>
                  <a:pt x="43" y="85"/>
                  <a:pt x="44" y="85"/>
                </a:cubicBezTo>
                <a:close/>
                <a:moveTo>
                  <a:pt x="118" y="63"/>
                </a:moveTo>
                <a:cubicBezTo>
                  <a:pt x="116" y="63"/>
                  <a:pt x="116" y="64"/>
                  <a:pt x="115" y="65"/>
                </a:cubicBezTo>
                <a:cubicBezTo>
                  <a:pt x="115" y="65"/>
                  <a:pt x="116" y="65"/>
                  <a:pt x="117" y="65"/>
                </a:cubicBezTo>
                <a:cubicBezTo>
                  <a:pt x="117" y="64"/>
                  <a:pt x="117" y="63"/>
                  <a:pt x="118" y="63"/>
                </a:cubicBezTo>
                <a:close/>
                <a:moveTo>
                  <a:pt x="115" y="54"/>
                </a:moveTo>
                <a:cubicBezTo>
                  <a:pt x="115" y="54"/>
                  <a:pt x="115" y="54"/>
                  <a:pt x="115" y="54"/>
                </a:cubicBezTo>
                <a:cubicBezTo>
                  <a:pt x="117" y="54"/>
                  <a:pt x="118" y="54"/>
                  <a:pt x="120" y="54"/>
                </a:cubicBezTo>
                <a:cubicBezTo>
                  <a:pt x="120" y="54"/>
                  <a:pt x="121" y="54"/>
                  <a:pt x="121" y="54"/>
                </a:cubicBezTo>
                <a:cubicBezTo>
                  <a:pt x="119" y="54"/>
                  <a:pt x="117" y="54"/>
                  <a:pt x="115" y="54"/>
                </a:cubicBezTo>
                <a:close/>
                <a:moveTo>
                  <a:pt x="141" y="54"/>
                </a:moveTo>
                <a:cubicBezTo>
                  <a:pt x="141" y="54"/>
                  <a:pt x="141" y="54"/>
                  <a:pt x="141" y="54"/>
                </a:cubicBezTo>
                <a:cubicBezTo>
                  <a:pt x="140" y="54"/>
                  <a:pt x="139" y="54"/>
                  <a:pt x="137" y="54"/>
                </a:cubicBezTo>
                <a:cubicBezTo>
                  <a:pt x="137" y="54"/>
                  <a:pt x="137" y="54"/>
                  <a:pt x="136" y="55"/>
                </a:cubicBezTo>
                <a:cubicBezTo>
                  <a:pt x="138" y="55"/>
                  <a:pt x="139" y="54"/>
                  <a:pt x="141" y="54"/>
                </a:cubicBezTo>
                <a:close/>
                <a:moveTo>
                  <a:pt x="38" y="90"/>
                </a:moveTo>
                <a:cubicBezTo>
                  <a:pt x="38" y="91"/>
                  <a:pt x="39" y="91"/>
                  <a:pt x="39" y="90"/>
                </a:cubicBezTo>
                <a:cubicBezTo>
                  <a:pt x="40" y="90"/>
                  <a:pt x="40" y="89"/>
                  <a:pt x="41" y="88"/>
                </a:cubicBezTo>
                <a:cubicBezTo>
                  <a:pt x="41" y="88"/>
                  <a:pt x="40" y="88"/>
                  <a:pt x="40" y="87"/>
                </a:cubicBezTo>
                <a:cubicBezTo>
                  <a:pt x="39" y="88"/>
                  <a:pt x="39" y="89"/>
                  <a:pt x="38" y="90"/>
                </a:cubicBezTo>
                <a:close/>
                <a:moveTo>
                  <a:pt x="179" y="82"/>
                </a:moveTo>
                <a:cubicBezTo>
                  <a:pt x="179" y="83"/>
                  <a:pt x="178" y="84"/>
                  <a:pt x="178" y="85"/>
                </a:cubicBezTo>
                <a:cubicBezTo>
                  <a:pt x="179" y="84"/>
                  <a:pt x="180" y="83"/>
                  <a:pt x="181" y="82"/>
                </a:cubicBezTo>
                <a:cubicBezTo>
                  <a:pt x="180" y="82"/>
                  <a:pt x="180" y="82"/>
                  <a:pt x="179" y="82"/>
                </a:cubicBezTo>
                <a:close/>
                <a:moveTo>
                  <a:pt x="34" y="50"/>
                </a:moveTo>
                <a:cubicBezTo>
                  <a:pt x="35" y="50"/>
                  <a:pt x="35" y="51"/>
                  <a:pt x="36" y="52"/>
                </a:cubicBezTo>
                <a:cubicBezTo>
                  <a:pt x="36" y="50"/>
                  <a:pt x="36" y="49"/>
                  <a:pt x="36" y="48"/>
                </a:cubicBezTo>
                <a:cubicBezTo>
                  <a:pt x="35" y="49"/>
                  <a:pt x="35" y="49"/>
                  <a:pt x="34" y="50"/>
                </a:cubicBezTo>
                <a:close/>
                <a:moveTo>
                  <a:pt x="115" y="73"/>
                </a:moveTo>
                <a:cubicBezTo>
                  <a:pt x="114" y="74"/>
                  <a:pt x="113" y="75"/>
                  <a:pt x="113" y="77"/>
                </a:cubicBezTo>
                <a:cubicBezTo>
                  <a:pt x="114" y="76"/>
                  <a:pt x="114" y="75"/>
                  <a:pt x="115" y="74"/>
                </a:cubicBezTo>
                <a:cubicBezTo>
                  <a:pt x="115" y="74"/>
                  <a:pt x="115" y="73"/>
                  <a:pt x="115" y="73"/>
                </a:cubicBezTo>
                <a:close/>
                <a:moveTo>
                  <a:pt x="127" y="84"/>
                </a:moveTo>
                <a:cubicBezTo>
                  <a:pt x="129" y="85"/>
                  <a:pt x="131" y="85"/>
                  <a:pt x="131" y="84"/>
                </a:cubicBezTo>
                <a:cubicBezTo>
                  <a:pt x="130" y="84"/>
                  <a:pt x="129" y="84"/>
                  <a:pt x="128" y="83"/>
                </a:cubicBezTo>
                <a:cubicBezTo>
                  <a:pt x="127" y="84"/>
                  <a:pt x="127" y="84"/>
                  <a:pt x="127" y="84"/>
                </a:cubicBezTo>
                <a:close/>
                <a:moveTo>
                  <a:pt x="71" y="75"/>
                </a:moveTo>
                <a:cubicBezTo>
                  <a:pt x="70" y="76"/>
                  <a:pt x="70" y="78"/>
                  <a:pt x="70" y="79"/>
                </a:cubicBezTo>
                <a:cubicBezTo>
                  <a:pt x="70" y="77"/>
                  <a:pt x="72" y="76"/>
                  <a:pt x="71" y="75"/>
                </a:cubicBezTo>
                <a:close/>
                <a:moveTo>
                  <a:pt x="45" y="90"/>
                </a:move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6" y="88"/>
                  <a:pt x="45" y="87"/>
                </a:cubicBezTo>
                <a:cubicBezTo>
                  <a:pt x="45" y="87"/>
                  <a:pt x="44" y="88"/>
                  <a:pt x="44" y="88"/>
                </a:cubicBezTo>
                <a:cubicBezTo>
                  <a:pt x="44" y="89"/>
                  <a:pt x="45" y="89"/>
                  <a:pt x="45" y="90"/>
                </a:cubicBezTo>
                <a:close/>
                <a:moveTo>
                  <a:pt x="166" y="55"/>
                </a:moveTo>
                <a:cubicBezTo>
                  <a:pt x="166" y="55"/>
                  <a:pt x="166" y="55"/>
                  <a:pt x="166" y="56"/>
                </a:cubicBezTo>
                <a:cubicBezTo>
                  <a:pt x="166" y="56"/>
                  <a:pt x="166" y="57"/>
                  <a:pt x="166" y="58"/>
                </a:cubicBezTo>
                <a:cubicBezTo>
                  <a:pt x="166" y="58"/>
                  <a:pt x="167" y="58"/>
                  <a:pt x="168" y="58"/>
                </a:cubicBezTo>
                <a:cubicBezTo>
                  <a:pt x="167" y="57"/>
                  <a:pt x="166" y="56"/>
                  <a:pt x="166" y="55"/>
                </a:cubicBezTo>
                <a:close/>
                <a:moveTo>
                  <a:pt x="90" y="62"/>
                </a:moveTo>
                <a:cubicBezTo>
                  <a:pt x="90" y="62"/>
                  <a:pt x="90" y="62"/>
                  <a:pt x="90" y="62"/>
                </a:cubicBezTo>
                <a:cubicBezTo>
                  <a:pt x="89" y="63"/>
                  <a:pt x="89" y="63"/>
                  <a:pt x="88" y="64"/>
                </a:cubicBezTo>
                <a:cubicBezTo>
                  <a:pt x="89" y="64"/>
                  <a:pt x="90" y="64"/>
                  <a:pt x="90" y="64"/>
                </a:cubicBezTo>
                <a:cubicBezTo>
                  <a:pt x="90" y="64"/>
                  <a:pt x="90" y="63"/>
                  <a:pt x="90" y="62"/>
                </a:cubicBezTo>
                <a:close/>
                <a:moveTo>
                  <a:pt x="122" y="69"/>
                </a:moveTo>
                <a:cubicBezTo>
                  <a:pt x="123" y="69"/>
                  <a:pt x="124" y="69"/>
                  <a:pt x="125" y="69"/>
                </a:cubicBezTo>
                <a:cubicBezTo>
                  <a:pt x="125" y="68"/>
                  <a:pt x="125" y="68"/>
                  <a:pt x="124" y="68"/>
                </a:cubicBezTo>
                <a:cubicBezTo>
                  <a:pt x="123" y="67"/>
                  <a:pt x="123" y="68"/>
                  <a:pt x="122" y="69"/>
                </a:cubicBezTo>
                <a:close/>
                <a:moveTo>
                  <a:pt x="229" y="46"/>
                </a:moveTo>
                <a:cubicBezTo>
                  <a:pt x="230" y="46"/>
                  <a:pt x="230" y="46"/>
                  <a:pt x="231" y="47"/>
                </a:cubicBezTo>
                <a:cubicBezTo>
                  <a:pt x="231" y="47"/>
                  <a:pt x="231" y="47"/>
                  <a:pt x="231" y="48"/>
                </a:cubicBezTo>
                <a:cubicBezTo>
                  <a:pt x="231" y="48"/>
                  <a:pt x="232" y="48"/>
                  <a:pt x="232" y="48"/>
                </a:cubicBezTo>
                <a:cubicBezTo>
                  <a:pt x="232" y="47"/>
                  <a:pt x="232" y="47"/>
                  <a:pt x="232" y="46"/>
                </a:cubicBezTo>
                <a:cubicBezTo>
                  <a:pt x="231" y="46"/>
                  <a:pt x="230" y="46"/>
                  <a:pt x="229" y="46"/>
                </a:cubicBezTo>
                <a:close/>
                <a:moveTo>
                  <a:pt x="142" y="79"/>
                </a:moveTo>
                <a:cubicBezTo>
                  <a:pt x="143" y="79"/>
                  <a:pt x="144" y="79"/>
                  <a:pt x="144" y="79"/>
                </a:cubicBezTo>
                <a:cubicBezTo>
                  <a:pt x="144" y="79"/>
                  <a:pt x="144" y="78"/>
                  <a:pt x="144" y="77"/>
                </a:cubicBezTo>
                <a:cubicBezTo>
                  <a:pt x="144" y="78"/>
                  <a:pt x="143" y="78"/>
                  <a:pt x="143" y="78"/>
                </a:cubicBezTo>
                <a:cubicBezTo>
                  <a:pt x="143" y="79"/>
                  <a:pt x="143" y="79"/>
                  <a:pt x="142" y="79"/>
                </a:cubicBezTo>
                <a:close/>
                <a:moveTo>
                  <a:pt x="95" y="67"/>
                </a:moveTo>
                <a:cubicBezTo>
                  <a:pt x="93" y="69"/>
                  <a:pt x="93" y="69"/>
                  <a:pt x="93" y="71"/>
                </a:cubicBezTo>
                <a:cubicBezTo>
                  <a:pt x="94" y="69"/>
                  <a:pt x="95" y="68"/>
                  <a:pt x="95" y="67"/>
                </a:cubicBezTo>
                <a:close/>
                <a:moveTo>
                  <a:pt x="163" y="78"/>
                </a:moveTo>
                <a:cubicBezTo>
                  <a:pt x="164" y="78"/>
                  <a:pt x="164" y="77"/>
                  <a:pt x="165" y="76"/>
                </a:cubicBezTo>
                <a:cubicBezTo>
                  <a:pt x="164" y="76"/>
                  <a:pt x="164" y="76"/>
                  <a:pt x="163" y="76"/>
                </a:cubicBezTo>
                <a:cubicBezTo>
                  <a:pt x="163" y="77"/>
                  <a:pt x="163" y="77"/>
                  <a:pt x="163" y="78"/>
                </a:cubicBezTo>
                <a:close/>
                <a:moveTo>
                  <a:pt x="49" y="76"/>
                </a:moveTo>
                <a:cubicBezTo>
                  <a:pt x="49" y="77"/>
                  <a:pt x="49" y="78"/>
                  <a:pt x="49" y="79"/>
                </a:cubicBezTo>
                <a:cubicBezTo>
                  <a:pt x="50" y="78"/>
                  <a:pt x="50" y="77"/>
                  <a:pt x="51" y="77"/>
                </a:cubicBezTo>
                <a:cubicBezTo>
                  <a:pt x="50" y="76"/>
                  <a:pt x="50" y="76"/>
                  <a:pt x="49" y="76"/>
                </a:cubicBezTo>
                <a:close/>
                <a:moveTo>
                  <a:pt x="173" y="66"/>
                </a:moveTo>
                <a:cubicBezTo>
                  <a:pt x="173" y="67"/>
                  <a:pt x="172" y="67"/>
                  <a:pt x="172" y="68"/>
                </a:cubicBezTo>
                <a:cubicBezTo>
                  <a:pt x="173" y="68"/>
                  <a:pt x="173" y="68"/>
                  <a:pt x="174" y="68"/>
                </a:cubicBezTo>
                <a:cubicBezTo>
                  <a:pt x="174" y="67"/>
                  <a:pt x="173" y="67"/>
                  <a:pt x="173" y="66"/>
                </a:cubicBezTo>
                <a:close/>
                <a:moveTo>
                  <a:pt x="206" y="73"/>
                </a:moveTo>
                <a:cubicBezTo>
                  <a:pt x="206" y="72"/>
                  <a:pt x="206" y="71"/>
                  <a:pt x="205" y="70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4" y="72"/>
                  <a:pt x="204" y="72"/>
                  <a:pt x="204" y="73"/>
                </a:cubicBezTo>
                <a:cubicBezTo>
                  <a:pt x="204" y="73"/>
                  <a:pt x="205" y="73"/>
                  <a:pt x="206" y="73"/>
                </a:cubicBezTo>
                <a:close/>
                <a:moveTo>
                  <a:pt x="71" y="47"/>
                </a:moveTo>
                <a:cubicBezTo>
                  <a:pt x="71" y="47"/>
                  <a:pt x="71" y="48"/>
                  <a:pt x="71" y="48"/>
                </a:cubicBezTo>
                <a:cubicBezTo>
                  <a:pt x="71" y="49"/>
                  <a:pt x="71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49"/>
                  <a:pt x="71" y="48"/>
                  <a:pt x="71" y="47"/>
                </a:cubicBezTo>
                <a:close/>
                <a:moveTo>
                  <a:pt x="64" y="58"/>
                </a:moveTo>
                <a:cubicBezTo>
                  <a:pt x="64" y="58"/>
                  <a:pt x="63" y="58"/>
                  <a:pt x="63" y="58"/>
                </a:cubicBezTo>
                <a:cubicBezTo>
                  <a:pt x="64" y="59"/>
                  <a:pt x="64" y="60"/>
                  <a:pt x="65" y="61"/>
                </a:cubicBezTo>
                <a:cubicBezTo>
                  <a:pt x="65" y="60"/>
                  <a:pt x="65" y="60"/>
                  <a:pt x="66" y="59"/>
                </a:cubicBezTo>
                <a:cubicBezTo>
                  <a:pt x="65" y="59"/>
                  <a:pt x="64" y="59"/>
                  <a:pt x="64" y="58"/>
                </a:cubicBezTo>
                <a:close/>
                <a:moveTo>
                  <a:pt x="57" y="19"/>
                </a:moveTo>
                <a:cubicBezTo>
                  <a:pt x="57" y="19"/>
                  <a:pt x="57" y="19"/>
                  <a:pt x="57" y="19"/>
                </a:cubicBezTo>
                <a:cubicBezTo>
                  <a:pt x="58" y="18"/>
                  <a:pt x="59" y="17"/>
                  <a:pt x="59" y="16"/>
                </a:cubicBezTo>
                <a:cubicBezTo>
                  <a:pt x="58" y="17"/>
                  <a:pt x="57" y="18"/>
                  <a:pt x="57" y="19"/>
                </a:cubicBezTo>
                <a:close/>
                <a:moveTo>
                  <a:pt x="115" y="78"/>
                </a:moveTo>
                <a:cubicBezTo>
                  <a:pt x="116" y="78"/>
                  <a:pt x="117" y="78"/>
                  <a:pt x="118" y="78"/>
                </a:cubicBezTo>
                <a:cubicBezTo>
                  <a:pt x="117" y="77"/>
                  <a:pt x="117" y="77"/>
                  <a:pt x="117" y="76"/>
                </a:cubicBezTo>
                <a:cubicBezTo>
                  <a:pt x="116" y="76"/>
                  <a:pt x="116" y="77"/>
                  <a:pt x="115" y="78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72"/>
                  <a:pt x="105" y="72"/>
                  <a:pt x="106" y="72"/>
                </a:cubicBezTo>
                <a:cubicBezTo>
                  <a:pt x="106" y="71"/>
                  <a:pt x="106" y="71"/>
                  <a:pt x="105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5" y="71"/>
                  <a:pt x="104" y="71"/>
                  <a:pt x="104" y="72"/>
                </a:cubicBezTo>
                <a:close/>
                <a:moveTo>
                  <a:pt x="43" y="79"/>
                </a:moveTo>
                <a:cubicBezTo>
                  <a:pt x="44" y="78"/>
                  <a:pt x="44" y="77"/>
                  <a:pt x="44" y="77"/>
                </a:cubicBezTo>
                <a:cubicBezTo>
                  <a:pt x="44" y="77"/>
                  <a:pt x="44" y="77"/>
                  <a:pt x="44" y="76"/>
                </a:cubicBezTo>
                <a:cubicBezTo>
                  <a:pt x="42" y="78"/>
                  <a:pt x="42" y="78"/>
                  <a:pt x="43" y="79"/>
                </a:cubicBezTo>
                <a:close/>
                <a:moveTo>
                  <a:pt x="51" y="48"/>
                </a:moveTo>
                <a:cubicBezTo>
                  <a:pt x="51" y="49"/>
                  <a:pt x="51" y="50"/>
                  <a:pt x="51" y="51"/>
                </a:cubicBezTo>
                <a:cubicBezTo>
                  <a:pt x="52" y="50"/>
                  <a:pt x="51" y="49"/>
                  <a:pt x="51" y="48"/>
                </a:cubicBezTo>
                <a:close/>
                <a:moveTo>
                  <a:pt x="108" y="69"/>
                </a:moveTo>
                <a:cubicBezTo>
                  <a:pt x="109" y="69"/>
                  <a:pt x="109" y="68"/>
                  <a:pt x="109" y="68"/>
                </a:cubicBezTo>
                <a:cubicBezTo>
                  <a:pt x="109" y="68"/>
                  <a:pt x="108" y="68"/>
                  <a:pt x="108" y="68"/>
                </a:cubicBezTo>
                <a:cubicBezTo>
                  <a:pt x="108" y="68"/>
                  <a:pt x="108" y="69"/>
                  <a:pt x="108" y="69"/>
                </a:cubicBezTo>
                <a:close/>
                <a:moveTo>
                  <a:pt x="198" y="80"/>
                </a:moveTo>
                <a:cubicBezTo>
                  <a:pt x="199" y="80"/>
                  <a:pt x="199" y="80"/>
                  <a:pt x="200" y="80"/>
                </a:cubicBezTo>
                <a:cubicBezTo>
                  <a:pt x="200" y="79"/>
                  <a:pt x="199" y="79"/>
                  <a:pt x="199" y="78"/>
                </a:cubicBezTo>
                <a:cubicBezTo>
                  <a:pt x="199" y="79"/>
                  <a:pt x="198" y="79"/>
                  <a:pt x="198" y="80"/>
                </a:cubicBezTo>
                <a:close/>
                <a:moveTo>
                  <a:pt x="5" y="78"/>
                </a:moveTo>
                <a:cubicBezTo>
                  <a:pt x="5" y="77"/>
                  <a:pt x="6" y="77"/>
                  <a:pt x="6" y="76"/>
                </a:cubicBezTo>
                <a:cubicBezTo>
                  <a:pt x="5" y="76"/>
                  <a:pt x="4" y="77"/>
                  <a:pt x="4" y="77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lose/>
                <a:moveTo>
                  <a:pt x="34" y="69"/>
                </a:moveTo>
                <a:cubicBezTo>
                  <a:pt x="33" y="70"/>
                  <a:pt x="33" y="70"/>
                  <a:pt x="34" y="71"/>
                </a:cubicBezTo>
                <a:cubicBezTo>
                  <a:pt x="35" y="70"/>
                  <a:pt x="35" y="69"/>
                  <a:pt x="34" y="69"/>
                </a:cubicBezTo>
                <a:close/>
                <a:moveTo>
                  <a:pt x="194" y="58"/>
                </a:moveTo>
                <a:cubicBezTo>
                  <a:pt x="194" y="58"/>
                  <a:pt x="194" y="58"/>
                  <a:pt x="194" y="58"/>
                </a:cubicBezTo>
                <a:cubicBezTo>
                  <a:pt x="194" y="58"/>
                  <a:pt x="193" y="57"/>
                  <a:pt x="192" y="57"/>
                </a:cubicBezTo>
                <a:cubicBezTo>
                  <a:pt x="192" y="57"/>
                  <a:pt x="192" y="57"/>
                  <a:pt x="192" y="58"/>
                </a:cubicBezTo>
                <a:cubicBezTo>
                  <a:pt x="193" y="58"/>
                  <a:pt x="193" y="58"/>
                  <a:pt x="194" y="58"/>
                </a:cubicBezTo>
                <a:close/>
                <a:moveTo>
                  <a:pt x="106" y="79"/>
                </a:moveTo>
                <a:cubicBezTo>
                  <a:pt x="106" y="79"/>
                  <a:pt x="106" y="79"/>
                  <a:pt x="106" y="78"/>
                </a:cubicBezTo>
                <a:cubicBezTo>
                  <a:pt x="106" y="78"/>
                  <a:pt x="105" y="78"/>
                  <a:pt x="104" y="78"/>
                </a:cubicBezTo>
                <a:cubicBezTo>
                  <a:pt x="104" y="78"/>
                  <a:pt x="104" y="78"/>
                  <a:pt x="104" y="79"/>
                </a:cubicBezTo>
                <a:cubicBezTo>
                  <a:pt x="105" y="79"/>
                  <a:pt x="105" y="79"/>
                  <a:pt x="106" y="79"/>
                </a:cubicBezTo>
                <a:close/>
                <a:moveTo>
                  <a:pt x="195" y="70"/>
                </a:moveTo>
                <a:cubicBezTo>
                  <a:pt x="194" y="71"/>
                  <a:pt x="194" y="71"/>
                  <a:pt x="194" y="72"/>
                </a:cubicBezTo>
                <a:cubicBezTo>
                  <a:pt x="194" y="72"/>
                  <a:pt x="195" y="72"/>
                  <a:pt x="195" y="72"/>
                </a:cubicBezTo>
                <a:cubicBezTo>
                  <a:pt x="195" y="71"/>
                  <a:pt x="195" y="71"/>
                  <a:pt x="195" y="70"/>
                </a:cubicBezTo>
                <a:close/>
                <a:moveTo>
                  <a:pt x="33" y="93"/>
                </a:moveTo>
                <a:cubicBezTo>
                  <a:pt x="33" y="93"/>
                  <a:pt x="33" y="93"/>
                  <a:pt x="33" y="93"/>
                </a:cubicBezTo>
                <a:cubicBezTo>
                  <a:pt x="33" y="93"/>
                  <a:pt x="32" y="92"/>
                  <a:pt x="32" y="92"/>
                </a:cubicBezTo>
                <a:cubicBezTo>
                  <a:pt x="31" y="91"/>
                  <a:pt x="31" y="91"/>
                  <a:pt x="30" y="91"/>
                </a:cubicBezTo>
                <a:cubicBezTo>
                  <a:pt x="31" y="92"/>
                  <a:pt x="32" y="92"/>
                  <a:pt x="33" y="93"/>
                </a:cubicBezTo>
                <a:close/>
                <a:moveTo>
                  <a:pt x="35" y="73"/>
                </a:moveTo>
                <a:cubicBezTo>
                  <a:pt x="34" y="74"/>
                  <a:pt x="34" y="74"/>
                  <a:pt x="35" y="75"/>
                </a:cubicBezTo>
                <a:cubicBezTo>
                  <a:pt x="35" y="74"/>
                  <a:pt x="35" y="73"/>
                  <a:pt x="35" y="73"/>
                </a:cubicBezTo>
                <a:close/>
                <a:moveTo>
                  <a:pt x="162" y="72"/>
                </a:moveTo>
                <a:cubicBezTo>
                  <a:pt x="161" y="73"/>
                  <a:pt x="161" y="73"/>
                  <a:pt x="160" y="74"/>
                </a:cubicBezTo>
                <a:cubicBezTo>
                  <a:pt x="162" y="74"/>
                  <a:pt x="162" y="74"/>
                  <a:pt x="162" y="72"/>
                </a:cubicBezTo>
                <a:close/>
                <a:moveTo>
                  <a:pt x="99" y="52"/>
                </a:moveTo>
                <a:cubicBezTo>
                  <a:pt x="100" y="52"/>
                  <a:pt x="101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1" y="51"/>
                  <a:pt x="100" y="52"/>
                  <a:pt x="99" y="52"/>
                </a:cubicBezTo>
                <a:close/>
                <a:moveTo>
                  <a:pt x="138" y="46"/>
                </a:moveTo>
                <a:cubicBezTo>
                  <a:pt x="138" y="46"/>
                  <a:pt x="138" y="46"/>
                  <a:pt x="138" y="47"/>
                </a:cubicBezTo>
                <a:cubicBezTo>
                  <a:pt x="139" y="47"/>
                  <a:pt x="141" y="47"/>
                  <a:pt x="142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1" y="46"/>
                  <a:pt x="139" y="46"/>
                  <a:pt x="138" y="46"/>
                </a:cubicBezTo>
                <a:close/>
                <a:moveTo>
                  <a:pt x="93" y="65"/>
                </a:moveTo>
                <a:cubicBezTo>
                  <a:pt x="93" y="64"/>
                  <a:pt x="93" y="63"/>
                  <a:pt x="92" y="62"/>
                </a:cubicBezTo>
                <a:cubicBezTo>
                  <a:pt x="92" y="63"/>
                  <a:pt x="93" y="64"/>
                  <a:pt x="93" y="65"/>
                </a:cubicBezTo>
                <a:close/>
                <a:moveTo>
                  <a:pt x="23" y="79"/>
                </a:moveTo>
                <a:cubicBezTo>
                  <a:pt x="23" y="79"/>
                  <a:pt x="22" y="79"/>
                  <a:pt x="22" y="80"/>
                </a:cubicBezTo>
                <a:cubicBezTo>
                  <a:pt x="22" y="80"/>
                  <a:pt x="22" y="80"/>
                  <a:pt x="23" y="79"/>
                </a:cubicBezTo>
                <a:close/>
                <a:moveTo>
                  <a:pt x="138" y="79"/>
                </a:moveTo>
                <a:cubicBezTo>
                  <a:pt x="138" y="79"/>
                  <a:pt x="138" y="78"/>
                  <a:pt x="137" y="78"/>
                </a:cubicBezTo>
                <a:cubicBezTo>
                  <a:pt x="137" y="78"/>
                  <a:pt x="137" y="79"/>
                  <a:pt x="137" y="79"/>
                </a:cubicBezTo>
                <a:cubicBezTo>
                  <a:pt x="137" y="79"/>
                  <a:pt x="138" y="79"/>
                  <a:pt x="138" y="79"/>
                </a:cubicBezTo>
                <a:close/>
                <a:moveTo>
                  <a:pt x="64" y="56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5"/>
                  <a:pt x="65" y="54"/>
                </a:cubicBezTo>
                <a:cubicBezTo>
                  <a:pt x="65" y="55"/>
                  <a:pt x="64" y="55"/>
                  <a:pt x="64" y="56"/>
                </a:cubicBezTo>
                <a:close/>
                <a:moveTo>
                  <a:pt x="49" y="93"/>
                </a:moveTo>
                <a:cubicBezTo>
                  <a:pt x="48" y="94"/>
                  <a:pt x="49" y="94"/>
                  <a:pt x="49" y="94"/>
                </a:cubicBezTo>
                <a:cubicBezTo>
                  <a:pt x="50" y="94"/>
                  <a:pt x="49" y="93"/>
                  <a:pt x="49" y="93"/>
                </a:cubicBezTo>
                <a:close/>
                <a:moveTo>
                  <a:pt x="139" y="89"/>
                </a:moveTo>
                <a:cubicBezTo>
                  <a:pt x="139" y="89"/>
                  <a:pt x="139" y="89"/>
                  <a:pt x="139" y="89"/>
                </a:cubicBezTo>
                <a:cubicBezTo>
                  <a:pt x="139" y="89"/>
                  <a:pt x="140" y="89"/>
                  <a:pt x="141" y="89"/>
                </a:cubicBezTo>
                <a:cubicBezTo>
                  <a:pt x="140" y="89"/>
                  <a:pt x="139" y="88"/>
                  <a:pt x="139" y="89"/>
                </a:cubicBezTo>
                <a:close/>
                <a:moveTo>
                  <a:pt x="107" y="51"/>
                </a:moveTo>
                <a:cubicBezTo>
                  <a:pt x="107" y="51"/>
                  <a:pt x="107" y="51"/>
                  <a:pt x="107" y="52"/>
                </a:cubicBezTo>
                <a:cubicBezTo>
                  <a:pt x="108" y="52"/>
                  <a:pt x="109" y="52"/>
                  <a:pt x="110" y="52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lose/>
                <a:moveTo>
                  <a:pt x="66" y="30"/>
                </a:moveTo>
                <a:cubicBezTo>
                  <a:pt x="65" y="31"/>
                  <a:pt x="65" y="31"/>
                  <a:pt x="66" y="32"/>
                </a:cubicBezTo>
                <a:cubicBezTo>
                  <a:pt x="66" y="31"/>
                  <a:pt x="66" y="31"/>
                  <a:pt x="66" y="30"/>
                </a:cubicBezTo>
                <a:close/>
                <a:moveTo>
                  <a:pt x="215" y="81"/>
                </a:moveTo>
                <a:cubicBezTo>
                  <a:pt x="215" y="81"/>
                  <a:pt x="215" y="82"/>
                  <a:pt x="215" y="82"/>
                </a:cubicBezTo>
                <a:cubicBezTo>
                  <a:pt x="216" y="82"/>
                  <a:pt x="215" y="81"/>
                  <a:pt x="215" y="81"/>
                </a:cubicBezTo>
                <a:close/>
                <a:moveTo>
                  <a:pt x="62" y="90"/>
                </a:moveTo>
                <a:cubicBezTo>
                  <a:pt x="61" y="90"/>
                  <a:pt x="61" y="91"/>
                  <a:pt x="62" y="92"/>
                </a:cubicBezTo>
                <a:cubicBezTo>
                  <a:pt x="62" y="91"/>
                  <a:pt x="62" y="90"/>
                  <a:pt x="62" y="90"/>
                </a:cubicBezTo>
                <a:close/>
                <a:moveTo>
                  <a:pt x="218" y="74"/>
                </a:moveTo>
                <a:cubicBezTo>
                  <a:pt x="218" y="74"/>
                  <a:pt x="218" y="74"/>
                  <a:pt x="218" y="75"/>
                </a:cubicBezTo>
                <a:cubicBezTo>
                  <a:pt x="218" y="75"/>
                  <a:pt x="218" y="74"/>
                  <a:pt x="218" y="74"/>
                </a:cubicBezTo>
                <a:close/>
                <a:moveTo>
                  <a:pt x="208" y="63"/>
                </a:moveTo>
                <a:cubicBezTo>
                  <a:pt x="209" y="62"/>
                  <a:pt x="209" y="61"/>
                  <a:pt x="208" y="61"/>
                </a:cubicBezTo>
                <a:cubicBezTo>
                  <a:pt x="208" y="61"/>
                  <a:pt x="208" y="62"/>
                  <a:pt x="208" y="63"/>
                </a:cubicBezTo>
                <a:close/>
                <a:moveTo>
                  <a:pt x="131" y="59"/>
                </a:moveTo>
                <a:cubicBezTo>
                  <a:pt x="131" y="59"/>
                  <a:pt x="130" y="59"/>
                  <a:pt x="130" y="59"/>
                </a:cubicBezTo>
                <a:cubicBezTo>
                  <a:pt x="130" y="59"/>
                  <a:pt x="131" y="59"/>
                  <a:pt x="131" y="59"/>
                </a:cubicBezTo>
                <a:close/>
                <a:moveTo>
                  <a:pt x="212" y="63"/>
                </a:moveTo>
                <a:cubicBezTo>
                  <a:pt x="212" y="63"/>
                  <a:pt x="212" y="63"/>
                  <a:pt x="212" y="63"/>
                </a:cubicBezTo>
                <a:cubicBezTo>
                  <a:pt x="212" y="62"/>
                  <a:pt x="213" y="62"/>
                  <a:pt x="213" y="61"/>
                </a:cubicBezTo>
                <a:cubicBezTo>
                  <a:pt x="212" y="62"/>
                  <a:pt x="212" y="62"/>
                  <a:pt x="212" y="63"/>
                </a:cubicBezTo>
                <a:close/>
                <a:moveTo>
                  <a:pt x="225" y="54"/>
                </a:moveTo>
                <a:cubicBezTo>
                  <a:pt x="225" y="53"/>
                  <a:pt x="225" y="53"/>
                  <a:pt x="225" y="52"/>
                </a:cubicBezTo>
                <a:cubicBezTo>
                  <a:pt x="224" y="53"/>
                  <a:pt x="224" y="53"/>
                  <a:pt x="225" y="54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5" y="87"/>
                </a:cubicBezTo>
                <a:cubicBezTo>
                  <a:pt x="26" y="87"/>
                  <a:pt x="26" y="88"/>
                  <a:pt x="26" y="88"/>
                </a:cubicBezTo>
                <a:cubicBezTo>
                  <a:pt x="26" y="88"/>
                  <a:pt x="27" y="88"/>
                  <a:pt x="27" y="88"/>
                </a:cubicBezTo>
                <a:cubicBezTo>
                  <a:pt x="26" y="87"/>
                  <a:pt x="26" y="87"/>
                  <a:pt x="25" y="87"/>
                </a:cubicBezTo>
                <a:close/>
                <a:moveTo>
                  <a:pt x="153" y="63"/>
                </a:moveTo>
                <a:cubicBezTo>
                  <a:pt x="153" y="63"/>
                  <a:pt x="152" y="63"/>
                  <a:pt x="152" y="63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3" y="64"/>
                  <a:pt x="153" y="64"/>
                  <a:pt x="153" y="63"/>
                </a:cubicBezTo>
                <a:close/>
                <a:moveTo>
                  <a:pt x="161" y="76"/>
                </a:moveTo>
                <a:cubicBezTo>
                  <a:pt x="161" y="76"/>
                  <a:pt x="160" y="77"/>
                  <a:pt x="160" y="77"/>
                </a:cubicBezTo>
                <a:cubicBezTo>
                  <a:pt x="160" y="77"/>
                  <a:pt x="160" y="77"/>
                  <a:pt x="161" y="77"/>
                </a:cubicBezTo>
                <a:cubicBezTo>
                  <a:pt x="161" y="77"/>
                  <a:pt x="161" y="77"/>
                  <a:pt x="161" y="76"/>
                </a:cubicBezTo>
                <a:close/>
                <a:moveTo>
                  <a:pt x="100" y="73"/>
                </a:moveTo>
                <a:cubicBezTo>
                  <a:pt x="100" y="73"/>
                  <a:pt x="101" y="73"/>
                  <a:pt x="101" y="73"/>
                </a:cubicBezTo>
                <a:cubicBezTo>
                  <a:pt x="101" y="73"/>
                  <a:pt x="101" y="72"/>
                  <a:pt x="101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72"/>
                  <a:pt x="101" y="73"/>
                  <a:pt x="100" y="73"/>
                </a:cubicBezTo>
                <a:close/>
                <a:moveTo>
                  <a:pt x="210" y="65"/>
                </a:moveTo>
                <a:cubicBezTo>
                  <a:pt x="210" y="66"/>
                  <a:pt x="210" y="66"/>
                  <a:pt x="210" y="66"/>
                </a:cubicBezTo>
                <a:cubicBezTo>
                  <a:pt x="210" y="66"/>
                  <a:pt x="210" y="65"/>
                  <a:pt x="210" y="65"/>
                </a:cubicBezTo>
                <a:close/>
                <a:moveTo>
                  <a:pt x="211" y="77"/>
                </a:moveTo>
                <a:cubicBezTo>
                  <a:pt x="211" y="78"/>
                  <a:pt x="212" y="78"/>
                  <a:pt x="212" y="77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211" y="77"/>
                  <a:pt x="211" y="77"/>
                  <a:pt x="211" y="77"/>
                </a:cubicBezTo>
                <a:close/>
                <a:moveTo>
                  <a:pt x="38" y="97"/>
                </a:moveTo>
                <a:cubicBezTo>
                  <a:pt x="38" y="97"/>
                  <a:pt x="38" y="97"/>
                  <a:pt x="38" y="97"/>
                </a:cubicBezTo>
                <a:cubicBezTo>
                  <a:pt x="38" y="97"/>
                  <a:pt x="37" y="97"/>
                  <a:pt x="37" y="96"/>
                </a:cubicBezTo>
                <a:cubicBezTo>
                  <a:pt x="37" y="96"/>
                  <a:pt x="37" y="97"/>
                  <a:pt x="37" y="97"/>
                </a:cubicBezTo>
                <a:cubicBezTo>
                  <a:pt x="37" y="97"/>
                  <a:pt x="38" y="97"/>
                  <a:pt x="38" y="97"/>
                </a:cubicBezTo>
                <a:close/>
                <a:moveTo>
                  <a:pt x="156" y="80"/>
                </a:moveTo>
                <a:cubicBezTo>
                  <a:pt x="156" y="80"/>
                  <a:pt x="156" y="79"/>
                  <a:pt x="156" y="79"/>
                </a:cubicBezTo>
                <a:cubicBezTo>
                  <a:pt x="156" y="79"/>
                  <a:pt x="155" y="79"/>
                  <a:pt x="155" y="80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6" y="80"/>
                  <a:pt x="156" y="80"/>
                  <a:pt x="156" y="80"/>
                </a:cubicBezTo>
                <a:close/>
                <a:moveTo>
                  <a:pt x="110" y="56"/>
                </a:moveTo>
                <a:cubicBezTo>
                  <a:pt x="110" y="56"/>
                  <a:pt x="110" y="56"/>
                  <a:pt x="109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09" y="57"/>
                  <a:pt x="109" y="57"/>
                </a:cubicBezTo>
                <a:cubicBezTo>
                  <a:pt x="109" y="57"/>
                  <a:pt x="110" y="56"/>
                  <a:pt x="110" y="56"/>
                </a:cubicBezTo>
                <a:close/>
                <a:moveTo>
                  <a:pt x="67" y="38"/>
                </a:moveTo>
                <a:cubicBezTo>
                  <a:pt x="67" y="38"/>
                  <a:pt x="67" y="38"/>
                  <a:pt x="67" y="38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8"/>
                </a:cubicBezTo>
                <a:close/>
                <a:moveTo>
                  <a:pt x="208" y="68"/>
                </a:moveTo>
                <a:cubicBezTo>
                  <a:pt x="208" y="68"/>
                  <a:pt x="208" y="68"/>
                  <a:pt x="208" y="68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8"/>
                </a:cubicBezTo>
                <a:close/>
                <a:moveTo>
                  <a:pt x="231" y="92"/>
                </a:moveTo>
                <a:cubicBezTo>
                  <a:pt x="231" y="92"/>
                  <a:pt x="231" y="92"/>
                  <a:pt x="230" y="92"/>
                </a:cubicBezTo>
                <a:cubicBezTo>
                  <a:pt x="231" y="92"/>
                  <a:pt x="231" y="92"/>
                  <a:pt x="231" y="92"/>
                </a:cubicBezTo>
                <a:close/>
              </a:path>
            </a:pathLst>
          </a:custGeom>
          <a:solidFill>
            <a:srgbClr val="F26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Freeform 690"/>
          <p:cNvSpPr>
            <a:spLocks noEditPoints="1"/>
          </p:cNvSpPr>
          <p:nvPr/>
        </p:nvSpPr>
        <p:spPr bwMode="auto">
          <a:xfrm flipH="1">
            <a:off x="371867" y="1481401"/>
            <a:ext cx="5012618" cy="4279211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723" y="2140674"/>
            <a:ext cx="39169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a.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góc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vẽ</a:t>
            </a:r>
            <a:r>
              <a:rPr lang="en-US" sz="3000" dirty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: </a:t>
            </a:r>
            <a:r>
              <a:rPr lang="en-US" sz="3000" dirty="0"/>
              <a:t>∠ </a:t>
            </a:r>
            <a:r>
              <a:rPr lang="en-US" sz="3000" dirty="0" smtClean="0"/>
              <a:t>ABC; </a:t>
            </a:r>
            <a:r>
              <a:rPr lang="en-US" sz="3000" dirty="0"/>
              <a:t>∠ </a:t>
            </a:r>
            <a:r>
              <a:rPr lang="en-US" sz="3000" dirty="0" smtClean="0"/>
              <a:t>DAB; </a:t>
            </a:r>
            <a:r>
              <a:rPr lang="en-US" sz="3000" dirty="0"/>
              <a:t>∠ </a:t>
            </a:r>
            <a:r>
              <a:rPr lang="en-US" sz="3000" dirty="0" smtClean="0"/>
              <a:t>BCD; </a:t>
            </a:r>
            <a:r>
              <a:rPr lang="en-US" sz="3000" dirty="0"/>
              <a:t>∠ CDA.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502" y="1794425"/>
            <a:ext cx="3929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b.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góc</a:t>
            </a:r>
            <a:r>
              <a:rPr lang="en-US" sz="3000" dirty="0"/>
              <a:t> </a:t>
            </a:r>
            <a:r>
              <a:rPr lang="en-US" sz="3000" dirty="0" err="1"/>
              <a:t>nhọn</a:t>
            </a:r>
            <a:r>
              <a:rPr lang="en-US" sz="3000" dirty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/>
              <a:t>∠ CDA; </a:t>
            </a:r>
            <a:r>
              <a:rPr lang="en-US" sz="3000" dirty="0"/>
              <a:t>∠ </a:t>
            </a:r>
            <a:r>
              <a:rPr lang="en-US" sz="3000" dirty="0" smtClean="0"/>
              <a:t>BCD</a:t>
            </a:r>
            <a:endParaRPr lang="en-US" sz="3000" dirty="0"/>
          </a:p>
          <a:p>
            <a:pPr algn="just">
              <a:lnSpc>
                <a:spcPct val="150000"/>
              </a:lnSpc>
            </a:pP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góc</a:t>
            </a:r>
            <a:r>
              <a:rPr lang="en-US" sz="3000" dirty="0"/>
              <a:t> </a:t>
            </a:r>
            <a:r>
              <a:rPr lang="en-US" sz="3000" dirty="0" err="1"/>
              <a:t>tù</a:t>
            </a:r>
            <a:r>
              <a:rPr lang="en-US" sz="3000" dirty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: ∠ DAB; </a:t>
            </a:r>
            <a:r>
              <a:rPr lang="en-US" sz="3000" dirty="0"/>
              <a:t>∠ ABC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4" grpId="0" animBg="1"/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红黑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E61"/>
      </a:accent1>
      <a:accent2>
        <a:srgbClr val="3A3838"/>
      </a:accent2>
      <a:accent3>
        <a:srgbClr val="FFC0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748</Words>
  <PresentationFormat>Widescreen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宋体</vt:lpstr>
      <vt:lpstr>Arial</vt:lpstr>
      <vt:lpstr>Arial Black</vt:lpstr>
      <vt:lpstr>Calibri</vt:lpstr>
      <vt:lpstr>Montserrat</vt:lpstr>
      <vt:lpstr>Wingdings</vt:lpstr>
      <vt:lpstr>冬青黑体简体中文 W6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2016-04-19T07:54:00Z</dcterms:created>
  <dcterms:modified xsi:type="dcterms:W3CDTF">2021-11-15T09:23:24Z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