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71" r:id="rId14"/>
    <p:sldId id="270"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612"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294EEA6-A09A-4433-82D2-083D14F73F74}" type="datetimeFigureOut">
              <a:rPr lang="en-US" smtClean="0"/>
              <a:t>6/10/2020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47A221-CC9C-43FC-94D7-96DA6E8BB4EB}" type="slidenum">
              <a:rPr lang="en-US" smtClean="0"/>
              <a:t>‹#›</a:t>
            </a:fld>
            <a:endParaRPr lang="en-US"/>
          </a:p>
        </p:txBody>
      </p:sp>
    </p:spTree>
    <p:extLst>
      <p:ext uri="{BB962C8B-B14F-4D97-AF65-F5344CB8AC3E}">
        <p14:creationId xmlns:p14="http://schemas.microsoft.com/office/powerpoint/2010/main" val="22588060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294EEA6-A09A-4433-82D2-083D14F73F74}" type="datetimeFigureOut">
              <a:rPr lang="en-US" smtClean="0"/>
              <a:t>6/10/2020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47A221-CC9C-43FC-94D7-96DA6E8BB4EB}" type="slidenum">
              <a:rPr lang="en-US" smtClean="0"/>
              <a:t>‹#›</a:t>
            </a:fld>
            <a:endParaRPr lang="en-US"/>
          </a:p>
        </p:txBody>
      </p:sp>
    </p:spTree>
    <p:extLst>
      <p:ext uri="{BB962C8B-B14F-4D97-AF65-F5344CB8AC3E}">
        <p14:creationId xmlns:p14="http://schemas.microsoft.com/office/powerpoint/2010/main" val="27732011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294EEA6-A09A-4433-82D2-083D14F73F74}" type="datetimeFigureOut">
              <a:rPr lang="en-US" smtClean="0"/>
              <a:t>6/10/2020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47A221-CC9C-43FC-94D7-96DA6E8BB4EB}" type="slidenum">
              <a:rPr lang="en-US" smtClean="0"/>
              <a:t>‹#›</a:t>
            </a:fld>
            <a:endParaRPr lang="en-US"/>
          </a:p>
        </p:txBody>
      </p:sp>
    </p:spTree>
    <p:extLst>
      <p:ext uri="{BB962C8B-B14F-4D97-AF65-F5344CB8AC3E}">
        <p14:creationId xmlns:p14="http://schemas.microsoft.com/office/powerpoint/2010/main" val="21436504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294EEA6-A09A-4433-82D2-083D14F73F74}" type="datetimeFigureOut">
              <a:rPr lang="en-US" smtClean="0"/>
              <a:t>6/10/2020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47A221-CC9C-43FC-94D7-96DA6E8BB4EB}" type="slidenum">
              <a:rPr lang="en-US" smtClean="0"/>
              <a:t>‹#›</a:t>
            </a:fld>
            <a:endParaRPr lang="en-US"/>
          </a:p>
        </p:txBody>
      </p:sp>
    </p:spTree>
    <p:extLst>
      <p:ext uri="{BB962C8B-B14F-4D97-AF65-F5344CB8AC3E}">
        <p14:creationId xmlns:p14="http://schemas.microsoft.com/office/powerpoint/2010/main" val="1012719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294EEA6-A09A-4433-82D2-083D14F73F74}" type="datetimeFigureOut">
              <a:rPr lang="en-US" smtClean="0"/>
              <a:t>6/10/2020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47A221-CC9C-43FC-94D7-96DA6E8BB4EB}" type="slidenum">
              <a:rPr lang="en-US" smtClean="0"/>
              <a:t>‹#›</a:t>
            </a:fld>
            <a:endParaRPr lang="en-US"/>
          </a:p>
        </p:txBody>
      </p:sp>
    </p:spTree>
    <p:extLst>
      <p:ext uri="{BB962C8B-B14F-4D97-AF65-F5344CB8AC3E}">
        <p14:creationId xmlns:p14="http://schemas.microsoft.com/office/powerpoint/2010/main" val="6502809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294EEA6-A09A-4433-82D2-083D14F73F74}" type="datetimeFigureOut">
              <a:rPr lang="en-US" smtClean="0"/>
              <a:t>6/10/2020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847A221-CC9C-43FC-94D7-96DA6E8BB4EB}" type="slidenum">
              <a:rPr lang="en-US" smtClean="0"/>
              <a:t>‹#›</a:t>
            </a:fld>
            <a:endParaRPr lang="en-US"/>
          </a:p>
        </p:txBody>
      </p:sp>
    </p:spTree>
    <p:extLst>
      <p:ext uri="{BB962C8B-B14F-4D97-AF65-F5344CB8AC3E}">
        <p14:creationId xmlns:p14="http://schemas.microsoft.com/office/powerpoint/2010/main" val="13340882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294EEA6-A09A-4433-82D2-083D14F73F74}" type="datetimeFigureOut">
              <a:rPr lang="en-US" smtClean="0"/>
              <a:t>6/10/2020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847A221-CC9C-43FC-94D7-96DA6E8BB4EB}" type="slidenum">
              <a:rPr lang="en-US" smtClean="0"/>
              <a:t>‹#›</a:t>
            </a:fld>
            <a:endParaRPr lang="en-US"/>
          </a:p>
        </p:txBody>
      </p:sp>
    </p:spTree>
    <p:extLst>
      <p:ext uri="{BB962C8B-B14F-4D97-AF65-F5344CB8AC3E}">
        <p14:creationId xmlns:p14="http://schemas.microsoft.com/office/powerpoint/2010/main" val="3434322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294EEA6-A09A-4433-82D2-083D14F73F74}" type="datetimeFigureOut">
              <a:rPr lang="en-US" smtClean="0"/>
              <a:t>6/10/2020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847A221-CC9C-43FC-94D7-96DA6E8BB4EB}" type="slidenum">
              <a:rPr lang="en-US" smtClean="0"/>
              <a:t>‹#›</a:t>
            </a:fld>
            <a:endParaRPr lang="en-US"/>
          </a:p>
        </p:txBody>
      </p:sp>
    </p:spTree>
    <p:extLst>
      <p:ext uri="{BB962C8B-B14F-4D97-AF65-F5344CB8AC3E}">
        <p14:creationId xmlns:p14="http://schemas.microsoft.com/office/powerpoint/2010/main" val="40250403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294EEA6-A09A-4433-82D2-083D14F73F74}" type="datetimeFigureOut">
              <a:rPr lang="en-US" smtClean="0"/>
              <a:t>6/10/2020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847A221-CC9C-43FC-94D7-96DA6E8BB4EB}" type="slidenum">
              <a:rPr lang="en-US" smtClean="0"/>
              <a:t>‹#›</a:t>
            </a:fld>
            <a:endParaRPr lang="en-US"/>
          </a:p>
        </p:txBody>
      </p:sp>
    </p:spTree>
    <p:extLst>
      <p:ext uri="{BB962C8B-B14F-4D97-AF65-F5344CB8AC3E}">
        <p14:creationId xmlns:p14="http://schemas.microsoft.com/office/powerpoint/2010/main" val="27664438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294EEA6-A09A-4433-82D2-083D14F73F74}" type="datetimeFigureOut">
              <a:rPr lang="en-US" smtClean="0"/>
              <a:t>6/10/2020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847A221-CC9C-43FC-94D7-96DA6E8BB4EB}" type="slidenum">
              <a:rPr lang="en-US" smtClean="0"/>
              <a:t>‹#›</a:t>
            </a:fld>
            <a:endParaRPr lang="en-US"/>
          </a:p>
        </p:txBody>
      </p:sp>
    </p:spTree>
    <p:extLst>
      <p:ext uri="{BB962C8B-B14F-4D97-AF65-F5344CB8AC3E}">
        <p14:creationId xmlns:p14="http://schemas.microsoft.com/office/powerpoint/2010/main" val="33360054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294EEA6-A09A-4433-82D2-083D14F73F74}" type="datetimeFigureOut">
              <a:rPr lang="en-US" smtClean="0"/>
              <a:t>6/10/2020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847A221-CC9C-43FC-94D7-96DA6E8BB4EB}" type="slidenum">
              <a:rPr lang="en-US" smtClean="0"/>
              <a:t>‹#›</a:t>
            </a:fld>
            <a:endParaRPr lang="en-US"/>
          </a:p>
        </p:txBody>
      </p:sp>
    </p:spTree>
    <p:extLst>
      <p:ext uri="{BB962C8B-B14F-4D97-AF65-F5344CB8AC3E}">
        <p14:creationId xmlns:p14="http://schemas.microsoft.com/office/powerpoint/2010/main" val="29652217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294EEA6-A09A-4433-82D2-083D14F73F74}" type="datetimeFigureOut">
              <a:rPr lang="en-US" smtClean="0"/>
              <a:t>6/10/2020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847A221-CC9C-43FC-94D7-96DA6E8BB4EB}" type="slidenum">
              <a:rPr lang="en-US" smtClean="0"/>
              <a:t>‹#›</a:t>
            </a:fld>
            <a:endParaRPr lang="en-US"/>
          </a:p>
        </p:txBody>
      </p:sp>
    </p:spTree>
    <p:extLst>
      <p:ext uri="{BB962C8B-B14F-4D97-AF65-F5344CB8AC3E}">
        <p14:creationId xmlns:p14="http://schemas.microsoft.com/office/powerpoint/2010/main" val="7548086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thcsdaoduytuhn.vn/"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0"/>
            <a:ext cx="12192000" cy="6858000"/>
          </a:xfrm>
          <a:solidFill>
            <a:srgbClr val="92D050"/>
          </a:solidFill>
        </p:spPr>
        <p:txBody>
          <a:bodyPr>
            <a:noAutofit/>
          </a:bodyPr>
          <a:lstStyle/>
          <a:p>
            <a:endParaRPr lang="en-US" sz="4000" dirty="0" smtClean="0">
              <a:solidFill>
                <a:srgbClr val="FF0000"/>
              </a:solidFill>
              <a:latin typeface="Tempus Sans ITC" panose="04020404030D07020202" pitchFamily="82" charset="0"/>
            </a:endParaRPr>
          </a:p>
          <a:p>
            <a:endParaRPr lang="en-US" sz="4000" dirty="0">
              <a:solidFill>
                <a:srgbClr val="FF0000"/>
              </a:solidFill>
              <a:latin typeface="Tempus Sans ITC" panose="04020404030D07020202" pitchFamily="82" charset="0"/>
            </a:endParaRPr>
          </a:p>
          <a:p>
            <a:endParaRPr lang="en-US" sz="4000" b="1" dirty="0" smtClean="0">
              <a:solidFill>
                <a:srgbClr val="FF0000"/>
              </a:solidFill>
              <a:latin typeface="Tempus Sans ITC" panose="04020404030D07020202" pitchFamily="82" charset="0"/>
            </a:endParaRPr>
          </a:p>
          <a:p>
            <a:r>
              <a:rPr lang="en-US" sz="4000" b="1" dirty="0" smtClean="0">
                <a:solidFill>
                  <a:srgbClr val="FF0000"/>
                </a:solidFill>
                <a:latin typeface="Tempus Sans ITC" panose="04020404030D07020202" pitchFamily="82" charset="0"/>
              </a:rPr>
              <a:t>ÔN </a:t>
            </a:r>
          </a:p>
          <a:p>
            <a:r>
              <a:rPr lang="en-US" sz="4000" b="1" dirty="0" smtClean="0">
                <a:solidFill>
                  <a:srgbClr val="FF0000"/>
                </a:solidFill>
                <a:latin typeface="Tempus Sans ITC" panose="04020404030D07020202" pitchFamily="82" charset="0"/>
              </a:rPr>
              <a:t>CHUYỆN NGƯỜI CON GÁI NAM XƯƠNG ( TIẾP) </a:t>
            </a:r>
          </a:p>
          <a:p>
            <a:r>
              <a:rPr lang="en-US" sz="4000" b="1" dirty="0" smtClean="0">
                <a:solidFill>
                  <a:srgbClr val="FF0000"/>
                </a:solidFill>
                <a:latin typeface="Tempus Sans ITC" panose="04020404030D07020202" pitchFamily="82" charset="0"/>
              </a:rPr>
              <a:t>HOÀNG LÊ NHẤT THỐNG CHÍ</a:t>
            </a:r>
            <a:endParaRPr lang="en-US" sz="4000" b="1" dirty="0">
              <a:solidFill>
                <a:srgbClr val="FF0000"/>
              </a:solidFill>
              <a:latin typeface="Tempus Sans ITC" panose="04020404030D07020202" pitchFamily="82" charset="0"/>
            </a:endParaRPr>
          </a:p>
        </p:txBody>
      </p:sp>
    </p:spTree>
    <p:extLst>
      <p:ext uri="{BB962C8B-B14F-4D97-AF65-F5344CB8AC3E}">
        <p14:creationId xmlns:p14="http://schemas.microsoft.com/office/powerpoint/2010/main" val="410937027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p:spPr>
        <p:txBody>
          <a:bodyPr/>
          <a:lstStyle/>
          <a:p>
            <a:pPr marL="0" indent="0" algn="just">
              <a:buNone/>
            </a:pPr>
            <a:r>
              <a:rPr lang="en-US" sz="3600" b="1" u="sng" dirty="0" err="1" smtClean="0">
                <a:solidFill>
                  <a:srgbClr val="FF0000"/>
                </a:solidFill>
                <a:latin typeface="Times New Roman" panose="02020603050405020304" pitchFamily="18" charset="0"/>
                <a:cs typeface="Times New Roman" panose="02020603050405020304" pitchFamily="18" charset="0"/>
              </a:rPr>
              <a:t>Đề</a:t>
            </a:r>
            <a:r>
              <a:rPr lang="en-US" sz="3600" b="1" u="sng" dirty="0" smtClean="0">
                <a:solidFill>
                  <a:srgbClr val="FF0000"/>
                </a:solidFill>
                <a:latin typeface="Times New Roman" panose="02020603050405020304" pitchFamily="18" charset="0"/>
                <a:cs typeface="Times New Roman" panose="02020603050405020304" pitchFamily="18" charset="0"/>
              </a:rPr>
              <a:t> 1</a:t>
            </a:r>
            <a:r>
              <a:rPr lang="en-US" sz="3600" b="1" u="sng" dirty="0" smtClean="0">
                <a:solidFill>
                  <a:srgbClr val="FF0000"/>
                </a:solidFill>
                <a:latin typeface=".VnTime" panose="020B7200000000000000" pitchFamily="34" charset="0"/>
                <a:cs typeface="Times New Roman" panose="02020603050405020304" pitchFamily="18" charset="0"/>
              </a:rPr>
              <a:t>:</a:t>
            </a:r>
            <a:r>
              <a:rPr lang="en-US" sz="3600" dirty="0" smtClean="0">
                <a:solidFill>
                  <a:srgbClr val="FF0000"/>
                </a:solidFill>
                <a:latin typeface=".VnTime" panose="020B7200000000000000" pitchFamily="34" charset="0"/>
                <a:cs typeface="Times New Roman" panose="02020603050405020304" pitchFamily="18" charset="0"/>
              </a:rPr>
              <a:t> </a:t>
            </a:r>
            <a:r>
              <a:rPr lang="en-US" sz="3600" b="1" dirty="0" err="1">
                <a:solidFill>
                  <a:srgbClr val="FF0000"/>
                </a:solidFill>
                <a:latin typeface=".VnTime" panose="020B7200000000000000" pitchFamily="34" charset="0"/>
                <a:cs typeface="Times New Roman" panose="02020603050405020304" pitchFamily="18" charset="0"/>
              </a:rPr>
              <a:t>Ph©n</a:t>
            </a:r>
            <a:r>
              <a:rPr lang="en-US" sz="3600" b="1" dirty="0">
                <a:solidFill>
                  <a:srgbClr val="FF0000"/>
                </a:solidFill>
                <a:latin typeface=".VnTime" panose="020B7200000000000000" pitchFamily="34" charset="0"/>
                <a:cs typeface="Times New Roman" panose="02020603050405020304" pitchFamily="18" charset="0"/>
              </a:rPr>
              <a:t> </a:t>
            </a:r>
            <a:r>
              <a:rPr lang="en-US" sz="3600" b="1" dirty="0" err="1">
                <a:solidFill>
                  <a:srgbClr val="FF0000"/>
                </a:solidFill>
                <a:latin typeface=".VnTime" panose="020B7200000000000000" pitchFamily="34" charset="0"/>
                <a:cs typeface="Times New Roman" panose="02020603050405020304" pitchFamily="18" charset="0"/>
              </a:rPr>
              <a:t>tÝch</a:t>
            </a:r>
            <a:r>
              <a:rPr lang="en-US" sz="3600" b="1" dirty="0">
                <a:solidFill>
                  <a:srgbClr val="FF0000"/>
                </a:solidFill>
                <a:latin typeface=".VnTime" panose="020B7200000000000000" pitchFamily="34" charset="0"/>
                <a:cs typeface="Times New Roman" panose="02020603050405020304" pitchFamily="18" charset="0"/>
              </a:rPr>
              <a:t> </a:t>
            </a:r>
            <a:r>
              <a:rPr lang="en-US" sz="3600" b="1" dirty="0" err="1" smtClean="0">
                <a:solidFill>
                  <a:srgbClr val="FF0000"/>
                </a:solidFill>
                <a:latin typeface=".VnTime" panose="020B7200000000000000" pitchFamily="34" charset="0"/>
                <a:cs typeface="Times New Roman" panose="02020603050405020304" pitchFamily="18" charset="0"/>
              </a:rPr>
              <a:t>h</a:t>
            </a:r>
            <a:r>
              <a:rPr lang="en-US" sz="3600" b="1" dirty="0" err="1" smtClean="0">
                <a:solidFill>
                  <a:srgbClr val="FF0000"/>
                </a:solidFill>
                <a:latin typeface="Times New Roman" panose="02020603050405020304" pitchFamily="18" charset="0"/>
                <a:cs typeface="Times New Roman" panose="02020603050405020304" pitchFamily="18" charset="0"/>
              </a:rPr>
              <a:t>ình</a:t>
            </a:r>
            <a:r>
              <a:rPr lang="en-US" sz="3600" b="1" dirty="0" smtClean="0">
                <a:solidFill>
                  <a:srgbClr val="FF0000"/>
                </a:solidFill>
                <a:latin typeface=".VnTime" panose="020B7200000000000000" pitchFamily="34" charset="0"/>
                <a:cs typeface="Times New Roman" panose="02020603050405020304" pitchFamily="18" charset="0"/>
              </a:rPr>
              <a:t> ¶</a:t>
            </a:r>
            <a:r>
              <a:rPr lang="en-US" sz="3600" b="1" dirty="0" err="1" smtClean="0">
                <a:solidFill>
                  <a:srgbClr val="FF0000"/>
                </a:solidFill>
                <a:latin typeface=".VnTime" panose="020B7200000000000000" pitchFamily="34" charset="0"/>
                <a:cs typeface="Times New Roman" panose="02020603050405020304" pitchFamily="18" charset="0"/>
              </a:rPr>
              <a:t>nh</a:t>
            </a:r>
            <a:r>
              <a:rPr lang="en-US" sz="3600" b="1" dirty="0" smtClean="0">
                <a:solidFill>
                  <a:srgbClr val="FF0000"/>
                </a:solidFill>
                <a:latin typeface=".VnTime" panose="020B7200000000000000" pitchFamily="34" charset="0"/>
                <a:cs typeface="Times New Roman" panose="02020603050405020304" pitchFamily="18" charset="0"/>
              </a:rPr>
              <a:t> </a:t>
            </a:r>
            <a:r>
              <a:rPr lang="en-US" sz="3600" b="1" dirty="0" err="1" smtClean="0">
                <a:solidFill>
                  <a:srgbClr val="FF0000"/>
                </a:solidFill>
                <a:latin typeface=".VnTime" panose="020B7200000000000000" pitchFamily="34" charset="0"/>
                <a:cs typeface="Times New Roman" panose="02020603050405020304" pitchFamily="18" charset="0"/>
              </a:rPr>
              <a:t>ngư­êi</a:t>
            </a:r>
            <a:r>
              <a:rPr lang="en-US" sz="3600" b="1" dirty="0" smtClean="0">
                <a:solidFill>
                  <a:srgbClr val="FF0000"/>
                </a:solidFill>
                <a:latin typeface=".VnTime" panose="020B7200000000000000" pitchFamily="34" charset="0"/>
                <a:cs typeface="Times New Roman" panose="02020603050405020304" pitchFamily="18" charset="0"/>
              </a:rPr>
              <a:t> </a:t>
            </a:r>
            <a:r>
              <a:rPr lang="en-US" sz="3600" b="1" dirty="0" err="1">
                <a:solidFill>
                  <a:srgbClr val="FF0000"/>
                </a:solidFill>
                <a:latin typeface=".VnTime" panose="020B7200000000000000" pitchFamily="34" charset="0"/>
                <a:cs typeface="Times New Roman" panose="02020603050405020304" pitchFamily="18" charset="0"/>
              </a:rPr>
              <a:t>anh</a:t>
            </a:r>
            <a:r>
              <a:rPr lang="en-US" sz="3600" b="1" dirty="0">
                <a:solidFill>
                  <a:srgbClr val="FF0000"/>
                </a:solidFill>
                <a:latin typeface=".VnTime" panose="020B7200000000000000" pitchFamily="34" charset="0"/>
                <a:cs typeface="Times New Roman" panose="02020603050405020304" pitchFamily="18" charset="0"/>
              </a:rPr>
              <a:t> </a:t>
            </a:r>
            <a:r>
              <a:rPr lang="en-US" sz="3600" b="1" dirty="0" err="1">
                <a:solidFill>
                  <a:srgbClr val="FF0000"/>
                </a:solidFill>
                <a:latin typeface=".VnTime" panose="020B7200000000000000" pitchFamily="34" charset="0"/>
                <a:cs typeface="Times New Roman" panose="02020603050405020304" pitchFamily="18" charset="0"/>
              </a:rPr>
              <a:t>hïng</a:t>
            </a:r>
            <a:r>
              <a:rPr lang="en-US" sz="3600" b="1" dirty="0">
                <a:solidFill>
                  <a:srgbClr val="FF0000"/>
                </a:solidFill>
                <a:latin typeface=".VnTime" panose="020B7200000000000000" pitchFamily="34" charset="0"/>
                <a:cs typeface="Times New Roman" panose="02020603050405020304" pitchFamily="18" charset="0"/>
              </a:rPr>
              <a:t> </a:t>
            </a:r>
            <a:r>
              <a:rPr lang="en-US" sz="3600" b="1" dirty="0" err="1">
                <a:solidFill>
                  <a:srgbClr val="FF0000"/>
                </a:solidFill>
                <a:latin typeface=".VnTime" panose="020B7200000000000000" pitchFamily="34" charset="0"/>
                <a:cs typeface="Times New Roman" panose="02020603050405020304" pitchFamily="18" charset="0"/>
              </a:rPr>
              <a:t>d©n</a:t>
            </a:r>
            <a:r>
              <a:rPr lang="en-US" sz="3600" b="1" dirty="0">
                <a:solidFill>
                  <a:srgbClr val="FF0000"/>
                </a:solidFill>
                <a:latin typeface=".VnTime" panose="020B7200000000000000" pitchFamily="34" charset="0"/>
                <a:cs typeface="Times New Roman" panose="02020603050405020304" pitchFamily="18" charset="0"/>
              </a:rPr>
              <a:t> </a:t>
            </a:r>
            <a:r>
              <a:rPr lang="en-US" sz="3600" b="1" dirty="0" err="1">
                <a:solidFill>
                  <a:srgbClr val="FF0000"/>
                </a:solidFill>
                <a:latin typeface=".VnTime" panose="020B7200000000000000" pitchFamily="34" charset="0"/>
                <a:cs typeface="Times New Roman" panose="02020603050405020304" pitchFamily="18" charset="0"/>
              </a:rPr>
              <a:t>téc</a:t>
            </a:r>
            <a:r>
              <a:rPr lang="en-US" sz="3600" b="1" dirty="0">
                <a:solidFill>
                  <a:srgbClr val="FF0000"/>
                </a:solidFill>
                <a:latin typeface=".VnTime" panose="020B7200000000000000" pitchFamily="34" charset="0"/>
                <a:cs typeface="Times New Roman" panose="02020603050405020304" pitchFamily="18" charset="0"/>
              </a:rPr>
              <a:t> </a:t>
            </a:r>
            <a:r>
              <a:rPr lang="en-US" sz="3600" b="1" dirty="0" err="1">
                <a:solidFill>
                  <a:srgbClr val="FF0000"/>
                </a:solidFill>
                <a:latin typeface=".VnTime" panose="020B7200000000000000" pitchFamily="34" charset="0"/>
                <a:cs typeface="Times New Roman" panose="02020603050405020304" pitchFamily="18" charset="0"/>
              </a:rPr>
              <a:t>Quang</a:t>
            </a:r>
            <a:r>
              <a:rPr lang="en-US" sz="3600" b="1" dirty="0">
                <a:solidFill>
                  <a:srgbClr val="FF0000"/>
                </a:solidFill>
                <a:latin typeface=".VnTime" panose="020B7200000000000000" pitchFamily="34" charset="0"/>
                <a:cs typeface="Times New Roman" panose="02020603050405020304" pitchFamily="18" charset="0"/>
              </a:rPr>
              <a:t> </a:t>
            </a:r>
            <a:r>
              <a:rPr lang="en-US" sz="3600" b="1" dirty="0" err="1">
                <a:solidFill>
                  <a:srgbClr val="FF0000"/>
                </a:solidFill>
                <a:latin typeface=".VnTime" panose="020B7200000000000000" pitchFamily="34" charset="0"/>
                <a:cs typeface="Times New Roman" panose="02020603050405020304" pitchFamily="18" charset="0"/>
              </a:rPr>
              <a:t>T</a:t>
            </a:r>
            <a:r>
              <a:rPr lang="en-US" sz="3600" b="1" dirty="0" err="1" smtClean="0">
                <a:solidFill>
                  <a:srgbClr val="FF0000"/>
                </a:solidFill>
                <a:latin typeface=".VnTime" panose="020B7200000000000000" pitchFamily="34" charset="0"/>
                <a:cs typeface="Times New Roman" panose="02020603050405020304" pitchFamily="18" charset="0"/>
              </a:rPr>
              <a:t>rung</a:t>
            </a:r>
            <a:r>
              <a:rPr lang="en-US" sz="3600" b="1" dirty="0" smtClean="0">
                <a:solidFill>
                  <a:srgbClr val="FF0000"/>
                </a:solidFill>
                <a:latin typeface=".VnTime" panose="020B7200000000000000" pitchFamily="34" charset="0"/>
                <a:cs typeface="Times New Roman" panose="02020603050405020304" pitchFamily="18" charset="0"/>
              </a:rPr>
              <a:t>- </a:t>
            </a:r>
            <a:r>
              <a:rPr lang="en-US" sz="3600" b="1" dirty="0" err="1">
                <a:solidFill>
                  <a:srgbClr val="FF0000"/>
                </a:solidFill>
                <a:latin typeface=".VnTime" panose="020B7200000000000000" pitchFamily="34" charset="0"/>
                <a:cs typeface="Times New Roman" panose="02020603050405020304" pitchFamily="18" charset="0"/>
              </a:rPr>
              <a:t>NguyÔn</a:t>
            </a:r>
            <a:r>
              <a:rPr lang="en-US" sz="3600" b="1" dirty="0">
                <a:solidFill>
                  <a:srgbClr val="FF0000"/>
                </a:solidFill>
                <a:latin typeface=".VnTime" panose="020B7200000000000000" pitchFamily="34" charset="0"/>
                <a:cs typeface="Times New Roman" panose="02020603050405020304" pitchFamily="18" charset="0"/>
              </a:rPr>
              <a:t> </a:t>
            </a:r>
            <a:r>
              <a:rPr lang="en-US" sz="3600" b="1" dirty="0" err="1">
                <a:solidFill>
                  <a:srgbClr val="FF0000"/>
                </a:solidFill>
                <a:latin typeface=".VnTime" panose="020B7200000000000000" pitchFamily="34" charset="0"/>
                <a:cs typeface="Times New Roman" panose="02020603050405020304" pitchFamily="18" charset="0"/>
              </a:rPr>
              <a:t>HuÖ</a:t>
            </a:r>
            <a:r>
              <a:rPr lang="en-US" sz="3600" b="1" dirty="0">
                <a:solidFill>
                  <a:srgbClr val="FF0000"/>
                </a:solidFill>
                <a:latin typeface=".VnTime" panose="020B7200000000000000" pitchFamily="34" charset="0"/>
                <a:cs typeface="Times New Roman" panose="02020603050405020304" pitchFamily="18" charset="0"/>
              </a:rPr>
              <a:t> </a:t>
            </a:r>
            <a:r>
              <a:rPr lang="en-US" sz="3600" b="1" dirty="0" err="1">
                <a:solidFill>
                  <a:srgbClr val="FF0000"/>
                </a:solidFill>
                <a:latin typeface=".VnTime" panose="020B7200000000000000" pitchFamily="34" charset="0"/>
                <a:cs typeface="Times New Roman" panose="02020603050405020304" pitchFamily="18" charset="0"/>
              </a:rPr>
              <a:t>trong</a:t>
            </a:r>
            <a:r>
              <a:rPr lang="en-US" sz="3600" b="1" dirty="0">
                <a:solidFill>
                  <a:srgbClr val="FF0000"/>
                </a:solidFill>
                <a:latin typeface=".VnTime" panose="020B7200000000000000" pitchFamily="34" charset="0"/>
                <a:cs typeface="Times New Roman" panose="02020603050405020304" pitchFamily="18" charset="0"/>
              </a:rPr>
              <a:t> </a:t>
            </a:r>
            <a:r>
              <a:rPr lang="en-US" sz="3600" b="1" dirty="0" err="1">
                <a:solidFill>
                  <a:srgbClr val="FF0000"/>
                </a:solidFill>
                <a:latin typeface=".VnTime" panose="020B7200000000000000" pitchFamily="34" charset="0"/>
                <a:cs typeface="Times New Roman" panose="02020603050405020304" pitchFamily="18" charset="0"/>
              </a:rPr>
              <a:t>håi</a:t>
            </a:r>
            <a:r>
              <a:rPr lang="en-US" sz="3600" b="1" dirty="0">
                <a:solidFill>
                  <a:srgbClr val="FF0000"/>
                </a:solidFill>
                <a:latin typeface=".VnTime" panose="020B7200000000000000" pitchFamily="34" charset="0"/>
                <a:cs typeface="Times New Roman" panose="02020603050405020304" pitchFamily="18" charset="0"/>
              </a:rPr>
              <a:t> 14- </a:t>
            </a:r>
            <a:r>
              <a:rPr lang="en-US" sz="3600" b="1" i="1" dirty="0" err="1">
                <a:solidFill>
                  <a:srgbClr val="FF0000"/>
                </a:solidFill>
                <a:latin typeface=".VnTime" panose="020B7200000000000000" pitchFamily="34" charset="0"/>
                <a:cs typeface="Times New Roman" panose="02020603050405020304" pitchFamily="18" charset="0"/>
              </a:rPr>
              <a:t>Hoµng</a:t>
            </a:r>
            <a:r>
              <a:rPr lang="en-US" sz="3600" b="1" i="1" dirty="0">
                <a:solidFill>
                  <a:srgbClr val="FF0000"/>
                </a:solidFill>
                <a:latin typeface=".VnTime" panose="020B7200000000000000" pitchFamily="34" charset="0"/>
                <a:cs typeface="Times New Roman" panose="02020603050405020304" pitchFamily="18" charset="0"/>
              </a:rPr>
              <a:t> lª </a:t>
            </a:r>
            <a:r>
              <a:rPr lang="en-US" sz="3600" b="1" i="1" dirty="0" err="1">
                <a:solidFill>
                  <a:srgbClr val="FF0000"/>
                </a:solidFill>
                <a:latin typeface=".VnTime" panose="020B7200000000000000" pitchFamily="34" charset="0"/>
                <a:cs typeface="Times New Roman" panose="02020603050405020304" pitchFamily="18" charset="0"/>
              </a:rPr>
              <a:t>nhÊt</a:t>
            </a:r>
            <a:r>
              <a:rPr lang="en-US" sz="3600" b="1" i="1" dirty="0">
                <a:solidFill>
                  <a:srgbClr val="FF0000"/>
                </a:solidFill>
                <a:latin typeface=".VnTime" panose="020B7200000000000000" pitchFamily="34" charset="0"/>
                <a:cs typeface="Times New Roman" panose="02020603050405020304" pitchFamily="18" charset="0"/>
              </a:rPr>
              <a:t> </a:t>
            </a:r>
            <a:r>
              <a:rPr lang="en-US" sz="3600" b="1" i="1" dirty="0" err="1">
                <a:solidFill>
                  <a:srgbClr val="FF0000"/>
                </a:solidFill>
                <a:latin typeface=".VnTime" panose="020B7200000000000000" pitchFamily="34" charset="0"/>
                <a:cs typeface="Times New Roman" panose="02020603050405020304" pitchFamily="18" charset="0"/>
              </a:rPr>
              <a:t>thèng</a:t>
            </a:r>
            <a:r>
              <a:rPr lang="en-US" sz="3600" b="1" i="1" dirty="0">
                <a:solidFill>
                  <a:srgbClr val="FF0000"/>
                </a:solidFill>
                <a:latin typeface=".VnTime" panose="020B7200000000000000" pitchFamily="34" charset="0"/>
                <a:cs typeface="Times New Roman" panose="02020603050405020304" pitchFamily="18" charset="0"/>
              </a:rPr>
              <a:t> </a:t>
            </a:r>
            <a:r>
              <a:rPr lang="en-US" sz="3600" b="1" i="1" dirty="0" err="1">
                <a:solidFill>
                  <a:srgbClr val="FF0000"/>
                </a:solidFill>
                <a:latin typeface=".VnTime" panose="020B7200000000000000" pitchFamily="34" charset="0"/>
                <a:cs typeface="Times New Roman" panose="02020603050405020304" pitchFamily="18" charset="0"/>
              </a:rPr>
              <a:t>chÝ</a:t>
            </a:r>
            <a:r>
              <a:rPr lang="en-US" sz="3600" b="1" i="1" dirty="0">
                <a:solidFill>
                  <a:srgbClr val="FF0000"/>
                </a:solidFill>
                <a:latin typeface=".VnTime" panose="020B7200000000000000" pitchFamily="34" charset="0"/>
                <a:cs typeface="Times New Roman" panose="02020603050405020304" pitchFamily="18" charset="0"/>
              </a:rPr>
              <a:t> </a:t>
            </a:r>
            <a:r>
              <a:rPr lang="en-US" sz="3600" b="1" dirty="0">
                <a:solidFill>
                  <a:srgbClr val="FF0000"/>
                </a:solidFill>
                <a:latin typeface=".VnTime" panose="020B7200000000000000" pitchFamily="34" charset="0"/>
                <a:cs typeface="Times New Roman" panose="02020603050405020304" pitchFamily="18" charset="0"/>
              </a:rPr>
              <a:t>?</a:t>
            </a:r>
            <a:endParaRPr lang="en-US" sz="3600" dirty="0">
              <a:solidFill>
                <a:srgbClr val="FF0000"/>
              </a:solidFill>
              <a:latin typeface=".VnTime" panose="020B7200000000000000" pitchFamily="34" charset="0"/>
              <a:cs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274200343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4351338"/>
          </a:xfrm>
        </p:spPr>
        <p:txBody>
          <a:bodyPr>
            <a:normAutofit/>
          </a:bodyPr>
          <a:lstStyle/>
          <a:p>
            <a:pPr marL="0" indent="0">
              <a:buNone/>
            </a:pPr>
            <a:r>
              <a:rPr lang="en-US" sz="4800" b="1" dirty="0" smtClean="0">
                <a:latin typeface="Times New Roman" panose="02020603050405020304" pitchFamily="18" charset="0"/>
                <a:cs typeface="Times New Roman" panose="02020603050405020304" pitchFamily="18" charset="0"/>
              </a:rPr>
              <a:t>a. </a:t>
            </a:r>
            <a:r>
              <a:rPr lang="en-US" sz="4800" b="1" dirty="0" err="1" smtClean="0">
                <a:latin typeface="Times New Roman" panose="02020603050405020304" pitchFamily="18" charset="0"/>
                <a:cs typeface="Times New Roman" panose="02020603050405020304" pitchFamily="18" charset="0"/>
              </a:rPr>
              <a:t>Mở</a:t>
            </a:r>
            <a:r>
              <a:rPr lang="en-US" sz="4800" b="1" dirty="0" smtClean="0">
                <a:latin typeface="Times New Roman" panose="02020603050405020304" pitchFamily="18" charset="0"/>
                <a:cs typeface="Times New Roman" panose="02020603050405020304" pitchFamily="18" charset="0"/>
              </a:rPr>
              <a:t> </a:t>
            </a:r>
            <a:r>
              <a:rPr lang="en-US" sz="4800" b="1" dirty="0" err="1" smtClean="0">
                <a:latin typeface="Times New Roman" panose="02020603050405020304" pitchFamily="18" charset="0"/>
                <a:cs typeface="Times New Roman" panose="02020603050405020304" pitchFamily="18" charset="0"/>
              </a:rPr>
              <a:t>bài</a:t>
            </a:r>
            <a:endParaRPr lang="en-US" sz="4800" b="1" dirty="0" smtClean="0">
              <a:latin typeface="Times New Roman" panose="02020603050405020304" pitchFamily="18" charset="0"/>
              <a:cs typeface="Times New Roman" panose="02020603050405020304" pitchFamily="18" charset="0"/>
            </a:endParaRPr>
          </a:p>
          <a:p>
            <a:pPr marL="0" indent="0">
              <a:buNone/>
            </a:pPr>
            <a:r>
              <a:rPr lang="en-US" sz="4800" dirty="0" smtClean="0">
                <a:latin typeface="Times New Roman" panose="02020603050405020304" pitchFamily="18" charset="0"/>
                <a:cs typeface="Times New Roman" panose="02020603050405020304" pitchFamily="18" charset="0"/>
              </a:rPr>
              <a:t>- </a:t>
            </a:r>
            <a:r>
              <a:rPr lang="en-US" sz="4800" dirty="0" err="1" smtClean="0">
                <a:latin typeface="Times New Roman" panose="02020603050405020304" pitchFamily="18" charset="0"/>
                <a:cs typeface="Times New Roman" panose="02020603050405020304" pitchFamily="18" charset="0"/>
              </a:rPr>
              <a:t>giới</a:t>
            </a:r>
            <a:r>
              <a:rPr lang="en-US" sz="4800" dirty="0" smtClean="0">
                <a:latin typeface="Times New Roman" panose="02020603050405020304" pitchFamily="18" charset="0"/>
                <a:cs typeface="Times New Roman" panose="02020603050405020304" pitchFamily="18" charset="0"/>
              </a:rPr>
              <a:t> </a:t>
            </a:r>
            <a:r>
              <a:rPr lang="en-US" sz="4800" dirty="0" err="1" smtClean="0">
                <a:latin typeface="Times New Roman" panose="02020603050405020304" pitchFamily="18" charset="0"/>
                <a:cs typeface="Times New Roman" panose="02020603050405020304" pitchFamily="18" charset="0"/>
              </a:rPr>
              <a:t>thiệu</a:t>
            </a:r>
            <a:r>
              <a:rPr lang="en-US" sz="4800" dirty="0" smtClean="0">
                <a:latin typeface="Times New Roman" panose="02020603050405020304" pitchFamily="18" charset="0"/>
                <a:cs typeface="Times New Roman" panose="02020603050405020304" pitchFamily="18" charset="0"/>
              </a:rPr>
              <a:t> </a:t>
            </a:r>
            <a:r>
              <a:rPr lang="en-US" sz="4800" dirty="0" err="1" smtClean="0">
                <a:latin typeface="Times New Roman" panose="02020603050405020304" pitchFamily="18" charset="0"/>
                <a:cs typeface="Times New Roman" panose="02020603050405020304" pitchFamily="18" charset="0"/>
              </a:rPr>
              <a:t>nhóm</a:t>
            </a:r>
            <a:r>
              <a:rPr lang="en-US" sz="4800" dirty="0" smtClean="0">
                <a:latin typeface="Times New Roman" panose="02020603050405020304" pitchFamily="18" charset="0"/>
                <a:cs typeface="Times New Roman" panose="02020603050405020304" pitchFamily="18" charset="0"/>
              </a:rPr>
              <a:t> </a:t>
            </a:r>
            <a:r>
              <a:rPr lang="en-US" sz="4800" dirty="0" err="1" smtClean="0">
                <a:latin typeface="Times New Roman" panose="02020603050405020304" pitchFamily="18" charset="0"/>
                <a:cs typeface="Times New Roman" panose="02020603050405020304" pitchFamily="18" charset="0"/>
              </a:rPr>
              <a:t>tác</a:t>
            </a:r>
            <a:r>
              <a:rPr lang="en-US" sz="4800" dirty="0" smtClean="0">
                <a:latin typeface="Times New Roman" panose="02020603050405020304" pitchFamily="18" charset="0"/>
                <a:cs typeface="Times New Roman" panose="02020603050405020304" pitchFamily="18" charset="0"/>
              </a:rPr>
              <a:t> </a:t>
            </a:r>
            <a:r>
              <a:rPr lang="en-US" sz="4800" dirty="0" err="1" smtClean="0">
                <a:latin typeface="Times New Roman" panose="02020603050405020304" pitchFamily="18" charset="0"/>
                <a:cs typeface="Times New Roman" panose="02020603050405020304" pitchFamily="18" charset="0"/>
              </a:rPr>
              <a:t>giả</a:t>
            </a:r>
            <a:r>
              <a:rPr lang="en-US" sz="4800" dirty="0" smtClean="0">
                <a:latin typeface="Times New Roman" panose="02020603050405020304" pitchFamily="18" charset="0"/>
                <a:cs typeface="Times New Roman" panose="02020603050405020304" pitchFamily="18" charset="0"/>
              </a:rPr>
              <a:t> </a:t>
            </a:r>
            <a:r>
              <a:rPr lang="en-US" sz="4800" dirty="0" err="1" smtClean="0">
                <a:latin typeface="Times New Roman" panose="02020603050405020304" pitchFamily="18" charset="0"/>
                <a:cs typeface="Times New Roman" panose="02020603050405020304" pitchFamily="18" charset="0"/>
              </a:rPr>
              <a:t>Ngô</a:t>
            </a:r>
            <a:r>
              <a:rPr lang="en-US" sz="4800" dirty="0" smtClean="0">
                <a:latin typeface="Times New Roman" panose="02020603050405020304" pitchFamily="18" charset="0"/>
                <a:cs typeface="Times New Roman" panose="02020603050405020304" pitchFamily="18" charset="0"/>
              </a:rPr>
              <a:t> </a:t>
            </a:r>
            <a:r>
              <a:rPr lang="en-US" sz="4800" dirty="0" err="1" smtClean="0">
                <a:latin typeface="Times New Roman" panose="02020603050405020304" pitchFamily="18" charset="0"/>
                <a:cs typeface="Times New Roman" panose="02020603050405020304" pitchFamily="18" charset="0"/>
              </a:rPr>
              <a:t>gia</a:t>
            </a:r>
            <a:r>
              <a:rPr lang="en-US" sz="4800" dirty="0" smtClean="0">
                <a:latin typeface="Times New Roman" panose="02020603050405020304" pitchFamily="18" charset="0"/>
                <a:cs typeface="Times New Roman" panose="02020603050405020304" pitchFamily="18" charset="0"/>
              </a:rPr>
              <a:t> </a:t>
            </a:r>
            <a:r>
              <a:rPr lang="en-US" sz="4800" dirty="0" err="1" smtClean="0">
                <a:latin typeface="Times New Roman" panose="02020603050405020304" pitchFamily="18" charset="0"/>
                <a:cs typeface="Times New Roman" panose="02020603050405020304" pitchFamily="18" charset="0"/>
              </a:rPr>
              <a:t>văn</a:t>
            </a:r>
            <a:r>
              <a:rPr lang="en-US" sz="4800" dirty="0">
                <a:latin typeface="Times New Roman" panose="02020603050405020304" pitchFamily="18" charset="0"/>
                <a:cs typeface="Times New Roman" panose="02020603050405020304" pitchFamily="18" charset="0"/>
              </a:rPr>
              <a:t> </a:t>
            </a:r>
            <a:r>
              <a:rPr lang="en-US" sz="4800" dirty="0" err="1" smtClean="0">
                <a:latin typeface="Times New Roman" panose="02020603050405020304" pitchFamily="18" charset="0"/>
                <a:cs typeface="Times New Roman" panose="02020603050405020304" pitchFamily="18" charset="0"/>
              </a:rPr>
              <a:t>phái</a:t>
            </a:r>
            <a:endParaRPr lang="en-US" sz="4800" dirty="0" smtClean="0">
              <a:latin typeface="Times New Roman" panose="02020603050405020304" pitchFamily="18" charset="0"/>
              <a:cs typeface="Times New Roman" panose="02020603050405020304" pitchFamily="18" charset="0"/>
            </a:endParaRPr>
          </a:p>
          <a:p>
            <a:pPr marL="0" indent="0" algn="just">
              <a:buNone/>
            </a:pPr>
            <a:r>
              <a:rPr lang="en-US" sz="4800" dirty="0" smtClean="0">
                <a:latin typeface="Times New Roman" panose="02020603050405020304" pitchFamily="18" charset="0"/>
                <a:cs typeface="Times New Roman" panose="02020603050405020304" pitchFamily="18" charset="0"/>
              </a:rPr>
              <a:t>- </a:t>
            </a:r>
            <a:r>
              <a:rPr lang="en-US" sz="4800" dirty="0" err="1" smtClean="0">
                <a:latin typeface="Times New Roman" panose="02020603050405020304" pitchFamily="18" charset="0"/>
                <a:cs typeface="Times New Roman" panose="02020603050405020304" pitchFamily="18" charset="0"/>
              </a:rPr>
              <a:t>Giới</a:t>
            </a:r>
            <a:r>
              <a:rPr lang="en-US" sz="4800" dirty="0" smtClean="0">
                <a:latin typeface="Times New Roman" panose="02020603050405020304" pitchFamily="18" charset="0"/>
                <a:cs typeface="Times New Roman" panose="02020603050405020304" pitchFamily="18" charset="0"/>
              </a:rPr>
              <a:t> </a:t>
            </a:r>
            <a:r>
              <a:rPr lang="en-US" sz="4800" dirty="0" err="1" smtClean="0">
                <a:latin typeface="Times New Roman" panose="02020603050405020304" pitchFamily="18" charset="0"/>
                <a:cs typeface="Times New Roman" panose="02020603050405020304" pitchFamily="18" charset="0"/>
              </a:rPr>
              <a:t>thiệu</a:t>
            </a:r>
            <a:r>
              <a:rPr lang="en-US" sz="4800" dirty="0" smtClean="0">
                <a:latin typeface="Times New Roman" panose="02020603050405020304" pitchFamily="18" charset="0"/>
                <a:cs typeface="Times New Roman" panose="02020603050405020304" pitchFamily="18" charset="0"/>
              </a:rPr>
              <a:t> </a:t>
            </a:r>
            <a:r>
              <a:rPr lang="en-US" sz="4800" dirty="0" err="1" smtClean="0">
                <a:latin typeface="Times New Roman" panose="02020603050405020304" pitchFamily="18" charset="0"/>
                <a:cs typeface="Times New Roman" panose="02020603050405020304" pitchFamily="18" charset="0"/>
              </a:rPr>
              <a:t>tác</a:t>
            </a:r>
            <a:r>
              <a:rPr lang="en-US" sz="4800" dirty="0" smtClean="0">
                <a:latin typeface="Times New Roman" panose="02020603050405020304" pitchFamily="18" charset="0"/>
                <a:cs typeface="Times New Roman" panose="02020603050405020304" pitchFamily="18" charset="0"/>
              </a:rPr>
              <a:t> </a:t>
            </a:r>
            <a:r>
              <a:rPr lang="en-US" sz="4800" dirty="0" err="1" smtClean="0">
                <a:latin typeface="Times New Roman" panose="02020603050405020304" pitchFamily="18" charset="0"/>
                <a:cs typeface="Times New Roman" panose="02020603050405020304" pitchFamily="18" charset="0"/>
              </a:rPr>
              <a:t>phẩm</a:t>
            </a:r>
            <a:r>
              <a:rPr lang="en-US" sz="4800" dirty="0" smtClean="0">
                <a:latin typeface="Times New Roman" panose="02020603050405020304" pitchFamily="18" charset="0"/>
                <a:cs typeface="Times New Roman" panose="02020603050405020304" pitchFamily="18" charset="0"/>
              </a:rPr>
              <a:t> </a:t>
            </a:r>
            <a:r>
              <a:rPr lang="en-US" sz="4800" i="1" dirty="0" err="1" smtClean="0">
                <a:latin typeface="Times New Roman" panose="02020603050405020304" pitchFamily="18" charset="0"/>
                <a:cs typeface="Times New Roman" panose="02020603050405020304" pitchFamily="18" charset="0"/>
              </a:rPr>
              <a:t>Hoàng</a:t>
            </a:r>
            <a:r>
              <a:rPr lang="en-US" sz="4800" i="1" dirty="0" smtClean="0">
                <a:latin typeface="Times New Roman" panose="02020603050405020304" pitchFamily="18" charset="0"/>
                <a:cs typeface="Times New Roman" panose="02020603050405020304" pitchFamily="18" charset="0"/>
              </a:rPr>
              <a:t> </a:t>
            </a:r>
            <a:r>
              <a:rPr lang="en-US" sz="4800" i="1" dirty="0" err="1" smtClean="0">
                <a:latin typeface="Times New Roman" panose="02020603050405020304" pitchFamily="18" charset="0"/>
                <a:cs typeface="Times New Roman" panose="02020603050405020304" pitchFamily="18" charset="0"/>
              </a:rPr>
              <a:t>Lê</a:t>
            </a:r>
            <a:r>
              <a:rPr lang="en-US" sz="4800" i="1" dirty="0" smtClean="0">
                <a:latin typeface="Times New Roman" panose="02020603050405020304" pitchFamily="18" charset="0"/>
                <a:cs typeface="Times New Roman" panose="02020603050405020304" pitchFamily="18" charset="0"/>
              </a:rPr>
              <a:t> </a:t>
            </a:r>
            <a:r>
              <a:rPr lang="en-US" sz="4800" i="1" dirty="0" err="1" smtClean="0">
                <a:latin typeface="Times New Roman" panose="02020603050405020304" pitchFamily="18" charset="0"/>
                <a:cs typeface="Times New Roman" panose="02020603050405020304" pitchFamily="18" charset="0"/>
              </a:rPr>
              <a:t>nhất</a:t>
            </a:r>
            <a:r>
              <a:rPr lang="en-US" sz="4800" i="1" dirty="0" smtClean="0">
                <a:latin typeface="Times New Roman" panose="02020603050405020304" pitchFamily="18" charset="0"/>
                <a:cs typeface="Times New Roman" panose="02020603050405020304" pitchFamily="18" charset="0"/>
              </a:rPr>
              <a:t> </a:t>
            </a:r>
            <a:r>
              <a:rPr lang="en-US" sz="4800" i="1" dirty="0" err="1" smtClean="0">
                <a:latin typeface="Times New Roman" panose="02020603050405020304" pitchFamily="18" charset="0"/>
                <a:cs typeface="Times New Roman" panose="02020603050405020304" pitchFamily="18" charset="0"/>
              </a:rPr>
              <a:t>thống</a:t>
            </a:r>
            <a:r>
              <a:rPr lang="en-US" sz="4800" i="1" dirty="0" smtClean="0">
                <a:latin typeface="Times New Roman" panose="02020603050405020304" pitchFamily="18" charset="0"/>
                <a:cs typeface="Times New Roman" panose="02020603050405020304" pitchFamily="18" charset="0"/>
              </a:rPr>
              <a:t> </a:t>
            </a:r>
            <a:r>
              <a:rPr lang="en-US" sz="4800" i="1" dirty="0" err="1" smtClean="0">
                <a:latin typeface="Times New Roman" panose="02020603050405020304" pitchFamily="18" charset="0"/>
                <a:cs typeface="Times New Roman" panose="02020603050405020304" pitchFamily="18" charset="0"/>
              </a:rPr>
              <a:t>chí</a:t>
            </a:r>
            <a:endParaRPr lang="en-US" sz="4800" i="1" dirty="0" smtClean="0">
              <a:latin typeface="Times New Roman" panose="02020603050405020304" pitchFamily="18" charset="0"/>
              <a:cs typeface="Times New Roman" panose="02020603050405020304" pitchFamily="18" charset="0"/>
            </a:endParaRPr>
          </a:p>
          <a:p>
            <a:pPr marL="0" indent="0">
              <a:buNone/>
            </a:pPr>
            <a:r>
              <a:rPr lang="en-US" sz="4800" dirty="0" smtClean="0">
                <a:latin typeface="Times New Roman" panose="02020603050405020304" pitchFamily="18" charset="0"/>
                <a:cs typeface="Times New Roman" panose="02020603050405020304" pitchFamily="18" charset="0"/>
              </a:rPr>
              <a:t>- </a:t>
            </a:r>
            <a:r>
              <a:rPr lang="en-US" sz="4800" dirty="0" err="1" smtClean="0">
                <a:latin typeface="Times New Roman" panose="02020603050405020304" pitchFamily="18" charset="0"/>
                <a:cs typeface="Times New Roman" panose="02020603050405020304" pitchFamily="18" charset="0"/>
              </a:rPr>
              <a:t>Giới</a:t>
            </a:r>
            <a:r>
              <a:rPr lang="en-US" sz="4800" dirty="0" smtClean="0">
                <a:latin typeface="Times New Roman" panose="02020603050405020304" pitchFamily="18" charset="0"/>
                <a:cs typeface="Times New Roman" panose="02020603050405020304" pitchFamily="18" charset="0"/>
              </a:rPr>
              <a:t> </a:t>
            </a:r>
            <a:r>
              <a:rPr lang="en-US" sz="4800" dirty="0" err="1" smtClean="0">
                <a:latin typeface="Times New Roman" panose="02020603050405020304" pitchFamily="18" charset="0"/>
                <a:cs typeface="Times New Roman" panose="02020603050405020304" pitchFamily="18" charset="0"/>
              </a:rPr>
              <a:t>thiệu</a:t>
            </a:r>
            <a:r>
              <a:rPr lang="en-US" sz="4800" dirty="0" smtClean="0">
                <a:latin typeface="Times New Roman" panose="02020603050405020304" pitchFamily="18" charset="0"/>
                <a:cs typeface="Times New Roman" panose="02020603050405020304" pitchFamily="18" charset="0"/>
              </a:rPr>
              <a:t> </a:t>
            </a:r>
            <a:r>
              <a:rPr lang="en-US" sz="4800" dirty="0" err="1" smtClean="0">
                <a:latin typeface="Times New Roman" panose="02020603050405020304" pitchFamily="18" charset="0"/>
                <a:cs typeface="Times New Roman" panose="02020603050405020304" pitchFamily="18" charset="0"/>
              </a:rPr>
              <a:t>khái</a:t>
            </a:r>
            <a:r>
              <a:rPr lang="en-US" sz="4800" dirty="0" smtClean="0">
                <a:latin typeface="Times New Roman" panose="02020603050405020304" pitchFamily="18" charset="0"/>
                <a:cs typeface="Times New Roman" panose="02020603050405020304" pitchFamily="18" charset="0"/>
              </a:rPr>
              <a:t> </a:t>
            </a:r>
            <a:r>
              <a:rPr lang="en-US" sz="4800" dirty="0" err="1" smtClean="0">
                <a:latin typeface="Times New Roman" panose="02020603050405020304" pitchFamily="18" charset="0"/>
                <a:cs typeface="Times New Roman" panose="02020603050405020304" pitchFamily="18" charset="0"/>
              </a:rPr>
              <a:t>quát</a:t>
            </a:r>
            <a:r>
              <a:rPr lang="en-US" sz="4800" dirty="0" smtClean="0">
                <a:latin typeface="Times New Roman" panose="02020603050405020304" pitchFamily="18" charset="0"/>
                <a:cs typeface="Times New Roman" panose="02020603050405020304" pitchFamily="18" charset="0"/>
              </a:rPr>
              <a:t> </a:t>
            </a:r>
            <a:r>
              <a:rPr lang="en-US" sz="4800" dirty="0" err="1" smtClean="0">
                <a:latin typeface="Times New Roman" panose="02020603050405020304" pitchFamily="18" charset="0"/>
                <a:cs typeface="Times New Roman" panose="02020603050405020304" pitchFamily="18" charset="0"/>
              </a:rPr>
              <a:t>hình</a:t>
            </a:r>
            <a:r>
              <a:rPr lang="en-US" sz="4800" dirty="0" smtClean="0">
                <a:latin typeface="Times New Roman" panose="02020603050405020304" pitchFamily="18" charset="0"/>
                <a:cs typeface="Times New Roman" panose="02020603050405020304" pitchFamily="18" charset="0"/>
              </a:rPr>
              <a:t> </a:t>
            </a:r>
            <a:r>
              <a:rPr lang="en-US" sz="4800" dirty="0" err="1" smtClean="0">
                <a:latin typeface="Times New Roman" panose="02020603050405020304" pitchFamily="18" charset="0"/>
                <a:cs typeface="Times New Roman" panose="02020603050405020304" pitchFamily="18" charset="0"/>
              </a:rPr>
              <a:t>tượng</a:t>
            </a:r>
            <a:r>
              <a:rPr lang="en-US" sz="4800" dirty="0" smtClean="0">
                <a:latin typeface="Times New Roman" panose="02020603050405020304" pitchFamily="18" charset="0"/>
                <a:cs typeface="Times New Roman" panose="02020603050405020304" pitchFamily="18" charset="0"/>
              </a:rPr>
              <a:t> </a:t>
            </a:r>
            <a:r>
              <a:rPr lang="en-US" sz="4800" dirty="0" err="1" smtClean="0">
                <a:latin typeface="Times New Roman" panose="02020603050405020304" pitchFamily="18" charset="0"/>
                <a:cs typeface="Times New Roman" panose="02020603050405020304" pitchFamily="18" charset="0"/>
              </a:rPr>
              <a:t>nhân</a:t>
            </a:r>
            <a:r>
              <a:rPr lang="en-US" sz="4800" dirty="0" smtClean="0">
                <a:latin typeface="Times New Roman" panose="02020603050405020304" pitchFamily="18" charset="0"/>
                <a:cs typeface="Times New Roman" panose="02020603050405020304" pitchFamily="18" charset="0"/>
              </a:rPr>
              <a:t> </a:t>
            </a:r>
            <a:r>
              <a:rPr lang="en-US" sz="4800" dirty="0" err="1" smtClean="0">
                <a:latin typeface="Times New Roman" panose="02020603050405020304" pitchFamily="18" charset="0"/>
                <a:cs typeface="Times New Roman" panose="02020603050405020304" pitchFamily="18" charset="0"/>
              </a:rPr>
              <a:t>vật</a:t>
            </a:r>
            <a:r>
              <a:rPr lang="en-US" sz="4800" dirty="0" smtClean="0">
                <a:latin typeface="Times New Roman" panose="02020603050405020304" pitchFamily="18" charset="0"/>
                <a:cs typeface="Times New Roman" panose="02020603050405020304" pitchFamily="18" charset="0"/>
              </a:rPr>
              <a:t> </a:t>
            </a:r>
            <a:r>
              <a:rPr lang="en-US" sz="4800" dirty="0" err="1" smtClean="0">
                <a:latin typeface="Times New Roman" panose="02020603050405020304" pitchFamily="18" charset="0"/>
                <a:cs typeface="Times New Roman" panose="02020603050405020304" pitchFamily="18" charset="0"/>
              </a:rPr>
              <a:t>Quang</a:t>
            </a:r>
            <a:r>
              <a:rPr lang="en-US" sz="4800" dirty="0">
                <a:latin typeface="Times New Roman" panose="02020603050405020304" pitchFamily="18" charset="0"/>
                <a:cs typeface="Times New Roman" panose="02020603050405020304" pitchFamily="18" charset="0"/>
              </a:rPr>
              <a:t> </a:t>
            </a:r>
            <a:r>
              <a:rPr lang="en-US" sz="4800" dirty="0" err="1" smtClean="0">
                <a:latin typeface="Times New Roman" panose="02020603050405020304" pitchFamily="18" charset="0"/>
                <a:cs typeface="Times New Roman" panose="02020603050405020304" pitchFamily="18" charset="0"/>
              </a:rPr>
              <a:t>Trung</a:t>
            </a:r>
            <a:r>
              <a:rPr lang="en-US" sz="4800" dirty="0" smtClean="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313039169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35462"/>
            <a:ext cx="12192000" cy="6740307"/>
          </a:xfrm>
          <a:prstGeom prst="rect">
            <a:avLst/>
          </a:prstGeom>
        </p:spPr>
        <p:txBody>
          <a:bodyPr wrap="square">
            <a:spAutoFit/>
          </a:bodyPr>
          <a:lstStyle/>
          <a:p>
            <a:r>
              <a:rPr lang="en-US" sz="2400" b="1" dirty="0">
                <a:latin typeface="Times New Roman" panose="02020603050405020304" pitchFamily="18" charset="0"/>
                <a:cs typeface="Times New Roman" panose="02020603050405020304" pitchFamily="18" charset="0"/>
              </a:rPr>
              <a:t> </a:t>
            </a:r>
            <a:r>
              <a:rPr lang="en-US" sz="2400" b="1" u="sng" dirty="0">
                <a:latin typeface="Times New Roman" panose="02020603050405020304" pitchFamily="18" charset="0"/>
                <a:cs typeface="Times New Roman" panose="02020603050405020304" pitchFamily="18" charset="0"/>
              </a:rPr>
              <a:t>* </a:t>
            </a:r>
            <a:r>
              <a:rPr lang="en-US" sz="2400" b="1" u="sng" dirty="0" err="1">
                <a:latin typeface="Times New Roman" panose="02020603050405020304" pitchFamily="18" charset="0"/>
                <a:cs typeface="Times New Roman" panose="02020603050405020304" pitchFamily="18" charset="0"/>
              </a:rPr>
              <a:t>Luận</a:t>
            </a:r>
            <a:r>
              <a:rPr lang="en-US" sz="2400" b="1" u="sng" dirty="0">
                <a:latin typeface="Times New Roman" panose="02020603050405020304" pitchFamily="18" charset="0"/>
                <a:cs typeface="Times New Roman" panose="02020603050405020304" pitchFamily="18" charset="0"/>
              </a:rPr>
              <a:t> </a:t>
            </a:r>
            <a:r>
              <a:rPr lang="en-US" sz="2400" b="1" u="sng" dirty="0" err="1">
                <a:latin typeface="Times New Roman" panose="02020603050405020304" pitchFamily="18" charset="0"/>
                <a:cs typeface="Times New Roman" panose="02020603050405020304" pitchFamily="18" charset="0"/>
              </a:rPr>
              <a:t>điểm</a:t>
            </a:r>
            <a:r>
              <a:rPr lang="en-US" sz="2400" b="1" u="sng" dirty="0">
                <a:latin typeface="Times New Roman" panose="02020603050405020304" pitchFamily="18" charset="0"/>
                <a:cs typeface="Times New Roman" panose="02020603050405020304" pitchFamily="18" charset="0"/>
              </a:rPr>
              <a:t> 1: </a:t>
            </a:r>
            <a:r>
              <a:rPr lang="en-US" sz="2400" b="1" u="sng" dirty="0" err="1">
                <a:latin typeface="Times New Roman" panose="02020603050405020304" pitchFamily="18" charset="0"/>
                <a:cs typeface="Times New Roman" panose="02020603050405020304" pitchFamily="18" charset="0"/>
              </a:rPr>
              <a:t>hình</a:t>
            </a:r>
            <a:r>
              <a:rPr lang="en-US" sz="2400" b="1" u="sng" dirty="0">
                <a:latin typeface="Times New Roman" panose="02020603050405020304" pitchFamily="18" charset="0"/>
                <a:cs typeface="Times New Roman" panose="02020603050405020304" pitchFamily="18" charset="0"/>
              </a:rPr>
              <a:t> </a:t>
            </a:r>
            <a:r>
              <a:rPr lang="en-US" sz="2400" b="1" u="sng" dirty="0" err="1">
                <a:latin typeface="Times New Roman" panose="02020603050405020304" pitchFamily="18" charset="0"/>
                <a:cs typeface="Times New Roman" panose="02020603050405020304" pitchFamily="18" charset="0"/>
              </a:rPr>
              <a:t>tượng</a:t>
            </a:r>
            <a:r>
              <a:rPr lang="en-US" sz="2400" b="1" u="sng" dirty="0">
                <a:latin typeface="Times New Roman" panose="02020603050405020304" pitchFamily="18" charset="0"/>
                <a:cs typeface="Times New Roman" panose="02020603050405020304" pitchFamily="18" charset="0"/>
              </a:rPr>
              <a:t> </a:t>
            </a:r>
            <a:r>
              <a:rPr lang="en-US" sz="2400" b="1" u="sng" dirty="0" err="1">
                <a:latin typeface="Times New Roman" panose="02020603050405020304" pitchFamily="18" charset="0"/>
                <a:cs typeface="Times New Roman" panose="02020603050405020304" pitchFamily="18" charset="0"/>
              </a:rPr>
              <a:t>nhân</a:t>
            </a:r>
            <a:r>
              <a:rPr lang="en-US" sz="2400" b="1" u="sng" dirty="0">
                <a:latin typeface="Times New Roman" panose="02020603050405020304" pitchFamily="18" charset="0"/>
                <a:cs typeface="Times New Roman" panose="02020603050405020304" pitchFamily="18" charset="0"/>
              </a:rPr>
              <a:t> </a:t>
            </a:r>
            <a:r>
              <a:rPr lang="en-US" sz="2400" b="1" u="sng" dirty="0" err="1">
                <a:latin typeface="Times New Roman" panose="02020603050405020304" pitchFamily="18" charset="0"/>
                <a:cs typeface="Times New Roman" panose="02020603050405020304" pitchFamily="18" charset="0"/>
              </a:rPr>
              <a:t>vật</a:t>
            </a:r>
            <a:r>
              <a:rPr lang="en-US" sz="2400" b="1" u="sng" dirty="0">
                <a:latin typeface="Times New Roman" panose="02020603050405020304" pitchFamily="18" charset="0"/>
                <a:cs typeface="Times New Roman" panose="02020603050405020304" pitchFamily="18" charset="0"/>
              </a:rPr>
              <a:t> </a:t>
            </a:r>
            <a:r>
              <a:rPr lang="en-US" sz="2400" b="1" u="sng" dirty="0" err="1">
                <a:latin typeface="Times New Roman" panose="02020603050405020304" pitchFamily="18" charset="0"/>
                <a:cs typeface="Times New Roman" panose="02020603050405020304" pitchFamily="18" charset="0"/>
              </a:rPr>
              <a:t>Quang</a:t>
            </a:r>
            <a:r>
              <a:rPr lang="en-US" sz="2400" b="1" u="sng" dirty="0">
                <a:latin typeface="Times New Roman" panose="02020603050405020304" pitchFamily="18" charset="0"/>
                <a:cs typeface="Times New Roman" panose="02020603050405020304" pitchFamily="18" charset="0"/>
              </a:rPr>
              <a:t> </a:t>
            </a:r>
            <a:r>
              <a:rPr lang="en-US" sz="2400" b="1" u="sng" dirty="0" err="1">
                <a:latin typeface="Times New Roman" panose="02020603050405020304" pitchFamily="18" charset="0"/>
                <a:cs typeface="Times New Roman" panose="02020603050405020304" pitchFamily="18" charset="0"/>
              </a:rPr>
              <a:t>Trung</a:t>
            </a:r>
            <a:endParaRPr lang="en-US" sz="2400" b="1" u="sng" dirty="0">
              <a:latin typeface="Times New Roman" panose="02020603050405020304" pitchFamily="18" charset="0"/>
              <a:cs typeface="Times New Roman" panose="02020603050405020304" pitchFamily="18" charset="0"/>
            </a:endParaRPr>
          </a:p>
          <a:p>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Luận</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cứ</a:t>
            </a:r>
            <a:r>
              <a:rPr lang="en-US" sz="2400" b="1" dirty="0">
                <a:latin typeface="Times New Roman" panose="02020603050405020304" pitchFamily="18" charset="0"/>
                <a:cs typeface="Times New Roman" panose="02020603050405020304" pitchFamily="18" charset="0"/>
              </a:rPr>
              <a:t>  </a:t>
            </a:r>
            <a:r>
              <a:rPr lang="vi-VN" sz="2400" dirty="0">
                <a:latin typeface="Times New Roman" panose="02020603050405020304" pitchFamily="18" charset="0"/>
                <a:cs typeface="Times New Roman" panose="02020603050405020304" pitchFamily="18" charset="0"/>
              </a:rPr>
              <a:t>1</a:t>
            </a:r>
            <a:r>
              <a:rPr lang="vi-VN" sz="2400" b="1" dirty="0">
                <a:latin typeface="Times New Roman" panose="02020603050405020304" pitchFamily="18" charset="0"/>
                <a:cs typeface="Times New Roman" panose="02020603050405020304" pitchFamily="18" charset="0"/>
              </a:rPr>
              <a:t>. Hình ảnh một người quyết đoán, mạnh mẽ</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hành</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động</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dứt</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khoát</a:t>
            </a:r>
            <a:endParaRPr lang="en-US" sz="2400" b="1" dirty="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 </a:t>
            </a:r>
            <a:r>
              <a:rPr lang="vi-VN" sz="2400" dirty="0">
                <a:latin typeface="Times New Roman" panose="02020603050405020304" pitchFamily="18" charset="0"/>
                <a:cs typeface="Times New Roman" panose="02020603050405020304" pitchFamily="18" charset="0"/>
              </a:rPr>
              <a:t>Giận, liền họp các tướng sĩ, tự mình cầm quân để đuổi bọn giặc</a:t>
            </a:r>
          </a:p>
          <a:p>
            <a:r>
              <a:rPr lang="en-US" sz="2400" dirty="0">
                <a:latin typeface="Times New Roman" panose="02020603050405020304" pitchFamily="18" charset="0"/>
                <a:cs typeface="Times New Roman" panose="02020603050405020304" pitchFamily="18" charset="0"/>
              </a:rPr>
              <a:t>+  </a:t>
            </a:r>
            <a:r>
              <a:rPr lang="vi-VN" sz="2400" dirty="0">
                <a:latin typeface="Times New Roman" panose="02020603050405020304" pitchFamily="18" charset="0"/>
                <a:cs typeface="Times New Roman" panose="02020603050405020304" pitchFamily="18" charset="0"/>
              </a:rPr>
              <a:t>Nghe lời tướng sĩ đứng ra làm vua và tiến quân ra Bắc</a:t>
            </a:r>
          </a:p>
          <a:p>
            <a:r>
              <a:rPr lang="en-US" sz="2400" dirty="0">
                <a:latin typeface="Times New Roman" panose="02020603050405020304" pitchFamily="18" charset="0"/>
                <a:cs typeface="Times New Roman" panose="02020603050405020304" pitchFamily="18" charset="0"/>
              </a:rPr>
              <a:t>+ </a:t>
            </a:r>
            <a:r>
              <a:rPr lang="vi-VN" sz="2400" dirty="0">
                <a:latin typeface="Times New Roman" panose="02020603050405020304" pitchFamily="18" charset="0"/>
                <a:cs typeface="Times New Roman" panose="02020603050405020304" pitchFamily="18" charset="0"/>
              </a:rPr>
              <a:t>Tổ chức hành quân hỏa tốc</a:t>
            </a:r>
          </a:p>
          <a:p>
            <a:r>
              <a:rPr lang="en-US" sz="2400" dirty="0">
                <a:latin typeface="Times New Roman" panose="02020603050405020304" pitchFamily="18" charset="0"/>
                <a:cs typeface="Times New Roman" panose="02020603050405020304" pitchFamily="18" charset="0"/>
              </a:rPr>
              <a:t>+  </a:t>
            </a:r>
            <a:r>
              <a:rPr lang="vi-VN" sz="2400" dirty="0">
                <a:latin typeface="Times New Roman" panose="02020603050405020304" pitchFamily="18" charset="0"/>
                <a:cs typeface="Times New Roman" panose="02020603050405020304" pitchFamily="18" charset="0"/>
              </a:rPr>
              <a:t>Tổ chức duyệt binh, tuyển binh</a:t>
            </a:r>
          </a:p>
          <a:p>
            <a:r>
              <a:rPr lang="en-US" sz="2400" dirty="0">
                <a:latin typeface="Times New Roman" panose="02020603050405020304" pitchFamily="18" charset="0"/>
                <a:cs typeface="Times New Roman" panose="02020603050405020304" pitchFamily="18" charset="0"/>
              </a:rPr>
              <a:t>+  </a:t>
            </a:r>
            <a:r>
              <a:rPr lang="vi-VN" sz="2400" dirty="0">
                <a:latin typeface="Times New Roman" panose="02020603050405020304" pitchFamily="18" charset="0"/>
                <a:cs typeface="Times New Roman" panose="02020603050405020304" pitchFamily="18" charset="0"/>
              </a:rPr>
              <a:t>Lập kế hoạch hành quân đánh giặc</a:t>
            </a:r>
          </a:p>
          <a:p>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Luận</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cứ</a:t>
            </a:r>
            <a:r>
              <a:rPr lang="en-US" sz="2400" b="1" dirty="0">
                <a:latin typeface="Times New Roman" panose="02020603050405020304" pitchFamily="18" charset="0"/>
                <a:cs typeface="Times New Roman" panose="02020603050405020304" pitchFamily="18" charset="0"/>
              </a:rPr>
              <a:t> 2</a:t>
            </a:r>
            <a:r>
              <a:rPr lang="vi-VN" sz="2400" b="1" dirty="0">
                <a:latin typeface="Times New Roman" panose="02020603050405020304" pitchFamily="18" charset="0"/>
                <a:cs typeface="Times New Roman" panose="02020603050405020304" pitchFamily="18" charset="0"/>
              </a:rPr>
              <a:t>. Là một người sáng suốt, có tầm nhìn xa  trông rộng</a:t>
            </a:r>
            <a:endParaRPr lang="en-US" sz="2400" b="1" dirty="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 </a:t>
            </a:r>
            <a:r>
              <a:rPr lang="vi-VN" sz="2400" dirty="0">
                <a:latin typeface="Times New Roman" panose="02020603050405020304" pitchFamily="18" charset="0"/>
                <a:cs typeface="Times New Roman" panose="02020603050405020304" pitchFamily="18" charset="0"/>
              </a:rPr>
              <a:t>Phân tích rất đúng và sáng suốt sự tương quan giữa quân ta và quân địch</a:t>
            </a:r>
          </a:p>
          <a:p>
            <a:r>
              <a:rPr lang="en-US" sz="2400" dirty="0">
                <a:latin typeface="Times New Roman" panose="02020603050405020304" pitchFamily="18" charset="0"/>
                <a:cs typeface="Times New Roman" panose="02020603050405020304" pitchFamily="18" charset="0"/>
              </a:rPr>
              <a:t>+ </a:t>
            </a:r>
            <a:r>
              <a:rPr lang="vi-VN" sz="2400" dirty="0">
                <a:latin typeface="Times New Roman" panose="02020603050405020304" pitchFamily="18" charset="0"/>
                <a:cs typeface="Times New Roman" panose="02020603050405020304" pitchFamily="18" charset="0"/>
              </a:rPr>
              <a:t>Rất giỏi trong việc phán xét và dùng người</a:t>
            </a:r>
          </a:p>
          <a:p>
            <a:r>
              <a:rPr lang="en-US" sz="2400" dirty="0">
                <a:latin typeface="Times New Roman" panose="02020603050405020304" pitchFamily="18" charset="0"/>
                <a:cs typeface="Times New Roman" panose="02020603050405020304" pitchFamily="18" charset="0"/>
              </a:rPr>
              <a:t>+  </a:t>
            </a:r>
            <a:r>
              <a:rPr lang="vi-VN" sz="2400" dirty="0">
                <a:latin typeface="Times New Roman" panose="02020603050405020304" pitchFamily="18" charset="0"/>
                <a:cs typeface="Times New Roman" panose="02020603050405020304" pitchFamily="18" charset="0"/>
              </a:rPr>
              <a:t>Mở tiệc khao quân</a:t>
            </a:r>
          </a:p>
          <a:p>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Luận</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cứ</a:t>
            </a:r>
            <a:r>
              <a:rPr lang="en-US" sz="2400" b="1" dirty="0">
                <a:latin typeface="Times New Roman" panose="02020603050405020304" pitchFamily="18" charset="0"/>
                <a:cs typeface="Times New Roman" panose="02020603050405020304" pitchFamily="18" charset="0"/>
              </a:rPr>
              <a:t> </a:t>
            </a:r>
            <a:r>
              <a:rPr lang="vi-VN" sz="2400" b="1" dirty="0">
                <a:latin typeface="Times New Roman" panose="02020603050405020304" pitchFamily="18" charset="0"/>
                <a:cs typeface="Times New Roman" panose="02020603050405020304" pitchFamily="18" charset="0"/>
              </a:rPr>
              <a:t>3. Tài giỏi trong việc dùng binh</a:t>
            </a:r>
            <a:r>
              <a:rPr lang="vi-VN" sz="2400" dirty="0">
                <a:latin typeface="Times New Roman" panose="02020603050405020304" pitchFamily="18" charset="0"/>
                <a:cs typeface="Times New Roman" panose="02020603050405020304" pitchFamily="18" charset="0"/>
              </a:rPr>
              <a:t>:</a:t>
            </a:r>
            <a:endParaRPr lang="en-US" sz="2400" dirty="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 </a:t>
            </a:r>
            <a:r>
              <a:rPr lang="vi-VN" sz="2400" dirty="0">
                <a:latin typeface="Times New Roman" panose="02020603050405020304" pitchFamily="18" charset="0"/>
                <a:cs typeface="Times New Roman" panose="02020603050405020304" pitchFamily="18" charset="0"/>
              </a:rPr>
              <a:t>Vị tướng mưu lược tài ba</a:t>
            </a:r>
            <a:r>
              <a:rPr lang="en-US" sz="2400" dirty="0">
                <a:latin typeface="Times New Roman" panose="02020603050405020304" pitchFamily="18" charset="0"/>
                <a:cs typeface="Times New Roman" panose="02020603050405020304" pitchFamily="18" charset="0"/>
              </a:rPr>
              <a:t>, </a:t>
            </a:r>
            <a:r>
              <a:rPr lang="vi-VN" sz="2400" dirty="0">
                <a:latin typeface="Times New Roman" panose="02020603050405020304" pitchFamily="18" charset="0"/>
                <a:cs typeface="Times New Roman" panose="02020603050405020304" pitchFamily="18" charset="0"/>
              </a:rPr>
              <a:t>Có sự tính toán trong việc hành quân và đánh giặc</a:t>
            </a:r>
          </a:p>
          <a:p>
            <a:r>
              <a:rPr lang="en-US" sz="2400" dirty="0">
                <a:latin typeface="Times New Roman" panose="02020603050405020304" pitchFamily="18" charset="0"/>
                <a:cs typeface="Times New Roman" panose="02020603050405020304" pitchFamily="18" charset="0"/>
              </a:rPr>
              <a:t>+ </a:t>
            </a:r>
            <a:r>
              <a:rPr lang="vi-VN" sz="2400" dirty="0">
                <a:latin typeface="Times New Roman" panose="02020603050405020304" pitchFamily="18" charset="0"/>
                <a:cs typeface="Times New Roman" panose="02020603050405020304" pitchFamily="18" charset="0"/>
              </a:rPr>
              <a:t>Có những mưu tính rất chính xác</a:t>
            </a:r>
          </a:p>
          <a:p>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Luận</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cứ</a:t>
            </a:r>
            <a:r>
              <a:rPr lang="en-US" sz="2400" b="1" dirty="0">
                <a:latin typeface="Times New Roman" panose="02020603050405020304" pitchFamily="18" charset="0"/>
                <a:cs typeface="Times New Roman" panose="02020603050405020304" pitchFamily="18" charset="0"/>
              </a:rPr>
              <a:t>  </a:t>
            </a:r>
            <a:r>
              <a:rPr lang="vi-VN" sz="2400" b="1" dirty="0">
                <a:latin typeface="Times New Roman" panose="02020603050405020304" pitchFamily="18" charset="0"/>
                <a:cs typeface="Times New Roman" panose="02020603050405020304" pitchFamily="18" charset="0"/>
              </a:rPr>
              <a:t>4. Có cách đánh giặc độc đáo</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tài</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dùng</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binh</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khiển</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tướng</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như</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thần</a:t>
            </a:r>
            <a:r>
              <a:rPr lang="vi-VN" sz="2400" b="1" dirty="0">
                <a:latin typeface="Times New Roman" panose="02020603050405020304" pitchFamily="18" charset="0"/>
                <a:cs typeface="Times New Roman" panose="02020603050405020304" pitchFamily="18" charset="0"/>
              </a:rPr>
              <a:t>:</a:t>
            </a:r>
            <a:endParaRPr lang="en-US" sz="2400" b="1" dirty="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  </a:t>
            </a:r>
            <a:r>
              <a:rPr lang="vi-VN" sz="2400" dirty="0">
                <a:latin typeface="Times New Roman" panose="02020603050405020304" pitchFamily="18" charset="0"/>
                <a:cs typeface="Times New Roman" panose="02020603050405020304" pitchFamily="18" charset="0"/>
              </a:rPr>
              <a:t>Bắt gọn bọn nghe thám</a:t>
            </a:r>
          </a:p>
          <a:p>
            <a:r>
              <a:rPr lang="en-US" sz="2400" dirty="0">
                <a:latin typeface="Times New Roman" panose="02020603050405020304" pitchFamily="18" charset="0"/>
                <a:cs typeface="Times New Roman" panose="02020603050405020304" pitchFamily="18" charset="0"/>
              </a:rPr>
              <a:t>+ </a:t>
            </a:r>
            <a:r>
              <a:rPr lang="vi-VN" sz="2400" dirty="0">
                <a:latin typeface="Times New Roman" panose="02020603050405020304" pitchFamily="18" charset="0"/>
                <a:cs typeface="Times New Roman" panose="02020603050405020304" pitchFamily="18" charset="0"/>
              </a:rPr>
              <a:t>Đánh nghi binh</a:t>
            </a:r>
          </a:p>
          <a:p>
            <a:r>
              <a:rPr lang="en-US" sz="2400" dirty="0">
                <a:latin typeface="Times New Roman" panose="02020603050405020304" pitchFamily="18" charset="0"/>
                <a:cs typeface="Times New Roman" panose="02020603050405020304" pitchFamily="18" charset="0"/>
              </a:rPr>
              <a:t>+ </a:t>
            </a:r>
            <a:r>
              <a:rPr lang="vi-VN" sz="2400" dirty="0">
                <a:latin typeface="Times New Roman" panose="02020603050405020304" pitchFamily="18" charset="0"/>
                <a:cs typeface="Times New Roman" panose="02020603050405020304" pitchFamily="18" charset="0"/>
              </a:rPr>
              <a:t>Là một vị vua tài ba, có tài cầm quân và mưu lược rất chính xác</a:t>
            </a:r>
          </a:p>
        </p:txBody>
      </p:sp>
    </p:spTree>
    <p:extLst>
      <p:ext uri="{BB962C8B-B14F-4D97-AF65-F5344CB8AC3E}">
        <p14:creationId xmlns:p14="http://schemas.microsoft.com/office/powerpoint/2010/main" val="217153071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 y="22583"/>
            <a:ext cx="12093263" cy="4351338"/>
          </a:xfrm>
        </p:spPr>
        <p:txBody>
          <a:bodyPr>
            <a:noAutofit/>
          </a:bodyPr>
          <a:lstStyle/>
          <a:p>
            <a:pPr marL="0" lvl="0" indent="0">
              <a:buNone/>
            </a:pPr>
            <a:r>
              <a:rPr lang="en-US" sz="3200" b="1" dirty="0" err="1" smtClean="0">
                <a:latin typeface="Times New Roman" panose="02020603050405020304" pitchFamily="18" charset="0"/>
                <a:cs typeface="Times New Roman" panose="02020603050405020304" pitchFamily="18" charset="0"/>
              </a:rPr>
              <a:t>Luận</a:t>
            </a:r>
            <a:r>
              <a:rPr lang="en-US" sz="3200" b="1" dirty="0" smtClean="0">
                <a:latin typeface="Times New Roman" panose="02020603050405020304" pitchFamily="18" charset="0"/>
                <a:cs typeface="Times New Roman" panose="02020603050405020304" pitchFamily="18" charset="0"/>
              </a:rPr>
              <a:t> </a:t>
            </a:r>
            <a:r>
              <a:rPr lang="en-US" sz="3200" b="1" dirty="0" err="1" smtClean="0">
                <a:latin typeface="Times New Roman" panose="02020603050405020304" pitchFamily="18" charset="0"/>
                <a:cs typeface="Times New Roman" panose="02020603050405020304" pitchFamily="18" charset="0"/>
              </a:rPr>
              <a:t>điểm</a:t>
            </a:r>
            <a:r>
              <a:rPr lang="en-US" sz="3200" b="1" dirty="0" smtClean="0">
                <a:latin typeface="Times New Roman" panose="02020603050405020304" pitchFamily="18" charset="0"/>
                <a:cs typeface="Times New Roman" panose="02020603050405020304" pitchFamily="18" charset="0"/>
              </a:rPr>
              <a:t> 2: </a:t>
            </a:r>
            <a:r>
              <a:rPr lang="en-US" sz="3200" b="1" dirty="0" err="1" smtClean="0">
                <a:latin typeface="Times New Roman" panose="02020603050405020304" pitchFamily="18" charset="0"/>
                <a:cs typeface="Times New Roman" panose="02020603050405020304" pitchFamily="18" charset="0"/>
              </a:rPr>
              <a:t>Đặc</a:t>
            </a:r>
            <a:r>
              <a:rPr lang="en-US" sz="3200" b="1" dirty="0" smtClean="0">
                <a:latin typeface="Times New Roman" panose="02020603050405020304" pitchFamily="18" charset="0"/>
                <a:cs typeface="Times New Roman" panose="02020603050405020304" pitchFamily="18" charset="0"/>
              </a:rPr>
              <a:t> </a:t>
            </a:r>
            <a:r>
              <a:rPr lang="en-US" sz="3200" b="1" dirty="0" err="1" smtClean="0">
                <a:latin typeface="Times New Roman" panose="02020603050405020304" pitchFamily="18" charset="0"/>
                <a:cs typeface="Times New Roman" panose="02020603050405020304" pitchFamily="18" charset="0"/>
              </a:rPr>
              <a:t>sắc</a:t>
            </a:r>
            <a:r>
              <a:rPr lang="en-US" sz="3200" b="1" dirty="0" smtClean="0">
                <a:latin typeface="Times New Roman" panose="02020603050405020304" pitchFamily="18" charset="0"/>
                <a:cs typeface="Times New Roman" panose="02020603050405020304" pitchFamily="18" charset="0"/>
              </a:rPr>
              <a:t> </a:t>
            </a:r>
            <a:r>
              <a:rPr lang="en-US" sz="3200" b="1" dirty="0" err="1" smtClean="0">
                <a:latin typeface="Times New Roman" panose="02020603050405020304" pitchFamily="18" charset="0"/>
                <a:cs typeface="Times New Roman" panose="02020603050405020304" pitchFamily="18" charset="0"/>
              </a:rPr>
              <a:t>nghệ</a:t>
            </a:r>
            <a:r>
              <a:rPr lang="en-US" sz="3200" b="1" dirty="0" smtClean="0">
                <a:latin typeface="Times New Roman" panose="02020603050405020304" pitchFamily="18" charset="0"/>
                <a:cs typeface="Times New Roman" panose="02020603050405020304" pitchFamily="18" charset="0"/>
              </a:rPr>
              <a:t> </a:t>
            </a:r>
            <a:r>
              <a:rPr lang="en-US" sz="3200" b="1" dirty="0" err="1" smtClean="0">
                <a:latin typeface="Times New Roman" panose="02020603050405020304" pitchFamily="18" charset="0"/>
                <a:cs typeface="Times New Roman" panose="02020603050405020304" pitchFamily="18" charset="0"/>
              </a:rPr>
              <a:t>thuật</a:t>
            </a:r>
            <a:endParaRPr lang="en-US" sz="3200" dirty="0">
              <a:latin typeface="Times New Roman" panose="02020603050405020304" pitchFamily="18" charset="0"/>
              <a:cs typeface="Times New Roman" panose="02020603050405020304" pitchFamily="18" charset="0"/>
            </a:endParaRPr>
          </a:p>
          <a:p>
            <a:pPr marL="0" indent="0">
              <a:buNone/>
            </a:pP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Cách</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trần</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thuật</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đặc</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sắc</a:t>
            </a:r>
            <a:r>
              <a:rPr lang="en-US" sz="3200" dirty="0">
                <a:latin typeface="Times New Roman" panose="02020603050405020304" pitchFamily="18" charset="0"/>
                <a:cs typeface="Times New Roman" panose="02020603050405020304" pitchFamily="18" charset="0"/>
              </a:rPr>
              <a:t>.</a:t>
            </a:r>
          </a:p>
          <a:p>
            <a:pPr marL="0" indent="0">
              <a:buNone/>
            </a:pP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Ghi</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lại</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những</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sự</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kiện</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lịch</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sử</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diễn</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biến</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gấp</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gáp</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khẩn</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trương</a:t>
            </a:r>
            <a:r>
              <a:rPr lang="en-US" sz="3200" dirty="0">
                <a:latin typeface="Times New Roman" panose="02020603050405020304" pitchFamily="18" charset="0"/>
                <a:cs typeface="Times New Roman" panose="02020603050405020304" pitchFamily="18" charset="0"/>
              </a:rPr>
              <a:t> qua </a:t>
            </a:r>
            <a:r>
              <a:rPr lang="en-US" sz="3200" dirty="0" err="1">
                <a:latin typeface="Times New Roman" panose="02020603050405020304" pitchFamily="18" charset="0"/>
                <a:cs typeface="Times New Roman" panose="02020603050405020304" pitchFamily="18" charset="0"/>
              </a:rPr>
              <a:t>từng</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mốc</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thời</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gian</a:t>
            </a:r>
            <a:r>
              <a:rPr lang="en-US" sz="3200" dirty="0">
                <a:latin typeface="Times New Roman" panose="02020603050405020304" pitchFamily="18" charset="0"/>
                <a:cs typeface="Times New Roman" panose="02020603050405020304" pitchFamily="18" charset="0"/>
              </a:rPr>
              <a:t>.</a:t>
            </a:r>
          </a:p>
          <a:p>
            <a:pPr marL="0" indent="0">
              <a:buNone/>
            </a:pP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Miêu</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tả</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cụ</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thể</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từng</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hành</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động</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lời</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nói</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của</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nhân</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vật</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chính,từng</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trận</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đánh</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và</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những</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mưu</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lược</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tính</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toán</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thế</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đối</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lập</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giữa</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hai</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đội</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quân</a:t>
            </a:r>
            <a:r>
              <a:rPr lang="en-US" sz="3200" dirty="0">
                <a:latin typeface="Times New Roman" panose="02020603050405020304" pitchFamily="18" charset="0"/>
                <a:cs typeface="Times New Roman" panose="02020603050405020304" pitchFamily="18" charset="0"/>
              </a:rPr>
              <a:t> ( </a:t>
            </a:r>
            <a:r>
              <a:rPr lang="en-US" sz="3200" dirty="0" err="1">
                <a:latin typeface="Times New Roman" panose="02020603050405020304" pitchFamily="18" charset="0"/>
                <a:cs typeface="Times New Roman" panose="02020603050405020304" pitchFamily="18" charset="0"/>
              </a:rPr>
              <a:t>một</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bên</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thì</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xộc</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xệch</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trễ</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nải</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nhát</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gan</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một</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bên</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thì</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xông</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xáo</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dũng</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mãnh</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nghiêm</a:t>
            </a:r>
            <a:r>
              <a:rPr lang="en-US" sz="3200" dirty="0">
                <a:latin typeface="Times New Roman" panose="02020603050405020304" pitchFamily="18" charset="0"/>
                <a:cs typeface="Times New Roman" panose="02020603050405020304" pitchFamily="18" charset="0"/>
              </a:rPr>
              <a:t> minh).</a:t>
            </a:r>
          </a:p>
          <a:p>
            <a:pPr marL="0" indent="0">
              <a:buNone/>
            </a:pP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Hình</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ảnh</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người</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anh</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hùng</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Nguyễn</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Huệ</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được</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khắc</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họa</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khá</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đậm</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nét</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có</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tính</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cách</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quả</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cảm</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mạnh</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mẽ</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có</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trí</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tuệ</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sáng</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suốt</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có</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tài</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dụng</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binh</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như</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thần</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là</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người</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có</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tổ</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chức</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và</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là</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linh</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hồn</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của</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những</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chiến</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công</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vĩ</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đại</a:t>
            </a:r>
            <a:r>
              <a:rPr lang="en-US" sz="3200" dirty="0">
                <a:latin typeface="Times New Roman" panose="02020603050405020304" pitchFamily="18" charset="0"/>
                <a:cs typeface="Times New Roman" panose="02020603050405020304" pitchFamily="18" charset="0"/>
              </a:rPr>
              <a:t>.</a:t>
            </a:r>
          </a:p>
          <a:p>
            <a:pPr marL="0" indent="0">
              <a:buNone/>
            </a:pP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Một</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sự</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mâu</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thuẫn</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Nhan</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đề</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mang</a:t>
            </a:r>
            <a:r>
              <a:rPr lang="en-US" sz="3200" dirty="0">
                <a:latin typeface="Times New Roman" panose="02020603050405020304" pitchFamily="18" charset="0"/>
                <a:cs typeface="Times New Roman" panose="02020603050405020304" pitchFamily="18" charset="0"/>
              </a:rPr>
              <a:t> ý </a:t>
            </a:r>
            <a:r>
              <a:rPr lang="en-US" sz="3200" dirty="0" err="1">
                <a:latin typeface="Times New Roman" panose="02020603050405020304" pitchFamily="18" charset="0"/>
                <a:cs typeface="Times New Roman" panose="02020603050405020304" pitchFamily="18" charset="0"/>
              </a:rPr>
              <a:t>nghĩa</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ca</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ngợi</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nhà</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Lê,nhưng</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nội</a:t>
            </a:r>
            <a:r>
              <a:rPr lang="en-US" sz="3200" dirty="0">
                <a:latin typeface="Times New Roman" panose="02020603050405020304" pitchFamily="18" charset="0"/>
                <a:cs typeface="Times New Roman" panose="02020603050405020304" pitchFamily="18" charset="0"/>
              </a:rPr>
              <a:t> dung </a:t>
            </a:r>
            <a:r>
              <a:rPr lang="en-US" sz="3200" dirty="0" err="1">
                <a:latin typeface="Times New Roman" panose="02020603050405020304" pitchFamily="18" charset="0"/>
                <a:cs typeface="Times New Roman" panose="02020603050405020304" pitchFamily="18" charset="0"/>
              </a:rPr>
              <a:t>tác</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phẩm</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lại</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vạch</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rõ</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sự</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thối</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nát</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mục</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ruỗng</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của</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triều</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đình</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nhà</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Lê</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và</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ca</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ngợi</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người</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anh</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hùng</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áo</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vải</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Tây</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Sơn</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Nguyễn</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Huệ</a:t>
            </a:r>
            <a:r>
              <a:rPr lang="en-US" sz="3200" dirty="0">
                <a:latin typeface="Times New Roman" panose="02020603050405020304" pitchFamily="18" charset="0"/>
                <a:cs typeface="Times New Roman" panose="02020603050405020304" pitchFamily="18" charset="0"/>
              </a:rPr>
              <a:t>.</a:t>
            </a:r>
            <a:endParaRPr lang="en-US" sz="32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6205687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208089"/>
            <a:ext cx="11912958" cy="1446550"/>
          </a:xfrm>
          <a:prstGeom prst="rect">
            <a:avLst/>
          </a:prstGeom>
        </p:spPr>
        <p:txBody>
          <a:bodyPr wrap="square">
            <a:spAutoFit/>
          </a:bodyPr>
          <a:lstStyle/>
          <a:p>
            <a:pPr algn="just"/>
            <a:r>
              <a:rPr lang="en-US" sz="4400" b="1" dirty="0">
                <a:latin typeface="Times New Roman" panose="02020603050405020304" pitchFamily="18" charset="0"/>
                <a:cs typeface="Times New Roman" panose="02020603050405020304" pitchFamily="18" charset="0"/>
              </a:rPr>
              <a:t>c</a:t>
            </a:r>
            <a:r>
              <a:rPr lang="vi-VN" sz="4400" b="1" dirty="0">
                <a:latin typeface="Times New Roman" panose="02020603050405020304" pitchFamily="18" charset="0"/>
                <a:cs typeface="Times New Roman" panose="02020603050405020304" pitchFamily="18" charset="0"/>
              </a:rPr>
              <a:t>. Kết bài: </a:t>
            </a:r>
            <a:r>
              <a:rPr lang="vi-VN" sz="4400" dirty="0">
                <a:latin typeface="Times New Roman" panose="02020603050405020304" pitchFamily="18" charset="0"/>
                <a:cs typeface="Times New Roman" panose="02020603050405020304" pitchFamily="18" charset="0"/>
              </a:rPr>
              <a:t>nêu cảm nghĩ của em về hình ảnh Quang Trung trong </a:t>
            </a:r>
            <a:r>
              <a:rPr lang="vi-VN" sz="4400" i="1" dirty="0">
                <a:latin typeface="Times New Roman" panose="02020603050405020304" pitchFamily="18" charset="0"/>
                <a:cs typeface="Times New Roman" panose="02020603050405020304" pitchFamily="18" charset="0"/>
              </a:rPr>
              <a:t>Hoàng Lê nhất thống chí</a:t>
            </a:r>
            <a:endParaRPr lang="en-US" sz="4400" i="1" dirty="0"/>
          </a:p>
        </p:txBody>
      </p:sp>
    </p:spTree>
    <p:extLst>
      <p:ext uri="{BB962C8B-B14F-4D97-AF65-F5344CB8AC3E}">
        <p14:creationId xmlns:p14="http://schemas.microsoft.com/office/powerpoint/2010/main" val="18748084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952" y="-3176"/>
            <a:ext cx="12178048" cy="6861175"/>
          </a:xfrm>
          <a:solidFill>
            <a:schemeClr val="accent2">
              <a:lumMod val="40000"/>
              <a:lumOff val="60000"/>
            </a:schemeClr>
          </a:solidFill>
        </p:spPr>
        <p:txBody>
          <a:bodyPr>
            <a:noAutofit/>
          </a:bodyPr>
          <a:lstStyle/>
          <a:p>
            <a:pPr marL="514350" indent="-514350">
              <a:buAutoNum type="arabicPeriod"/>
            </a:pPr>
            <a:r>
              <a:rPr lang="en-US" sz="2900" b="1" u="sng" dirty="0" err="1" smtClean="0">
                <a:solidFill>
                  <a:srgbClr val="FF0000"/>
                </a:solidFill>
                <a:latin typeface="Times New Roman" panose="02020603050405020304" pitchFamily="18" charset="0"/>
                <a:cs typeface="Times New Roman" panose="02020603050405020304" pitchFamily="18" charset="0"/>
              </a:rPr>
              <a:t>Tác</a:t>
            </a:r>
            <a:r>
              <a:rPr lang="en-US" sz="2900" b="1" u="sng" dirty="0" smtClean="0">
                <a:solidFill>
                  <a:srgbClr val="FF0000"/>
                </a:solidFill>
                <a:latin typeface="Times New Roman" panose="02020603050405020304" pitchFamily="18" charset="0"/>
                <a:cs typeface="Times New Roman" panose="02020603050405020304" pitchFamily="18" charset="0"/>
              </a:rPr>
              <a:t> </a:t>
            </a:r>
            <a:r>
              <a:rPr lang="en-US" sz="2900" b="1" u="sng" dirty="0" err="1" smtClean="0">
                <a:solidFill>
                  <a:srgbClr val="FF0000"/>
                </a:solidFill>
                <a:latin typeface="Times New Roman" panose="02020603050405020304" pitchFamily="18" charset="0"/>
                <a:cs typeface="Times New Roman" panose="02020603050405020304" pitchFamily="18" charset="0"/>
              </a:rPr>
              <a:t>giả</a:t>
            </a:r>
            <a:endParaRPr lang="en-US" sz="2900" b="1" u="sng" dirty="0" smtClean="0">
              <a:solidFill>
                <a:srgbClr val="FF0000"/>
              </a:solidFill>
              <a:latin typeface="Times New Roman" panose="02020603050405020304" pitchFamily="18" charset="0"/>
              <a:cs typeface="Times New Roman" panose="02020603050405020304" pitchFamily="18" charset="0"/>
            </a:endParaRPr>
          </a:p>
          <a:p>
            <a:pPr marL="0" indent="0">
              <a:buNone/>
            </a:pPr>
            <a:r>
              <a:rPr lang="en-US" sz="2900" dirty="0" smtClean="0">
                <a:latin typeface="Times New Roman" panose="02020603050405020304" pitchFamily="18" charset="0"/>
                <a:cs typeface="Times New Roman" panose="02020603050405020304" pitchFamily="18" charset="0"/>
              </a:rPr>
              <a:t>–</a:t>
            </a:r>
            <a:r>
              <a:rPr lang="en-US" sz="2900" dirty="0">
                <a:latin typeface="Times New Roman" panose="02020603050405020304" pitchFamily="18" charset="0"/>
                <a:cs typeface="Times New Roman" panose="02020603050405020304" pitchFamily="18" charset="0"/>
              </a:rPr>
              <a:t> </a:t>
            </a:r>
            <a:r>
              <a:rPr lang="en-US" sz="2900" i="1" dirty="0" err="1">
                <a:latin typeface="Times New Roman" panose="02020603050405020304" pitchFamily="18" charset="0"/>
                <a:cs typeface="Times New Roman" panose="02020603050405020304" pitchFamily="18" charset="0"/>
                <a:hlinkClick r:id="rId2"/>
              </a:rPr>
              <a:t>Ngô</a:t>
            </a:r>
            <a:r>
              <a:rPr lang="en-US" sz="2900" i="1" dirty="0">
                <a:latin typeface="Times New Roman" panose="02020603050405020304" pitchFamily="18" charset="0"/>
                <a:cs typeface="Times New Roman" panose="02020603050405020304" pitchFamily="18" charset="0"/>
                <a:hlinkClick r:id="rId2"/>
              </a:rPr>
              <a:t> </a:t>
            </a:r>
            <a:r>
              <a:rPr lang="en-US" sz="2900" i="1" dirty="0" err="1">
                <a:latin typeface="Times New Roman" panose="02020603050405020304" pitchFamily="18" charset="0"/>
                <a:cs typeface="Times New Roman" panose="02020603050405020304" pitchFamily="18" charset="0"/>
                <a:hlinkClick r:id="rId2"/>
              </a:rPr>
              <a:t>gia</a:t>
            </a:r>
            <a:r>
              <a:rPr lang="en-US" sz="2900" i="1" dirty="0">
                <a:latin typeface="Times New Roman" panose="02020603050405020304" pitchFamily="18" charset="0"/>
                <a:cs typeface="Times New Roman" panose="02020603050405020304" pitchFamily="18" charset="0"/>
                <a:hlinkClick r:id="rId2"/>
              </a:rPr>
              <a:t> </a:t>
            </a:r>
            <a:r>
              <a:rPr lang="en-US" sz="2900" i="1" dirty="0" err="1">
                <a:latin typeface="Times New Roman" panose="02020603050405020304" pitchFamily="18" charset="0"/>
                <a:cs typeface="Times New Roman" panose="02020603050405020304" pitchFamily="18" charset="0"/>
                <a:hlinkClick r:id="rId2"/>
              </a:rPr>
              <a:t>văn</a:t>
            </a:r>
            <a:r>
              <a:rPr lang="en-US" sz="2900" i="1" dirty="0">
                <a:latin typeface="Times New Roman" panose="02020603050405020304" pitchFamily="18" charset="0"/>
                <a:cs typeface="Times New Roman" panose="02020603050405020304" pitchFamily="18" charset="0"/>
                <a:hlinkClick r:id="rId2"/>
              </a:rPr>
              <a:t> </a:t>
            </a:r>
            <a:r>
              <a:rPr lang="en-US" sz="2900" i="1" dirty="0" err="1">
                <a:latin typeface="Times New Roman" panose="02020603050405020304" pitchFamily="18" charset="0"/>
                <a:cs typeface="Times New Roman" panose="02020603050405020304" pitchFamily="18" charset="0"/>
                <a:hlinkClick r:id="rId2"/>
              </a:rPr>
              <a:t>phái</a:t>
            </a:r>
            <a:r>
              <a:rPr lang="en-US" sz="2900" i="1" dirty="0">
                <a:latin typeface="Times New Roman" panose="02020603050405020304" pitchFamily="18" charset="0"/>
                <a:cs typeface="Times New Roman" panose="02020603050405020304" pitchFamily="18" charset="0"/>
              </a:rPr>
              <a:t> </a:t>
            </a:r>
            <a:r>
              <a:rPr lang="en-US" sz="2900" dirty="0" err="1">
                <a:latin typeface="Times New Roman" panose="02020603050405020304" pitchFamily="18" charset="0"/>
                <a:cs typeface="Times New Roman" panose="02020603050405020304" pitchFamily="18" charset="0"/>
              </a:rPr>
              <a:t>là</a:t>
            </a:r>
            <a:r>
              <a:rPr lang="en-US" sz="2900" dirty="0">
                <a:latin typeface="Times New Roman" panose="02020603050405020304" pitchFamily="18" charset="0"/>
                <a:cs typeface="Times New Roman" panose="02020603050405020304" pitchFamily="18" charset="0"/>
              </a:rPr>
              <a:t> </a:t>
            </a:r>
            <a:r>
              <a:rPr lang="en-US" sz="2900" dirty="0" err="1">
                <a:latin typeface="Times New Roman" panose="02020603050405020304" pitchFamily="18" charset="0"/>
                <a:cs typeface="Times New Roman" panose="02020603050405020304" pitchFamily="18" charset="0"/>
              </a:rPr>
              <a:t>một</a:t>
            </a:r>
            <a:r>
              <a:rPr lang="en-US" sz="2900" dirty="0">
                <a:latin typeface="Times New Roman" panose="02020603050405020304" pitchFamily="18" charset="0"/>
                <a:cs typeface="Times New Roman" panose="02020603050405020304" pitchFamily="18" charset="0"/>
              </a:rPr>
              <a:t> </a:t>
            </a:r>
            <a:r>
              <a:rPr lang="en-US" sz="2900" dirty="0" err="1">
                <a:latin typeface="Times New Roman" panose="02020603050405020304" pitchFamily="18" charset="0"/>
                <a:cs typeface="Times New Roman" panose="02020603050405020304" pitchFamily="18" charset="0"/>
              </a:rPr>
              <a:t>nhóm</a:t>
            </a:r>
            <a:r>
              <a:rPr lang="en-US" sz="2900" dirty="0">
                <a:latin typeface="Times New Roman" panose="02020603050405020304" pitchFamily="18" charset="0"/>
                <a:cs typeface="Times New Roman" panose="02020603050405020304" pitchFamily="18" charset="0"/>
              </a:rPr>
              <a:t> </a:t>
            </a:r>
            <a:r>
              <a:rPr lang="en-US" sz="2900" dirty="0" err="1">
                <a:latin typeface="Times New Roman" panose="02020603050405020304" pitchFamily="18" charset="0"/>
                <a:cs typeface="Times New Roman" panose="02020603050405020304" pitchFamily="18" charset="0"/>
              </a:rPr>
              <a:t>tác</a:t>
            </a:r>
            <a:r>
              <a:rPr lang="en-US" sz="2900" dirty="0">
                <a:latin typeface="Times New Roman" panose="02020603050405020304" pitchFamily="18" charset="0"/>
                <a:cs typeface="Times New Roman" panose="02020603050405020304" pitchFamily="18" charset="0"/>
              </a:rPr>
              <a:t> </a:t>
            </a:r>
            <a:r>
              <a:rPr lang="en-US" sz="2900" dirty="0" err="1">
                <a:latin typeface="Times New Roman" panose="02020603050405020304" pitchFamily="18" charset="0"/>
                <a:cs typeface="Times New Roman" panose="02020603050405020304" pitchFamily="18" charset="0"/>
              </a:rPr>
              <a:t>giả</a:t>
            </a:r>
            <a:r>
              <a:rPr lang="en-US" sz="2900" dirty="0">
                <a:latin typeface="Times New Roman" panose="02020603050405020304" pitchFamily="18" charset="0"/>
                <a:cs typeface="Times New Roman" panose="02020603050405020304" pitchFamily="18" charset="0"/>
              </a:rPr>
              <a:t> </a:t>
            </a:r>
            <a:r>
              <a:rPr lang="en-US" sz="2900" dirty="0" err="1">
                <a:latin typeface="Times New Roman" panose="02020603050405020304" pitchFamily="18" charset="0"/>
                <a:cs typeface="Times New Roman" panose="02020603050405020304" pitchFamily="18" charset="0"/>
              </a:rPr>
              <a:t>thuộc</a:t>
            </a:r>
            <a:r>
              <a:rPr lang="en-US" sz="2900" dirty="0">
                <a:latin typeface="Times New Roman" panose="02020603050405020304" pitchFamily="18" charset="0"/>
                <a:cs typeface="Times New Roman" panose="02020603050405020304" pitchFamily="18" charset="0"/>
              </a:rPr>
              <a:t> </a:t>
            </a:r>
            <a:r>
              <a:rPr lang="en-US" sz="2900" dirty="0" err="1">
                <a:latin typeface="Times New Roman" panose="02020603050405020304" pitchFamily="18" charset="0"/>
                <a:cs typeface="Times New Roman" panose="02020603050405020304" pitchFamily="18" charset="0"/>
              </a:rPr>
              <a:t>dòng</a:t>
            </a:r>
            <a:r>
              <a:rPr lang="en-US" sz="2900" dirty="0">
                <a:latin typeface="Times New Roman" panose="02020603050405020304" pitchFamily="18" charset="0"/>
                <a:cs typeface="Times New Roman" panose="02020603050405020304" pitchFamily="18" charset="0"/>
              </a:rPr>
              <a:t> </a:t>
            </a:r>
            <a:r>
              <a:rPr lang="en-US" sz="2900" dirty="0" err="1">
                <a:latin typeface="Times New Roman" panose="02020603050405020304" pitchFamily="18" charset="0"/>
                <a:cs typeface="Times New Roman" panose="02020603050405020304" pitchFamily="18" charset="0"/>
              </a:rPr>
              <a:t>họ</a:t>
            </a:r>
            <a:r>
              <a:rPr lang="en-US" sz="2900" dirty="0">
                <a:latin typeface="Times New Roman" panose="02020603050405020304" pitchFamily="18" charset="0"/>
                <a:cs typeface="Times New Roman" panose="02020603050405020304" pitchFamily="18" charset="0"/>
              </a:rPr>
              <a:t> </a:t>
            </a:r>
            <a:r>
              <a:rPr lang="en-US" sz="2900" dirty="0" err="1">
                <a:latin typeface="Times New Roman" panose="02020603050405020304" pitchFamily="18" charset="0"/>
                <a:cs typeface="Times New Roman" panose="02020603050405020304" pitchFamily="18" charset="0"/>
              </a:rPr>
              <a:t>Ngô</a:t>
            </a:r>
            <a:r>
              <a:rPr lang="en-US" sz="2900" dirty="0">
                <a:latin typeface="Times New Roman" panose="02020603050405020304" pitchFamily="18" charset="0"/>
                <a:cs typeface="Times New Roman" panose="02020603050405020304" pitchFamily="18" charset="0"/>
              </a:rPr>
              <a:t> </a:t>
            </a:r>
            <a:r>
              <a:rPr lang="en-US" sz="2900" dirty="0" err="1">
                <a:latin typeface="Times New Roman" panose="02020603050405020304" pitchFamily="18" charset="0"/>
                <a:cs typeface="Times New Roman" panose="02020603050405020304" pitchFamily="18" charset="0"/>
              </a:rPr>
              <a:t>Thì</a:t>
            </a:r>
            <a:r>
              <a:rPr lang="en-US" sz="2900" dirty="0">
                <a:latin typeface="Times New Roman" panose="02020603050405020304" pitchFamily="18" charset="0"/>
                <a:cs typeface="Times New Roman" panose="02020603050405020304" pitchFamily="18" charset="0"/>
              </a:rPr>
              <a:t>, ở </a:t>
            </a:r>
            <a:r>
              <a:rPr lang="en-US" sz="2900" dirty="0" err="1">
                <a:latin typeface="Times New Roman" panose="02020603050405020304" pitchFamily="18" charset="0"/>
                <a:cs typeface="Times New Roman" panose="02020603050405020304" pitchFamily="18" charset="0"/>
              </a:rPr>
              <a:t>làng</a:t>
            </a:r>
            <a:r>
              <a:rPr lang="en-US" sz="2900" dirty="0">
                <a:latin typeface="Times New Roman" panose="02020603050405020304" pitchFamily="18" charset="0"/>
                <a:cs typeface="Times New Roman" panose="02020603050405020304" pitchFamily="18" charset="0"/>
              </a:rPr>
              <a:t> </a:t>
            </a:r>
            <a:r>
              <a:rPr lang="en-US" sz="2900" dirty="0" err="1">
                <a:latin typeface="Times New Roman" panose="02020603050405020304" pitchFamily="18" charset="0"/>
                <a:cs typeface="Times New Roman" panose="02020603050405020304" pitchFamily="18" charset="0"/>
              </a:rPr>
              <a:t>Tả</a:t>
            </a:r>
            <a:r>
              <a:rPr lang="en-US" sz="2900" dirty="0">
                <a:latin typeface="Times New Roman" panose="02020603050405020304" pitchFamily="18" charset="0"/>
                <a:cs typeface="Times New Roman" panose="02020603050405020304" pitchFamily="18" charset="0"/>
              </a:rPr>
              <a:t> </a:t>
            </a:r>
            <a:r>
              <a:rPr lang="en-US" sz="2900" dirty="0" err="1">
                <a:latin typeface="Times New Roman" panose="02020603050405020304" pitchFamily="18" charset="0"/>
                <a:cs typeface="Times New Roman" panose="02020603050405020304" pitchFamily="18" charset="0"/>
              </a:rPr>
              <a:t>Thanh</a:t>
            </a:r>
            <a:r>
              <a:rPr lang="en-US" sz="2900" dirty="0">
                <a:latin typeface="Times New Roman" panose="02020603050405020304" pitchFamily="18" charset="0"/>
                <a:cs typeface="Times New Roman" panose="02020603050405020304" pitchFamily="18" charset="0"/>
              </a:rPr>
              <a:t> </a:t>
            </a:r>
            <a:r>
              <a:rPr lang="en-US" sz="2900" dirty="0" err="1">
                <a:latin typeface="Times New Roman" panose="02020603050405020304" pitchFamily="18" charset="0"/>
                <a:cs typeface="Times New Roman" panose="02020603050405020304" pitchFamily="18" charset="0"/>
              </a:rPr>
              <a:t>Oai</a:t>
            </a:r>
            <a:r>
              <a:rPr lang="en-US" sz="2900" dirty="0">
                <a:latin typeface="Times New Roman" panose="02020603050405020304" pitchFamily="18" charset="0"/>
                <a:cs typeface="Times New Roman" panose="02020603050405020304" pitchFamily="18" charset="0"/>
              </a:rPr>
              <a:t>, </a:t>
            </a:r>
            <a:r>
              <a:rPr lang="en-US" sz="2900" dirty="0" err="1">
                <a:latin typeface="Times New Roman" panose="02020603050405020304" pitchFamily="18" charset="0"/>
                <a:cs typeface="Times New Roman" panose="02020603050405020304" pitchFamily="18" charset="0"/>
              </a:rPr>
              <a:t>Hà</a:t>
            </a:r>
            <a:r>
              <a:rPr lang="en-US" sz="2900" dirty="0">
                <a:latin typeface="Times New Roman" panose="02020603050405020304" pitchFamily="18" charset="0"/>
                <a:cs typeface="Times New Roman" panose="02020603050405020304" pitchFamily="18" charset="0"/>
              </a:rPr>
              <a:t> </a:t>
            </a:r>
            <a:r>
              <a:rPr lang="en-US" sz="2900" dirty="0" err="1">
                <a:latin typeface="Times New Roman" panose="02020603050405020304" pitchFamily="18" charset="0"/>
                <a:cs typeface="Times New Roman" panose="02020603050405020304" pitchFamily="18" charset="0"/>
              </a:rPr>
              <a:t>Nội</a:t>
            </a:r>
            <a:r>
              <a:rPr lang="en-US" sz="2900" dirty="0">
                <a:latin typeface="Times New Roman" panose="02020603050405020304" pitchFamily="18" charset="0"/>
                <a:cs typeface="Times New Roman" panose="02020603050405020304" pitchFamily="18" charset="0"/>
              </a:rPr>
              <a:t>.</a:t>
            </a:r>
          </a:p>
          <a:p>
            <a:pPr marL="0" indent="0">
              <a:buNone/>
            </a:pPr>
            <a:r>
              <a:rPr lang="en-US" sz="2900" dirty="0">
                <a:latin typeface="Times New Roman" panose="02020603050405020304" pitchFamily="18" charset="0"/>
                <a:cs typeface="Times New Roman" panose="02020603050405020304" pitchFamily="18" charset="0"/>
              </a:rPr>
              <a:t>– </a:t>
            </a:r>
            <a:r>
              <a:rPr lang="en-US" sz="2900" dirty="0" err="1">
                <a:latin typeface="Times New Roman" panose="02020603050405020304" pitchFamily="18" charset="0"/>
                <a:cs typeface="Times New Roman" panose="02020603050405020304" pitchFamily="18" charset="0"/>
              </a:rPr>
              <a:t>Hai</a:t>
            </a:r>
            <a:r>
              <a:rPr lang="en-US" sz="2900" dirty="0">
                <a:latin typeface="Times New Roman" panose="02020603050405020304" pitchFamily="18" charset="0"/>
                <a:cs typeface="Times New Roman" panose="02020603050405020304" pitchFamily="18" charset="0"/>
              </a:rPr>
              <a:t> </a:t>
            </a:r>
            <a:r>
              <a:rPr lang="en-US" sz="2900" dirty="0" err="1">
                <a:latin typeface="Times New Roman" panose="02020603050405020304" pitchFamily="18" charset="0"/>
                <a:cs typeface="Times New Roman" panose="02020603050405020304" pitchFamily="18" charset="0"/>
              </a:rPr>
              <a:t>tác</a:t>
            </a:r>
            <a:r>
              <a:rPr lang="en-US" sz="2900" dirty="0">
                <a:latin typeface="Times New Roman" panose="02020603050405020304" pitchFamily="18" charset="0"/>
                <a:cs typeface="Times New Roman" panose="02020603050405020304" pitchFamily="18" charset="0"/>
              </a:rPr>
              <a:t> </a:t>
            </a:r>
            <a:r>
              <a:rPr lang="en-US" sz="2900" dirty="0" err="1">
                <a:latin typeface="Times New Roman" panose="02020603050405020304" pitchFamily="18" charset="0"/>
                <a:cs typeface="Times New Roman" panose="02020603050405020304" pitchFamily="18" charset="0"/>
              </a:rPr>
              <a:t>giả</a:t>
            </a:r>
            <a:r>
              <a:rPr lang="en-US" sz="2900" dirty="0">
                <a:latin typeface="Times New Roman" panose="02020603050405020304" pitchFamily="18" charset="0"/>
                <a:cs typeface="Times New Roman" panose="02020603050405020304" pitchFamily="18" charset="0"/>
              </a:rPr>
              <a:t> </a:t>
            </a:r>
            <a:r>
              <a:rPr lang="en-US" sz="2900" dirty="0" err="1">
                <a:latin typeface="Times New Roman" panose="02020603050405020304" pitchFamily="18" charset="0"/>
                <a:cs typeface="Times New Roman" panose="02020603050405020304" pitchFamily="18" charset="0"/>
              </a:rPr>
              <a:t>chính</a:t>
            </a:r>
            <a:r>
              <a:rPr lang="en-US" sz="2900" dirty="0">
                <a:latin typeface="Times New Roman" panose="02020603050405020304" pitchFamily="18" charset="0"/>
                <a:cs typeface="Times New Roman" panose="02020603050405020304" pitchFamily="18" charset="0"/>
              </a:rPr>
              <a:t>:</a:t>
            </a:r>
          </a:p>
          <a:p>
            <a:pPr marL="0" indent="0">
              <a:buNone/>
            </a:pPr>
            <a:r>
              <a:rPr lang="en-US" sz="2900" dirty="0">
                <a:latin typeface="Times New Roman" panose="02020603050405020304" pitchFamily="18" charset="0"/>
                <a:cs typeface="Times New Roman" panose="02020603050405020304" pitchFamily="18" charset="0"/>
              </a:rPr>
              <a:t>+ </a:t>
            </a:r>
            <a:r>
              <a:rPr lang="en-US" sz="2900" dirty="0" err="1">
                <a:latin typeface="Times New Roman" panose="02020603050405020304" pitchFamily="18" charset="0"/>
                <a:cs typeface="Times New Roman" panose="02020603050405020304" pitchFamily="18" charset="0"/>
              </a:rPr>
              <a:t>Ngô</a:t>
            </a:r>
            <a:r>
              <a:rPr lang="en-US" sz="2900" dirty="0">
                <a:latin typeface="Times New Roman" panose="02020603050405020304" pitchFamily="18" charset="0"/>
                <a:cs typeface="Times New Roman" panose="02020603050405020304" pitchFamily="18" charset="0"/>
              </a:rPr>
              <a:t> </a:t>
            </a:r>
            <a:r>
              <a:rPr lang="en-US" sz="2900" dirty="0" err="1">
                <a:latin typeface="Times New Roman" panose="02020603050405020304" pitchFamily="18" charset="0"/>
                <a:cs typeface="Times New Roman" panose="02020603050405020304" pitchFamily="18" charset="0"/>
              </a:rPr>
              <a:t>Thì</a:t>
            </a:r>
            <a:r>
              <a:rPr lang="en-US" sz="2900" dirty="0">
                <a:latin typeface="Times New Roman" panose="02020603050405020304" pitchFamily="18" charset="0"/>
                <a:cs typeface="Times New Roman" panose="02020603050405020304" pitchFamily="18" charset="0"/>
              </a:rPr>
              <a:t> </a:t>
            </a:r>
            <a:r>
              <a:rPr lang="en-US" sz="2900" dirty="0" err="1">
                <a:latin typeface="Times New Roman" panose="02020603050405020304" pitchFamily="18" charset="0"/>
                <a:cs typeface="Times New Roman" panose="02020603050405020304" pitchFamily="18" charset="0"/>
              </a:rPr>
              <a:t>Chí</a:t>
            </a:r>
            <a:r>
              <a:rPr lang="en-US" sz="2900" dirty="0">
                <a:latin typeface="Times New Roman" panose="02020603050405020304" pitchFamily="18" charset="0"/>
                <a:cs typeface="Times New Roman" panose="02020603050405020304" pitchFamily="18" charset="0"/>
              </a:rPr>
              <a:t> (1753-1788), </a:t>
            </a:r>
            <a:r>
              <a:rPr lang="en-US" sz="2900" dirty="0" err="1">
                <a:latin typeface="Times New Roman" panose="02020603050405020304" pitchFamily="18" charset="0"/>
                <a:cs typeface="Times New Roman" panose="02020603050405020304" pitchFamily="18" charset="0"/>
              </a:rPr>
              <a:t>em</a:t>
            </a:r>
            <a:r>
              <a:rPr lang="en-US" sz="2900" dirty="0">
                <a:latin typeface="Times New Roman" panose="02020603050405020304" pitchFamily="18" charset="0"/>
                <a:cs typeface="Times New Roman" panose="02020603050405020304" pitchFamily="18" charset="0"/>
              </a:rPr>
              <a:t> </a:t>
            </a:r>
            <a:r>
              <a:rPr lang="en-US" sz="2900" dirty="0" err="1">
                <a:latin typeface="Times New Roman" panose="02020603050405020304" pitchFamily="18" charset="0"/>
                <a:cs typeface="Times New Roman" panose="02020603050405020304" pitchFamily="18" charset="0"/>
              </a:rPr>
              <a:t>ruột</a:t>
            </a:r>
            <a:r>
              <a:rPr lang="en-US" sz="2900" dirty="0">
                <a:latin typeface="Times New Roman" panose="02020603050405020304" pitchFamily="18" charset="0"/>
                <a:cs typeface="Times New Roman" panose="02020603050405020304" pitchFamily="18" charset="0"/>
              </a:rPr>
              <a:t> </a:t>
            </a:r>
            <a:r>
              <a:rPr lang="en-US" sz="2900" dirty="0" err="1">
                <a:latin typeface="Times New Roman" panose="02020603050405020304" pitchFamily="18" charset="0"/>
                <a:cs typeface="Times New Roman" panose="02020603050405020304" pitchFamily="18" charset="0"/>
              </a:rPr>
              <a:t>Ngô</a:t>
            </a:r>
            <a:r>
              <a:rPr lang="en-US" sz="2900" dirty="0">
                <a:latin typeface="Times New Roman" panose="02020603050405020304" pitchFamily="18" charset="0"/>
                <a:cs typeface="Times New Roman" panose="02020603050405020304" pitchFamily="18" charset="0"/>
              </a:rPr>
              <a:t> </a:t>
            </a:r>
            <a:r>
              <a:rPr lang="en-US" sz="2900" dirty="0" err="1">
                <a:latin typeface="Times New Roman" panose="02020603050405020304" pitchFamily="18" charset="0"/>
                <a:cs typeface="Times New Roman" panose="02020603050405020304" pitchFamily="18" charset="0"/>
              </a:rPr>
              <a:t>Thì</a:t>
            </a:r>
            <a:r>
              <a:rPr lang="en-US" sz="2900" dirty="0">
                <a:latin typeface="Times New Roman" panose="02020603050405020304" pitchFamily="18" charset="0"/>
                <a:cs typeface="Times New Roman" panose="02020603050405020304" pitchFamily="18" charset="0"/>
              </a:rPr>
              <a:t> </a:t>
            </a:r>
            <a:r>
              <a:rPr lang="en-US" sz="2900" dirty="0" err="1">
                <a:latin typeface="Times New Roman" panose="02020603050405020304" pitchFamily="18" charset="0"/>
                <a:cs typeface="Times New Roman" panose="02020603050405020304" pitchFamily="18" charset="0"/>
              </a:rPr>
              <a:t>Nhậm</a:t>
            </a:r>
            <a:r>
              <a:rPr lang="en-US" sz="2900" dirty="0">
                <a:latin typeface="Times New Roman" panose="02020603050405020304" pitchFamily="18" charset="0"/>
                <a:cs typeface="Times New Roman" panose="02020603050405020304" pitchFamily="18" charset="0"/>
              </a:rPr>
              <a:t>, </a:t>
            </a:r>
            <a:r>
              <a:rPr lang="en-US" sz="2900" dirty="0" err="1">
                <a:latin typeface="Times New Roman" panose="02020603050405020304" pitchFamily="18" charset="0"/>
                <a:cs typeface="Times New Roman" panose="02020603050405020304" pitchFamily="18" charset="0"/>
              </a:rPr>
              <a:t>làm</a:t>
            </a:r>
            <a:r>
              <a:rPr lang="en-US" sz="2900" dirty="0">
                <a:latin typeface="Times New Roman" panose="02020603050405020304" pitchFamily="18" charset="0"/>
                <a:cs typeface="Times New Roman" panose="02020603050405020304" pitchFamily="18" charset="0"/>
              </a:rPr>
              <a:t> </a:t>
            </a:r>
            <a:r>
              <a:rPr lang="en-US" sz="2900" dirty="0" err="1">
                <a:latin typeface="Times New Roman" panose="02020603050405020304" pitchFamily="18" charset="0"/>
                <a:cs typeface="Times New Roman" panose="02020603050405020304" pitchFamily="18" charset="0"/>
              </a:rPr>
              <a:t>quan</a:t>
            </a:r>
            <a:r>
              <a:rPr lang="en-US" sz="2900" dirty="0">
                <a:latin typeface="Times New Roman" panose="02020603050405020304" pitchFamily="18" charset="0"/>
                <a:cs typeface="Times New Roman" panose="02020603050405020304" pitchFamily="18" charset="0"/>
              </a:rPr>
              <a:t> </a:t>
            </a:r>
            <a:r>
              <a:rPr lang="en-US" sz="2900" dirty="0" err="1">
                <a:latin typeface="Times New Roman" panose="02020603050405020304" pitchFamily="18" charset="0"/>
                <a:cs typeface="Times New Roman" panose="02020603050405020304" pitchFamily="18" charset="0"/>
              </a:rPr>
              <a:t>dưới</a:t>
            </a:r>
            <a:r>
              <a:rPr lang="en-US" sz="2900" dirty="0">
                <a:latin typeface="Times New Roman" panose="02020603050405020304" pitchFamily="18" charset="0"/>
                <a:cs typeface="Times New Roman" panose="02020603050405020304" pitchFamily="18" charset="0"/>
              </a:rPr>
              <a:t> </a:t>
            </a:r>
            <a:r>
              <a:rPr lang="en-US" sz="2900" dirty="0" err="1">
                <a:latin typeface="Times New Roman" panose="02020603050405020304" pitchFamily="18" charset="0"/>
                <a:cs typeface="Times New Roman" panose="02020603050405020304" pitchFamily="18" charset="0"/>
              </a:rPr>
              <a:t>thời</a:t>
            </a:r>
            <a:r>
              <a:rPr lang="en-US" sz="2900" dirty="0">
                <a:latin typeface="Times New Roman" panose="02020603050405020304" pitchFamily="18" charset="0"/>
                <a:cs typeface="Times New Roman" panose="02020603050405020304" pitchFamily="18" charset="0"/>
              </a:rPr>
              <a:t> </a:t>
            </a:r>
            <a:r>
              <a:rPr lang="en-US" sz="2900" dirty="0" err="1">
                <a:latin typeface="Times New Roman" panose="02020603050405020304" pitchFamily="18" charset="0"/>
                <a:cs typeface="Times New Roman" panose="02020603050405020304" pitchFamily="18" charset="0"/>
              </a:rPr>
              <a:t>Lê</a:t>
            </a:r>
            <a:r>
              <a:rPr lang="en-US" sz="2900" dirty="0">
                <a:latin typeface="Times New Roman" panose="02020603050405020304" pitchFamily="18" charset="0"/>
                <a:cs typeface="Times New Roman" panose="02020603050405020304" pitchFamily="18" charset="0"/>
              </a:rPr>
              <a:t> </a:t>
            </a:r>
            <a:r>
              <a:rPr lang="en-US" sz="2900" dirty="0" err="1">
                <a:latin typeface="Times New Roman" panose="02020603050405020304" pitchFamily="18" charset="0"/>
                <a:cs typeface="Times New Roman" panose="02020603050405020304" pitchFamily="18" charset="0"/>
              </a:rPr>
              <a:t>Chiêu</a:t>
            </a:r>
            <a:r>
              <a:rPr lang="en-US" sz="2900" dirty="0">
                <a:latin typeface="Times New Roman" panose="02020603050405020304" pitchFamily="18" charset="0"/>
                <a:cs typeface="Times New Roman" panose="02020603050405020304" pitchFamily="18" charset="0"/>
              </a:rPr>
              <a:t> </a:t>
            </a:r>
            <a:r>
              <a:rPr lang="en-US" sz="2900" dirty="0" err="1">
                <a:latin typeface="Times New Roman" panose="02020603050405020304" pitchFamily="18" charset="0"/>
                <a:cs typeface="Times New Roman" panose="02020603050405020304" pitchFamily="18" charset="0"/>
              </a:rPr>
              <a:t>Thống</a:t>
            </a:r>
            <a:r>
              <a:rPr lang="en-US" sz="2900" dirty="0">
                <a:latin typeface="Times New Roman" panose="02020603050405020304" pitchFamily="18" charset="0"/>
                <a:cs typeface="Times New Roman" panose="02020603050405020304" pitchFamily="18" charset="0"/>
              </a:rPr>
              <a:t>, </a:t>
            </a:r>
            <a:r>
              <a:rPr lang="en-US" sz="2900" dirty="0" err="1">
                <a:latin typeface="Times New Roman" panose="02020603050405020304" pitchFamily="18" charset="0"/>
                <a:cs typeface="Times New Roman" panose="02020603050405020304" pitchFamily="18" charset="0"/>
              </a:rPr>
              <a:t>tuyệt</a:t>
            </a:r>
            <a:r>
              <a:rPr lang="en-US" sz="2900" dirty="0">
                <a:latin typeface="Times New Roman" panose="02020603050405020304" pitchFamily="18" charset="0"/>
                <a:cs typeface="Times New Roman" panose="02020603050405020304" pitchFamily="18" charset="0"/>
              </a:rPr>
              <a:t> </a:t>
            </a:r>
            <a:r>
              <a:rPr lang="en-US" sz="2900" dirty="0" err="1">
                <a:latin typeface="Times New Roman" panose="02020603050405020304" pitchFamily="18" charset="0"/>
                <a:cs typeface="Times New Roman" panose="02020603050405020304" pitchFamily="18" charset="0"/>
              </a:rPr>
              <a:t>đối</a:t>
            </a:r>
            <a:r>
              <a:rPr lang="en-US" sz="2900" dirty="0">
                <a:latin typeface="Times New Roman" panose="02020603050405020304" pitchFamily="18" charset="0"/>
                <a:cs typeface="Times New Roman" panose="02020603050405020304" pitchFamily="18" charset="0"/>
              </a:rPr>
              <a:t> </a:t>
            </a:r>
            <a:r>
              <a:rPr lang="en-US" sz="2900" dirty="0" err="1">
                <a:latin typeface="Times New Roman" panose="02020603050405020304" pitchFamily="18" charset="0"/>
                <a:cs typeface="Times New Roman" panose="02020603050405020304" pitchFamily="18" charset="0"/>
              </a:rPr>
              <a:t>trung</a:t>
            </a:r>
            <a:r>
              <a:rPr lang="en-US" sz="2900" dirty="0">
                <a:latin typeface="Times New Roman" panose="02020603050405020304" pitchFamily="18" charset="0"/>
                <a:cs typeface="Times New Roman" panose="02020603050405020304" pitchFamily="18" charset="0"/>
              </a:rPr>
              <a:t> </a:t>
            </a:r>
            <a:r>
              <a:rPr lang="en-US" sz="2900" dirty="0" err="1">
                <a:latin typeface="Times New Roman" panose="02020603050405020304" pitchFamily="18" charset="0"/>
                <a:cs typeface="Times New Roman" panose="02020603050405020304" pitchFamily="18" charset="0"/>
              </a:rPr>
              <a:t>thành</a:t>
            </a:r>
            <a:r>
              <a:rPr lang="en-US" sz="2900" dirty="0">
                <a:latin typeface="Times New Roman" panose="02020603050405020304" pitchFamily="18" charset="0"/>
                <a:cs typeface="Times New Roman" panose="02020603050405020304" pitchFamily="18" charset="0"/>
              </a:rPr>
              <a:t> </a:t>
            </a:r>
            <a:r>
              <a:rPr lang="en-US" sz="2900" dirty="0" err="1">
                <a:latin typeface="Times New Roman" panose="02020603050405020304" pitchFamily="18" charset="0"/>
                <a:cs typeface="Times New Roman" panose="02020603050405020304" pitchFamily="18" charset="0"/>
              </a:rPr>
              <a:t>với</a:t>
            </a:r>
            <a:r>
              <a:rPr lang="en-US" sz="2900" dirty="0">
                <a:latin typeface="Times New Roman" panose="02020603050405020304" pitchFamily="18" charset="0"/>
                <a:cs typeface="Times New Roman" panose="02020603050405020304" pitchFamily="18" charset="0"/>
              </a:rPr>
              <a:t> </a:t>
            </a:r>
            <a:r>
              <a:rPr lang="en-US" sz="2900" dirty="0" err="1">
                <a:latin typeface="Times New Roman" panose="02020603050405020304" pitchFamily="18" charset="0"/>
                <a:cs typeface="Times New Roman" panose="02020603050405020304" pitchFamily="18" charset="0"/>
              </a:rPr>
              <a:t>nhà</a:t>
            </a:r>
            <a:r>
              <a:rPr lang="en-US" sz="2900" dirty="0">
                <a:latin typeface="Times New Roman" panose="02020603050405020304" pitchFamily="18" charset="0"/>
                <a:cs typeface="Times New Roman" panose="02020603050405020304" pitchFamily="18" charset="0"/>
              </a:rPr>
              <a:t> </a:t>
            </a:r>
            <a:r>
              <a:rPr lang="en-US" sz="2900" dirty="0" err="1">
                <a:latin typeface="Times New Roman" panose="02020603050405020304" pitchFamily="18" charset="0"/>
                <a:cs typeface="Times New Roman" panose="02020603050405020304" pitchFamily="18" charset="0"/>
              </a:rPr>
              <a:t>Lê</a:t>
            </a:r>
            <a:r>
              <a:rPr lang="en-US" sz="2900" dirty="0">
                <a:latin typeface="Times New Roman" panose="02020603050405020304" pitchFamily="18" charset="0"/>
                <a:cs typeface="Times New Roman" panose="02020603050405020304" pitchFamily="18" charset="0"/>
              </a:rPr>
              <a:t>, </a:t>
            </a:r>
            <a:r>
              <a:rPr lang="en-US" sz="2900" dirty="0" err="1">
                <a:latin typeface="Times New Roman" panose="02020603050405020304" pitchFamily="18" charset="0"/>
                <a:cs typeface="Times New Roman" panose="02020603050405020304" pitchFamily="18" charset="0"/>
              </a:rPr>
              <a:t>từng</a:t>
            </a:r>
            <a:r>
              <a:rPr lang="en-US" sz="2900" dirty="0">
                <a:latin typeface="Times New Roman" panose="02020603050405020304" pitchFamily="18" charset="0"/>
                <a:cs typeface="Times New Roman" panose="02020603050405020304" pitchFamily="18" charset="0"/>
              </a:rPr>
              <a:t> </a:t>
            </a:r>
            <a:r>
              <a:rPr lang="en-US" sz="2900" dirty="0" err="1">
                <a:latin typeface="Times New Roman" panose="02020603050405020304" pitchFamily="18" charset="0"/>
                <a:cs typeface="Times New Roman" panose="02020603050405020304" pitchFamily="18" charset="0"/>
              </a:rPr>
              <a:t>chạy</a:t>
            </a:r>
            <a:r>
              <a:rPr lang="en-US" sz="2900" dirty="0">
                <a:latin typeface="Times New Roman" panose="02020603050405020304" pitchFamily="18" charset="0"/>
                <a:cs typeface="Times New Roman" panose="02020603050405020304" pitchFamily="18" charset="0"/>
              </a:rPr>
              <a:t> </a:t>
            </a:r>
            <a:r>
              <a:rPr lang="en-US" sz="2900" dirty="0" err="1">
                <a:latin typeface="Times New Roman" panose="02020603050405020304" pitchFamily="18" charset="0"/>
                <a:cs typeface="Times New Roman" panose="02020603050405020304" pitchFamily="18" charset="0"/>
              </a:rPr>
              <a:t>theo</a:t>
            </a:r>
            <a:r>
              <a:rPr lang="en-US" sz="2900" dirty="0">
                <a:latin typeface="Times New Roman" panose="02020603050405020304" pitchFamily="18" charset="0"/>
                <a:cs typeface="Times New Roman" panose="02020603050405020304" pitchFamily="18" charset="0"/>
              </a:rPr>
              <a:t> </a:t>
            </a:r>
            <a:r>
              <a:rPr lang="en-US" sz="2900" dirty="0" err="1">
                <a:latin typeface="Times New Roman" panose="02020603050405020304" pitchFamily="18" charset="0"/>
                <a:cs typeface="Times New Roman" panose="02020603050405020304" pitchFamily="18" charset="0"/>
              </a:rPr>
              <a:t>Lê</a:t>
            </a:r>
            <a:r>
              <a:rPr lang="en-US" sz="2900" dirty="0">
                <a:latin typeface="Times New Roman" panose="02020603050405020304" pitchFamily="18" charset="0"/>
                <a:cs typeface="Times New Roman" panose="02020603050405020304" pitchFamily="18" charset="0"/>
              </a:rPr>
              <a:t> </a:t>
            </a:r>
            <a:r>
              <a:rPr lang="en-US" sz="2900" dirty="0" err="1">
                <a:latin typeface="Times New Roman" panose="02020603050405020304" pitchFamily="18" charset="0"/>
                <a:cs typeface="Times New Roman" panose="02020603050405020304" pitchFamily="18" charset="0"/>
              </a:rPr>
              <a:t>Chiêu</a:t>
            </a:r>
            <a:r>
              <a:rPr lang="en-US" sz="2900" dirty="0">
                <a:latin typeface="Times New Roman" panose="02020603050405020304" pitchFamily="18" charset="0"/>
                <a:cs typeface="Times New Roman" panose="02020603050405020304" pitchFamily="18" charset="0"/>
              </a:rPr>
              <a:t> </a:t>
            </a:r>
            <a:r>
              <a:rPr lang="en-US" sz="2900" dirty="0" err="1">
                <a:latin typeface="Times New Roman" panose="02020603050405020304" pitchFamily="18" charset="0"/>
                <a:cs typeface="Times New Roman" panose="02020603050405020304" pitchFamily="18" charset="0"/>
              </a:rPr>
              <a:t>Tống</a:t>
            </a:r>
            <a:r>
              <a:rPr lang="en-US" sz="2900" dirty="0">
                <a:latin typeface="Times New Roman" panose="02020603050405020304" pitchFamily="18" charset="0"/>
                <a:cs typeface="Times New Roman" panose="02020603050405020304" pitchFamily="18" charset="0"/>
              </a:rPr>
              <a:t> </a:t>
            </a:r>
            <a:r>
              <a:rPr lang="en-US" sz="2900" dirty="0" err="1">
                <a:latin typeface="Times New Roman" panose="02020603050405020304" pitchFamily="18" charset="0"/>
                <a:cs typeface="Times New Roman" panose="02020603050405020304" pitchFamily="18" charset="0"/>
              </a:rPr>
              <a:t>khi</a:t>
            </a:r>
            <a:r>
              <a:rPr lang="en-US" sz="2900" dirty="0">
                <a:latin typeface="Times New Roman" panose="02020603050405020304" pitchFamily="18" charset="0"/>
                <a:cs typeface="Times New Roman" panose="02020603050405020304" pitchFamily="18" charset="0"/>
              </a:rPr>
              <a:t> </a:t>
            </a:r>
            <a:r>
              <a:rPr lang="en-US" sz="2900" dirty="0" err="1">
                <a:latin typeface="Times New Roman" panose="02020603050405020304" pitchFamily="18" charset="0"/>
                <a:cs typeface="Times New Roman" panose="02020603050405020304" pitchFamily="18" charset="0"/>
              </a:rPr>
              <a:t>Nguyễn</a:t>
            </a:r>
            <a:r>
              <a:rPr lang="en-US" sz="2900" dirty="0">
                <a:latin typeface="Times New Roman" panose="02020603050405020304" pitchFamily="18" charset="0"/>
                <a:cs typeface="Times New Roman" panose="02020603050405020304" pitchFamily="18" charset="0"/>
              </a:rPr>
              <a:t> </a:t>
            </a:r>
            <a:r>
              <a:rPr lang="en-US" sz="2900" dirty="0" err="1">
                <a:latin typeface="Times New Roman" panose="02020603050405020304" pitchFamily="18" charset="0"/>
                <a:cs typeface="Times New Roman" panose="02020603050405020304" pitchFamily="18" charset="0"/>
              </a:rPr>
              <a:t>Huệ</a:t>
            </a:r>
            <a:r>
              <a:rPr lang="en-US" sz="2900" dirty="0">
                <a:latin typeface="Times New Roman" panose="02020603050405020304" pitchFamily="18" charset="0"/>
                <a:cs typeface="Times New Roman" panose="02020603050405020304" pitchFamily="18" charset="0"/>
              </a:rPr>
              <a:t> </a:t>
            </a:r>
            <a:r>
              <a:rPr lang="en-US" sz="2900" dirty="0" err="1">
                <a:latin typeface="Times New Roman" panose="02020603050405020304" pitchFamily="18" charset="0"/>
                <a:cs typeface="Times New Roman" panose="02020603050405020304" pitchFamily="18" charset="0"/>
              </a:rPr>
              <a:t>sai</a:t>
            </a:r>
            <a:r>
              <a:rPr lang="en-US" sz="2900" dirty="0">
                <a:latin typeface="Times New Roman" panose="02020603050405020304" pitchFamily="18" charset="0"/>
                <a:cs typeface="Times New Roman" panose="02020603050405020304" pitchFamily="18" charset="0"/>
              </a:rPr>
              <a:t> </a:t>
            </a:r>
            <a:r>
              <a:rPr lang="en-US" sz="2900" dirty="0" err="1">
                <a:latin typeface="Times New Roman" panose="02020603050405020304" pitchFamily="18" charset="0"/>
                <a:cs typeface="Times New Roman" panose="02020603050405020304" pitchFamily="18" charset="0"/>
              </a:rPr>
              <a:t>Vũ</a:t>
            </a:r>
            <a:r>
              <a:rPr lang="en-US" sz="2900" dirty="0">
                <a:latin typeface="Times New Roman" panose="02020603050405020304" pitchFamily="18" charset="0"/>
                <a:cs typeface="Times New Roman" panose="02020603050405020304" pitchFamily="18" charset="0"/>
              </a:rPr>
              <a:t> </a:t>
            </a:r>
            <a:r>
              <a:rPr lang="en-US" sz="2900" dirty="0" err="1">
                <a:latin typeface="Times New Roman" panose="02020603050405020304" pitchFamily="18" charset="0"/>
                <a:cs typeface="Times New Roman" panose="02020603050405020304" pitchFamily="18" charset="0"/>
              </a:rPr>
              <a:t>Văn</a:t>
            </a:r>
            <a:r>
              <a:rPr lang="en-US" sz="2900" dirty="0">
                <a:latin typeface="Times New Roman" panose="02020603050405020304" pitchFamily="18" charset="0"/>
                <a:cs typeface="Times New Roman" panose="02020603050405020304" pitchFamily="18" charset="0"/>
              </a:rPr>
              <a:t> </a:t>
            </a:r>
            <a:r>
              <a:rPr lang="en-US" sz="2900" dirty="0" err="1">
                <a:latin typeface="Times New Roman" panose="02020603050405020304" pitchFamily="18" charset="0"/>
                <a:cs typeface="Times New Roman" panose="02020603050405020304" pitchFamily="18" charset="0"/>
              </a:rPr>
              <a:t>Nhậm</a:t>
            </a:r>
            <a:r>
              <a:rPr lang="en-US" sz="2900" dirty="0">
                <a:latin typeface="Times New Roman" panose="02020603050405020304" pitchFamily="18" charset="0"/>
                <a:cs typeface="Times New Roman" panose="02020603050405020304" pitchFamily="18" charset="0"/>
              </a:rPr>
              <a:t> </a:t>
            </a:r>
            <a:r>
              <a:rPr lang="en-US" sz="2900" dirty="0" err="1">
                <a:latin typeface="Times New Roman" panose="02020603050405020304" pitchFamily="18" charset="0"/>
                <a:cs typeface="Times New Roman" panose="02020603050405020304" pitchFamily="18" charset="0"/>
              </a:rPr>
              <a:t>ra</a:t>
            </a:r>
            <a:r>
              <a:rPr lang="en-US" sz="2900" dirty="0">
                <a:latin typeface="Times New Roman" panose="02020603050405020304" pitchFamily="18" charset="0"/>
                <a:cs typeface="Times New Roman" panose="02020603050405020304" pitchFamily="18" charset="0"/>
              </a:rPr>
              <a:t> </a:t>
            </a:r>
            <a:r>
              <a:rPr lang="en-US" sz="2900" dirty="0" err="1">
                <a:latin typeface="Times New Roman" panose="02020603050405020304" pitchFamily="18" charset="0"/>
                <a:cs typeface="Times New Roman" panose="02020603050405020304" pitchFamily="18" charset="0"/>
              </a:rPr>
              <a:t>Bắc</a:t>
            </a:r>
            <a:r>
              <a:rPr lang="en-US" sz="2900" dirty="0">
                <a:latin typeface="Times New Roman" panose="02020603050405020304" pitchFamily="18" charset="0"/>
                <a:cs typeface="Times New Roman" panose="02020603050405020304" pitchFamily="18" charset="0"/>
              </a:rPr>
              <a:t> </a:t>
            </a:r>
            <a:r>
              <a:rPr lang="en-US" sz="2900" dirty="0" err="1">
                <a:latin typeface="Times New Roman" panose="02020603050405020304" pitchFamily="18" charset="0"/>
                <a:cs typeface="Times New Roman" panose="02020603050405020304" pitchFamily="18" charset="0"/>
              </a:rPr>
              <a:t>diệt</a:t>
            </a:r>
            <a:r>
              <a:rPr lang="en-US" sz="2900" dirty="0">
                <a:latin typeface="Times New Roman" panose="02020603050405020304" pitchFamily="18" charset="0"/>
                <a:cs typeface="Times New Roman" panose="02020603050405020304" pitchFamily="18" charset="0"/>
              </a:rPr>
              <a:t> </a:t>
            </a:r>
            <a:r>
              <a:rPr lang="en-US" sz="2900" dirty="0" err="1">
                <a:latin typeface="Times New Roman" panose="02020603050405020304" pitchFamily="18" charset="0"/>
                <a:cs typeface="Times New Roman" panose="02020603050405020304" pitchFamily="18" charset="0"/>
              </a:rPr>
              <a:t>Nguyễn</a:t>
            </a:r>
            <a:r>
              <a:rPr lang="en-US" sz="2900" dirty="0">
                <a:latin typeface="Times New Roman" panose="02020603050405020304" pitchFamily="18" charset="0"/>
                <a:cs typeface="Times New Roman" panose="02020603050405020304" pitchFamily="18" charset="0"/>
              </a:rPr>
              <a:t> </a:t>
            </a:r>
            <a:r>
              <a:rPr lang="en-US" sz="2900" dirty="0" err="1">
                <a:latin typeface="Times New Roman" panose="02020603050405020304" pitchFamily="18" charset="0"/>
                <a:cs typeface="Times New Roman" panose="02020603050405020304" pitchFamily="18" charset="0"/>
              </a:rPr>
              <a:t>Hữu</a:t>
            </a:r>
            <a:r>
              <a:rPr lang="en-US" sz="2900" dirty="0">
                <a:latin typeface="Times New Roman" panose="02020603050405020304" pitchFamily="18" charset="0"/>
                <a:cs typeface="Times New Roman" panose="02020603050405020304" pitchFamily="18" charset="0"/>
              </a:rPr>
              <a:t> </a:t>
            </a:r>
            <a:r>
              <a:rPr lang="en-US" sz="2900" dirty="0" err="1">
                <a:latin typeface="Times New Roman" panose="02020603050405020304" pitchFamily="18" charset="0"/>
                <a:cs typeface="Times New Roman" panose="02020603050405020304" pitchFamily="18" charset="0"/>
              </a:rPr>
              <a:t>Chỉnh.Dâng</a:t>
            </a:r>
            <a:r>
              <a:rPr lang="en-US" sz="2900" dirty="0">
                <a:latin typeface="Times New Roman" panose="02020603050405020304" pitchFamily="18" charset="0"/>
                <a:cs typeface="Times New Roman" panose="02020603050405020304" pitchFamily="18" charset="0"/>
              </a:rPr>
              <a:t> </a:t>
            </a:r>
            <a:r>
              <a:rPr lang="en-US" sz="2900" i="1" dirty="0">
                <a:latin typeface="Times New Roman" panose="02020603050405020304" pitchFamily="18" charset="0"/>
                <a:cs typeface="Times New Roman" panose="02020603050405020304" pitchFamily="18" charset="0"/>
              </a:rPr>
              <a:t>“</a:t>
            </a:r>
            <a:r>
              <a:rPr lang="en-US" sz="2900" i="1" dirty="0" err="1">
                <a:latin typeface="Times New Roman" panose="02020603050405020304" pitchFamily="18" charset="0"/>
                <a:cs typeface="Times New Roman" panose="02020603050405020304" pitchFamily="18" charset="0"/>
              </a:rPr>
              <a:t>Trung</a:t>
            </a:r>
            <a:r>
              <a:rPr lang="en-US" sz="2900" i="1" dirty="0">
                <a:latin typeface="Times New Roman" panose="02020603050405020304" pitchFamily="18" charset="0"/>
                <a:cs typeface="Times New Roman" panose="02020603050405020304" pitchFamily="18" charset="0"/>
              </a:rPr>
              <a:t> </a:t>
            </a:r>
            <a:r>
              <a:rPr lang="en-US" sz="2900" i="1" dirty="0" err="1">
                <a:latin typeface="Times New Roman" panose="02020603050405020304" pitchFamily="18" charset="0"/>
                <a:cs typeface="Times New Roman" panose="02020603050405020304" pitchFamily="18" charset="0"/>
              </a:rPr>
              <a:t>hưng</a:t>
            </a:r>
            <a:r>
              <a:rPr lang="en-US" sz="2900" i="1" dirty="0">
                <a:latin typeface="Times New Roman" panose="02020603050405020304" pitchFamily="18" charset="0"/>
                <a:cs typeface="Times New Roman" panose="02020603050405020304" pitchFamily="18" charset="0"/>
              </a:rPr>
              <a:t> </a:t>
            </a:r>
            <a:r>
              <a:rPr lang="en-US" sz="2900" i="1" dirty="0" err="1">
                <a:latin typeface="Times New Roman" panose="02020603050405020304" pitchFamily="18" charset="0"/>
                <a:cs typeface="Times New Roman" panose="02020603050405020304" pitchFamily="18" charset="0"/>
              </a:rPr>
              <a:t>sách</a:t>
            </a:r>
            <a:r>
              <a:rPr lang="en-US" sz="2900" i="1" dirty="0">
                <a:latin typeface="Times New Roman" panose="02020603050405020304" pitchFamily="18" charset="0"/>
                <a:cs typeface="Times New Roman" panose="02020603050405020304" pitchFamily="18" charset="0"/>
              </a:rPr>
              <a:t>”</a:t>
            </a:r>
            <a:r>
              <a:rPr lang="en-US" sz="2900" dirty="0">
                <a:latin typeface="Times New Roman" panose="02020603050405020304" pitchFamily="18" charset="0"/>
                <a:cs typeface="Times New Roman" panose="02020603050405020304" pitchFamily="18" charset="0"/>
              </a:rPr>
              <a:t> </a:t>
            </a:r>
            <a:r>
              <a:rPr lang="en-US" sz="2900" dirty="0" err="1">
                <a:latin typeface="Times New Roman" panose="02020603050405020304" pitchFamily="18" charset="0"/>
                <a:cs typeface="Times New Roman" panose="02020603050405020304" pitchFamily="18" charset="0"/>
              </a:rPr>
              <a:t>bàn</a:t>
            </a:r>
            <a:r>
              <a:rPr lang="en-US" sz="2900" dirty="0">
                <a:latin typeface="Times New Roman" panose="02020603050405020304" pitchFamily="18" charset="0"/>
                <a:cs typeface="Times New Roman" panose="02020603050405020304" pitchFamily="18" charset="0"/>
              </a:rPr>
              <a:t> </a:t>
            </a:r>
            <a:r>
              <a:rPr lang="en-US" sz="2900" dirty="0" err="1">
                <a:latin typeface="Times New Roman" panose="02020603050405020304" pitchFamily="18" charset="0"/>
                <a:cs typeface="Times New Roman" panose="02020603050405020304" pitchFamily="18" charset="0"/>
              </a:rPr>
              <a:t>kế</a:t>
            </a:r>
            <a:r>
              <a:rPr lang="en-US" sz="2900" dirty="0">
                <a:latin typeface="Times New Roman" panose="02020603050405020304" pitchFamily="18" charset="0"/>
                <a:cs typeface="Times New Roman" panose="02020603050405020304" pitchFamily="18" charset="0"/>
              </a:rPr>
              <a:t> </a:t>
            </a:r>
            <a:r>
              <a:rPr lang="en-US" sz="2900" dirty="0" err="1">
                <a:latin typeface="Times New Roman" panose="02020603050405020304" pitchFamily="18" charset="0"/>
                <a:cs typeface="Times New Roman" panose="02020603050405020304" pitchFamily="18" charset="0"/>
              </a:rPr>
              <a:t>khôi</a:t>
            </a:r>
            <a:r>
              <a:rPr lang="en-US" sz="2900" dirty="0">
                <a:latin typeface="Times New Roman" panose="02020603050405020304" pitchFamily="18" charset="0"/>
                <a:cs typeface="Times New Roman" panose="02020603050405020304" pitchFamily="18" charset="0"/>
              </a:rPr>
              <a:t> </a:t>
            </a:r>
            <a:r>
              <a:rPr lang="en-US" sz="2900" dirty="0" err="1">
                <a:latin typeface="Times New Roman" panose="02020603050405020304" pitchFamily="18" charset="0"/>
                <a:cs typeface="Times New Roman" panose="02020603050405020304" pitchFamily="18" charset="0"/>
              </a:rPr>
              <a:t>phục</a:t>
            </a:r>
            <a:r>
              <a:rPr lang="en-US" sz="2900" dirty="0">
                <a:latin typeface="Times New Roman" panose="02020603050405020304" pitchFamily="18" charset="0"/>
                <a:cs typeface="Times New Roman" panose="02020603050405020304" pitchFamily="18" charset="0"/>
              </a:rPr>
              <a:t> </a:t>
            </a:r>
            <a:r>
              <a:rPr lang="en-US" sz="2900" dirty="0" err="1">
                <a:latin typeface="Times New Roman" panose="02020603050405020304" pitchFamily="18" charset="0"/>
                <a:cs typeface="Times New Roman" panose="02020603050405020304" pitchFamily="18" charset="0"/>
              </a:rPr>
              <a:t>nhà</a:t>
            </a:r>
            <a:r>
              <a:rPr lang="en-US" sz="2900" dirty="0">
                <a:latin typeface="Times New Roman" panose="02020603050405020304" pitchFamily="18" charset="0"/>
                <a:cs typeface="Times New Roman" panose="02020603050405020304" pitchFamily="18" charset="0"/>
              </a:rPr>
              <a:t> </a:t>
            </a:r>
            <a:r>
              <a:rPr lang="en-US" sz="2900" dirty="0" err="1">
                <a:latin typeface="Times New Roman" panose="02020603050405020304" pitchFamily="18" charset="0"/>
                <a:cs typeface="Times New Roman" panose="02020603050405020304" pitchFamily="18" charset="0"/>
              </a:rPr>
              <a:t>Lê.Sau</a:t>
            </a:r>
            <a:r>
              <a:rPr lang="en-US" sz="2900" dirty="0">
                <a:latin typeface="Times New Roman" panose="02020603050405020304" pitchFamily="18" charset="0"/>
                <a:cs typeface="Times New Roman" panose="02020603050405020304" pitchFamily="18" charset="0"/>
              </a:rPr>
              <a:t> </a:t>
            </a:r>
            <a:r>
              <a:rPr lang="en-US" sz="2900" dirty="0" err="1">
                <a:latin typeface="Times New Roman" panose="02020603050405020304" pitchFamily="18" charset="0"/>
                <a:cs typeface="Times New Roman" panose="02020603050405020304" pitchFamily="18" charset="0"/>
              </a:rPr>
              <a:t>đó</a:t>
            </a:r>
            <a:r>
              <a:rPr lang="en-US" sz="2900" dirty="0">
                <a:latin typeface="Times New Roman" panose="02020603050405020304" pitchFamily="18" charset="0"/>
                <a:cs typeface="Times New Roman" panose="02020603050405020304" pitchFamily="18" charset="0"/>
              </a:rPr>
              <a:t>, </a:t>
            </a:r>
            <a:r>
              <a:rPr lang="en-US" sz="2900" dirty="0" err="1">
                <a:latin typeface="Times New Roman" panose="02020603050405020304" pitchFamily="18" charset="0"/>
                <a:cs typeface="Times New Roman" panose="02020603050405020304" pitchFamily="18" charset="0"/>
              </a:rPr>
              <a:t>được</a:t>
            </a:r>
            <a:r>
              <a:rPr lang="en-US" sz="2900" dirty="0">
                <a:latin typeface="Times New Roman" panose="02020603050405020304" pitchFamily="18" charset="0"/>
                <a:cs typeface="Times New Roman" panose="02020603050405020304" pitchFamily="18" charset="0"/>
              </a:rPr>
              <a:t> </a:t>
            </a:r>
            <a:r>
              <a:rPr lang="en-US" sz="2900" dirty="0" err="1">
                <a:latin typeface="Times New Roman" panose="02020603050405020304" pitchFamily="18" charset="0"/>
                <a:cs typeface="Times New Roman" panose="02020603050405020304" pitchFamily="18" charset="0"/>
              </a:rPr>
              <a:t>Lê</a:t>
            </a:r>
            <a:r>
              <a:rPr lang="en-US" sz="2900" dirty="0">
                <a:latin typeface="Times New Roman" panose="02020603050405020304" pitchFamily="18" charset="0"/>
                <a:cs typeface="Times New Roman" panose="02020603050405020304" pitchFamily="18" charset="0"/>
              </a:rPr>
              <a:t> </a:t>
            </a:r>
            <a:r>
              <a:rPr lang="en-US" sz="2900" dirty="0" err="1">
                <a:latin typeface="Times New Roman" panose="02020603050405020304" pitchFamily="18" charset="0"/>
                <a:cs typeface="Times New Roman" panose="02020603050405020304" pitchFamily="18" charset="0"/>
              </a:rPr>
              <a:t>Chiêu</a:t>
            </a:r>
            <a:r>
              <a:rPr lang="en-US" sz="2900" dirty="0">
                <a:latin typeface="Times New Roman" panose="02020603050405020304" pitchFamily="18" charset="0"/>
                <a:cs typeface="Times New Roman" panose="02020603050405020304" pitchFamily="18" charset="0"/>
              </a:rPr>
              <a:t> </a:t>
            </a:r>
            <a:r>
              <a:rPr lang="en-US" sz="2900" dirty="0" err="1">
                <a:latin typeface="Times New Roman" panose="02020603050405020304" pitchFamily="18" charset="0"/>
                <a:cs typeface="Times New Roman" panose="02020603050405020304" pitchFamily="18" charset="0"/>
              </a:rPr>
              <a:t>Thống</a:t>
            </a:r>
            <a:r>
              <a:rPr lang="en-US" sz="2900" dirty="0">
                <a:latin typeface="Times New Roman" panose="02020603050405020304" pitchFamily="18" charset="0"/>
                <a:cs typeface="Times New Roman" panose="02020603050405020304" pitchFamily="18" charset="0"/>
              </a:rPr>
              <a:t> </a:t>
            </a:r>
            <a:r>
              <a:rPr lang="en-US" sz="2900" dirty="0" err="1">
                <a:latin typeface="Times New Roman" panose="02020603050405020304" pitchFamily="18" charset="0"/>
                <a:cs typeface="Times New Roman" panose="02020603050405020304" pitchFamily="18" charset="0"/>
              </a:rPr>
              <a:t>cử</a:t>
            </a:r>
            <a:r>
              <a:rPr lang="en-US" sz="2900" dirty="0">
                <a:latin typeface="Times New Roman" panose="02020603050405020304" pitchFamily="18" charset="0"/>
                <a:cs typeface="Times New Roman" panose="02020603050405020304" pitchFamily="18" charset="0"/>
              </a:rPr>
              <a:t> </a:t>
            </a:r>
            <a:r>
              <a:rPr lang="en-US" sz="2900" dirty="0" err="1">
                <a:latin typeface="Times New Roman" panose="02020603050405020304" pitchFamily="18" charset="0"/>
                <a:cs typeface="Times New Roman" panose="02020603050405020304" pitchFamily="18" charset="0"/>
              </a:rPr>
              <a:t>đi</a:t>
            </a:r>
            <a:r>
              <a:rPr lang="en-US" sz="2900" dirty="0">
                <a:latin typeface="Times New Roman" panose="02020603050405020304" pitchFamily="18" charset="0"/>
                <a:cs typeface="Times New Roman" panose="02020603050405020304" pitchFamily="18" charset="0"/>
              </a:rPr>
              <a:t> </a:t>
            </a:r>
            <a:r>
              <a:rPr lang="en-US" sz="2900" dirty="0" err="1">
                <a:latin typeface="Times New Roman" panose="02020603050405020304" pitchFamily="18" charset="0"/>
                <a:cs typeface="Times New Roman" panose="02020603050405020304" pitchFamily="18" charset="0"/>
              </a:rPr>
              <a:t>Lạng</a:t>
            </a:r>
            <a:r>
              <a:rPr lang="en-US" sz="2900" dirty="0">
                <a:latin typeface="Times New Roman" panose="02020603050405020304" pitchFamily="18" charset="0"/>
                <a:cs typeface="Times New Roman" panose="02020603050405020304" pitchFamily="18" charset="0"/>
              </a:rPr>
              <a:t> </a:t>
            </a:r>
            <a:r>
              <a:rPr lang="en-US" sz="2900" dirty="0" err="1">
                <a:latin typeface="Times New Roman" panose="02020603050405020304" pitchFamily="18" charset="0"/>
                <a:cs typeface="Times New Roman" panose="02020603050405020304" pitchFamily="18" charset="0"/>
              </a:rPr>
              <a:t>Sơn</a:t>
            </a:r>
            <a:r>
              <a:rPr lang="en-US" sz="2900" dirty="0">
                <a:latin typeface="Times New Roman" panose="02020603050405020304" pitchFamily="18" charset="0"/>
                <a:cs typeface="Times New Roman" panose="02020603050405020304" pitchFamily="18" charset="0"/>
              </a:rPr>
              <a:t> </a:t>
            </a:r>
            <a:r>
              <a:rPr lang="en-US" sz="2900" dirty="0" err="1">
                <a:latin typeface="Times New Roman" panose="02020603050405020304" pitchFamily="18" charset="0"/>
                <a:cs typeface="Times New Roman" panose="02020603050405020304" pitchFamily="18" charset="0"/>
              </a:rPr>
              <a:t>chiêu</a:t>
            </a:r>
            <a:r>
              <a:rPr lang="en-US" sz="2900" dirty="0">
                <a:latin typeface="Times New Roman" panose="02020603050405020304" pitchFamily="18" charset="0"/>
                <a:cs typeface="Times New Roman" panose="02020603050405020304" pitchFamily="18" charset="0"/>
              </a:rPr>
              <a:t> </a:t>
            </a:r>
            <a:r>
              <a:rPr lang="en-US" sz="2900" dirty="0" err="1">
                <a:latin typeface="Times New Roman" panose="02020603050405020304" pitchFamily="18" charset="0"/>
                <a:cs typeface="Times New Roman" panose="02020603050405020304" pitchFamily="18" charset="0"/>
              </a:rPr>
              <a:t>tập</a:t>
            </a:r>
            <a:r>
              <a:rPr lang="en-US" sz="2900" dirty="0">
                <a:latin typeface="Times New Roman" panose="02020603050405020304" pitchFamily="18" charset="0"/>
                <a:cs typeface="Times New Roman" panose="02020603050405020304" pitchFamily="18" charset="0"/>
              </a:rPr>
              <a:t> </a:t>
            </a:r>
            <a:r>
              <a:rPr lang="en-US" sz="2900" dirty="0" err="1">
                <a:latin typeface="Times New Roman" panose="02020603050405020304" pitchFamily="18" charset="0"/>
                <a:cs typeface="Times New Roman" panose="02020603050405020304" pitchFamily="18" charset="0"/>
              </a:rPr>
              <a:t>những</a:t>
            </a:r>
            <a:r>
              <a:rPr lang="en-US" sz="2900" dirty="0">
                <a:latin typeface="Times New Roman" panose="02020603050405020304" pitchFamily="18" charset="0"/>
                <a:cs typeface="Times New Roman" panose="02020603050405020304" pitchFamily="18" charset="0"/>
              </a:rPr>
              <a:t> </a:t>
            </a:r>
            <a:r>
              <a:rPr lang="en-US" sz="2900" dirty="0" err="1">
                <a:latin typeface="Times New Roman" panose="02020603050405020304" pitchFamily="18" charset="0"/>
                <a:cs typeface="Times New Roman" panose="02020603050405020304" pitchFamily="18" charset="0"/>
              </a:rPr>
              <a:t>kẻ</a:t>
            </a:r>
            <a:r>
              <a:rPr lang="en-US" sz="2900" dirty="0">
                <a:latin typeface="Times New Roman" panose="02020603050405020304" pitchFamily="18" charset="0"/>
                <a:cs typeface="Times New Roman" panose="02020603050405020304" pitchFamily="18" charset="0"/>
              </a:rPr>
              <a:t> </a:t>
            </a:r>
            <a:r>
              <a:rPr lang="en-US" sz="2900" dirty="0" err="1">
                <a:latin typeface="Times New Roman" panose="02020603050405020304" pitchFamily="18" charset="0"/>
                <a:cs typeface="Times New Roman" panose="02020603050405020304" pitchFamily="18" charset="0"/>
              </a:rPr>
              <a:t>lưu</a:t>
            </a:r>
            <a:r>
              <a:rPr lang="en-US" sz="2900" dirty="0">
                <a:latin typeface="Times New Roman" panose="02020603050405020304" pitchFamily="18" charset="0"/>
                <a:cs typeface="Times New Roman" panose="02020603050405020304" pitchFamily="18" charset="0"/>
              </a:rPr>
              <a:t> </a:t>
            </a:r>
            <a:r>
              <a:rPr lang="en-US" sz="2900" dirty="0" err="1">
                <a:latin typeface="Times New Roman" panose="02020603050405020304" pitchFamily="18" charset="0"/>
                <a:cs typeface="Times New Roman" panose="02020603050405020304" pitchFamily="18" charset="0"/>
              </a:rPr>
              <a:t>vong</a:t>
            </a:r>
            <a:r>
              <a:rPr lang="en-US" sz="2900" dirty="0">
                <a:latin typeface="Times New Roman" panose="02020603050405020304" pitchFamily="18" charset="0"/>
                <a:cs typeface="Times New Roman" panose="02020603050405020304" pitchFamily="18" charset="0"/>
              </a:rPr>
              <a:t> </a:t>
            </a:r>
            <a:r>
              <a:rPr lang="en-US" sz="2900" dirty="0" err="1">
                <a:latin typeface="Times New Roman" panose="02020603050405020304" pitchFamily="18" charset="0"/>
                <a:cs typeface="Times New Roman" panose="02020603050405020304" pitchFamily="18" charset="0"/>
              </a:rPr>
              <a:t>lập</a:t>
            </a:r>
            <a:r>
              <a:rPr lang="en-US" sz="2900" dirty="0">
                <a:latin typeface="Times New Roman" panose="02020603050405020304" pitchFamily="18" charset="0"/>
                <a:cs typeface="Times New Roman" panose="02020603050405020304" pitchFamily="18" charset="0"/>
              </a:rPr>
              <a:t> </a:t>
            </a:r>
            <a:r>
              <a:rPr lang="en-US" sz="2900" dirty="0" err="1">
                <a:latin typeface="Times New Roman" panose="02020603050405020304" pitchFamily="18" charset="0"/>
                <a:cs typeface="Times New Roman" panose="02020603050405020304" pitchFamily="18" charset="0"/>
              </a:rPr>
              <a:t>nghĩa</a:t>
            </a:r>
            <a:r>
              <a:rPr lang="en-US" sz="2900" dirty="0">
                <a:latin typeface="Times New Roman" panose="02020603050405020304" pitchFamily="18" charset="0"/>
                <a:cs typeface="Times New Roman" panose="02020603050405020304" pitchFamily="18" charset="0"/>
              </a:rPr>
              <a:t> </a:t>
            </a:r>
            <a:r>
              <a:rPr lang="en-US" sz="2900" dirty="0" err="1">
                <a:latin typeface="Times New Roman" panose="02020603050405020304" pitchFamily="18" charset="0"/>
                <a:cs typeface="Times New Roman" panose="02020603050405020304" pitchFamily="18" charset="0"/>
              </a:rPr>
              <a:t>binh</a:t>
            </a:r>
            <a:r>
              <a:rPr lang="en-US" sz="2900" dirty="0">
                <a:latin typeface="Times New Roman" panose="02020603050405020304" pitchFamily="18" charset="0"/>
                <a:cs typeface="Times New Roman" panose="02020603050405020304" pitchFamily="18" charset="0"/>
              </a:rPr>
              <a:t> </a:t>
            </a:r>
            <a:r>
              <a:rPr lang="en-US" sz="2900" dirty="0" err="1">
                <a:latin typeface="Times New Roman" panose="02020603050405020304" pitchFamily="18" charset="0"/>
                <a:cs typeface="Times New Roman" panose="02020603050405020304" pitchFamily="18" charset="0"/>
              </a:rPr>
              <a:t>chống</a:t>
            </a:r>
            <a:r>
              <a:rPr lang="en-US" sz="2900" dirty="0">
                <a:latin typeface="Times New Roman" panose="02020603050405020304" pitchFamily="18" charset="0"/>
                <a:cs typeface="Times New Roman" panose="02020603050405020304" pitchFamily="18" charset="0"/>
              </a:rPr>
              <a:t> </a:t>
            </a:r>
            <a:r>
              <a:rPr lang="en-US" sz="2900" dirty="0" err="1">
                <a:latin typeface="Times New Roman" panose="02020603050405020304" pitchFamily="18" charset="0"/>
                <a:cs typeface="Times New Roman" panose="02020603050405020304" pitchFamily="18" charset="0"/>
              </a:rPr>
              <a:t>lại</a:t>
            </a:r>
            <a:r>
              <a:rPr lang="en-US" sz="2900" dirty="0">
                <a:latin typeface="Times New Roman" panose="02020603050405020304" pitchFamily="18" charset="0"/>
                <a:cs typeface="Times New Roman" panose="02020603050405020304" pitchFamily="18" charset="0"/>
              </a:rPr>
              <a:t> </a:t>
            </a:r>
            <a:r>
              <a:rPr lang="en-US" sz="2900" dirty="0" err="1">
                <a:latin typeface="Times New Roman" panose="02020603050405020304" pitchFamily="18" charset="0"/>
                <a:cs typeface="Times New Roman" panose="02020603050405020304" pitchFamily="18" charset="0"/>
              </a:rPr>
              <a:t>Tây</a:t>
            </a:r>
            <a:r>
              <a:rPr lang="en-US" sz="2900" dirty="0">
                <a:latin typeface="Times New Roman" panose="02020603050405020304" pitchFamily="18" charset="0"/>
                <a:cs typeface="Times New Roman" panose="02020603050405020304" pitchFamily="18" charset="0"/>
              </a:rPr>
              <a:t> </a:t>
            </a:r>
            <a:r>
              <a:rPr lang="en-US" sz="2900" dirty="0" err="1">
                <a:latin typeface="Times New Roman" panose="02020603050405020304" pitchFamily="18" charset="0"/>
                <a:cs typeface="Times New Roman" panose="02020603050405020304" pitchFamily="18" charset="0"/>
              </a:rPr>
              <a:t>Sơn</a:t>
            </a:r>
            <a:r>
              <a:rPr lang="en-US" sz="2900" dirty="0">
                <a:latin typeface="Times New Roman" panose="02020603050405020304" pitchFamily="18" charset="0"/>
                <a:cs typeface="Times New Roman" panose="02020603050405020304" pitchFamily="18" charset="0"/>
              </a:rPr>
              <a:t>. </a:t>
            </a:r>
            <a:r>
              <a:rPr lang="en-US" sz="2900" dirty="0" err="1">
                <a:latin typeface="Times New Roman" panose="02020603050405020304" pitchFamily="18" charset="0"/>
                <a:cs typeface="Times New Roman" panose="02020603050405020304" pitchFamily="18" charset="0"/>
              </a:rPr>
              <a:t>Trên</a:t>
            </a:r>
            <a:r>
              <a:rPr lang="en-US" sz="2900" dirty="0">
                <a:latin typeface="Times New Roman" panose="02020603050405020304" pitchFamily="18" charset="0"/>
                <a:cs typeface="Times New Roman" panose="02020603050405020304" pitchFamily="18" charset="0"/>
              </a:rPr>
              <a:t> </a:t>
            </a:r>
            <a:r>
              <a:rPr lang="en-US" sz="2900" dirty="0" err="1">
                <a:latin typeface="Times New Roman" panose="02020603050405020304" pitchFamily="18" charset="0"/>
                <a:cs typeface="Times New Roman" panose="02020603050405020304" pitchFamily="18" charset="0"/>
              </a:rPr>
              <a:t>đường</a:t>
            </a:r>
            <a:r>
              <a:rPr lang="en-US" sz="2900" dirty="0">
                <a:latin typeface="Times New Roman" panose="02020603050405020304" pitchFamily="18" charset="0"/>
                <a:cs typeface="Times New Roman" panose="02020603050405020304" pitchFamily="18" charset="0"/>
              </a:rPr>
              <a:t> </a:t>
            </a:r>
            <a:r>
              <a:rPr lang="en-US" sz="2900" dirty="0" err="1">
                <a:latin typeface="Times New Roman" panose="02020603050405020304" pitchFamily="18" charset="0"/>
                <a:cs typeface="Times New Roman" panose="02020603050405020304" pitchFamily="18" charset="0"/>
              </a:rPr>
              <a:t>đi</a:t>
            </a:r>
            <a:r>
              <a:rPr lang="en-US" sz="2900" dirty="0">
                <a:latin typeface="Times New Roman" panose="02020603050405020304" pitchFamily="18" charset="0"/>
                <a:cs typeface="Times New Roman" panose="02020603050405020304" pitchFamily="18" charset="0"/>
              </a:rPr>
              <a:t>, </a:t>
            </a:r>
            <a:r>
              <a:rPr lang="en-US" sz="2900" dirty="0" err="1">
                <a:latin typeface="Times New Roman" panose="02020603050405020304" pitchFamily="18" charset="0"/>
                <a:cs typeface="Times New Roman" panose="02020603050405020304" pitchFamily="18" charset="0"/>
              </a:rPr>
              <a:t>ông</a:t>
            </a:r>
            <a:r>
              <a:rPr lang="en-US" sz="2900" dirty="0">
                <a:latin typeface="Times New Roman" panose="02020603050405020304" pitchFamily="18" charset="0"/>
                <a:cs typeface="Times New Roman" panose="02020603050405020304" pitchFamily="18" charset="0"/>
              </a:rPr>
              <a:t> </a:t>
            </a:r>
            <a:r>
              <a:rPr lang="en-US" sz="2900" dirty="0" err="1">
                <a:latin typeface="Times New Roman" panose="02020603050405020304" pitchFamily="18" charset="0"/>
                <a:cs typeface="Times New Roman" panose="02020603050405020304" pitchFamily="18" charset="0"/>
              </a:rPr>
              <a:t>bị</a:t>
            </a:r>
            <a:r>
              <a:rPr lang="en-US" sz="2900" dirty="0">
                <a:latin typeface="Times New Roman" panose="02020603050405020304" pitchFamily="18" charset="0"/>
                <a:cs typeface="Times New Roman" panose="02020603050405020304" pitchFamily="18" charset="0"/>
              </a:rPr>
              <a:t> </a:t>
            </a:r>
            <a:r>
              <a:rPr lang="en-US" sz="2900" dirty="0" err="1">
                <a:latin typeface="Times New Roman" panose="02020603050405020304" pitchFamily="18" charset="0"/>
                <a:cs typeface="Times New Roman" panose="02020603050405020304" pitchFamily="18" charset="0"/>
              </a:rPr>
              <a:t>bệnh</a:t>
            </a:r>
            <a:r>
              <a:rPr lang="en-US" sz="2900" dirty="0">
                <a:latin typeface="Times New Roman" panose="02020603050405020304" pitchFamily="18" charset="0"/>
                <a:cs typeface="Times New Roman" panose="02020603050405020304" pitchFamily="18" charset="0"/>
              </a:rPr>
              <a:t> </a:t>
            </a:r>
            <a:r>
              <a:rPr lang="en-US" sz="2900" dirty="0" err="1">
                <a:latin typeface="Times New Roman" panose="02020603050405020304" pitchFamily="18" charset="0"/>
                <a:cs typeface="Times New Roman" panose="02020603050405020304" pitchFamily="18" charset="0"/>
              </a:rPr>
              <a:t>mất</a:t>
            </a:r>
            <a:r>
              <a:rPr lang="en-US" sz="2900" dirty="0">
                <a:latin typeface="Times New Roman" panose="02020603050405020304" pitchFamily="18" charset="0"/>
                <a:cs typeface="Times New Roman" panose="02020603050405020304" pitchFamily="18" charset="0"/>
              </a:rPr>
              <a:t> </a:t>
            </a:r>
            <a:r>
              <a:rPr lang="en-US" sz="2900" dirty="0" err="1">
                <a:latin typeface="Times New Roman" panose="02020603050405020304" pitchFamily="18" charset="0"/>
                <a:cs typeface="Times New Roman" panose="02020603050405020304" pitchFamily="18" charset="0"/>
              </a:rPr>
              <a:t>tại</a:t>
            </a:r>
            <a:r>
              <a:rPr lang="en-US" sz="2900" dirty="0">
                <a:latin typeface="Times New Roman" panose="02020603050405020304" pitchFamily="18" charset="0"/>
                <a:cs typeface="Times New Roman" panose="02020603050405020304" pitchFamily="18" charset="0"/>
              </a:rPr>
              <a:t> </a:t>
            </a:r>
            <a:r>
              <a:rPr lang="en-US" sz="2900" dirty="0" err="1">
                <a:latin typeface="Times New Roman" panose="02020603050405020304" pitchFamily="18" charset="0"/>
                <a:cs typeface="Times New Roman" panose="02020603050405020304" pitchFamily="18" charset="0"/>
              </a:rPr>
              <a:t>Bắc</a:t>
            </a:r>
            <a:r>
              <a:rPr lang="en-US" sz="2900" dirty="0">
                <a:latin typeface="Times New Roman" panose="02020603050405020304" pitchFamily="18" charset="0"/>
                <a:cs typeface="Times New Roman" panose="02020603050405020304" pitchFamily="18" charset="0"/>
              </a:rPr>
              <a:t> </a:t>
            </a:r>
            <a:r>
              <a:rPr lang="en-US" sz="2900" dirty="0" err="1">
                <a:latin typeface="Times New Roman" panose="02020603050405020304" pitchFamily="18" charset="0"/>
                <a:cs typeface="Times New Roman" panose="02020603050405020304" pitchFamily="18" charset="0"/>
              </a:rPr>
              <a:t>Ninh.Nhiều</a:t>
            </a:r>
            <a:r>
              <a:rPr lang="en-US" sz="2900" dirty="0">
                <a:latin typeface="Times New Roman" panose="02020603050405020304" pitchFamily="18" charset="0"/>
                <a:cs typeface="Times New Roman" panose="02020603050405020304" pitchFamily="18" charset="0"/>
              </a:rPr>
              <a:t> </a:t>
            </a:r>
            <a:r>
              <a:rPr lang="en-US" sz="2900" dirty="0" err="1">
                <a:latin typeface="Times New Roman" panose="02020603050405020304" pitchFamily="18" charset="0"/>
                <a:cs typeface="Times New Roman" panose="02020603050405020304" pitchFamily="18" charset="0"/>
              </a:rPr>
              <a:t>tài</a:t>
            </a:r>
            <a:r>
              <a:rPr lang="en-US" sz="2900" dirty="0">
                <a:latin typeface="Times New Roman" panose="02020603050405020304" pitchFamily="18" charset="0"/>
                <a:cs typeface="Times New Roman" panose="02020603050405020304" pitchFamily="18" charset="0"/>
              </a:rPr>
              <a:t> </a:t>
            </a:r>
            <a:r>
              <a:rPr lang="en-US" sz="2900" dirty="0" err="1">
                <a:latin typeface="Times New Roman" panose="02020603050405020304" pitchFamily="18" charset="0"/>
                <a:cs typeface="Times New Roman" panose="02020603050405020304" pitchFamily="18" charset="0"/>
              </a:rPr>
              <a:t>liệu</a:t>
            </a:r>
            <a:r>
              <a:rPr lang="en-US" sz="2900" dirty="0">
                <a:latin typeface="Times New Roman" panose="02020603050405020304" pitchFamily="18" charset="0"/>
                <a:cs typeface="Times New Roman" panose="02020603050405020304" pitchFamily="18" charset="0"/>
              </a:rPr>
              <a:t> </a:t>
            </a:r>
            <a:r>
              <a:rPr lang="en-US" sz="2900" dirty="0" err="1">
                <a:latin typeface="Times New Roman" panose="02020603050405020304" pitchFamily="18" charset="0"/>
                <a:cs typeface="Times New Roman" panose="02020603050405020304" pitchFamily="18" charset="0"/>
              </a:rPr>
              <a:t>nói</a:t>
            </a:r>
            <a:r>
              <a:rPr lang="en-US" sz="2900" dirty="0">
                <a:latin typeface="Times New Roman" panose="02020603050405020304" pitchFamily="18" charset="0"/>
                <a:cs typeface="Times New Roman" panose="02020603050405020304" pitchFamily="18" charset="0"/>
              </a:rPr>
              <a:t>, </a:t>
            </a:r>
            <a:r>
              <a:rPr lang="en-US" sz="2900" dirty="0" err="1">
                <a:latin typeface="Times New Roman" panose="02020603050405020304" pitchFamily="18" charset="0"/>
                <a:cs typeface="Times New Roman" panose="02020603050405020304" pitchFamily="18" charset="0"/>
              </a:rPr>
              <a:t>ông</a:t>
            </a:r>
            <a:r>
              <a:rPr lang="en-US" sz="2900" dirty="0">
                <a:latin typeface="Times New Roman" panose="02020603050405020304" pitchFamily="18" charset="0"/>
                <a:cs typeface="Times New Roman" panose="02020603050405020304" pitchFamily="18" charset="0"/>
              </a:rPr>
              <a:t> </a:t>
            </a:r>
            <a:r>
              <a:rPr lang="en-US" sz="2900" dirty="0" err="1">
                <a:latin typeface="Times New Roman" panose="02020603050405020304" pitchFamily="18" charset="0"/>
                <a:cs typeface="Times New Roman" panose="02020603050405020304" pitchFamily="18" charset="0"/>
              </a:rPr>
              <a:t>viết</a:t>
            </a:r>
            <a:r>
              <a:rPr lang="en-US" sz="2900" dirty="0">
                <a:latin typeface="Times New Roman" panose="02020603050405020304" pitchFamily="18" charset="0"/>
                <a:cs typeface="Times New Roman" panose="02020603050405020304" pitchFamily="18" charset="0"/>
              </a:rPr>
              <a:t> 7 </a:t>
            </a:r>
            <a:r>
              <a:rPr lang="en-US" sz="2900" dirty="0" err="1">
                <a:latin typeface="Times New Roman" panose="02020603050405020304" pitchFamily="18" charset="0"/>
                <a:cs typeface="Times New Roman" panose="02020603050405020304" pitchFamily="18" charset="0"/>
              </a:rPr>
              <a:t>hồi</a:t>
            </a:r>
            <a:r>
              <a:rPr lang="en-US" sz="2900" dirty="0">
                <a:latin typeface="Times New Roman" panose="02020603050405020304" pitchFamily="18" charset="0"/>
                <a:cs typeface="Times New Roman" panose="02020603050405020304" pitchFamily="18" charset="0"/>
              </a:rPr>
              <a:t> </a:t>
            </a:r>
            <a:r>
              <a:rPr lang="en-US" sz="2900" dirty="0" err="1">
                <a:latin typeface="Times New Roman" panose="02020603050405020304" pitchFamily="18" charset="0"/>
                <a:cs typeface="Times New Roman" panose="02020603050405020304" pitchFamily="18" charset="0"/>
              </a:rPr>
              <a:t>đầu</a:t>
            </a:r>
            <a:r>
              <a:rPr lang="en-US" sz="2900" dirty="0">
                <a:latin typeface="Times New Roman" panose="02020603050405020304" pitchFamily="18" charset="0"/>
                <a:cs typeface="Times New Roman" panose="02020603050405020304" pitchFamily="18" charset="0"/>
              </a:rPr>
              <a:t> </a:t>
            </a:r>
            <a:r>
              <a:rPr lang="en-US" sz="2900" dirty="0" err="1">
                <a:latin typeface="Times New Roman" panose="02020603050405020304" pitchFamily="18" charset="0"/>
                <a:cs typeface="Times New Roman" panose="02020603050405020304" pitchFamily="18" charset="0"/>
              </a:rPr>
              <a:t>của</a:t>
            </a:r>
            <a:r>
              <a:rPr lang="en-US" sz="2900" dirty="0">
                <a:latin typeface="Times New Roman" panose="02020603050405020304" pitchFamily="18" charset="0"/>
                <a:cs typeface="Times New Roman" panose="02020603050405020304" pitchFamily="18" charset="0"/>
              </a:rPr>
              <a:t> </a:t>
            </a:r>
            <a:r>
              <a:rPr lang="en-US" sz="2900" dirty="0" err="1">
                <a:latin typeface="Times New Roman" panose="02020603050405020304" pitchFamily="18" charset="0"/>
                <a:cs typeface="Times New Roman" panose="02020603050405020304" pitchFamily="18" charset="0"/>
              </a:rPr>
              <a:t>tác</a:t>
            </a:r>
            <a:r>
              <a:rPr lang="en-US" sz="2900" dirty="0">
                <a:latin typeface="Times New Roman" panose="02020603050405020304" pitchFamily="18" charset="0"/>
                <a:cs typeface="Times New Roman" panose="02020603050405020304" pitchFamily="18" charset="0"/>
              </a:rPr>
              <a:t> </a:t>
            </a:r>
            <a:r>
              <a:rPr lang="en-US" sz="2900" dirty="0" err="1">
                <a:latin typeface="Times New Roman" panose="02020603050405020304" pitchFamily="18" charset="0"/>
                <a:cs typeface="Times New Roman" panose="02020603050405020304" pitchFamily="18" charset="0"/>
              </a:rPr>
              <a:t>phẩm</a:t>
            </a:r>
            <a:r>
              <a:rPr lang="en-US" sz="2900" dirty="0">
                <a:latin typeface="Times New Roman" panose="02020603050405020304" pitchFamily="18" charset="0"/>
                <a:cs typeface="Times New Roman" panose="02020603050405020304" pitchFamily="18" charset="0"/>
              </a:rPr>
              <a:t>.</a:t>
            </a:r>
          </a:p>
          <a:p>
            <a:pPr marL="0" indent="0">
              <a:buNone/>
            </a:pPr>
            <a:r>
              <a:rPr lang="en-US" sz="2900" dirty="0">
                <a:latin typeface="Times New Roman" panose="02020603050405020304" pitchFamily="18" charset="0"/>
                <a:cs typeface="Times New Roman" panose="02020603050405020304" pitchFamily="18" charset="0"/>
              </a:rPr>
              <a:t>+ </a:t>
            </a:r>
            <a:r>
              <a:rPr lang="en-US" sz="2900" dirty="0" err="1">
                <a:latin typeface="Times New Roman" panose="02020603050405020304" pitchFamily="18" charset="0"/>
                <a:cs typeface="Times New Roman" panose="02020603050405020304" pitchFamily="18" charset="0"/>
              </a:rPr>
              <a:t>Ngô</a:t>
            </a:r>
            <a:r>
              <a:rPr lang="en-US" sz="2900" dirty="0">
                <a:latin typeface="Times New Roman" panose="02020603050405020304" pitchFamily="18" charset="0"/>
                <a:cs typeface="Times New Roman" panose="02020603050405020304" pitchFamily="18" charset="0"/>
              </a:rPr>
              <a:t> </a:t>
            </a:r>
            <a:r>
              <a:rPr lang="en-US" sz="2900" dirty="0" err="1">
                <a:latin typeface="Times New Roman" panose="02020603050405020304" pitchFamily="18" charset="0"/>
                <a:cs typeface="Times New Roman" panose="02020603050405020304" pitchFamily="18" charset="0"/>
              </a:rPr>
              <a:t>Thì</a:t>
            </a:r>
            <a:r>
              <a:rPr lang="en-US" sz="2900" dirty="0">
                <a:latin typeface="Times New Roman" panose="02020603050405020304" pitchFamily="18" charset="0"/>
                <a:cs typeface="Times New Roman" panose="02020603050405020304" pitchFamily="18" charset="0"/>
              </a:rPr>
              <a:t> Du (1772-1840) </a:t>
            </a:r>
            <a:r>
              <a:rPr lang="en-US" sz="2900" dirty="0" err="1">
                <a:latin typeface="Times New Roman" panose="02020603050405020304" pitchFamily="18" charset="0"/>
                <a:cs typeface="Times New Roman" panose="02020603050405020304" pitchFamily="18" charset="0"/>
              </a:rPr>
              <a:t>anh</a:t>
            </a:r>
            <a:r>
              <a:rPr lang="en-US" sz="2900" dirty="0">
                <a:latin typeface="Times New Roman" panose="02020603050405020304" pitchFamily="18" charset="0"/>
                <a:cs typeface="Times New Roman" panose="02020603050405020304" pitchFamily="18" charset="0"/>
              </a:rPr>
              <a:t> </a:t>
            </a:r>
            <a:r>
              <a:rPr lang="en-US" sz="2900" dirty="0" err="1">
                <a:latin typeface="Times New Roman" panose="02020603050405020304" pitchFamily="18" charset="0"/>
                <a:cs typeface="Times New Roman" panose="02020603050405020304" pitchFamily="18" charset="0"/>
              </a:rPr>
              <a:t>em</a:t>
            </a:r>
            <a:r>
              <a:rPr lang="en-US" sz="2900" dirty="0">
                <a:latin typeface="Times New Roman" panose="02020603050405020304" pitchFamily="18" charset="0"/>
                <a:cs typeface="Times New Roman" panose="02020603050405020304" pitchFamily="18" charset="0"/>
              </a:rPr>
              <a:t> </a:t>
            </a:r>
            <a:r>
              <a:rPr lang="en-US" sz="2900" dirty="0" err="1">
                <a:latin typeface="Times New Roman" panose="02020603050405020304" pitchFamily="18" charset="0"/>
                <a:cs typeface="Times New Roman" panose="02020603050405020304" pitchFamily="18" charset="0"/>
              </a:rPr>
              <a:t>chú</a:t>
            </a:r>
            <a:r>
              <a:rPr lang="en-US" sz="2900" dirty="0">
                <a:latin typeface="Times New Roman" panose="02020603050405020304" pitchFamily="18" charset="0"/>
                <a:cs typeface="Times New Roman" panose="02020603050405020304" pitchFamily="18" charset="0"/>
              </a:rPr>
              <a:t> </a:t>
            </a:r>
            <a:r>
              <a:rPr lang="en-US" sz="2900" dirty="0" err="1">
                <a:latin typeface="Times New Roman" panose="02020603050405020304" pitchFamily="18" charset="0"/>
                <a:cs typeface="Times New Roman" panose="02020603050405020304" pitchFamily="18" charset="0"/>
              </a:rPr>
              <a:t>bác</a:t>
            </a:r>
            <a:r>
              <a:rPr lang="en-US" sz="2900" dirty="0">
                <a:latin typeface="Times New Roman" panose="02020603050405020304" pitchFamily="18" charset="0"/>
                <a:cs typeface="Times New Roman" panose="02020603050405020304" pitchFamily="18" charset="0"/>
              </a:rPr>
              <a:t> </a:t>
            </a:r>
            <a:r>
              <a:rPr lang="en-US" sz="2900" dirty="0" err="1">
                <a:latin typeface="Times New Roman" panose="02020603050405020304" pitchFamily="18" charset="0"/>
                <a:cs typeface="Times New Roman" panose="02020603050405020304" pitchFamily="18" charset="0"/>
              </a:rPr>
              <a:t>ruột</a:t>
            </a:r>
            <a:r>
              <a:rPr lang="en-US" sz="2900" dirty="0">
                <a:latin typeface="Times New Roman" panose="02020603050405020304" pitchFamily="18" charset="0"/>
                <a:cs typeface="Times New Roman" panose="02020603050405020304" pitchFamily="18" charset="0"/>
              </a:rPr>
              <a:t> </a:t>
            </a:r>
            <a:r>
              <a:rPr lang="en-US" sz="2900" dirty="0" err="1">
                <a:latin typeface="Times New Roman" panose="02020603050405020304" pitchFamily="18" charset="0"/>
                <a:cs typeface="Times New Roman" panose="02020603050405020304" pitchFamily="18" charset="0"/>
              </a:rPr>
              <a:t>với</a:t>
            </a:r>
            <a:r>
              <a:rPr lang="en-US" sz="2900" dirty="0">
                <a:latin typeface="Times New Roman" panose="02020603050405020304" pitchFamily="18" charset="0"/>
                <a:cs typeface="Times New Roman" panose="02020603050405020304" pitchFamily="18" charset="0"/>
              </a:rPr>
              <a:t> </a:t>
            </a:r>
            <a:r>
              <a:rPr lang="en-US" sz="2900" dirty="0" err="1">
                <a:latin typeface="Times New Roman" panose="02020603050405020304" pitchFamily="18" charset="0"/>
                <a:cs typeface="Times New Roman" panose="02020603050405020304" pitchFamily="18" charset="0"/>
              </a:rPr>
              <a:t>Ngô</a:t>
            </a:r>
            <a:r>
              <a:rPr lang="en-US" sz="2900" dirty="0">
                <a:latin typeface="Times New Roman" panose="02020603050405020304" pitchFamily="18" charset="0"/>
                <a:cs typeface="Times New Roman" panose="02020603050405020304" pitchFamily="18" charset="0"/>
              </a:rPr>
              <a:t> </a:t>
            </a:r>
            <a:r>
              <a:rPr lang="en-US" sz="2900" dirty="0" err="1">
                <a:latin typeface="Times New Roman" panose="02020603050405020304" pitchFamily="18" charset="0"/>
                <a:cs typeface="Times New Roman" panose="02020603050405020304" pitchFamily="18" charset="0"/>
              </a:rPr>
              <a:t>Thì</a:t>
            </a:r>
            <a:r>
              <a:rPr lang="en-US" sz="2900" dirty="0">
                <a:latin typeface="Times New Roman" panose="02020603050405020304" pitchFamily="18" charset="0"/>
                <a:cs typeface="Times New Roman" panose="02020603050405020304" pitchFamily="18" charset="0"/>
              </a:rPr>
              <a:t> </a:t>
            </a:r>
            <a:r>
              <a:rPr lang="en-US" sz="2900" dirty="0" err="1">
                <a:latin typeface="Times New Roman" panose="02020603050405020304" pitchFamily="18" charset="0"/>
                <a:cs typeface="Times New Roman" panose="02020603050405020304" pitchFamily="18" charset="0"/>
              </a:rPr>
              <a:t>Chí,học</a:t>
            </a:r>
            <a:r>
              <a:rPr lang="en-US" sz="2900" dirty="0">
                <a:latin typeface="Times New Roman" panose="02020603050405020304" pitchFamily="18" charset="0"/>
                <a:cs typeface="Times New Roman" panose="02020603050405020304" pitchFamily="18" charset="0"/>
              </a:rPr>
              <a:t> </a:t>
            </a:r>
            <a:r>
              <a:rPr lang="en-US" sz="2900" dirty="0" err="1">
                <a:latin typeface="Times New Roman" panose="02020603050405020304" pitchFamily="18" charset="0"/>
                <a:cs typeface="Times New Roman" panose="02020603050405020304" pitchFamily="18" charset="0"/>
              </a:rPr>
              <a:t>giỏi</a:t>
            </a:r>
            <a:r>
              <a:rPr lang="en-US" sz="2900" dirty="0">
                <a:latin typeface="Times New Roman" panose="02020603050405020304" pitchFamily="18" charset="0"/>
                <a:cs typeface="Times New Roman" panose="02020603050405020304" pitchFamily="18" charset="0"/>
              </a:rPr>
              <a:t> </a:t>
            </a:r>
            <a:r>
              <a:rPr lang="en-US" sz="2900" dirty="0" err="1">
                <a:latin typeface="Times New Roman" panose="02020603050405020304" pitchFamily="18" charset="0"/>
                <a:cs typeface="Times New Roman" panose="02020603050405020304" pitchFamily="18" charset="0"/>
              </a:rPr>
              <a:t>nhưng</a:t>
            </a:r>
            <a:r>
              <a:rPr lang="en-US" sz="2900" dirty="0">
                <a:latin typeface="Times New Roman" panose="02020603050405020304" pitchFamily="18" charset="0"/>
                <a:cs typeface="Times New Roman" panose="02020603050405020304" pitchFamily="18" charset="0"/>
              </a:rPr>
              <a:t> </a:t>
            </a:r>
            <a:r>
              <a:rPr lang="en-US" sz="2900" dirty="0" err="1">
                <a:latin typeface="Times New Roman" panose="02020603050405020304" pitchFamily="18" charset="0"/>
                <a:cs typeface="Times New Roman" panose="02020603050405020304" pitchFamily="18" charset="0"/>
              </a:rPr>
              <a:t>không</a:t>
            </a:r>
            <a:r>
              <a:rPr lang="en-US" sz="2900" dirty="0">
                <a:latin typeface="Times New Roman" panose="02020603050405020304" pitchFamily="18" charset="0"/>
                <a:cs typeface="Times New Roman" panose="02020603050405020304" pitchFamily="18" charset="0"/>
              </a:rPr>
              <a:t> </a:t>
            </a:r>
            <a:r>
              <a:rPr lang="en-US" sz="2900" dirty="0" err="1">
                <a:latin typeface="Times New Roman" panose="02020603050405020304" pitchFamily="18" charset="0"/>
                <a:cs typeface="Times New Roman" panose="02020603050405020304" pitchFamily="18" charset="0"/>
              </a:rPr>
              <a:t>đỗ</a:t>
            </a:r>
            <a:r>
              <a:rPr lang="en-US" sz="2900" dirty="0">
                <a:latin typeface="Times New Roman" panose="02020603050405020304" pitchFamily="18" charset="0"/>
                <a:cs typeface="Times New Roman" panose="02020603050405020304" pitchFamily="18" charset="0"/>
              </a:rPr>
              <a:t> </a:t>
            </a:r>
            <a:r>
              <a:rPr lang="en-US" sz="2900" dirty="0" err="1">
                <a:latin typeface="Times New Roman" panose="02020603050405020304" pitchFamily="18" charset="0"/>
                <a:cs typeface="Times New Roman" panose="02020603050405020304" pitchFamily="18" charset="0"/>
              </a:rPr>
              <a:t>đạt</a:t>
            </a:r>
            <a:r>
              <a:rPr lang="en-US" sz="2900" dirty="0">
                <a:latin typeface="Times New Roman" panose="02020603050405020304" pitchFamily="18" charset="0"/>
                <a:cs typeface="Times New Roman" panose="02020603050405020304" pitchFamily="18" charset="0"/>
              </a:rPr>
              <a:t>. </a:t>
            </a:r>
            <a:r>
              <a:rPr lang="en-US" sz="2900" dirty="0" err="1">
                <a:latin typeface="Times New Roman" panose="02020603050405020304" pitchFamily="18" charset="0"/>
                <a:cs typeface="Times New Roman" panose="02020603050405020304" pitchFamily="18" charset="0"/>
              </a:rPr>
              <a:t>Dưới</a:t>
            </a:r>
            <a:r>
              <a:rPr lang="en-US" sz="2900" dirty="0">
                <a:latin typeface="Times New Roman" panose="02020603050405020304" pitchFamily="18" charset="0"/>
                <a:cs typeface="Times New Roman" panose="02020603050405020304" pitchFamily="18" charset="0"/>
              </a:rPr>
              <a:t> </a:t>
            </a:r>
            <a:r>
              <a:rPr lang="en-US" sz="2900" dirty="0" err="1">
                <a:latin typeface="Times New Roman" panose="02020603050405020304" pitchFamily="18" charset="0"/>
                <a:cs typeface="Times New Roman" panose="02020603050405020304" pitchFamily="18" charset="0"/>
              </a:rPr>
              <a:t>triều</a:t>
            </a:r>
            <a:r>
              <a:rPr lang="en-US" sz="2900" dirty="0">
                <a:latin typeface="Times New Roman" panose="02020603050405020304" pitchFamily="18" charset="0"/>
                <a:cs typeface="Times New Roman" panose="02020603050405020304" pitchFamily="18" charset="0"/>
              </a:rPr>
              <a:t> </a:t>
            </a:r>
            <a:r>
              <a:rPr lang="en-US" sz="2900" dirty="0" err="1">
                <a:latin typeface="Times New Roman" panose="02020603050405020304" pitchFamily="18" charset="0"/>
                <a:cs typeface="Times New Roman" panose="02020603050405020304" pitchFamily="18" charset="0"/>
              </a:rPr>
              <a:t>Tây</a:t>
            </a:r>
            <a:r>
              <a:rPr lang="en-US" sz="2900" dirty="0">
                <a:latin typeface="Times New Roman" panose="02020603050405020304" pitchFamily="18" charset="0"/>
                <a:cs typeface="Times New Roman" panose="02020603050405020304" pitchFamily="18" charset="0"/>
              </a:rPr>
              <a:t> </a:t>
            </a:r>
            <a:r>
              <a:rPr lang="en-US" sz="2900" dirty="0" err="1">
                <a:latin typeface="Times New Roman" panose="02020603050405020304" pitchFamily="18" charset="0"/>
                <a:cs typeface="Times New Roman" panose="02020603050405020304" pitchFamily="18" charset="0"/>
              </a:rPr>
              <a:t>Sơn</a:t>
            </a:r>
            <a:r>
              <a:rPr lang="en-US" sz="2900" dirty="0">
                <a:latin typeface="Times New Roman" panose="02020603050405020304" pitchFamily="18" charset="0"/>
                <a:cs typeface="Times New Roman" panose="02020603050405020304" pitchFamily="18" charset="0"/>
              </a:rPr>
              <a:t>, </a:t>
            </a:r>
            <a:r>
              <a:rPr lang="en-US" sz="2900" dirty="0" err="1">
                <a:latin typeface="Times New Roman" panose="02020603050405020304" pitchFamily="18" charset="0"/>
                <a:cs typeface="Times New Roman" panose="02020603050405020304" pitchFamily="18" charset="0"/>
              </a:rPr>
              <a:t>ông</a:t>
            </a:r>
            <a:r>
              <a:rPr lang="en-US" sz="2900" dirty="0">
                <a:latin typeface="Times New Roman" panose="02020603050405020304" pitchFamily="18" charset="0"/>
                <a:cs typeface="Times New Roman" panose="02020603050405020304" pitchFamily="18" charset="0"/>
              </a:rPr>
              <a:t> </a:t>
            </a:r>
            <a:r>
              <a:rPr lang="en-US" sz="2900" dirty="0" err="1">
                <a:latin typeface="Times New Roman" panose="02020603050405020304" pitchFamily="18" charset="0"/>
                <a:cs typeface="Times New Roman" panose="02020603050405020304" pitchFamily="18" charset="0"/>
              </a:rPr>
              <a:t>sống</a:t>
            </a:r>
            <a:r>
              <a:rPr lang="en-US" sz="2900" dirty="0">
                <a:latin typeface="Times New Roman" panose="02020603050405020304" pitchFamily="18" charset="0"/>
                <a:cs typeface="Times New Roman" panose="02020603050405020304" pitchFamily="18" charset="0"/>
              </a:rPr>
              <a:t> </a:t>
            </a:r>
            <a:r>
              <a:rPr lang="en-US" sz="2900" dirty="0" err="1">
                <a:latin typeface="Times New Roman" panose="02020603050405020304" pitchFamily="18" charset="0"/>
                <a:cs typeface="Times New Roman" panose="02020603050405020304" pitchFamily="18" charset="0"/>
              </a:rPr>
              <a:t>ẩn</a:t>
            </a:r>
            <a:r>
              <a:rPr lang="en-US" sz="2900" dirty="0">
                <a:latin typeface="Times New Roman" panose="02020603050405020304" pitchFamily="18" charset="0"/>
                <a:cs typeface="Times New Roman" panose="02020603050405020304" pitchFamily="18" charset="0"/>
              </a:rPr>
              <a:t> ở </a:t>
            </a:r>
            <a:r>
              <a:rPr lang="en-US" sz="2900" dirty="0" err="1">
                <a:latin typeface="Times New Roman" panose="02020603050405020304" pitchFamily="18" charset="0"/>
                <a:cs typeface="Times New Roman" panose="02020603050405020304" pitchFamily="18" charset="0"/>
              </a:rPr>
              <a:t>Hà</a:t>
            </a:r>
            <a:r>
              <a:rPr lang="en-US" sz="2900" dirty="0">
                <a:latin typeface="Times New Roman" panose="02020603050405020304" pitchFamily="18" charset="0"/>
                <a:cs typeface="Times New Roman" panose="02020603050405020304" pitchFamily="18" charset="0"/>
              </a:rPr>
              <a:t> </a:t>
            </a:r>
            <a:r>
              <a:rPr lang="en-US" sz="2900" dirty="0" err="1">
                <a:latin typeface="Times New Roman" panose="02020603050405020304" pitchFamily="18" charset="0"/>
                <a:cs typeface="Times New Roman" panose="02020603050405020304" pitchFamily="18" charset="0"/>
              </a:rPr>
              <a:t>Nam.Thời</a:t>
            </a:r>
            <a:r>
              <a:rPr lang="en-US" sz="2900" dirty="0">
                <a:latin typeface="Times New Roman" panose="02020603050405020304" pitchFamily="18" charset="0"/>
                <a:cs typeface="Times New Roman" panose="02020603050405020304" pitchFamily="18" charset="0"/>
              </a:rPr>
              <a:t> </a:t>
            </a:r>
            <a:r>
              <a:rPr lang="en-US" sz="2900" dirty="0" err="1">
                <a:latin typeface="Times New Roman" panose="02020603050405020304" pitchFamily="18" charset="0"/>
                <a:cs typeface="Times New Roman" panose="02020603050405020304" pitchFamily="18" charset="0"/>
              </a:rPr>
              <a:t>nhà</a:t>
            </a:r>
            <a:r>
              <a:rPr lang="en-US" sz="2900" dirty="0">
                <a:latin typeface="Times New Roman" panose="02020603050405020304" pitchFamily="18" charset="0"/>
                <a:cs typeface="Times New Roman" panose="02020603050405020304" pitchFamily="18" charset="0"/>
              </a:rPr>
              <a:t> </a:t>
            </a:r>
            <a:r>
              <a:rPr lang="en-US" sz="2900" dirty="0" err="1">
                <a:latin typeface="Times New Roman" panose="02020603050405020304" pitchFamily="18" charset="0"/>
                <a:cs typeface="Times New Roman" panose="02020603050405020304" pitchFamily="18" charset="0"/>
              </a:rPr>
              <a:t>Nguyễn</a:t>
            </a:r>
            <a:r>
              <a:rPr lang="en-US" sz="2900" dirty="0">
                <a:latin typeface="Times New Roman" panose="02020603050405020304" pitchFamily="18" charset="0"/>
                <a:cs typeface="Times New Roman" panose="02020603050405020304" pitchFamily="18" charset="0"/>
              </a:rPr>
              <a:t> </a:t>
            </a:r>
            <a:r>
              <a:rPr lang="en-US" sz="2900" dirty="0" err="1">
                <a:latin typeface="Times New Roman" panose="02020603050405020304" pitchFamily="18" charset="0"/>
                <a:cs typeface="Times New Roman" panose="02020603050405020304" pitchFamily="18" charset="0"/>
              </a:rPr>
              <a:t>ông</a:t>
            </a:r>
            <a:r>
              <a:rPr lang="en-US" sz="2900" dirty="0">
                <a:latin typeface="Times New Roman" panose="02020603050405020304" pitchFamily="18" charset="0"/>
                <a:cs typeface="Times New Roman" panose="02020603050405020304" pitchFamily="18" charset="0"/>
              </a:rPr>
              <a:t> </a:t>
            </a:r>
            <a:r>
              <a:rPr lang="en-US" sz="2900" dirty="0" err="1">
                <a:latin typeface="Times New Roman" panose="02020603050405020304" pitchFamily="18" charset="0"/>
                <a:cs typeface="Times New Roman" panose="02020603050405020304" pitchFamily="18" charset="0"/>
              </a:rPr>
              <a:t>làm</a:t>
            </a:r>
            <a:r>
              <a:rPr lang="en-US" sz="2900" dirty="0">
                <a:latin typeface="Times New Roman" panose="02020603050405020304" pitchFamily="18" charset="0"/>
                <a:cs typeface="Times New Roman" panose="02020603050405020304" pitchFamily="18" charset="0"/>
              </a:rPr>
              <a:t> </a:t>
            </a:r>
            <a:r>
              <a:rPr lang="en-US" sz="2900" dirty="0" err="1">
                <a:latin typeface="Times New Roman" panose="02020603050405020304" pitchFamily="18" charset="0"/>
                <a:cs typeface="Times New Roman" panose="02020603050405020304" pitchFamily="18" charset="0"/>
              </a:rPr>
              <a:t>quan</a:t>
            </a:r>
            <a:r>
              <a:rPr lang="en-US" sz="2900" dirty="0">
                <a:latin typeface="Times New Roman" panose="02020603050405020304" pitchFamily="18" charset="0"/>
                <a:cs typeface="Times New Roman" panose="02020603050405020304" pitchFamily="18" charset="0"/>
              </a:rPr>
              <a:t> </a:t>
            </a:r>
            <a:r>
              <a:rPr lang="en-US" sz="2900" dirty="0" err="1">
                <a:latin typeface="Times New Roman" panose="02020603050405020304" pitchFamily="18" charset="0"/>
                <a:cs typeface="Times New Roman" panose="02020603050405020304" pitchFamily="18" charset="0"/>
              </a:rPr>
              <a:t>đến</a:t>
            </a:r>
            <a:r>
              <a:rPr lang="en-US" sz="2900" dirty="0">
                <a:latin typeface="Times New Roman" panose="02020603050405020304" pitchFamily="18" charset="0"/>
                <a:cs typeface="Times New Roman" panose="02020603050405020304" pitchFamily="18" charset="0"/>
              </a:rPr>
              <a:t> </a:t>
            </a:r>
            <a:r>
              <a:rPr lang="en-US" sz="2900" dirty="0" err="1">
                <a:latin typeface="Times New Roman" panose="02020603050405020304" pitchFamily="18" charset="0"/>
                <a:cs typeface="Times New Roman" panose="02020603050405020304" pitchFamily="18" charset="0"/>
              </a:rPr>
              <a:t>năm</a:t>
            </a:r>
            <a:r>
              <a:rPr lang="en-US" sz="2900" dirty="0">
                <a:latin typeface="Times New Roman" panose="02020603050405020304" pitchFamily="18" charset="0"/>
                <a:cs typeface="Times New Roman" panose="02020603050405020304" pitchFamily="18" charset="0"/>
              </a:rPr>
              <a:t> 1827 </a:t>
            </a:r>
            <a:r>
              <a:rPr lang="en-US" sz="2900" dirty="0" err="1">
                <a:latin typeface="Times New Roman" panose="02020603050405020304" pitchFamily="18" charset="0"/>
                <a:cs typeface="Times New Roman" panose="02020603050405020304" pitchFamily="18" charset="0"/>
              </a:rPr>
              <a:t>thì</a:t>
            </a:r>
            <a:r>
              <a:rPr lang="en-US" sz="2900" dirty="0">
                <a:latin typeface="Times New Roman" panose="02020603050405020304" pitchFamily="18" charset="0"/>
                <a:cs typeface="Times New Roman" panose="02020603050405020304" pitchFamily="18" charset="0"/>
              </a:rPr>
              <a:t> </a:t>
            </a:r>
            <a:r>
              <a:rPr lang="en-US" sz="2900" dirty="0" err="1">
                <a:latin typeface="Times New Roman" panose="02020603050405020304" pitchFamily="18" charset="0"/>
                <a:cs typeface="Times New Roman" panose="02020603050405020304" pitchFamily="18" charset="0"/>
              </a:rPr>
              <a:t>về</a:t>
            </a:r>
            <a:r>
              <a:rPr lang="en-US" sz="2900" dirty="0">
                <a:latin typeface="Times New Roman" panose="02020603050405020304" pitchFamily="18" charset="0"/>
                <a:cs typeface="Times New Roman" panose="02020603050405020304" pitchFamily="18" charset="0"/>
              </a:rPr>
              <a:t> </a:t>
            </a:r>
            <a:r>
              <a:rPr lang="en-US" sz="2900" dirty="0" err="1">
                <a:latin typeface="Times New Roman" panose="02020603050405020304" pitchFamily="18" charset="0"/>
                <a:cs typeface="Times New Roman" panose="02020603050405020304" pitchFamily="18" charset="0"/>
              </a:rPr>
              <a:t>nghỉ</a:t>
            </a:r>
            <a:r>
              <a:rPr lang="en-US" sz="2900" dirty="0">
                <a:latin typeface="Times New Roman" panose="02020603050405020304" pitchFamily="18" charset="0"/>
                <a:cs typeface="Times New Roman" panose="02020603050405020304" pitchFamily="18" charset="0"/>
              </a:rPr>
              <a:t>. </a:t>
            </a:r>
            <a:r>
              <a:rPr lang="en-US" sz="2900" dirty="0" err="1">
                <a:latin typeface="Times New Roman" panose="02020603050405020304" pitchFamily="18" charset="0"/>
                <a:cs typeface="Times New Roman" panose="02020603050405020304" pitchFamily="18" charset="0"/>
              </a:rPr>
              <a:t>Ông</a:t>
            </a:r>
            <a:r>
              <a:rPr lang="en-US" sz="2900" dirty="0">
                <a:latin typeface="Times New Roman" panose="02020603050405020304" pitchFamily="18" charset="0"/>
                <a:cs typeface="Times New Roman" panose="02020603050405020304" pitchFamily="18" charset="0"/>
              </a:rPr>
              <a:t> </a:t>
            </a:r>
            <a:r>
              <a:rPr lang="en-US" sz="2900" dirty="0" err="1">
                <a:latin typeface="Times New Roman" panose="02020603050405020304" pitchFamily="18" charset="0"/>
                <a:cs typeface="Times New Roman" panose="02020603050405020304" pitchFamily="18" charset="0"/>
              </a:rPr>
              <a:t>là</a:t>
            </a:r>
            <a:r>
              <a:rPr lang="en-US" sz="2900" dirty="0">
                <a:latin typeface="Times New Roman" panose="02020603050405020304" pitchFamily="18" charset="0"/>
                <a:cs typeface="Times New Roman" panose="02020603050405020304" pitchFamily="18" charset="0"/>
              </a:rPr>
              <a:t> </a:t>
            </a:r>
            <a:r>
              <a:rPr lang="en-US" sz="2900" dirty="0" err="1">
                <a:latin typeface="Times New Roman" panose="02020603050405020304" pitchFamily="18" charset="0"/>
                <a:cs typeface="Times New Roman" panose="02020603050405020304" pitchFamily="18" charset="0"/>
              </a:rPr>
              <a:t>tác</a:t>
            </a:r>
            <a:r>
              <a:rPr lang="en-US" sz="2900" dirty="0">
                <a:latin typeface="Times New Roman" panose="02020603050405020304" pitchFamily="18" charset="0"/>
                <a:cs typeface="Times New Roman" panose="02020603050405020304" pitchFamily="18" charset="0"/>
              </a:rPr>
              <a:t> </a:t>
            </a:r>
            <a:r>
              <a:rPr lang="en-US" sz="2900" dirty="0" err="1">
                <a:latin typeface="Times New Roman" panose="02020603050405020304" pitchFamily="18" charset="0"/>
                <a:cs typeface="Times New Roman" panose="02020603050405020304" pitchFamily="18" charset="0"/>
              </a:rPr>
              <a:t>giả</a:t>
            </a:r>
            <a:r>
              <a:rPr lang="en-US" sz="2900" dirty="0">
                <a:latin typeface="Times New Roman" panose="02020603050405020304" pitchFamily="18" charset="0"/>
                <a:cs typeface="Times New Roman" panose="02020603050405020304" pitchFamily="18" charset="0"/>
              </a:rPr>
              <a:t> </a:t>
            </a:r>
            <a:r>
              <a:rPr lang="en-US" sz="2900" dirty="0" err="1">
                <a:latin typeface="Times New Roman" panose="02020603050405020304" pitchFamily="18" charset="0"/>
                <a:cs typeface="Times New Roman" panose="02020603050405020304" pitchFamily="18" charset="0"/>
              </a:rPr>
              <a:t>của</a:t>
            </a:r>
            <a:r>
              <a:rPr lang="en-US" sz="2900" dirty="0">
                <a:latin typeface="Times New Roman" panose="02020603050405020304" pitchFamily="18" charset="0"/>
                <a:cs typeface="Times New Roman" panose="02020603050405020304" pitchFamily="18" charset="0"/>
              </a:rPr>
              <a:t> 7 </a:t>
            </a:r>
            <a:r>
              <a:rPr lang="en-US" sz="2900" dirty="0" err="1">
                <a:latin typeface="Times New Roman" panose="02020603050405020304" pitchFamily="18" charset="0"/>
                <a:cs typeface="Times New Roman" panose="02020603050405020304" pitchFamily="18" charset="0"/>
              </a:rPr>
              <a:t>hồi</a:t>
            </a:r>
            <a:r>
              <a:rPr lang="en-US" sz="2900" dirty="0">
                <a:latin typeface="Times New Roman" panose="02020603050405020304" pitchFamily="18" charset="0"/>
                <a:cs typeface="Times New Roman" panose="02020603050405020304" pitchFamily="18" charset="0"/>
              </a:rPr>
              <a:t> </a:t>
            </a:r>
            <a:r>
              <a:rPr lang="en-US" sz="2900" dirty="0" err="1">
                <a:latin typeface="Times New Roman" panose="02020603050405020304" pitchFamily="18" charset="0"/>
                <a:cs typeface="Times New Roman" panose="02020603050405020304" pitchFamily="18" charset="0"/>
              </a:rPr>
              <a:t>tiếp</a:t>
            </a:r>
            <a:r>
              <a:rPr lang="en-US" sz="2900" dirty="0">
                <a:latin typeface="Times New Roman" panose="02020603050405020304" pitchFamily="18" charset="0"/>
                <a:cs typeface="Times New Roman" panose="02020603050405020304" pitchFamily="18" charset="0"/>
              </a:rPr>
              <a:t> </a:t>
            </a:r>
            <a:r>
              <a:rPr lang="en-US" sz="2900" dirty="0" err="1">
                <a:latin typeface="Times New Roman" panose="02020603050405020304" pitchFamily="18" charset="0"/>
                <a:cs typeface="Times New Roman" panose="02020603050405020304" pitchFamily="18" charset="0"/>
              </a:rPr>
              <a:t>theo.</a:t>
            </a:r>
            <a:endParaRPr lang="en-US" sz="2900" dirty="0">
              <a:latin typeface="Times New Roman" panose="02020603050405020304" pitchFamily="18" charset="0"/>
              <a:cs typeface="Times New Roman" panose="02020603050405020304" pitchFamily="18" charset="0"/>
            </a:endParaRPr>
          </a:p>
          <a:p>
            <a:pPr marL="0" indent="0">
              <a:buNone/>
            </a:pPr>
            <a:r>
              <a:rPr lang="en-US" sz="2900" dirty="0">
                <a:latin typeface="Times New Roman" panose="02020603050405020304" pitchFamily="18" charset="0"/>
                <a:cs typeface="Times New Roman" panose="02020603050405020304" pitchFamily="18" charset="0"/>
              </a:rPr>
              <a:t>– Ba </a:t>
            </a:r>
            <a:r>
              <a:rPr lang="en-US" sz="2900" dirty="0" err="1">
                <a:latin typeface="Times New Roman" panose="02020603050405020304" pitchFamily="18" charset="0"/>
                <a:cs typeface="Times New Roman" panose="02020603050405020304" pitchFamily="18" charset="0"/>
              </a:rPr>
              <a:t>hồi</a:t>
            </a:r>
            <a:r>
              <a:rPr lang="en-US" sz="2900" dirty="0">
                <a:latin typeface="Times New Roman" panose="02020603050405020304" pitchFamily="18" charset="0"/>
                <a:cs typeface="Times New Roman" panose="02020603050405020304" pitchFamily="18" charset="0"/>
              </a:rPr>
              <a:t> </a:t>
            </a:r>
            <a:r>
              <a:rPr lang="en-US" sz="2900" dirty="0" err="1">
                <a:latin typeface="Times New Roman" panose="02020603050405020304" pitchFamily="18" charset="0"/>
                <a:cs typeface="Times New Roman" panose="02020603050405020304" pitchFamily="18" charset="0"/>
              </a:rPr>
              <a:t>cuối</a:t>
            </a:r>
            <a:r>
              <a:rPr lang="en-US" sz="2900" dirty="0">
                <a:latin typeface="Times New Roman" panose="02020603050405020304" pitchFamily="18" charset="0"/>
                <a:cs typeface="Times New Roman" panose="02020603050405020304" pitchFamily="18" charset="0"/>
              </a:rPr>
              <a:t> </a:t>
            </a:r>
            <a:r>
              <a:rPr lang="en-US" sz="2900" dirty="0" err="1">
                <a:latin typeface="Times New Roman" panose="02020603050405020304" pitchFamily="18" charset="0"/>
                <a:cs typeface="Times New Roman" panose="02020603050405020304" pitchFamily="18" charset="0"/>
              </a:rPr>
              <a:t>có</a:t>
            </a:r>
            <a:r>
              <a:rPr lang="en-US" sz="2900" dirty="0">
                <a:latin typeface="Times New Roman" panose="02020603050405020304" pitchFamily="18" charset="0"/>
                <a:cs typeface="Times New Roman" panose="02020603050405020304" pitchFamily="18" charset="0"/>
              </a:rPr>
              <a:t> </a:t>
            </a:r>
            <a:r>
              <a:rPr lang="en-US" sz="2900" dirty="0" err="1">
                <a:latin typeface="Times New Roman" panose="02020603050405020304" pitchFamily="18" charset="0"/>
                <a:cs typeface="Times New Roman" panose="02020603050405020304" pitchFamily="18" charset="0"/>
              </a:rPr>
              <a:t>thể</a:t>
            </a:r>
            <a:r>
              <a:rPr lang="en-US" sz="2900" dirty="0">
                <a:latin typeface="Times New Roman" panose="02020603050405020304" pitchFamily="18" charset="0"/>
                <a:cs typeface="Times New Roman" panose="02020603050405020304" pitchFamily="18" charset="0"/>
              </a:rPr>
              <a:t> do 1 </a:t>
            </a:r>
            <a:r>
              <a:rPr lang="en-US" sz="2900" dirty="0" err="1">
                <a:latin typeface="Times New Roman" panose="02020603050405020304" pitchFamily="18" charset="0"/>
                <a:cs typeface="Times New Roman" panose="02020603050405020304" pitchFamily="18" charset="0"/>
              </a:rPr>
              <a:t>người</a:t>
            </a:r>
            <a:r>
              <a:rPr lang="en-US" sz="2900" dirty="0">
                <a:latin typeface="Times New Roman" panose="02020603050405020304" pitchFamily="18" charset="0"/>
                <a:cs typeface="Times New Roman" panose="02020603050405020304" pitchFamily="18" charset="0"/>
              </a:rPr>
              <a:t> </a:t>
            </a:r>
            <a:r>
              <a:rPr lang="en-US" sz="2900" dirty="0" err="1">
                <a:latin typeface="Times New Roman" panose="02020603050405020304" pitchFamily="18" charset="0"/>
                <a:cs typeface="Times New Roman" panose="02020603050405020304" pitchFamily="18" charset="0"/>
              </a:rPr>
              <a:t>khác</a:t>
            </a:r>
            <a:r>
              <a:rPr lang="en-US" sz="2900" dirty="0">
                <a:latin typeface="Times New Roman" panose="02020603050405020304" pitchFamily="18" charset="0"/>
                <a:cs typeface="Times New Roman" panose="02020603050405020304" pitchFamily="18" charset="0"/>
              </a:rPr>
              <a:t> </a:t>
            </a:r>
            <a:r>
              <a:rPr lang="en-US" sz="2900" dirty="0" err="1">
                <a:latin typeface="Times New Roman" panose="02020603050405020304" pitchFamily="18" charset="0"/>
                <a:cs typeface="Times New Roman" panose="02020603050405020304" pitchFamily="18" charset="0"/>
              </a:rPr>
              <a:t>viết</a:t>
            </a:r>
            <a:r>
              <a:rPr lang="en-US" sz="2900" dirty="0">
                <a:latin typeface="Times New Roman" panose="02020603050405020304" pitchFamily="18" charset="0"/>
                <a:cs typeface="Times New Roman" panose="02020603050405020304" pitchFamily="18" charset="0"/>
              </a:rPr>
              <a:t> </a:t>
            </a:r>
            <a:r>
              <a:rPr lang="en-US" sz="2900" dirty="0" err="1">
                <a:latin typeface="Times New Roman" panose="02020603050405020304" pitchFamily="18" charset="0"/>
                <a:cs typeface="Times New Roman" panose="02020603050405020304" pitchFamily="18" charset="0"/>
              </a:rPr>
              <a:t>đầu</a:t>
            </a:r>
            <a:r>
              <a:rPr lang="en-US" sz="2900" dirty="0">
                <a:latin typeface="Times New Roman" panose="02020603050405020304" pitchFamily="18" charset="0"/>
                <a:cs typeface="Times New Roman" panose="02020603050405020304" pitchFamily="18" charset="0"/>
              </a:rPr>
              <a:t> </a:t>
            </a:r>
            <a:r>
              <a:rPr lang="en-US" sz="2900" dirty="0" err="1">
                <a:latin typeface="Times New Roman" panose="02020603050405020304" pitchFamily="18" charset="0"/>
                <a:cs typeface="Times New Roman" panose="02020603050405020304" pitchFamily="18" charset="0"/>
              </a:rPr>
              <a:t>thời</a:t>
            </a:r>
            <a:r>
              <a:rPr lang="en-US" sz="2900" dirty="0">
                <a:latin typeface="Times New Roman" panose="02020603050405020304" pitchFamily="18" charset="0"/>
                <a:cs typeface="Times New Roman" panose="02020603050405020304" pitchFamily="18" charset="0"/>
              </a:rPr>
              <a:t> </a:t>
            </a:r>
            <a:r>
              <a:rPr lang="en-US" sz="2900" dirty="0" err="1">
                <a:latin typeface="Times New Roman" panose="02020603050405020304" pitchFamily="18" charset="0"/>
                <a:cs typeface="Times New Roman" panose="02020603050405020304" pitchFamily="18" charset="0"/>
              </a:rPr>
              <a:t>Nguyễn</a:t>
            </a:r>
            <a:r>
              <a:rPr lang="en-US" sz="2900" dirty="0">
                <a:latin typeface="Times New Roman" panose="02020603050405020304" pitchFamily="18" charset="0"/>
                <a:cs typeface="Times New Roman" panose="02020603050405020304" pitchFamily="18" charset="0"/>
              </a:rPr>
              <a:t>.</a:t>
            </a:r>
          </a:p>
        </p:txBody>
      </p:sp>
      <p:cxnSp>
        <p:nvCxnSpPr>
          <p:cNvPr id="4" name="Straight Connector 3"/>
          <p:cNvCxnSpPr/>
          <p:nvPr/>
        </p:nvCxnSpPr>
        <p:spPr>
          <a:xfrm flipV="1">
            <a:off x="3554569" y="953037"/>
            <a:ext cx="5911403" cy="12878"/>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a:off x="332704" y="2367566"/>
            <a:ext cx="1946857" cy="15026"/>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flipV="1">
            <a:off x="7789572" y="4391696"/>
            <a:ext cx="2668073" cy="10732"/>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flipV="1">
            <a:off x="111617" y="5267459"/>
            <a:ext cx="2167944" cy="34344"/>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flipV="1">
            <a:off x="6510270" y="6148552"/>
            <a:ext cx="3658489" cy="11917"/>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350949" y="6628327"/>
            <a:ext cx="8419564" cy="17172"/>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566446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6" presetClass="entr" presetSubtype="16" fill="hold" nodeType="clickEffect">
                                  <p:stCondLst>
                                    <p:cond delay="0"/>
                                  </p:stCondLst>
                                  <p:childTnLst>
                                    <p:set>
                                      <p:cBhvr>
                                        <p:cTn id="20" dur="1" fill="hold">
                                          <p:stCondLst>
                                            <p:cond delay="0"/>
                                          </p:stCondLst>
                                        </p:cTn>
                                        <p:tgtEl>
                                          <p:spTgt spid="4"/>
                                        </p:tgtEl>
                                        <p:attrNameLst>
                                          <p:attrName>style.visibility</p:attrName>
                                        </p:attrNameLst>
                                      </p:cBhvr>
                                      <p:to>
                                        <p:strVal val="visible"/>
                                      </p:to>
                                    </p:set>
                                    <p:animEffect transition="in" filter="circle(in)">
                                      <p:cBhvr>
                                        <p:cTn id="21" dur="2000"/>
                                        <p:tgtEl>
                                          <p:spTgt spid="4"/>
                                        </p:tgtEl>
                                      </p:cBhvr>
                                    </p:animEffect>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Effect transition="in" filter="fade">
                                      <p:cBhvr>
                                        <p:cTn id="26" dur="1000"/>
                                        <p:tgtEl>
                                          <p:spTgt spid="3">
                                            <p:txEl>
                                              <p:pRg st="2" end="2"/>
                                            </p:txEl>
                                          </p:spTgt>
                                        </p:tgtEl>
                                      </p:cBhvr>
                                    </p:animEffect>
                                    <p:anim calcmode="lin" valueType="num">
                                      <p:cBhvr>
                                        <p:cTn id="27"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nodeType="clickEffect">
                                  <p:stCondLst>
                                    <p:cond delay="0"/>
                                  </p:stCondLst>
                                  <p:childTnLst>
                                    <p:set>
                                      <p:cBhvr>
                                        <p:cTn id="32" dur="1" fill="hold">
                                          <p:stCondLst>
                                            <p:cond delay="0"/>
                                          </p:stCondLst>
                                        </p:cTn>
                                        <p:tgtEl>
                                          <p:spTgt spid="3">
                                            <p:txEl>
                                              <p:pRg st="3" end="3"/>
                                            </p:txEl>
                                          </p:spTgt>
                                        </p:tgtEl>
                                        <p:attrNameLst>
                                          <p:attrName>style.visibility</p:attrName>
                                        </p:attrNameLst>
                                      </p:cBhvr>
                                      <p:to>
                                        <p:strVal val="visible"/>
                                      </p:to>
                                    </p:set>
                                    <p:animEffect transition="in" filter="fade">
                                      <p:cBhvr>
                                        <p:cTn id="33" dur="1000"/>
                                        <p:tgtEl>
                                          <p:spTgt spid="3">
                                            <p:txEl>
                                              <p:pRg st="3" end="3"/>
                                            </p:txEl>
                                          </p:spTgt>
                                        </p:tgtEl>
                                      </p:cBhvr>
                                    </p:animEffect>
                                    <p:anim calcmode="lin" valueType="num">
                                      <p:cBhvr>
                                        <p:cTn id="34"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6" presetClass="entr" presetSubtype="16" fill="hold" nodeType="clickEffect">
                                  <p:stCondLst>
                                    <p:cond delay="0"/>
                                  </p:stCondLst>
                                  <p:childTnLst>
                                    <p:set>
                                      <p:cBhvr>
                                        <p:cTn id="39" dur="1" fill="hold">
                                          <p:stCondLst>
                                            <p:cond delay="0"/>
                                          </p:stCondLst>
                                        </p:cTn>
                                        <p:tgtEl>
                                          <p:spTgt spid="5"/>
                                        </p:tgtEl>
                                        <p:attrNameLst>
                                          <p:attrName>style.visibility</p:attrName>
                                        </p:attrNameLst>
                                      </p:cBhvr>
                                      <p:to>
                                        <p:strVal val="visible"/>
                                      </p:to>
                                    </p:set>
                                    <p:animEffect transition="in" filter="circle(in)">
                                      <p:cBhvr>
                                        <p:cTn id="40" dur="2000"/>
                                        <p:tgtEl>
                                          <p:spTgt spid="5"/>
                                        </p:tgtEl>
                                      </p:cBhvr>
                                    </p:animEffect>
                                  </p:childTnLst>
                                </p:cTn>
                              </p:par>
                            </p:childTnLst>
                          </p:cTn>
                        </p:par>
                      </p:childTnLst>
                    </p:cTn>
                  </p:par>
                  <p:par>
                    <p:cTn id="41" fill="hold">
                      <p:stCondLst>
                        <p:cond delay="indefinite"/>
                      </p:stCondLst>
                      <p:childTnLst>
                        <p:par>
                          <p:cTn id="42" fill="hold">
                            <p:stCondLst>
                              <p:cond delay="0"/>
                            </p:stCondLst>
                            <p:childTnLst>
                              <p:par>
                                <p:cTn id="43" presetID="6" presetClass="entr" presetSubtype="16" fill="hold" nodeType="clickEffect">
                                  <p:stCondLst>
                                    <p:cond delay="0"/>
                                  </p:stCondLst>
                                  <p:childTnLst>
                                    <p:set>
                                      <p:cBhvr>
                                        <p:cTn id="44" dur="1" fill="hold">
                                          <p:stCondLst>
                                            <p:cond delay="0"/>
                                          </p:stCondLst>
                                        </p:cTn>
                                        <p:tgtEl>
                                          <p:spTgt spid="7"/>
                                        </p:tgtEl>
                                        <p:attrNameLst>
                                          <p:attrName>style.visibility</p:attrName>
                                        </p:attrNameLst>
                                      </p:cBhvr>
                                      <p:to>
                                        <p:strVal val="visible"/>
                                      </p:to>
                                    </p:set>
                                    <p:animEffect transition="in" filter="circle(in)">
                                      <p:cBhvr>
                                        <p:cTn id="45" dur="2000"/>
                                        <p:tgtEl>
                                          <p:spTgt spid="7"/>
                                        </p:tgtEl>
                                      </p:cBhvr>
                                    </p:animEffect>
                                  </p:childTnLst>
                                </p:cTn>
                              </p:par>
                            </p:childTnLst>
                          </p:cTn>
                        </p:par>
                      </p:childTnLst>
                    </p:cTn>
                  </p:par>
                  <p:par>
                    <p:cTn id="46" fill="hold">
                      <p:stCondLst>
                        <p:cond delay="indefinite"/>
                      </p:stCondLst>
                      <p:childTnLst>
                        <p:par>
                          <p:cTn id="47" fill="hold">
                            <p:stCondLst>
                              <p:cond delay="0"/>
                            </p:stCondLst>
                            <p:childTnLst>
                              <p:par>
                                <p:cTn id="48" presetID="42" presetClass="entr" presetSubtype="0" fill="hold" nodeType="clickEffect">
                                  <p:stCondLst>
                                    <p:cond delay="0"/>
                                  </p:stCondLst>
                                  <p:childTnLst>
                                    <p:set>
                                      <p:cBhvr>
                                        <p:cTn id="49" dur="1" fill="hold">
                                          <p:stCondLst>
                                            <p:cond delay="0"/>
                                          </p:stCondLst>
                                        </p:cTn>
                                        <p:tgtEl>
                                          <p:spTgt spid="3">
                                            <p:txEl>
                                              <p:pRg st="4" end="4"/>
                                            </p:txEl>
                                          </p:spTgt>
                                        </p:tgtEl>
                                        <p:attrNameLst>
                                          <p:attrName>style.visibility</p:attrName>
                                        </p:attrNameLst>
                                      </p:cBhvr>
                                      <p:to>
                                        <p:strVal val="visible"/>
                                      </p:to>
                                    </p:set>
                                    <p:animEffect transition="in" filter="fade">
                                      <p:cBhvr>
                                        <p:cTn id="50" dur="1000"/>
                                        <p:tgtEl>
                                          <p:spTgt spid="3">
                                            <p:txEl>
                                              <p:pRg st="4" end="4"/>
                                            </p:txEl>
                                          </p:spTgt>
                                        </p:tgtEl>
                                      </p:cBhvr>
                                    </p:animEffect>
                                    <p:anim calcmode="lin" valueType="num">
                                      <p:cBhvr>
                                        <p:cTn id="51"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52"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6" presetClass="entr" presetSubtype="16" fill="hold" nodeType="clickEffect">
                                  <p:stCondLst>
                                    <p:cond delay="0"/>
                                  </p:stCondLst>
                                  <p:childTnLst>
                                    <p:set>
                                      <p:cBhvr>
                                        <p:cTn id="56" dur="1" fill="hold">
                                          <p:stCondLst>
                                            <p:cond delay="0"/>
                                          </p:stCondLst>
                                        </p:cTn>
                                        <p:tgtEl>
                                          <p:spTgt spid="10"/>
                                        </p:tgtEl>
                                        <p:attrNameLst>
                                          <p:attrName>style.visibility</p:attrName>
                                        </p:attrNameLst>
                                      </p:cBhvr>
                                      <p:to>
                                        <p:strVal val="visible"/>
                                      </p:to>
                                    </p:set>
                                    <p:animEffect transition="in" filter="circle(in)">
                                      <p:cBhvr>
                                        <p:cTn id="57" dur="2000"/>
                                        <p:tgtEl>
                                          <p:spTgt spid="10"/>
                                        </p:tgtEl>
                                      </p:cBhvr>
                                    </p:animEffect>
                                  </p:childTnLst>
                                </p:cTn>
                              </p:par>
                            </p:childTnLst>
                          </p:cTn>
                        </p:par>
                      </p:childTnLst>
                    </p:cTn>
                  </p:par>
                  <p:par>
                    <p:cTn id="58" fill="hold">
                      <p:stCondLst>
                        <p:cond delay="indefinite"/>
                      </p:stCondLst>
                      <p:childTnLst>
                        <p:par>
                          <p:cTn id="59" fill="hold">
                            <p:stCondLst>
                              <p:cond delay="0"/>
                            </p:stCondLst>
                            <p:childTnLst>
                              <p:par>
                                <p:cTn id="60" presetID="6" presetClass="entr" presetSubtype="16" fill="hold" nodeType="clickEffect">
                                  <p:stCondLst>
                                    <p:cond delay="0"/>
                                  </p:stCondLst>
                                  <p:childTnLst>
                                    <p:set>
                                      <p:cBhvr>
                                        <p:cTn id="61" dur="1" fill="hold">
                                          <p:stCondLst>
                                            <p:cond delay="0"/>
                                          </p:stCondLst>
                                        </p:cTn>
                                        <p:tgtEl>
                                          <p:spTgt spid="12"/>
                                        </p:tgtEl>
                                        <p:attrNameLst>
                                          <p:attrName>style.visibility</p:attrName>
                                        </p:attrNameLst>
                                      </p:cBhvr>
                                      <p:to>
                                        <p:strVal val="visible"/>
                                      </p:to>
                                    </p:set>
                                    <p:animEffect transition="in" filter="circle(in)">
                                      <p:cBhvr>
                                        <p:cTn id="62" dur="2000"/>
                                        <p:tgtEl>
                                          <p:spTgt spid="12"/>
                                        </p:tgtEl>
                                      </p:cBhvr>
                                    </p:animEffect>
                                  </p:childTnLst>
                                </p:cTn>
                              </p:par>
                            </p:childTnLst>
                          </p:cTn>
                        </p:par>
                      </p:childTnLst>
                    </p:cTn>
                  </p:par>
                  <p:par>
                    <p:cTn id="63" fill="hold">
                      <p:stCondLst>
                        <p:cond delay="indefinite"/>
                      </p:stCondLst>
                      <p:childTnLst>
                        <p:par>
                          <p:cTn id="64" fill="hold">
                            <p:stCondLst>
                              <p:cond delay="0"/>
                            </p:stCondLst>
                            <p:childTnLst>
                              <p:par>
                                <p:cTn id="65" presetID="42" presetClass="entr" presetSubtype="0" fill="hold" nodeType="clickEffect">
                                  <p:stCondLst>
                                    <p:cond delay="0"/>
                                  </p:stCondLst>
                                  <p:childTnLst>
                                    <p:set>
                                      <p:cBhvr>
                                        <p:cTn id="66" dur="1" fill="hold">
                                          <p:stCondLst>
                                            <p:cond delay="0"/>
                                          </p:stCondLst>
                                        </p:cTn>
                                        <p:tgtEl>
                                          <p:spTgt spid="3">
                                            <p:txEl>
                                              <p:pRg st="5" end="5"/>
                                            </p:txEl>
                                          </p:spTgt>
                                        </p:tgtEl>
                                        <p:attrNameLst>
                                          <p:attrName>style.visibility</p:attrName>
                                        </p:attrNameLst>
                                      </p:cBhvr>
                                      <p:to>
                                        <p:strVal val="visible"/>
                                      </p:to>
                                    </p:set>
                                    <p:animEffect transition="in" filter="fade">
                                      <p:cBhvr>
                                        <p:cTn id="67" dur="1000"/>
                                        <p:tgtEl>
                                          <p:spTgt spid="3">
                                            <p:txEl>
                                              <p:pRg st="5" end="5"/>
                                            </p:txEl>
                                          </p:spTgt>
                                        </p:tgtEl>
                                      </p:cBhvr>
                                    </p:animEffect>
                                    <p:anim calcmode="lin" valueType="num">
                                      <p:cBhvr>
                                        <p:cTn id="68"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69"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70" fill="hold">
                      <p:stCondLst>
                        <p:cond delay="indefinite"/>
                      </p:stCondLst>
                      <p:childTnLst>
                        <p:par>
                          <p:cTn id="71" fill="hold">
                            <p:stCondLst>
                              <p:cond delay="0"/>
                            </p:stCondLst>
                            <p:childTnLst>
                              <p:par>
                                <p:cTn id="72" presetID="6" presetClass="entr" presetSubtype="16" fill="hold" nodeType="clickEffect">
                                  <p:stCondLst>
                                    <p:cond delay="0"/>
                                  </p:stCondLst>
                                  <p:childTnLst>
                                    <p:set>
                                      <p:cBhvr>
                                        <p:cTn id="73" dur="1" fill="hold">
                                          <p:stCondLst>
                                            <p:cond delay="0"/>
                                          </p:stCondLst>
                                        </p:cTn>
                                        <p:tgtEl>
                                          <p:spTgt spid="14"/>
                                        </p:tgtEl>
                                        <p:attrNameLst>
                                          <p:attrName>style.visibility</p:attrName>
                                        </p:attrNameLst>
                                      </p:cBhvr>
                                      <p:to>
                                        <p:strVal val="visible"/>
                                      </p:to>
                                    </p:set>
                                    <p:animEffect transition="in" filter="circle(in)">
                                      <p:cBhvr>
                                        <p:cTn id="74" dur="20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7009996"/>
          </a:xfrm>
          <a:prstGeom prst="rect">
            <a:avLst/>
          </a:prstGeom>
          <a:solidFill>
            <a:schemeClr val="bg1"/>
          </a:solidFill>
        </p:spPr>
        <p:txBody>
          <a:bodyPr wrap="square">
            <a:spAutoFit/>
          </a:bodyPr>
          <a:lstStyle/>
          <a:p>
            <a:pPr algn="just">
              <a:lnSpc>
                <a:spcPct val="115000"/>
              </a:lnSpc>
              <a:spcAft>
                <a:spcPts val="1650"/>
              </a:spcAft>
            </a:pPr>
            <a:r>
              <a:rPr lang="en-US" sz="2400" b="1" u="sng" dirty="0" smtClean="0">
                <a:solidFill>
                  <a:srgbClr val="000000"/>
                </a:solidFill>
                <a:latin typeface="Times New Roman" panose="02020603050405020304" pitchFamily="18" charset="0"/>
                <a:ea typeface="Times New Roman" panose="02020603050405020304" pitchFamily="18" charset="0"/>
              </a:rPr>
              <a:t> </a:t>
            </a:r>
            <a:r>
              <a:rPr lang="en-US" sz="2800" b="1" u="sng" dirty="0" smtClean="0">
                <a:solidFill>
                  <a:srgbClr val="000000"/>
                </a:solidFill>
                <a:latin typeface="Times New Roman" panose="02020603050405020304" pitchFamily="18" charset="0"/>
                <a:ea typeface="Times New Roman" panose="02020603050405020304" pitchFamily="18" charset="0"/>
              </a:rPr>
              <a:t>2. </a:t>
            </a:r>
            <a:r>
              <a:rPr lang="en-US" sz="2800" b="1" u="sng" dirty="0" err="1" smtClean="0">
                <a:solidFill>
                  <a:srgbClr val="000000"/>
                </a:solidFill>
                <a:latin typeface="Times New Roman" panose="02020603050405020304" pitchFamily="18" charset="0"/>
                <a:ea typeface="Times New Roman" panose="02020603050405020304" pitchFamily="18" charset="0"/>
              </a:rPr>
              <a:t>Tác</a:t>
            </a:r>
            <a:r>
              <a:rPr lang="en-US" sz="2800" b="1" u="sng" dirty="0" smtClean="0">
                <a:solidFill>
                  <a:srgbClr val="000000"/>
                </a:solidFill>
                <a:latin typeface="Times New Roman" panose="02020603050405020304" pitchFamily="18" charset="0"/>
                <a:ea typeface="Times New Roman" panose="02020603050405020304" pitchFamily="18" charset="0"/>
              </a:rPr>
              <a:t> </a:t>
            </a:r>
            <a:r>
              <a:rPr lang="en-US" sz="2800" b="1" u="sng" dirty="0" err="1" smtClean="0">
                <a:solidFill>
                  <a:srgbClr val="000000"/>
                </a:solidFill>
                <a:latin typeface="Times New Roman" panose="02020603050405020304" pitchFamily="18" charset="0"/>
                <a:ea typeface="Times New Roman" panose="02020603050405020304" pitchFamily="18" charset="0"/>
              </a:rPr>
              <a:t>phẩm</a:t>
            </a:r>
            <a:endParaRPr lang="en-US" sz="2800" b="1" u="sng" dirty="0" smtClean="0">
              <a:solidFill>
                <a:srgbClr val="000000"/>
              </a:solidFill>
              <a:latin typeface="Times New Roman" panose="02020603050405020304" pitchFamily="18" charset="0"/>
              <a:ea typeface="Times New Roman" panose="02020603050405020304" pitchFamily="18" charset="0"/>
            </a:endParaRPr>
          </a:p>
          <a:p>
            <a:pPr algn="just">
              <a:lnSpc>
                <a:spcPct val="115000"/>
              </a:lnSpc>
              <a:spcAft>
                <a:spcPts val="1650"/>
              </a:spcAft>
            </a:pPr>
            <a:r>
              <a:rPr lang="en-US" sz="2800" dirty="0" smtClean="0">
                <a:solidFill>
                  <a:srgbClr val="000000"/>
                </a:solidFill>
                <a:latin typeface="Times New Roman" panose="02020603050405020304" pitchFamily="18" charset="0"/>
                <a:ea typeface="Times New Roman" panose="02020603050405020304" pitchFamily="18" charset="0"/>
              </a:rPr>
              <a:t> -  </a:t>
            </a:r>
            <a:r>
              <a:rPr lang="en-US" sz="2800" dirty="0" err="1" smtClean="0">
                <a:solidFill>
                  <a:srgbClr val="000000"/>
                </a:solidFill>
                <a:latin typeface="Times New Roman" panose="02020603050405020304" pitchFamily="18" charset="0"/>
                <a:ea typeface="Times New Roman" panose="02020603050405020304" pitchFamily="18" charset="0"/>
              </a:rPr>
              <a:t>Gồm</a:t>
            </a:r>
            <a:r>
              <a:rPr lang="en-US" sz="2800" dirty="0" smtClean="0">
                <a:solidFill>
                  <a:srgbClr val="000000"/>
                </a:solidFill>
                <a:latin typeface="Times New Roman" panose="02020603050405020304" pitchFamily="18" charset="0"/>
                <a:ea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rPr>
              <a:t>có</a:t>
            </a:r>
            <a:r>
              <a:rPr lang="en-US" sz="2800" dirty="0">
                <a:solidFill>
                  <a:srgbClr val="000000"/>
                </a:solidFill>
                <a:latin typeface="Times New Roman" panose="02020603050405020304" pitchFamily="18" charset="0"/>
                <a:ea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rPr>
              <a:t>tất</a:t>
            </a:r>
            <a:r>
              <a:rPr lang="en-US" sz="2800" dirty="0">
                <a:solidFill>
                  <a:srgbClr val="000000"/>
                </a:solidFill>
                <a:latin typeface="Times New Roman" panose="02020603050405020304" pitchFamily="18" charset="0"/>
                <a:ea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rPr>
              <a:t>cả</a:t>
            </a:r>
            <a:r>
              <a:rPr lang="en-US" sz="2800" dirty="0">
                <a:solidFill>
                  <a:srgbClr val="000000"/>
                </a:solidFill>
                <a:latin typeface="Times New Roman" panose="02020603050405020304" pitchFamily="18" charset="0"/>
                <a:ea typeface="Times New Roman" panose="02020603050405020304" pitchFamily="18" charset="0"/>
              </a:rPr>
              <a:t> 17 </a:t>
            </a:r>
            <a:r>
              <a:rPr lang="en-US" sz="2800" dirty="0" err="1">
                <a:solidFill>
                  <a:srgbClr val="000000"/>
                </a:solidFill>
                <a:latin typeface="Times New Roman" panose="02020603050405020304" pitchFamily="18" charset="0"/>
                <a:ea typeface="Times New Roman" panose="02020603050405020304" pitchFamily="18" charset="0"/>
              </a:rPr>
              <a:t>hồi</a:t>
            </a:r>
            <a:r>
              <a:rPr lang="en-US" sz="2800" dirty="0">
                <a:solidFill>
                  <a:srgbClr val="000000"/>
                </a:solidFill>
                <a:latin typeface="Times New Roman" panose="02020603050405020304" pitchFamily="18" charset="0"/>
                <a:ea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rPr>
              <a:t>trên</a:t>
            </a:r>
            <a:r>
              <a:rPr lang="en-US" sz="2800" dirty="0">
                <a:solidFill>
                  <a:srgbClr val="000000"/>
                </a:solidFill>
                <a:latin typeface="Times New Roman" panose="02020603050405020304" pitchFamily="18" charset="0"/>
                <a:ea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rPr>
              <a:t>đây</a:t>
            </a:r>
            <a:r>
              <a:rPr lang="en-US" sz="2800" dirty="0">
                <a:solidFill>
                  <a:srgbClr val="000000"/>
                </a:solidFill>
                <a:latin typeface="Times New Roman" panose="02020603050405020304" pitchFamily="18" charset="0"/>
                <a:ea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rPr>
              <a:t>trích</a:t>
            </a:r>
            <a:r>
              <a:rPr lang="en-US" sz="2800" dirty="0">
                <a:solidFill>
                  <a:srgbClr val="000000"/>
                </a:solidFill>
                <a:latin typeface="Times New Roman" panose="02020603050405020304" pitchFamily="18" charset="0"/>
                <a:ea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rPr>
              <a:t>phần</a:t>
            </a:r>
            <a:r>
              <a:rPr lang="en-US" sz="2800" dirty="0">
                <a:solidFill>
                  <a:srgbClr val="000000"/>
                </a:solidFill>
                <a:latin typeface="Times New Roman" panose="02020603050405020304" pitchFamily="18" charset="0"/>
                <a:ea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rPr>
              <a:t>lớn</a:t>
            </a:r>
            <a:r>
              <a:rPr lang="en-US" sz="2800" dirty="0">
                <a:solidFill>
                  <a:srgbClr val="000000"/>
                </a:solidFill>
                <a:latin typeface="Times New Roman" panose="02020603050405020304" pitchFamily="18" charset="0"/>
                <a:ea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rPr>
              <a:t>hồi</a:t>
            </a:r>
            <a:r>
              <a:rPr lang="en-US" sz="2800" dirty="0">
                <a:solidFill>
                  <a:srgbClr val="000000"/>
                </a:solidFill>
                <a:latin typeface="Times New Roman" panose="02020603050405020304" pitchFamily="18" charset="0"/>
                <a:ea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rPr>
              <a:t>thứ</a:t>
            </a:r>
            <a:r>
              <a:rPr lang="en-US" sz="2800" dirty="0">
                <a:solidFill>
                  <a:srgbClr val="000000"/>
                </a:solidFill>
                <a:latin typeface="Times New Roman" panose="02020603050405020304" pitchFamily="18" charset="0"/>
                <a:ea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rPr>
              <a:t>mười</a:t>
            </a:r>
            <a:r>
              <a:rPr lang="en-US" sz="2800" dirty="0">
                <a:solidFill>
                  <a:srgbClr val="000000"/>
                </a:solidFill>
                <a:latin typeface="Times New Roman" panose="02020603050405020304" pitchFamily="18" charset="0"/>
                <a:ea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rPr>
              <a:t>bốn</a:t>
            </a:r>
            <a:r>
              <a:rPr lang="en-US" sz="2800" dirty="0">
                <a:solidFill>
                  <a:srgbClr val="000000"/>
                </a:solidFill>
                <a:latin typeface="Times New Roman" panose="02020603050405020304" pitchFamily="18" charset="0"/>
                <a:ea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rPr>
              <a:t>viết</a:t>
            </a:r>
            <a:r>
              <a:rPr lang="en-US" sz="2800" dirty="0">
                <a:solidFill>
                  <a:srgbClr val="000000"/>
                </a:solidFill>
                <a:latin typeface="Times New Roman" panose="02020603050405020304" pitchFamily="18" charset="0"/>
                <a:ea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rPr>
              <a:t>về</a:t>
            </a:r>
            <a:r>
              <a:rPr lang="en-US" sz="2800" dirty="0">
                <a:solidFill>
                  <a:srgbClr val="000000"/>
                </a:solidFill>
                <a:latin typeface="Times New Roman" panose="02020603050405020304" pitchFamily="18" charset="0"/>
                <a:ea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rPr>
              <a:t>sự</a:t>
            </a:r>
            <a:r>
              <a:rPr lang="en-US" sz="2800" dirty="0">
                <a:solidFill>
                  <a:srgbClr val="000000"/>
                </a:solidFill>
                <a:latin typeface="Times New Roman" panose="02020603050405020304" pitchFamily="18" charset="0"/>
                <a:ea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rPr>
              <a:t>kiện</a:t>
            </a:r>
            <a:r>
              <a:rPr lang="en-US" sz="2800" dirty="0">
                <a:solidFill>
                  <a:srgbClr val="000000"/>
                </a:solidFill>
                <a:latin typeface="Times New Roman" panose="02020603050405020304" pitchFamily="18" charset="0"/>
                <a:ea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rPr>
              <a:t>vua</a:t>
            </a:r>
            <a:r>
              <a:rPr lang="en-US" sz="2800" dirty="0">
                <a:solidFill>
                  <a:srgbClr val="000000"/>
                </a:solidFill>
                <a:latin typeface="Times New Roman" panose="02020603050405020304" pitchFamily="18" charset="0"/>
                <a:ea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rPr>
              <a:t>Quang</a:t>
            </a:r>
            <a:r>
              <a:rPr lang="en-US" sz="2800" dirty="0">
                <a:solidFill>
                  <a:srgbClr val="000000"/>
                </a:solidFill>
                <a:latin typeface="Times New Roman" panose="02020603050405020304" pitchFamily="18" charset="0"/>
                <a:ea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rPr>
              <a:t>Trung</a:t>
            </a:r>
            <a:r>
              <a:rPr lang="en-US" sz="2800" dirty="0">
                <a:solidFill>
                  <a:srgbClr val="000000"/>
                </a:solidFill>
                <a:latin typeface="Times New Roman" panose="02020603050405020304" pitchFamily="18" charset="0"/>
                <a:ea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rPr>
              <a:t>đại</a:t>
            </a:r>
            <a:r>
              <a:rPr lang="en-US" sz="2800" dirty="0">
                <a:solidFill>
                  <a:srgbClr val="000000"/>
                </a:solidFill>
                <a:latin typeface="Times New Roman" panose="02020603050405020304" pitchFamily="18" charset="0"/>
                <a:ea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rPr>
              <a:t>phá</a:t>
            </a:r>
            <a:r>
              <a:rPr lang="en-US" sz="2800" dirty="0">
                <a:solidFill>
                  <a:srgbClr val="000000"/>
                </a:solidFill>
                <a:latin typeface="Times New Roman" panose="02020603050405020304" pitchFamily="18" charset="0"/>
                <a:ea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rPr>
              <a:t>quân</a:t>
            </a:r>
            <a:r>
              <a:rPr lang="en-US" sz="2800" dirty="0">
                <a:solidFill>
                  <a:srgbClr val="000000"/>
                </a:solidFill>
                <a:latin typeface="Times New Roman" panose="02020603050405020304" pitchFamily="18" charset="0"/>
                <a:ea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rPr>
              <a:t>Thanh</a:t>
            </a:r>
            <a:r>
              <a:rPr lang="en-US" sz="2800" dirty="0">
                <a:solidFill>
                  <a:srgbClr val="000000"/>
                </a:solidFill>
                <a:latin typeface="Times New Roman" panose="02020603050405020304" pitchFamily="18" charset="0"/>
                <a:ea typeface="Times New Roman" panose="02020603050405020304" pitchFamily="18" charset="0"/>
              </a:rPr>
              <a:t>.</a:t>
            </a:r>
            <a:endParaRPr lang="en-US" sz="2800" dirty="0">
              <a:latin typeface="Times New Roman" panose="02020603050405020304" pitchFamily="18" charset="0"/>
              <a:ea typeface="Calibri" panose="020F0502020204030204" pitchFamily="34" charset="0"/>
            </a:endParaRPr>
          </a:p>
          <a:p>
            <a:pPr algn="just">
              <a:lnSpc>
                <a:spcPct val="115000"/>
              </a:lnSpc>
              <a:spcAft>
                <a:spcPts val="0"/>
              </a:spcAft>
            </a:pPr>
            <a:r>
              <a:rPr lang="en-SG" sz="2800" dirty="0" smtClean="0">
                <a:solidFill>
                  <a:srgbClr val="FF0000"/>
                </a:solidFill>
                <a:latin typeface="Times New Roman" panose="02020603050405020304" pitchFamily="18" charset="0"/>
                <a:ea typeface="Calibri" panose="020F0502020204030204" pitchFamily="34" charset="0"/>
              </a:rPr>
              <a:t>a. </a:t>
            </a:r>
            <a:r>
              <a:rPr lang="vi-VN" sz="2800" i="1" dirty="0">
                <a:solidFill>
                  <a:srgbClr val="FF0000"/>
                </a:solidFill>
                <a:latin typeface="Times New Roman" panose="02020603050405020304" pitchFamily="18" charset="0"/>
                <a:ea typeface="Calibri" panose="020F0502020204030204" pitchFamily="34" charset="0"/>
              </a:rPr>
              <a:t>Thể loại</a:t>
            </a:r>
            <a:r>
              <a:rPr lang="vi-VN" sz="2800" i="1" dirty="0" smtClean="0">
                <a:solidFill>
                  <a:srgbClr val="FF0000"/>
                </a:solidFill>
                <a:latin typeface="Times New Roman" panose="02020603050405020304" pitchFamily="18" charset="0"/>
                <a:ea typeface="Calibri" panose="020F0502020204030204" pitchFamily="34" charset="0"/>
              </a:rPr>
              <a:t>:</a:t>
            </a:r>
            <a:r>
              <a:rPr lang="en-SG" sz="2800" dirty="0" smtClean="0">
                <a:solidFill>
                  <a:srgbClr val="000000"/>
                </a:solidFill>
                <a:latin typeface="Times New Roman" panose="02020603050405020304" pitchFamily="18" charset="0"/>
                <a:ea typeface="Times New Roman" panose="02020603050405020304" pitchFamily="18" charset="0"/>
              </a:rPr>
              <a:t> </a:t>
            </a:r>
            <a:r>
              <a:rPr lang="vi-VN" sz="2800" dirty="0">
                <a:solidFill>
                  <a:srgbClr val="000000"/>
                </a:solidFill>
                <a:latin typeface="Times New Roman" panose="02020603050405020304" pitchFamily="18" charset="0"/>
                <a:ea typeface="Times New Roman" panose="02020603050405020304" pitchFamily="18" charset="0"/>
              </a:rPr>
              <a:t>Viết theo thể chí- một lối văn ghi chép sự vật, sự việc, con người.</a:t>
            </a:r>
            <a:endParaRPr lang="en-US" sz="2800" dirty="0">
              <a:latin typeface="Times New Roman" panose="02020603050405020304" pitchFamily="18" charset="0"/>
              <a:ea typeface="Calibri" panose="020F0502020204030204" pitchFamily="34" charset="0"/>
            </a:endParaRPr>
          </a:p>
          <a:p>
            <a:pPr algn="just">
              <a:lnSpc>
                <a:spcPct val="115000"/>
              </a:lnSpc>
              <a:spcAft>
                <a:spcPts val="0"/>
              </a:spcAft>
            </a:pPr>
            <a:r>
              <a:rPr lang="en-SG" sz="2800" i="1" dirty="0" smtClean="0">
                <a:solidFill>
                  <a:srgbClr val="FF0000"/>
                </a:solidFill>
                <a:latin typeface="Times New Roman" panose="02020603050405020304" pitchFamily="18" charset="0"/>
                <a:ea typeface="Calibri" panose="020F0502020204030204" pitchFamily="34" charset="0"/>
              </a:rPr>
              <a:t>b. </a:t>
            </a:r>
            <a:r>
              <a:rPr lang="vi-VN" sz="2800" i="1" dirty="0">
                <a:solidFill>
                  <a:srgbClr val="FF0000"/>
                </a:solidFill>
                <a:latin typeface="Times New Roman" panose="02020603050405020304" pitchFamily="18" charset="0"/>
                <a:ea typeface="Calibri" panose="020F0502020204030204" pitchFamily="34" charset="0"/>
              </a:rPr>
              <a:t>Nhan đề: </a:t>
            </a:r>
            <a:r>
              <a:rPr lang="en-SG" sz="2800" i="1" dirty="0" smtClean="0">
                <a:solidFill>
                  <a:srgbClr val="FF0000"/>
                </a:solidFill>
                <a:latin typeface="Times New Roman" panose="02020603050405020304" pitchFamily="18" charset="0"/>
                <a:ea typeface="Calibri" panose="020F0502020204030204" pitchFamily="34" charset="0"/>
              </a:rPr>
              <a:t> </a:t>
            </a:r>
            <a:r>
              <a:rPr lang="vi-VN" sz="2800" dirty="0">
                <a:solidFill>
                  <a:srgbClr val="000000"/>
                </a:solidFill>
                <a:latin typeface="Times New Roman" panose="02020603050405020304" pitchFamily="18" charset="0"/>
                <a:ea typeface="Calibri" panose="020F0502020204030204" pitchFamily="34" charset="0"/>
              </a:rPr>
              <a:t>chữ Hán: ghi chép về việc vua Lê thống nhất đất nước.</a:t>
            </a:r>
            <a:endParaRPr lang="en-US" sz="2800" dirty="0">
              <a:latin typeface="Times New Roman" panose="02020603050405020304" pitchFamily="18" charset="0"/>
              <a:ea typeface="Calibri" panose="020F0502020204030204" pitchFamily="34" charset="0"/>
            </a:endParaRPr>
          </a:p>
          <a:p>
            <a:pPr>
              <a:lnSpc>
                <a:spcPct val="115000"/>
              </a:lnSpc>
              <a:spcAft>
                <a:spcPts val="1000"/>
              </a:spcAft>
            </a:pPr>
            <a:r>
              <a:rPr lang="en-US" sz="2800" i="1" dirty="0" err="1" smtClean="0">
                <a:solidFill>
                  <a:srgbClr val="FF0000"/>
                </a:solidFill>
                <a:latin typeface="Times New Roman" panose="02020603050405020304" pitchFamily="18" charset="0"/>
                <a:ea typeface="Calibri" panose="020F0502020204030204" pitchFamily="34" charset="0"/>
              </a:rPr>
              <a:t>c</a:t>
            </a:r>
            <a:r>
              <a:rPr lang="en-US" sz="2800" i="1" dirty="0" err="1" smtClean="0">
                <a:solidFill>
                  <a:srgbClr val="000000"/>
                </a:solidFill>
                <a:latin typeface="Times New Roman" panose="02020603050405020304" pitchFamily="18" charset="0"/>
                <a:ea typeface="Calibri" panose="020F0502020204030204" pitchFamily="34" charset="0"/>
              </a:rPr>
              <a:t>.</a:t>
            </a:r>
            <a:r>
              <a:rPr lang="en-US" sz="2800" i="1" dirty="0" err="1" smtClean="0">
                <a:solidFill>
                  <a:srgbClr val="FF0000"/>
                </a:solidFill>
                <a:latin typeface="Times New Roman" panose="02020603050405020304" pitchFamily="18" charset="0"/>
                <a:ea typeface="Calibri" panose="020F0502020204030204" pitchFamily="34" charset="0"/>
              </a:rPr>
              <a:t>Ngôi</a:t>
            </a:r>
            <a:r>
              <a:rPr lang="en-US" sz="2800" i="1" dirty="0" smtClean="0">
                <a:solidFill>
                  <a:srgbClr val="FF0000"/>
                </a:solidFill>
                <a:latin typeface="Times New Roman" panose="02020603050405020304" pitchFamily="18" charset="0"/>
                <a:ea typeface="Calibri" panose="020F0502020204030204" pitchFamily="34" charset="0"/>
              </a:rPr>
              <a:t> </a:t>
            </a:r>
            <a:r>
              <a:rPr lang="en-US" sz="2800" i="1" dirty="0" err="1">
                <a:solidFill>
                  <a:srgbClr val="FF0000"/>
                </a:solidFill>
                <a:latin typeface="Times New Roman" panose="02020603050405020304" pitchFamily="18" charset="0"/>
                <a:ea typeface="Calibri" panose="020F0502020204030204" pitchFamily="34" charset="0"/>
              </a:rPr>
              <a:t>k</a:t>
            </a:r>
            <a:r>
              <a:rPr lang="en-US" sz="2800" dirty="0" err="1">
                <a:solidFill>
                  <a:srgbClr val="FF0000"/>
                </a:solidFill>
                <a:latin typeface="Times New Roman" panose="02020603050405020304" pitchFamily="18" charset="0"/>
                <a:ea typeface="Calibri" panose="020F0502020204030204" pitchFamily="34" charset="0"/>
              </a:rPr>
              <a:t>ể</a:t>
            </a:r>
            <a:r>
              <a:rPr lang="en-US" sz="2800" i="1" dirty="0">
                <a:solidFill>
                  <a:srgbClr val="FF0000"/>
                </a:solidFill>
                <a:latin typeface="Times New Roman" panose="02020603050405020304" pitchFamily="18" charset="0"/>
                <a:ea typeface="Calibri" panose="020F0502020204030204" pitchFamily="34" charset="0"/>
              </a:rPr>
              <a:t>: </a:t>
            </a:r>
            <a:r>
              <a:rPr lang="en-US" sz="2800" i="1" dirty="0" err="1">
                <a:solidFill>
                  <a:srgbClr val="000000"/>
                </a:solidFill>
                <a:latin typeface="Times New Roman" panose="02020603050405020304" pitchFamily="18" charset="0"/>
                <a:ea typeface="Calibri" panose="020F0502020204030204" pitchFamily="34" charset="0"/>
              </a:rPr>
              <a:t>Thứ</a:t>
            </a:r>
            <a:r>
              <a:rPr lang="en-US" sz="2800" i="1" dirty="0">
                <a:solidFill>
                  <a:srgbClr val="000000"/>
                </a:solidFill>
                <a:latin typeface="Times New Roman" panose="02020603050405020304" pitchFamily="18" charset="0"/>
                <a:ea typeface="Calibri" panose="020F0502020204030204" pitchFamily="34" charset="0"/>
              </a:rPr>
              <a:t> 3</a:t>
            </a:r>
            <a:endParaRPr lang="en-US" sz="2800" i="1" dirty="0">
              <a:latin typeface="Times New Roman" panose="02020603050405020304" pitchFamily="18" charset="0"/>
              <a:ea typeface="Calibri" panose="020F0502020204030204" pitchFamily="34" charset="0"/>
            </a:endParaRPr>
          </a:p>
          <a:p>
            <a:pPr>
              <a:lnSpc>
                <a:spcPct val="115000"/>
              </a:lnSpc>
              <a:spcAft>
                <a:spcPts val="1000"/>
              </a:spcAft>
            </a:pPr>
            <a:r>
              <a:rPr lang="en-US" sz="2800" i="1" dirty="0" smtClean="0">
                <a:solidFill>
                  <a:srgbClr val="FF0000"/>
                </a:solidFill>
                <a:latin typeface="Times New Roman" panose="02020603050405020304" pitchFamily="18" charset="0"/>
                <a:ea typeface="Calibri" panose="020F0502020204030204" pitchFamily="34" charset="0"/>
              </a:rPr>
              <a:t>- </a:t>
            </a:r>
            <a:r>
              <a:rPr lang="en-US" sz="2800" i="1" dirty="0" err="1" smtClean="0">
                <a:solidFill>
                  <a:srgbClr val="FF0000"/>
                </a:solidFill>
                <a:latin typeface="Times New Roman" panose="02020603050405020304" pitchFamily="18" charset="0"/>
                <a:ea typeface="Calibri" panose="020F0502020204030204" pitchFamily="34" charset="0"/>
              </a:rPr>
              <a:t>Tác</a:t>
            </a:r>
            <a:r>
              <a:rPr lang="en-US" sz="2800" i="1" dirty="0" smtClean="0">
                <a:solidFill>
                  <a:srgbClr val="FF0000"/>
                </a:solidFill>
                <a:latin typeface="Times New Roman" panose="02020603050405020304" pitchFamily="18" charset="0"/>
                <a:ea typeface="Calibri" panose="020F0502020204030204" pitchFamily="34" charset="0"/>
              </a:rPr>
              <a:t> </a:t>
            </a:r>
            <a:r>
              <a:rPr lang="en-US" sz="2800" i="1" dirty="0" err="1">
                <a:solidFill>
                  <a:srgbClr val="FF0000"/>
                </a:solidFill>
                <a:latin typeface="Times New Roman" panose="02020603050405020304" pitchFamily="18" charset="0"/>
                <a:ea typeface="Calibri" panose="020F0502020204030204" pitchFamily="34" charset="0"/>
              </a:rPr>
              <a:t>dụng</a:t>
            </a:r>
            <a:r>
              <a:rPr lang="en-US" sz="2800" i="1" dirty="0">
                <a:solidFill>
                  <a:srgbClr val="FF0000"/>
                </a:solidFill>
                <a:latin typeface="Times New Roman" panose="02020603050405020304" pitchFamily="18" charset="0"/>
                <a:ea typeface="Calibri" panose="020F0502020204030204" pitchFamily="34" charset="0"/>
              </a:rPr>
              <a:t>: </a:t>
            </a:r>
          </a:p>
          <a:p>
            <a:pPr>
              <a:lnSpc>
                <a:spcPct val="115000"/>
              </a:lnSpc>
              <a:spcAft>
                <a:spcPts val="1000"/>
              </a:spcAft>
            </a:pPr>
            <a:r>
              <a:rPr lang="en-US" sz="2800" dirty="0">
                <a:solidFill>
                  <a:srgbClr val="000000"/>
                </a:solidFill>
                <a:latin typeface="Times New Roman" panose="02020603050405020304" pitchFamily="18" charset="0"/>
                <a:ea typeface="Calibri" panose="020F0502020204030204" pitchFamily="34" charset="0"/>
              </a:rPr>
              <a:t>+ </a:t>
            </a:r>
            <a:r>
              <a:rPr lang="en-US" sz="2800" dirty="0" err="1">
                <a:solidFill>
                  <a:srgbClr val="000000"/>
                </a:solidFill>
                <a:latin typeface="Times New Roman" panose="02020603050405020304" pitchFamily="18" charset="0"/>
                <a:ea typeface="Calibri" panose="020F0502020204030204" pitchFamily="34" charset="0"/>
              </a:rPr>
              <a:t>Tạo</a:t>
            </a:r>
            <a:r>
              <a:rPr lang="en-US" sz="2800" dirty="0">
                <a:solidFill>
                  <a:srgbClr val="000000"/>
                </a:solidFill>
                <a:latin typeface="Times New Roman" panose="02020603050405020304" pitchFamily="18" charset="0"/>
                <a:ea typeface="Calibri" panose="020F0502020204030204" pitchFamily="34" charset="0"/>
              </a:rPr>
              <a:t> </a:t>
            </a:r>
            <a:r>
              <a:rPr lang="en-US" sz="2800" dirty="0" err="1">
                <a:solidFill>
                  <a:srgbClr val="000000"/>
                </a:solidFill>
                <a:latin typeface="Times New Roman" panose="02020603050405020304" pitchFamily="18" charset="0"/>
                <a:ea typeface="Calibri" panose="020F0502020204030204" pitchFamily="34" charset="0"/>
              </a:rPr>
              <a:t>tính</a:t>
            </a:r>
            <a:r>
              <a:rPr lang="en-US" sz="2800" dirty="0">
                <a:solidFill>
                  <a:srgbClr val="000000"/>
                </a:solidFill>
                <a:latin typeface="Times New Roman" panose="02020603050405020304" pitchFamily="18" charset="0"/>
                <a:ea typeface="Calibri" panose="020F0502020204030204" pitchFamily="34" charset="0"/>
              </a:rPr>
              <a:t> </a:t>
            </a:r>
            <a:r>
              <a:rPr lang="en-US" sz="2800" dirty="0" err="1">
                <a:solidFill>
                  <a:srgbClr val="000000"/>
                </a:solidFill>
                <a:latin typeface="Times New Roman" panose="02020603050405020304" pitchFamily="18" charset="0"/>
                <a:ea typeface="Calibri" panose="020F0502020204030204" pitchFamily="34" charset="0"/>
              </a:rPr>
              <a:t>chân</a:t>
            </a:r>
            <a:r>
              <a:rPr lang="en-US" sz="2800" dirty="0">
                <a:solidFill>
                  <a:srgbClr val="000000"/>
                </a:solidFill>
                <a:latin typeface="Times New Roman" panose="02020603050405020304" pitchFamily="18" charset="0"/>
                <a:ea typeface="Calibri" panose="020F0502020204030204" pitchFamily="34" charset="0"/>
              </a:rPr>
              <a:t> </a:t>
            </a:r>
            <a:r>
              <a:rPr lang="en-US" sz="2800" dirty="0" err="1">
                <a:solidFill>
                  <a:srgbClr val="000000"/>
                </a:solidFill>
                <a:latin typeface="Times New Roman" panose="02020603050405020304" pitchFamily="18" charset="0"/>
                <a:ea typeface="Calibri" panose="020F0502020204030204" pitchFamily="34" charset="0"/>
              </a:rPr>
              <a:t>thực</a:t>
            </a:r>
            <a:endParaRPr lang="en-US" sz="2800" dirty="0">
              <a:latin typeface="Times New Roman" panose="02020603050405020304" pitchFamily="18" charset="0"/>
              <a:ea typeface="Calibri" panose="020F0502020204030204" pitchFamily="34" charset="0"/>
            </a:endParaRPr>
          </a:p>
          <a:p>
            <a:pPr>
              <a:lnSpc>
                <a:spcPct val="115000"/>
              </a:lnSpc>
              <a:spcAft>
                <a:spcPts val="1000"/>
              </a:spcAft>
            </a:pPr>
            <a:r>
              <a:rPr lang="en-US" sz="2800" dirty="0">
                <a:solidFill>
                  <a:srgbClr val="000000"/>
                </a:solidFill>
                <a:latin typeface="Times New Roman" panose="02020603050405020304" pitchFamily="18" charset="0"/>
                <a:ea typeface="Calibri" panose="020F0502020204030204" pitchFamily="34" charset="0"/>
              </a:rPr>
              <a:t>+ </a:t>
            </a:r>
            <a:r>
              <a:rPr lang="en-US" sz="2800" dirty="0" err="1">
                <a:solidFill>
                  <a:srgbClr val="000000"/>
                </a:solidFill>
                <a:latin typeface="Times New Roman" panose="02020603050405020304" pitchFamily="18" charset="0"/>
                <a:ea typeface="Calibri" panose="020F0502020204030204" pitchFamily="34" charset="0"/>
              </a:rPr>
              <a:t>Không</a:t>
            </a:r>
            <a:r>
              <a:rPr lang="en-US" sz="2800" dirty="0">
                <a:solidFill>
                  <a:srgbClr val="000000"/>
                </a:solidFill>
                <a:latin typeface="Times New Roman" panose="02020603050405020304" pitchFamily="18" charset="0"/>
                <a:ea typeface="Calibri" panose="020F0502020204030204" pitchFamily="34" charset="0"/>
              </a:rPr>
              <a:t> </a:t>
            </a:r>
            <a:r>
              <a:rPr lang="en-US" sz="2800" dirty="0" err="1">
                <a:solidFill>
                  <a:srgbClr val="000000"/>
                </a:solidFill>
                <a:latin typeface="Times New Roman" panose="02020603050405020304" pitchFamily="18" charset="0"/>
                <a:ea typeface="Calibri" panose="020F0502020204030204" pitchFamily="34" charset="0"/>
              </a:rPr>
              <a:t>gian</a:t>
            </a:r>
            <a:r>
              <a:rPr lang="en-US" sz="2800" dirty="0">
                <a:solidFill>
                  <a:srgbClr val="000000"/>
                </a:solidFill>
                <a:latin typeface="Times New Roman" panose="02020603050405020304" pitchFamily="18" charset="0"/>
                <a:ea typeface="Calibri" panose="020F0502020204030204" pitchFamily="34" charset="0"/>
              </a:rPr>
              <a:t> </a:t>
            </a:r>
            <a:r>
              <a:rPr lang="en-US" sz="2800" dirty="0" err="1">
                <a:solidFill>
                  <a:srgbClr val="000000"/>
                </a:solidFill>
                <a:latin typeface="Times New Roman" panose="02020603050405020304" pitchFamily="18" charset="0"/>
                <a:ea typeface="Calibri" panose="020F0502020204030204" pitchFamily="34" charset="0"/>
              </a:rPr>
              <a:t>truyện</a:t>
            </a:r>
            <a:r>
              <a:rPr lang="en-US" sz="2800" dirty="0">
                <a:solidFill>
                  <a:srgbClr val="000000"/>
                </a:solidFill>
                <a:latin typeface="Times New Roman" panose="02020603050405020304" pitchFamily="18" charset="0"/>
                <a:ea typeface="Calibri" panose="020F0502020204030204" pitchFamily="34" charset="0"/>
              </a:rPr>
              <a:t> </a:t>
            </a:r>
            <a:r>
              <a:rPr lang="en-US" sz="2800" dirty="0" err="1">
                <a:solidFill>
                  <a:srgbClr val="000000"/>
                </a:solidFill>
                <a:latin typeface="Times New Roman" panose="02020603050405020304" pitchFamily="18" charset="0"/>
                <a:ea typeface="Calibri" panose="020F0502020204030204" pitchFamily="34" charset="0"/>
              </a:rPr>
              <a:t>được</a:t>
            </a:r>
            <a:r>
              <a:rPr lang="en-US" sz="2800" dirty="0">
                <a:solidFill>
                  <a:srgbClr val="000000"/>
                </a:solidFill>
                <a:latin typeface="Times New Roman" panose="02020603050405020304" pitchFamily="18" charset="0"/>
                <a:ea typeface="Calibri" panose="020F0502020204030204" pitchFamily="34" charset="0"/>
              </a:rPr>
              <a:t> </a:t>
            </a:r>
            <a:r>
              <a:rPr lang="en-US" sz="2800" dirty="0" err="1">
                <a:solidFill>
                  <a:srgbClr val="000000"/>
                </a:solidFill>
                <a:latin typeface="Times New Roman" panose="02020603050405020304" pitchFamily="18" charset="0"/>
                <a:ea typeface="Calibri" panose="020F0502020204030204" pitchFamily="34" charset="0"/>
              </a:rPr>
              <a:t>mở</a:t>
            </a:r>
            <a:r>
              <a:rPr lang="en-US" sz="2800" dirty="0">
                <a:solidFill>
                  <a:srgbClr val="000000"/>
                </a:solidFill>
                <a:latin typeface="Times New Roman" panose="02020603050405020304" pitchFamily="18" charset="0"/>
                <a:ea typeface="Calibri" panose="020F0502020204030204" pitchFamily="34" charset="0"/>
              </a:rPr>
              <a:t> </a:t>
            </a:r>
            <a:r>
              <a:rPr lang="en-US" sz="2800" dirty="0" err="1">
                <a:solidFill>
                  <a:srgbClr val="000000"/>
                </a:solidFill>
                <a:latin typeface="Times New Roman" panose="02020603050405020304" pitchFamily="18" charset="0"/>
                <a:ea typeface="Calibri" panose="020F0502020204030204" pitchFamily="34" charset="0"/>
              </a:rPr>
              <a:t>rộng</a:t>
            </a:r>
            <a:endParaRPr lang="en-US" sz="2800" dirty="0">
              <a:latin typeface="Times New Roman" panose="02020603050405020304" pitchFamily="18" charset="0"/>
              <a:ea typeface="Calibri" panose="020F0502020204030204" pitchFamily="34" charset="0"/>
            </a:endParaRPr>
          </a:p>
          <a:p>
            <a:pPr>
              <a:lnSpc>
                <a:spcPct val="130000"/>
              </a:lnSpc>
              <a:spcAft>
                <a:spcPts val="1000"/>
              </a:spcAft>
            </a:pPr>
            <a:r>
              <a:rPr lang="en-US" sz="2800" dirty="0">
                <a:solidFill>
                  <a:srgbClr val="000000"/>
                </a:solidFill>
                <a:latin typeface="Times New Roman" panose="02020603050405020304" pitchFamily="18" charset="0"/>
                <a:ea typeface="Calibri" panose="020F0502020204030204" pitchFamily="34" charset="0"/>
              </a:rPr>
              <a:t>+ </a:t>
            </a:r>
            <a:r>
              <a:rPr lang="en-US" sz="2800" dirty="0" err="1">
                <a:solidFill>
                  <a:srgbClr val="000000"/>
                </a:solidFill>
                <a:latin typeface="Times New Roman" panose="02020603050405020304" pitchFamily="18" charset="0"/>
                <a:ea typeface="Calibri" panose="020F0502020204030204" pitchFamily="34" charset="0"/>
              </a:rPr>
              <a:t>Người</a:t>
            </a:r>
            <a:r>
              <a:rPr lang="en-US" sz="2800" dirty="0">
                <a:solidFill>
                  <a:srgbClr val="000000"/>
                </a:solidFill>
                <a:latin typeface="Times New Roman" panose="02020603050405020304" pitchFamily="18" charset="0"/>
                <a:ea typeface="Calibri" panose="020F0502020204030204" pitchFamily="34" charset="0"/>
              </a:rPr>
              <a:t> </a:t>
            </a:r>
            <a:r>
              <a:rPr lang="en-US" sz="2800" dirty="0" err="1">
                <a:solidFill>
                  <a:srgbClr val="000000"/>
                </a:solidFill>
                <a:latin typeface="Times New Roman" panose="02020603050405020304" pitchFamily="18" charset="0"/>
                <a:ea typeface="Calibri" panose="020F0502020204030204" pitchFamily="34" charset="0"/>
              </a:rPr>
              <a:t>kể</a:t>
            </a:r>
            <a:r>
              <a:rPr lang="en-US" sz="2800" dirty="0">
                <a:solidFill>
                  <a:srgbClr val="000000"/>
                </a:solidFill>
                <a:latin typeface="Times New Roman" panose="02020603050405020304" pitchFamily="18" charset="0"/>
                <a:ea typeface="Calibri" panose="020F0502020204030204" pitchFamily="34" charset="0"/>
              </a:rPr>
              <a:t> </a:t>
            </a:r>
            <a:r>
              <a:rPr lang="en-US" sz="2800" dirty="0" err="1">
                <a:solidFill>
                  <a:srgbClr val="000000"/>
                </a:solidFill>
                <a:latin typeface="Times New Roman" panose="02020603050405020304" pitchFamily="18" charset="0"/>
                <a:ea typeface="Calibri" panose="020F0502020204030204" pitchFamily="34" charset="0"/>
              </a:rPr>
              <a:t>dễ</a:t>
            </a:r>
            <a:r>
              <a:rPr lang="en-US" sz="2800" dirty="0">
                <a:solidFill>
                  <a:srgbClr val="000000"/>
                </a:solidFill>
                <a:latin typeface="Times New Roman" panose="02020603050405020304" pitchFamily="18" charset="0"/>
                <a:ea typeface="Calibri" panose="020F0502020204030204" pitchFamily="34" charset="0"/>
              </a:rPr>
              <a:t> </a:t>
            </a:r>
            <a:r>
              <a:rPr lang="en-US" sz="2800" dirty="0" err="1">
                <a:solidFill>
                  <a:srgbClr val="000000"/>
                </a:solidFill>
                <a:latin typeface="Times New Roman" panose="02020603050405020304" pitchFamily="18" charset="0"/>
                <a:ea typeface="Calibri" panose="020F0502020204030204" pitchFamily="34" charset="0"/>
              </a:rPr>
              <a:t>dàng</a:t>
            </a:r>
            <a:r>
              <a:rPr lang="en-US" sz="2800" dirty="0">
                <a:solidFill>
                  <a:srgbClr val="000000"/>
                </a:solidFill>
                <a:latin typeface="Times New Roman" panose="02020603050405020304" pitchFamily="18" charset="0"/>
                <a:ea typeface="Calibri" panose="020F0502020204030204" pitchFamily="34" charset="0"/>
              </a:rPr>
              <a:t> </a:t>
            </a:r>
            <a:r>
              <a:rPr lang="en-US" sz="2800" dirty="0" err="1">
                <a:solidFill>
                  <a:srgbClr val="000000"/>
                </a:solidFill>
                <a:latin typeface="Times New Roman" panose="02020603050405020304" pitchFamily="18" charset="0"/>
                <a:ea typeface="Calibri" panose="020F0502020204030204" pitchFamily="34" charset="0"/>
              </a:rPr>
              <a:t>đan</a:t>
            </a:r>
            <a:r>
              <a:rPr lang="en-US" sz="2800" dirty="0">
                <a:solidFill>
                  <a:srgbClr val="000000"/>
                </a:solidFill>
                <a:latin typeface="Times New Roman" panose="02020603050405020304" pitchFamily="18" charset="0"/>
                <a:ea typeface="Calibri" panose="020F0502020204030204" pitchFamily="34" charset="0"/>
              </a:rPr>
              <a:t> </a:t>
            </a:r>
            <a:r>
              <a:rPr lang="en-US" sz="2800" dirty="0" err="1">
                <a:solidFill>
                  <a:srgbClr val="000000"/>
                </a:solidFill>
                <a:latin typeface="Times New Roman" panose="02020603050405020304" pitchFamily="18" charset="0"/>
                <a:ea typeface="Calibri" panose="020F0502020204030204" pitchFamily="34" charset="0"/>
              </a:rPr>
              <a:t>xen</a:t>
            </a:r>
            <a:r>
              <a:rPr lang="en-US" sz="2800" dirty="0">
                <a:solidFill>
                  <a:srgbClr val="000000"/>
                </a:solidFill>
                <a:latin typeface="Times New Roman" panose="02020603050405020304" pitchFamily="18" charset="0"/>
                <a:ea typeface="Calibri" panose="020F0502020204030204" pitchFamily="34" charset="0"/>
              </a:rPr>
              <a:t> </a:t>
            </a:r>
            <a:r>
              <a:rPr lang="en-US" sz="2800" dirty="0" err="1">
                <a:solidFill>
                  <a:srgbClr val="000000"/>
                </a:solidFill>
                <a:latin typeface="Times New Roman" panose="02020603050405020304" pitchFamily="18" charset="0"/>
                <a:ea typeface="Calibri" panose="020F0502020204030204" pitchFamily="34" charset="0"/>
              </a:rPr>
              <a:t>những</a:t>
            </a:r>
            <a:r>
              <a:rPr lang="en-US" sz="2800" dirty="0">
                <a:solidFill>
                  <a:srgbClr val="000000"/>
                </a:solidFill>
                <a:latin typeface="Times New Roman" panose="02020603050405020304" pitchFamily="18" charset="0"/>
                <a:ea typeface="Calibri" panose="020F0502020204030204" pitchFamily="34" charset="0"/>
              </a:rPr>
              <a:t> </a:t>
            </a:r>
            <a:r>
              <a:rPr lang="en-US" sz="2800" dirty="0" err="1">
                <a:solidFill>
                  <a:srgbClr val="000000"/>
                </a:solidFill>
                <a:latin typeface="Times New Roman" panose="02020603050405020304" pitchFamily="18" charset="0"/>
                <a:ea typeface="Calibri" panose="020F0502020204030204" pitchFamily="34" charset="0"/>
              </a:rPr>
              <a:t>suy</a:t>
            </a:r>
            <a:r>
              <a:rPr lang="en-US" sz="2800" dirty="0">
                <a:solidFill>
                  <a:srgbClr val="000000"/>
                </a:solidFill>
                <a:latin typeface="Times New Roman" panose="02020603050405020304" pitchFamily="18" charset="0"/>
                <a:ea typeface="Calibri" panose="020F0502020204030204" pitchFamily="34" charset="0"/>
              </a:rPr>
              <a:t> </a:t>
            </a:r>
            <a:r>
              <a:rPr lang="en-US" sz="2800" dirty="0" err="1">
                <a:solidFill>
                  <a:srgbClr val="000000"/>
                </a:solidFill>
                <a:latin typeface="Times New Roman" panose="02020603050405020304" pitchFamily="18" charset="0"/>
                <a:ea typeface="Calibri" panose="020F0502020204030204" pitchFamily="34" charset="0"/>
              </a:rPr>
              <a:t>nghĩ</a:t>
            </a:r>
            <a:r>
              <a:rPr lang="en-US" sz="2800" dirty="0">
                <a:solidFill>
                  <a:srgbClr val="000000"/>
                </a:solidFill>
                <a:latin typeface="Times New Roman" panose="02020603050405020304" pitchFamily="18" charset="0"/>
                <a:ea typeface="Calibri" panose="020F0502020204030204" pitchFamily="34" charset="0"/>
              </a:rPr>
              <a:t>, </a:t>
            </a:r>
            <a:r>
              <a:rPr lang="en-US" sz="2800" dirty="0" err="1">
                <a:solidFill>
                  <a:srgbClr val="000000"/>
                </a:solidFill>
                <a:latin typeface="Times New Roman" panose="02020603050405020304" pitchFamily="18" charset="0"/>
                <a:ea typeface="Calibri" panose="020F0502020204030204" pitchFamily="34" charset="0"/>
              </a:rPr>
              <a:t>bình</a:t>
            </a:r>
            <a:r>
              <a:rPr lang="en-US" sz="2800" dirty="0">
                <a:solidFill>
                  <a:srgbClr val="000000"/>
                </a:solidFill>
                <a:latin typeface="Times New Roman" panose="02020603050405020304" pitchFamily="18" charset="0"/>
                <a:ea typeface="Calibri" panose="020F0502020204030204" pitchFamily="34" charset="0"/>
              </a:rPr>
              <a:t> </a:t>
            </a:r>
            <a:r>
              <a:rPr lang="en-US" sz="2800" dirty="0" err="1">
                <a:solidFill>
                  <a:srgbClr val="000000"/>
                </a:solidFill>
                <a:latin typeface="Times New Roman" panose="02020603050405020304" pitchFamily="18" charset="0"/>
                <a:ea typeface="Calibri" panose="020F0502020204030204" pitchFamily="34" charset="0"/>
              </a:rPr>
              <a:t>luận</a:t>
            </a:r>
            <a:r>
              <a:rPr lang="en-US" sz="2800" dirty="0">
                <a:solidFill>
                  <a:srgbClr val="000000"/>
                </a:solidFill>
                <a:latin typeface="Times New Roman" panose="02020603050405020304" pitchFamily="18" charset="0"/>
                <a:ea typeface="Calibri" panose="020F0502020204030204" pitchFamily="34" charset="0"/>
              </a:rPr>
              <a:t> </a:t>
            </a:r>
            <a:r>
              <a:rPr lang="en-US" sz="2800" dirty="0" err="1">
                <a:solidFill>
                  <a:srgbClr val="000000"/>
                </a:solidFill>
                <a:latin typeface="Times New Roman" panose="02020603050405020304" pitchFamily="18" charset="0"/>
                <a:ea typeface="Calibri" panose="020F0502020204030204" pitchFamily="34" charset="0"/>
              </a:rPr>
              <a:t>làm</a:t>
            </a:r>
            <a:r>
              <a:rPr lang="en-US" sz="2800" dirty="0">
                <a:solidFill>
                  <a:srgbClr val="000000"/>
                </a:solidFill>
                <a:latin typeface="Times New Roman" panose="02020603050405020304" pitchFamily="18" charset="0"/>
                <a:ea typeface="Calibri" panose="020F0502020204030204" pitchFamily="34" charset="0"/>
              </a:rPr>
              <a:t> </a:t>
            </a:r>
            <a:r>
              <a:rPr lang="en-US" sz="2800" dirty="0" err="1">
                <a:solidFill>
                  <a:srgbClr val="000000"/>
                </a:solidFill>
                <a:latin typeface="Times New Roman" panose="02020603050405020304" pitchFamily="18" charset="0"/>
                <a:ea typeface="Calibri" panose="020F0502020204030204" pitchFamily="34" charset="0"/>
              </a:rPr>
              <a:t>câu</a:t>
            </a:r>
            <a:r>
              <a:rPr lang="en-US" sz="2800" dirty="0">
                <a:solidFill>
                  <a:srgbClr val="000000"/>
                </a:solidFill>
                <a:latin typeface="Times New Roman" panose="02020603050405020304" pitchFamily="18" charset="0"/>
                <a:ea typeface="Calibri" panose="020F0502020204030204" pitchFamily="34" charset="0"/>
              </a:rPr>
              <a:t> </a:t>
            </a:r>
            <a:r>
              <a:rPr lang="en-US" sz="2800" dirty="0" err="1">
                <a:solidFill>
                  <a:srgbClr val="000000"/>
                </a:solidFill>
                <a:latin typeface="Times New Roman" panose="02020603050405020304" pitchFamily="18" charset="0"/>
                <a:ea typeface="Calibri" panose="020F0502020204030204" pitchFamily="34" charset="0"/>
              </a:rPr>
              <a:t>chuyện</a:t>
            </a:r>
            <a:r>
              <a:rPr lang="en-US" sz="2800" dirty="0">
                <a:solidFill>
                  <a:srgbClr val="000000"/>
                </a:solidFill>
                <a:latin typeface="Times New Roman" panose="02020603050405020304" pitchFamily="18" charset="0"/>
                <a:ea typeface="Calibri" panose="020F0502020204030204" pitchFamily="34" charset="0"/>
              </a:rPr>
              <a:t> </a:t>
            </a:r>
            <a:r>
              <a:rPr lang="en-US" sz="2800" dirty="0" err="1">
                <a:solidFill>
                  <a:srgbClr val="000000"/>
                </a:solidFill>
                <a:latin typeface="Times New Roman" panose="02020603050405020304" pitchFamily="18" charset="0"/>
                <a:ea typeface="Calibri" panose="020F0502020204030204" pitchFamily="34" charset="0"/>
              </a:rPr>
              <a:t>thêm</a:t>
            </a:r>
            <a:r>
              <a:rPr lang="en-US" sz="2800" dirty="0">
                <a:solidFill>
                  <a:srgbClr val="000000"/>
                </a:solidFill>
                <a:latin typeface="Times New Roman" panose="02020603050405020304" pitchFamily="18" charset="0"/>
                <a:ea typeface="Calibri" panose="020F0502020204030204" pitchFamily="34" charset="0"/>
              </a:rPr>
              <a:t> </a:t>
            </a:r>
            <a:r>
              <a:rPr lang="en-US" sz="2800" dirty="0" err="1">
                <a:solidFill>
                  <a:srgbClr val="000000"/>
                </a:solidFill>
                <a:latin typeface="Times New Roman" panose="02020603050405020304" pitchFamily="18" charset="0"/>
                <a:ea typeface="Calibri" panose="020F0502020204030204" pitchFamily="34" charset="0"/>
              </a:rPr>
              <a:t>sinh</a:t>
            </a:r>
            <a:r>
              <a:rPr lang="en-US" sz="2800" dirty="0">
                <a:solidFill>
                  <a:srgbClr val="000000"/>
                </a:solidFill>
                <a:latin typeface="Times New Roman" panose="02020603050405020304" pitchFamily="18" charset="0"/>
                <a:ea typeface="Calibri" panose="020F0502020204030204" pitchFamily="34" charset="0"/>
              </a:rPr>
              <a:t> </a:t>
            </a:r>
            <a:r>
              <a:rPr lang="en-US" sz="2800" dirty="0" err="1">
                <a:solidFill>
                  <a:srgbClr val="000000"/>
                </a:solidFill>
                <a:latin typeface="Times New Roman" panose="02020603050405020304" pitchFamily="18" charset="0"/>
                <a:ea typeface="Calibri" panose="020F0502020204030204" pitchFamily="34" charset="0"/>
              </a:rPr>
              <a:t>động</a:t>
            </a:r>
            <a:r>
              <a:rPr lang="en-US" sz="2400" dirty="0">
                <a:solidFill>
                  <a:srgbClr val="000000"/>
                </a:solidFill>
                <a:latin typeface="Times New Roman" panose="02020603050405020304" pitchFamily="18" charset="0"/>
                <a:ea typeface="Calibri" panose="020F0502020204030204" pitchFamily="34" charset="0"/>
              </a:rPr>
              <a:t>…</a:t>
            </a:r>
            <a:endParaRPr lang="en-US" sz="2400" dirty="0">
              <a:latin typeface="Times New Roman" panose="02020603050405020304" pitchFamily="18" charset="0"/>
              <a:ea typeface="Calibri" panose="020F0502020204030204" pitchFamily="34" charset="0"/>
            </a:endParaRPr>
          </a:p>
          <a:p>
            <a:pPr algn="just">
              <a:lnSpc>
                <a:spcPct val="115000"/>
              </a:lnSpc>
              <a:spcAft>
                <a:spcPts val="1650"/>
              </a:spcAft>
            </a:pPr>
            <a:endParaRPr lang="en-US" sz="1600" dirty="0">
              <a:effectLst/>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19649886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1000"/>
                                        <p:tgtEl>
                                          <p:spTgt spid="2">
                                            <p:txEl>
                                              <p:pRg st="1" end="1"/>
                                            </p:txEl>
                                          </p:spTgt>
                                        </p:tgtEl>
                                      </p:cBhvr>
                                    </p:animEffect>
                                    <p:anim calcmode="lin" valueType="num">
                                      <p:cBhvr>
                                        <p:cTn id="15"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16" presetClass="entr" presetSubtype="21" fill="hold" nodeType="clickEffect">
                                  <p:stCondLst>
                                    <p:cond delay="0"/>
                                  </p:stCondLst>
                                  <p:childTnLst>
                                    <p:set>
                                      <p:cBhvr>
                                        <p:cTn id="20" dur="1" fill="hold">
                                          <p:stCondLst>
                                            <p:cond delay="0"/>
                                          </p:stCondLst>
                                        </p:cTn>
                                        <p:tgtEl>
                                          <p:spTgt spid="2">
                                            <p:txEl>
                                              <p:pRg st="2" end="2"/>
                                            </p:txEl>
                                          </p:spTgt>
                                        </p:tgtEl>
                                        <p:attrNameLst>
                                          <p:attrName>style.visibility</p:attrName>
                                        </p:attrNameLst>
                                      </p:cBhvr>
                                      <p:to>
                                        <p:strVal val="visible"/>
                                      </p:to>
                                    </p:set>
                                    <p:animEffect transition="in" filter="barn(inVertical)">
                                      <p:cBhvr>
                                        <p:cTn id="21" dur="500"/>
                                        <p:tgtEl>
                                          <p:spTgt spid="2">
                                            <p:txEl>
                                              <p:pRg st="2" end="2"/>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6" presetClass="entr" presetSubtype="16" fill="hold" nodeType="clickEffect">
                                  <p:stCondLst>
                                    <p:cond delay="0"/>
                                  </p:stCondLst>
                                  <p:childTnLst>
                                    <p:set>
                                      <p:cBhvr>
                                        <p:cTn id="25" dur="1" fill="hold">
                                          <p:stCondLst>
                                            <p:cond delay="0"/>
                                          </p:stCondLst>
                                        </p:cTn>
                                        <p:tgtEl>
                                          <p:spTgt spid="2">
                                            <p:txEl>
                                              <p:pRg st="3" end="3"/>
                                            </p:txEl>
                                          </p:spTgt>
                                        </p:tgtEl>
                                        <p:attrNameLst>
                                          <p:attrName>style.visibility</p:attrName>
                                        </p:attrNameLst>
                                      </p:cBhvr>
                                      <p:to>
                                        <p:strVal val="visible"/>
                                      </p:to>
                                    </p:set>
                                    <p:animEffect transition="in" filter="circle(in)">
                                      <p:cBhvr>
                                        <p:cTn id="26" dur="2000"/>
                                        <p:tgtEl>
                                          <p:spTgt spid="2">
                                            <p:txEl>
                                              <p:pRg st="3" end="3"/>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6" presetClass="entr" presetSubtype="16" fill="hold" nodeType="clickEffect">
                                  <p:stCondLst>
                                    <p:cond delay="0"/>
                                  </p:stCondLst>
                                  <p:childTnLst>
                                    <p:set>
                                      <p:cBhvr>
                                        <p:cTn id="30" dur="1" fill="hold">
                                          <p:stCondLst>
                                            <p:cond delay="0"/>
                                          </p:stCondLst>
                                        </p:cTn>
                                        <p:tgtEl>
                                          <p:spTgt spid="2">
                                            <p:txEl>
                                              <p:pRg st="4" end="4"/>
                                            </p:txEl>
                                          </p:spTgt>
                                        </p:tgtEl>
                                        <p:attrNameLst>
                                          <p:attrName>style.visibility</p:attrName>
                                        </p:attrNameLst>
                                      </p:cBhvr>
                                      <p:to>
                                        <p:strVal val="visible"/>
                                      </p:to>
                                    </p:set>
                                    <p:animEffect transition="in" filter="circle(in)">
                                      <p:cBhvr>
                                        <p:cTn id="31" dur="2000"/>
                                        <p:tgtEl>
                                          <p:spTgt spid="2">
                                            <p:txEl>
                                              <p:pRg st="4" end="4"/>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6" presetClass="entr" presetSubtype="16" fill="hold" nodeType="clickEffect">
                                  <p:stCondLst>
                                    <p:cond delay="0"/>
                                  </p:stCondLst>
                                  <p:childTnLst>
                                    <p:set>
                                      <p:cBhvr>
                                        <p:cTn id="35" dur="1" fill="hold">
                                          <p:stCondLst>
                                            <p:cond delay="0"/>
                                          </p:stCondLst>
                                        </p:cTn>
                                        <p:tgtEl>
                                          <p:spTgt spid="2">
                                            <p:txEl>
                                              <p:pRg st="5" end="5"/>
                                            </p:txEl>
                                          </p:spTgt>
                                        </p:tgtEl>
                                        <p:attrNameLst>
                                          <p:attrName>style.visibility</p:attrName>
                                        </p:attrNameLst>
                                      </p:cBhvr>
                                      <p:to>
                                        <p:strVal val="visible"/>
                                      </p:to>
                                    </p:set>
                                    <p:animEffect transition="in" filter="circle(in)">
                                      <p:cBhvr>
                                        <p:cTn id="36" dur="2000"/>
                                        <p:tgtEl>
                                          <p:spTgt spid="2">
                                            <p:txEl>
                                              <p:pRg st="5" end="5"/>
                                            </p:txEl>
                                          </p:spTgt>
                                        </p:tgtEl>
                                      </p:cBhvr>
                                    </p:animEffect>
                                  </p:childTnLst>
                                </p:cTn>
                              </p:par>
                              <p:par>
                                <p:cTn id="37" presetID="6" presetClass="entr" presetSubtype="16" fill="hold" nodeType="withEffect">
                                  <p:stCondLst>
                                    <p:cond delay="0"/>
                                  </p:stCondLst>
                                  <p:childTnLst>
                                    <p:set>
                                      <p:cBhvr>
                                        <p:cTn id="38" dur="1" fill="hold">
                                          <p:stCondLst>
                                            <p:cond delay="0"/>
                                          </p:stCondLst>
                                        </p:cTn>
                                        <p:tgtEl>
                                          <p:spTgt spid="2">
                                            <p:txEl>
                                              <p:pRg st="6" end="6"/>
                                            </p:txEl>
                                          </p:spTgt>
                                        </p:tgtEl>
                                        <p:attrNameLst>
                                          <p:attrName>style.visibility</p:attrName>
                                        </p:attrNameLst>
                                      </p:cBhvr>
                                      <p:to>
                                        <p:strVal val="visible"/>
                                      </p:to>
                                    </p:set>
                                    <p:animEffect transition="in" filter="circle(in)">
                                      <p:cBhvr>
                                        <p:cTn id="39" dur="2000"/>
                                        <p:tgtEl>
                                          <p:spTgt spid="2">
                                            <p:txEl>
                                              <p:pRg st="6" end="6"/>
                                            </p:txEl>
                                          </p:spTgt>
                                        </p:tgtEl>
                                      </p:cBhvr>
                                    </p:animEffect>
                                  </p:childTnLst>
                                </p:cTn>
                              </p:par>
                              <p:par>
                                <p:cTn id="40" presetID="6" presetClass="entr" presetSubtype="16" fill="hold" nodeType="withEffect">
                                  <p:stCondLst>
                                    <p:cond delay="0"/>
                                  </p:stCondLst>
                                  <p:childTnLst>
                                    <p:set>
                                      <p:cBhvr>
                                        <p:cTn id="41" dur="1" fill="hold">
                                          <p:stCondLst>
                                            <p:cond delay="0"/>
                                          </p:stCondLst>
                                        </p:cTn>
                                        <p:tgtEl>
                                          <p:spTgt spid="2">
                                            <p:txEl>
                                              <p:pRg st="7" end="7"/>
                                            </p:txEl>
                                          </p:spTgt>
                                        </p:tgtEl>
                                        <p:attrNameLst>
                                          <p:attrName>style.visibility</p:attrName>
                                        </p:attrNameLst>
                                      </p:cBhvr>
                                      <p:to>
                                        <p:strVal val="visible"/>
                                      </p:to>
                                    </p:set>
                                    <p:animEffect transition="in" filter="circle(in)">
                                      <p:cBhvr>
                                        <p:cTn id="42" dur="2000"/>
                                        <p:tgtEl>
                                          <p:spTgt spid="2">
                                            <p:txEl>
                                              <p:pRg st="7" end="7"/>
                                            </p:txEl>
                                          </p:spTgt>
                                        </p:tgtEl>
                                      </p:cBhvr>
                                    </p:animEffect>
                                  </p:childTnLst>
                                </p:cTn>
                              </p:par>
                              <p:par>
                                <p:cTn id="43" presetID="6" presetClass="entr" presetSubtype="16" fill="hold" nodeType="withEffect">
                                  <p:stCondLst>
                                    <p:cond delay="0"/>
                                  </p:stCondLst>
                                  <p:childTnLst>
                                    <p:set>
                                      <p:cBhvr>
                                        <p:cTn id="44" dur="1" fill="hold">
                                          <p:stCondLst>
                                            <p:cond delay="0"/>
                                          </p:stCondLst>
                                        </p:cTn>
                                        <p:tgtEl>
                                          <p:spTgt spid="2">
                                            <p:txEl>
                                              <p:pRg st="8" end="8"/>
                                            </p:txEl>
                                          </p:spTgt>
                                        </p:tgtEl>
                                        <p:attrNameLst>
                                          <p:attrName>style.visibility</p:attrName>
                                        </p:attrNameLst>
                                      </p:cBhvr>
                                      <p:to>
                                        <p:strVal val="visible"/>
                                      </p:to>
                                    </p:set>
                                    <p:animEffect transition="in" filter="circle(in)">
                                      <p:cBhvr>
                                        <p:cTn id="45" dur="2000"/>
                                        <p:tgtEl>
                                          <p:spTgt spid="2">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a:solidFill>
            <a:schemeClr val="bg1"/>
          </a:solidFill>
        </p:spPr>
        <p:txBody>
          <a:bodyPr>
            <a:normAutofit lnSpcReduction="10000"/>
          </a:bodyPr>
          <a:lstStyle/>
          <a:p>
            <a:pPr marL="0" indent="0">
              <a:lnSpc>
                <a:spcPct val="115000"/>
              </a:lnSpc>
              <a:spcAft>
                <a:spcPts val="1650"/>
              </a:spcAft>
              <a:buNone/>
            </a:pPr>
            <a:r>
              <a:rPr lang="en-US" sz="3600" dirty="0" smtClean="0">
                <a:solidFill>
                  <a:srgbClr val="FF0000"/>
                </a:solidFill>
                <a:latin typeface="Times New Roman" panose="02020603050405020304" pitchFamily="18" charset="0"/>
                <a:ea typeface="Times New Roman" panose="02020603050405020304" pitchFamily="18" charset="0"/>
              </a:rPr>
              <a:t>e. </a:t>
            </a:r>
            <a:r>
              <a:rPr lang="en-US" sz="3600" dirty="0" err="1" smtClean="0">
                <a:solidFill>
                  <a:srgbClr val="FF0000"/>
                </a:solidFill>
                <a:latin typeface="Times New Roman" panose="02020603050405020304" pitchFamily="18" charset="0"/>
                <a:ea typeface="Times New Roman" panose="02020603050405020304" pitchFamily="18" charset="0"/>
              </a:rPr>
              <a:t>Bố</a:t>
            </a:r>
            <a:r>
              <a:rPr lang="en-US" sz="3600" dirty="0" smtClean="0">
                <a:solidFill>
                  <a:srgbClr val="FF0000"/>
                </a:solidFill>
                <a:latin typeface="Times New Roman" panose="02020603050405020304" pitchFamily="18" charset="0"/>
                <a:ea typeface="Times New Roman" panose="02020603050405020304" pitchFamily="18" charset="0"/>
              </a:rPr>
              <a:t> </a:t>
            </a:r>
            <a:r>
              <a:rPr lang="en-US" sz="3600" dirty="0" err="1">
                <a:solidFill>
                  <a:srgbClr val="FF0000"/>
                </a:solidFill>
                <a:latin typeface="Times New Roman" panose="02020603050405020304" pitchFamily="18" charset="0"/>
                <a:ea typeface="Times New Roman" panose="02020603050405020304" pitchFamily="18" charset="0"/>
              </a:rPr>
              <a:t>cục</a:t>
            </a:r>
            <a:r>
              <a:rPr lang="en-US" sz="3600" dirty="0">
                <a:solidFill>
                  <a:srgbClr val="FF0000"/>
                </a:solidFill>
                <a:latin typeface="Times New Roman" panose="02020603050405020304" pitchFamily="18" charset="0"/>
                <a:ea typeface="Times New Roman" panose="02020603050405020304" pitchFamily="18" charset="0"/>
              </a:rPr>
              <a:t>: 3 </a:t>
            </a:r>
            <a:r>
              <a:rPr lang="en-US" sz="3600" dirty="0" err="1" smtClean="0">
                <a:solidFill>
                  <a:srgbClr val="FF0000"/>
                </a:solidFill>
                <a:latin typeface="Times New Roman" panose="02020603050405020304" pitchFamily="18" charset="0"/>
                <a:ea typeface="Times New Roman" panose="02020603050405020304" pitchFamily="18" charset="0"/>
              </a:rPr>
              <a:t>đoạn</a:t>
            </a:r>
            <a:endParaRPr lang="en-US" sz="3600" dirty="0" smtClean="0">
              <a:solidFill>
                <a:srgbClr val="FF0000"/>
              </a:solidFill>
              <a:latin typeface="Times New Roman" panose="02020603050405020304" pitchFamily="18" charset="0"/>
              <a:ea typeface="Calibri" panose="020F0502020204030204" pitchFamily="34" charset="0"/>
            </a:endParaRPr>
          </a:p>
          <a:p>
            <a:pPr marL="0" indent="0" algn="just">
              <a:lnSpc>
                <a:spcPct val="115000"/>
              </a:lnSpc>
              <a:spcAft>
                <a:spcPts val="1650"/>
              </a:spcAft>
              <a:buNone/>
            </a:pPr>
            <a:r>
              <a:rPr lang="en-US" sz="3600" dirty="0" smtClean="0">
                <a:solidFill>
                  <a:srgbClr val="000000"/>
                </a:solidFill>
                <a:latin typeface="Times New Roman" panose="02020603050405020304" pitchFamily="18" charset="0"/>
                <a:ea typeface="Times New Roman" panose="02020603050405020304" pitchFamily="18" charset="0"/>
              </a:rPr>
              <a:t>+ </a:t>
            </a:r>
            <a:r>
              <a:rPr lang="en-US" sz="3600" b="1" dirty="0" err="1" smtClean="0">
                <a:solidFill>
                  <a:srgbClr val="000000"/>
                </a:solidFill>
                <a:latin typeface="Times New Roman" panose="02020603050405020304" pitchFamily="18" charset="0"/>
                <a:ea typeface="Times New Roman" panose="02020603050405020304" pitchFamily="18" charset="0"/>
              </a:rPr>
              <a:t>Đoạn</a:t>
            </a:r>
            <a:r>
              <a:rPr lang="en-US" sz="3600" b="1" dirty="0" smtClean="0">
                <a:solidFill>
                  <a:srgbClr val="000000"/>
                </a:solidFill>
                <a:latin typeface="Times New Roman" panose="02020603050405020304" pitchFamily="18" charset="0"/>
                <a:ea typeface="Times New Roman" panose="02020603050405020304" pitchFamily="18" charset="0"/>
              </a:rPr>
              <a:t> 1</a:t>
            </a:r>
            <a:r>
              <a:rPr lang="en-US" sz="3600" dirty="0" smtClean="0">
                <a:solidFill>
                  <a:srgbClr val="000000"/>
                </a:solidFill>
                <a:latin typeface="Times New Roman" panose="02020603050405020304" pitchFamily="18" charset="0"/>
                <a:ea typeface="Times New Roman" panose="02020603050405020304" pitchFamily="18" charset="0"/>
              </a:rPr>
              <a:t>:(</a:t>
            </a:r>
            <a:r>
              <a:rPr lang="en-US" sz="3600" dirty="0" err="1" smtClean="0">
                <a:solidFill>
                  <a:srgbClr val="000000"/>
                </a:solidFill>
                <a:latin typeface="Times New Roman" panose="02020603050405020304" pitchFamily="18" charset="0"/>
                <a:ea typeface="Times New Roman" panose="02020603050405020304" pitchFamily="18" charset="0"/>
              </a:rPr>
              <a:t>từ</a:t>
            </a:r>
            <a:r>
              <a:rPr lang="en-US" sz="3600" dirty="0" smtClean="0">
                <a:solidFill>
                  <a:srgbClr val="000000"/>
                </a:solidFill>
                <a:latin typeface="Times New Roman" panose="02020603050405020304" pitchFamily="18" charset="0"/>
                <a:ea typeface="Times New Roman" panose="02020603050405020304" pitchFamily="18" charset="0"/>
              </a:rPr>
              <a:t> </a:t>
            </a:r>
            <a:r>
              <a:rPr lang="en-US" sz="3600" dirty="0" err="1" smtClean="0">
                <a:solidFill>
                  <a:srgbClr val="000000"/>
                </a:solidFill>
                <a:latin typeface="Times New Roman" panose="02020603050405020304" pitchFamily="18" charset="0"/>
                <a:ea typeface="Times New Roman" panose="02020603050405020304" pitchFamily="18" charset="0"/>
              </a:rPr>
              <a:t>đầu</a:t>
            </a:r>
            <a:r>
              <a:rPr lang="en-US" sz="3600" dirty="0" smtClean="0">
                <a:solidFill>
                  <a:srgbClr val="000000"/>
                </a:solidFill>
                <a:latin typeface="Times New Roman" panose="02020603050405020304" pitchFamily="18" charset="0"/>
                <a:ea typeface="Times New Roman" panose="02020603050405020304" pitchFamily="18" charset="0"/>
              </a:rPr>
              <a:t> </a:t>
            </a:r>
            <a:r>
              <a:rPr lang="en-US" sz="3600" dirty="0" err="1" smtClean="0">
                <a:solidFill>
                  <a:srgbClr val="000000"/>
                </a:solidFill>
                <a:latin typeface="Times New Roman" panose="02020603050405020304" pitchFamily="18" charset="0"/>
                <a:ea typeface="Times New Roman" panose="02020603050405020304" pitchFamily="18" charset="0"/>
              </a:rPr>
              <a:t>đến</a:t>
            </a:r>
            <a:r>
              <a:rPr lang="en-US" sz="3600" dirty="0" smtClean="0">
                <a:solidFill>
                  <a:srgbClr val="000000"/>
                </a:solidFill>
                <a:latin typeface="Times New Roman" panose="02020603050405020304" pitchFamily="18" charset="0"/>
                <a:ea typeface="Times New Roman" panose="02020603050405020304" pitchFamily="18" charset="0"/>
              </a:rPr>
              <a:t> “</a:t>
            </a:r>
            <a:r>
              <a:rPr lang="en-US" sz="3600" i="1" dirty="0" err="1" smtClean="0">
                <a:solidFill>
                  <a:srgbClr val="000000"/>
                </a:solidFill>
                <a:latin typeface="Times New Roman" panose="02020603050405020304" pitchFamily="18" charset="0"/>
                <a:ea typeface="Times New Roman" panose="02020603050405020304" pitchFamily="18" charset="0"/>
              </a:rPr>
              <a:t>hôm</a:t>
            </a:r>
            <a:r>
              <a:rPr lang="en-US" sz="3600" i="1" dirty="0" smtClean="0">
                <a:solidFill>
                  <a:srgbClr val="000000"/>
                </a:solidFill>
                <a:latin typeface="Times New Roman" panose="02020603050405020304" pitchFamily="18" charset="0"/>
                <a:ea typeface="Times New Roman" panose="02020603050405020304" pitchFamily="18" charset="0"/>
              </a:rPr>
              <a:t> </a:t>
            </a:r>
            <a:r>
              <a:rPr lang="en-US" sz="3600" i="1" dirty="0" err="1" smtClean="0">
                <a:solidFill>
                  <a:srgbClr val="000000"/>
                </a:solidFill>
                <a:latin typeface="Times New Roman" panose="02020603050405020304" pitchFamily="18" charset="0"/>
                <a:ea typeface="Times New Roman" panose="02020603050405020304" pitchFamily="18" charset="0"/>
              </a:rPr>
              <a:t>ấy</a:t>
            </a:r>
            <a:r>
              <a:rPr lang="en-US" sz="3600" i="1" dirty="0" smtClean="0">
                <a:solidFill>
                  <a:srgbClr val="000000"/>
                </a:solidFill>
                <a:latin typeface="Times New Roman" panose="02020603050405020304" pitchFamily="18" charset="0"/>
                <a:ea typeface="Times New Roman" panose="02020603050405020304" pitchFamily="18" charset="0"/>
              </a:rPr>
              <a:t> </a:t>
            </a:r>
            <a:r>
              <a:rPr lang="en-US" sz="3600" i="1" dirty="0" err="1" smtClean="0">
                <a:solidFill>
                  <a:srgbClr val="000000"/>
                </a:solidFill>
                <a:latin typeface="Times New Roman" panose="02020603050405020304" pitchFamily="18" charset="0"/>
                <a:ea typeface="Times New Roman" panose="02020603050405020304" pitchFamily="18" charset="0"/>
              </a:rPr>
              <a:t>nhằm</a:t>
            </a:r>
            <a:r>
              <a:rPr lang="en-US" sz="3600" i="1" dirty="0" smtClean="0">
                <a:solidFill>
                  <a:srgbClr val="000000"/>
                </a:solidFill>
                <a:latin typeface="Times New Roman" panose="02020603050405020304" pitchFamily="18" charset="0"/>
                <a:ea typeface="Times New Roman" panose="02020603050405020304" pitchFamily="18" charset="0"/>
              </a:rPr>
              <a:t> </a:t>
            </a:r>
            <a:r>
              <a:rPr lang="en-US" sz="3600" i="1" dirty="0" err="1" smtClean="0">
                <a:solidFill>
                  <a:srgbClr val="000000"/>
                </a:solidFill>
                <a:latin typeface="Times New Roman" panose="02020603050405020304" pitchFamily="18" charset="0"/>
                <a:ea typeface="Times New Roman" panose="02020603050405020304" pitchFamily="18" charset="0"/>
              </a:rPr>
              <a:t>vào</a:t>
            </a:r>
            <a:r>
              <a:rPr lang="en-US" sz="3600" i="1" dirty="0" smtClean="0">
                <a:solidFill>
                  <a:srgbClr val="000000"/>
                </a:solidFill>
                <a:latin typeface="Times New Roman" panose="02020603050405020304" pitchFamily="18" charset="0"/>
                <a:ea typeface="Times New Roman" panose="02020603050405020304" pitchFamily="18" charset="0"/>
              </a:rPr>
              <a:t> </a:t>
            </a:r>
            <a:r>
              <a:rPr lang="en-US" sz="3600" i="1" dirty="0" err="1" smtClean="0">
                <a:solidFill>
                  <a:srgbClr val="000000"/>
                </a:solidFill>
                <a:latin typeface="Times New Roman" panose="02020603050405020304" pitchFamily="18" charset="0"/>
                <a:ea typeface="Times New Roman" panose="02020603050405020304" pitchFamily="18" charset="0"/>
              </a:rPr>
              <a:t>ngày</a:t>
            </a:r>
            <a:r>
              <a:rPr lang="en-US" sz="3600" i="1" dirty="0" smtClean="0">
                <a:solidFill>
                  <a:srgbClr val="000000"/>
                </a:solidFill>
                <a:latin typeface="Times New Roman" panose="02020603050405020304" pitchFamily="18" charset="0"/>
                <a:ea typeface="Times New Roman" panose="02020603050405020304" pitchFamily="18" charset="0"/>
              </a:rPr>
              <a:t> 25 </a:t>
            </a:r>
            <a:r>
              <a:rPr lang="en-US" sz="3600" i="1" dirty="0" err="1" smtClean="0">
                <a:solidFill>
                  <a:srgbClr val="000000"/>
                </a:solidFill>
                <a:latin typeface="Times New Roman" panose="02020603050405020304" pitchFamily="18" charset="0"/>
                <a:ea typeface="Times New Roman" panose="02020603050405020304" pitchFamily="18" charset="0"/>
              </a:rPr>
              <a:t>tháng</a:t>
            </a:r>
            <a:r>
              <a:rPr lang="en-US" sz="3600" i="1" dirty="0" smtClean="0">
                <a:solidFill>
                  <a:srgbClr val="000000"/>
                </a:solidFill>
                <a:latin typeface="Times New Roman" panose="02020603050405020304" pitchFamily="18" charset="0"/>
                <a:ea typeface="Times New Roman" panose="02020603050405020304" pitchFamily="18" charset="0"/>
              </a:rPr>
              <a:t> </a:t>
            </a:r>
            <a:r>
              <a:rPr lang="en-US" sz="3600" i="1" dirty="0" err="1" smtClean="0">
                <a:solidFill>
                  <a:srgbClr val="000000"/>
                </a:solidFill>
                <a:latin typeface="Times New Roman" panose="02020603050405020304" pitchFamily="18" charset="0"/>
                <a:ea typeface="Times New Roman" panose="02020603050405020304" pitchFamily="18" charset="0"/>
              </a:rPr>
              <a:t>chạp</a:t>
            </a:r>
            <a:r>
              <a:rPr lang="en-US" sz="3600" i="1" dirty="0" smtClean="0">
                <a:solidFill>
                  <a:srgbClr val="000000"/>
                </a:solidFill>
                <a:latin typeface="Times New Roman" panose="02020603050405020304" pitchFamily="18" charset="0"/>
                <a:ea typeface="Times New Roman" panose="02020603050405020304" pitchFamily="18" charset="0"/>
              </a:rPr>
              <a:t> </a:t>
            </a:r>
            <a:r>
              <a:rPr lang="en-US" sz="3600" i="1" dirty="0" err="1" smtClean="0">
                <a:solidFill>
                  <a:srgbClr val="000000"/>
                </a:solidFill>
                <a:latin typeface="Times New Roman" panose="02020603050405020304" pitchFamily="18" charset="0"/>
                <a:ea typeface="Times New Roman" panose="02020603050405020304" pitchFamily="18" charset="0"/>
              </a:rPr>
              <a:t>năm</a:t>
            </a:r>
            <a:r>
              <a:rPr lang="en-US" sz="3600" i="1" dirty="0" smtClean="0">
                <a:solidFill>
                  <a:srgbClr val="000000"/>
                </a:solidFill>
                <a:latin typeface="Times New Roman" panose="02020603050405020304" pitchFamily="18" charset="0"/>
                <a:ea typeface="Times New Roman" panose="02020603050405020304" pitchFamily="18" charset="0"/>
              </a:rPr>
              <a:t> </a:t>
            </a:r>
            <a:r>
              <a:rPr lang="en-US" sz="3600" i="1" dirty="0" err="1" smtClean="0">
                <a:solidFill>
                  <a:srgbClr val="000000"/>
                </a:solidFill>
                <a:latin typeface="Times New Roman" panose="02020603050405020304" pitchFamily="18" charset="0"/>
                <a:ea typeface="Times New Roman" panose="02020603050405020304" pitchFamily="18" charset="0"/>
              </a:rPr>
              <a:t>Mậu</a:t>
            </a:r>
            <a:r>
              <a:rPr lang="en-US" sz="3600" i="1" dirty="0" smtClean="0">
                <a:solidFill>
                  <a:srgbClr val="000000"/>
                </a:solidFill>
                <a:latin typeface="Times New Roman" panose="02020603050405020304" pitchFamily="18" charset="0"/>
                <a:ea typeface="Times New Roman" panose="02020603050405020304" pitchFamily="18" charset="0"/>
              </a:rPr>
              <a:t> </a:t>
            </a:r>
            <a:r>
              <a:rPr lang="en-US" sz="3600" i="1" dirty="0" err="1" smtClean="0">
                <a:solidFill>
                  <a:srgbClr val="000000"/>
                </a:solidFill>
                <a:latin typeface="Times New Roman" panose="02020603050405020304" pitchFamily="18" charset="0"/>
                <a:ea typeface="Times New Roman" panose="02020603050405020304" pitchFamily="18" charset="0"/>
              </a:rPr>
              <a:t>Thân</a:t>
            </a:r>
            <a:r>
              <a:rPr lang="en-US" sz="3600" i="1" dirty="0" smtClean="0">
                <a:solidFill>
                  <a:srgbClr val="000000"/>
                </a:solidFill>
                <a:latin typeface="Times New Roman" panose="02020603050405020304" pitchFamily="18" charset="0"/>
                <a:ea typeface="Times New Roman" panose="02020603050405020304" pitchFamily="18" charset="0"/>
              </a:rPr>
              <a:t> (1788</a:t>
            </a:r>
            <a:r>
              <a:rPr lang="en-US" sz="3600" dirty="0" smtClean="0">
                <a:solidFill>
                  <a:srgbClr val="000000"/>
                </a:solidFill>
                <a:latin typeface="Times New Roman" panose="02020603050405020304" pitchFamily="18" charset="0"/>
                <a:ea typeface="Times New Roman" panose="02020603050405020304" pitchFamily="18" charset="0"/>
              </a:rPr>
              <a:t>)): </a:t>
            </a:r>
            <a:r>
              <a:rPr lang="en-US" sz="3600" b="1" dirty="0" err="1" smtClean="0">
                <a:solidFill>
                  <a:srgbClr val="000000"/>
                </a:solidFill>
                <a:latin typeface="Times New Roman" panose="02020603050405020304" pitchFamily="18" charset="0"/>
                <a:ea typeface="Times New Roman" panose="02020603050405020304" pitchFamily="18" charset="0"/>
              </a:rPr>
              <a:t>Được</a:t>
            </a:r>
            <a:r>
              <a:rPr lang="en-US" sz="3600" b="1" dirty="0" smtClean="0">
                <a:solidFill>
                  <a:srgbClr val="000000"/>
                </a:solidFill>
                <a:latin typeface="Times New Roman" panose="02020603050405020304" pitchFamily="18" charset="0"/>
                <a:ea typeface="Times New Roman" panose="02020603050405020304" pitchFamily="18" charset="0"/>
              </a:rPr>
              <a:t> tin </a:t>
            </a:r>
            <a:r>
              <a:rPr lang="en-US" sz="3600" b="1" dirty="0" err="1" smtClean="0">
                <a:solidFill>
                  <a:srgbClr val="000000"/>
                </a:solidFill>
                <a:latin typeface="Times New Roman" panose="02020603050405020304" pitchFamily="18" charset="0"/>
                <a:ea typeface="Times New Roman" panose="02020603050405020304" pitchFamily="18" charset="0"/>
              </a:rPr>
              <a:t>báo</a:t>
            </a:r>
            <a:r>
              <a:rPr lang="en-US" sz="3600" b="1" dirty="0" smtClean="0">
                <a:solidFill>
                  <a:srgbClr val="000000"/>
                </a:solidFill>
                <a:latin typeface="Times New Roman" panose="02020603050405020304" pitchFamily="18" charset="0"/>
                <a:ea typeface="Times New Roman" panose="02020603050405020304" pitchFamily="18" charset="0"/>
              </a:rPr>
              <a:t> </a:t>
            </a:r>
            <a:r>
              <a:rPr lang="en-US" sz="3600" b="1" dirty="0" err="1" smtClean="0">
                <a:solidFill>
                  <a:srgbClr val="000000"/>
                </a:solidFill>
                <a:latin typeface="Times New Roman" panose="02020603050405020304" pitchFamily="18" charset="0"/>
                <a:ea typeface="Times New Roman" panose="02020603050405020304" pitchFamily="18" charset="0"/>
              </a:rPr>
              <a:t>quân</a:t>
            </a:r>
            <a:r>
              <a:rPr lang="en-US" sz="3600" b="1" dirty="0" smtClean="0">
                <a:solidFill>
                  <a:srgbClr val="000000"/>
                </a:solidFill>
                <a:latin typeface="Times New Roman" panose="02020603050405020304" pitchFamily="18" charset="0"/>
                <a:ea typeface="Times New Roman" panose="02020603050405020304" pitchFamily="18" charset="0"/>
              </a:rPr>
              <a:t> </a:t>
            </a:r>
            <a:r>
              <a:rPr lang="en-US" sz="3600" b="1" dirty="0" err="1" smtClean="0">
                <a:solidFill>
                  <a:srgbClr val="000000"/>
                </a:solidFill>
                <a:latin typeface="Times New Roman" panose="02020603050405020304" pitchFamily="18" charset="0"/>
                <a:ea typeface="Times New Roman" panose="02020603050405020304" pitchFamily="18" charset="0"/>
              </a:rPr>
              <a:t>Thanh</a:t>
            </a:r>
            <a:r>
              <a:rPr lang="en-US" sz="3600" b="1" dirty="0" smtClean="0">
                <a:solidFill>
                  <a:srgbClr val="000000"/>
                </a:solidFill>
                <a:latin typeface="Times New Roman" panose="02020603050405020304" pitchFamily="18" charset="0"/>
                <a:ea typeface="Times New Roman" panose="02020603050405020304" pitchFamily="18" charset="0"/>
              </a:rPr>
              <a:t> </a:t>
            </a:r>
            <a:r>
              <a:rPr lang="en-US" sz="3600" b="1" dirty="0" err="1" smtClean="0">
                <a:solidFill>
                  <a:srgbClr val="000000"/>
                </a:solidFill>
                <a:latin typeface="Times New Roman" panose="02020603050405020304" pitchFamily="18" charset="0"/>
                <a:ea typeface="Times New Roman" panose="02020603050405020304" pitchFamily="18" charset="0"/>
              </a:rPr>
              <a:t>chiếm</a:t>
            </a:r>
            <a:r>
              <a:rPr lang="en-US" sz="3600" b="1" dirty="0" smtClean="0">
                <a:solidFill>
                  <a:srgbClr val="000000"/>
                </a:solidFill>
                <a:latin typeface="Times New Roman" panose="02020603050405020304" pitchFamily="18" charset="0"/>
                <a:ea typeface="Times New Roman" panose="02020603050405020304" pitchFamily="18" charset="0"/>
              </a:rPr>
              <a:t> </a:t>
            </a:r>
            <a:r>
              <a:rPr lang="en-US" sz="3600" b="1" dirty="0" err="1" smtClean="0">
                <a:solidFill>
                  <a:srgbClr val="000000"/>
                </a:solidFill>
                <a:latin typeface="Times New Roman" panose="02020603050405020304" pitchFamily="18" charset="0"/>
                <a:ea typeface="Times New Roman" panose="02020603050405020304" pitchFamily="18" charset="0"/>
              </a:rPr>
              <a:t>Thăng</a:t>
            </a:r>
            <a:r>
              <a:rPr lang="en-US" sz="3600" b="1" dirty="0" smtClean="0">
                <a:solidFill>
                  <a:srgbClr val="000000"/>
                </a:solidFill>
                <a:latin typeface="Times New Roman" panose="02020603050405020304" pitchFamily="18" charset="0"/>
                <a:ea typeface="Times New Roman" panose="02020603050405020304" pitchFamily="18" charset="0"/>
              </a:rPr>
              <a:t> Long, </a:t>
            </a:r>
            <a:r>
              <a:rPr lang="en-US" sz="3600" b="1" dirty="0" err="1" smtClean="0">
                <a:solidFill>
                  <a:srgbClr val="000000"/>
                </a:solidFill>
                <a:latin typeface="Times New Roman" panose="02020603050405020304" pitchFamily="18" charset="0"/>
                <a:ea typeface="Times New Roman" panose="02020603050405020304" pitchFamily="18" charset="0"/>
              </a:rPr>
              <a:t>Bắc</a:t>
            </a:r>
            <a:r>
              <a:rPr lang="en-US" sz="3600" b="1" dirty="0" smtClean="0">
                <a:solidFill>
                  <a:srgbClr val="000000"/>
                </a:solidFill>
                <a:latin typeface="Times New Roman" panose="02020603050405020304" pitchFamily="18" charset="0"/>
                <a:ea typeface="Times New Roman" panose="02020603050405020304" pitchFamily="18" charset="0"/>
              </a:rPr>
              <a:t> </a:t>
            </a:r>
            <a:r>
              <a:rPr lang="en-US" sz="3600" b="1" dirty="0" err="1" smtClean="0">
                <a:solidFill>
                  <a:srgbClr val="000000"/>
                </a:solidFill>
                <a:latin typeface="Times New Roman" panose="02020603050405020304" pitchFamily="18" charset="0"/>
                <a:ea typeface="Times New Roman" panose="02020603050405020304" pitchFamily="18" charset="0"/>
              </a:rPr>
              <a:t>Bình</a:t>
            </a:r>
            <a:r>
              <a:rPr lang="en-US" sz="3600" b="1" dirty="0" smtClean="0">
                <a:solidFill>
                  <a:srgbClr val="000000"/>
                </a:solidFill>
                <a:latin typeface="Times New Roman" panose="02020603050405020304" pitchFamily="18" charset="0"/>
                <a:ea typeface="Times New Roman" panose="02020603050405020304" pitchFamily="18" charset="0"/>
              </a:rPr>
              <a:t> </a:t>
            </a:r>
            <a:r>
              <a:rPr lang="en-US" sz="3600" b="1" dirty="0" err="1" smtClean="0">
                <a:solidFill>
                  <a:srgbClr val="000000"/>
                </a:solidFill>
                <a:latin typeface="Times New Roman" panose="02020603050405020304" pitchFamily="18" charset="0"/>
                <a:ea typeface="Times New Roman" panose="02020603050405020304" pitchFamily="18" charset="0"/>
              </a:rPr>
              <a:t>Vương</a:t>
            </a:r>
            <a:r>
              <a:rPr lang="en-US" sz="3600" b="1" dirty="0" smtClean="0">
                <a:solidFill>
                  <a:srgbClr val="000000"/>
                </a:solidFill>
                <a:latin typeface="Times New Roman" panose="02020603050405020304" pitchFamily="18" charset="0"/>
                <a:ea typeface="Times New Roman" panose="02020603050405020304" pitchFamily="18" charset="0"/>
              </a:rPr>
              <a:t> </a:t>
            </a:r>
            <a:r>
              <a:rPr lang="en-US" sz="3600" b="1" dirty="0" err="1" smtClean="0">
                <a:solidFill>
                  <a:srgbClr val="000000"/>
                </a:solidFill>
                <a:latin typeface="Times New Roman" panose="02020603050405020304" pitchFamily="18" charset="0"/>
                <a:ea typeface="Times New Roman" panose="02020603050405020304" pitchFamily="18" charset="0"/>
              </a:rPr>
              <a:t>Nguyễn</a:t>
            </a:r>
            <a:r>
              <a:rPr lang="en-US" sz="3600" b="1" dirty="0" smtClean="0">
                <a:solidFill>
                  <a:srgbClr val="000000"/>
                </a:solidFill>
                <a:latin typeface="Times New Roman" panose="02020603050405020304" pitchFamily="18" charset="0"/>
                <a:ea typeface="Times New Roman" panose="02020603050405020304" pitchFamily="18" charset="0"/>
              </a:rPr>
              <a:t> </a:t>
            </a:r>
            <a:r>
              <a:rPr lang="en-US" sz="3600" b="1" dirty="0" err="1" smtClean="0">
                <a:solidFill>
                  <a:srgbClr val="000000"/>
                </a:solidFill>
                <a:latin typeface="Times New Roman" panose="02020603050405020304" pitchFamily="18" charset="0"/>
                <a:ea typeface="Times New Roman" panose="02020603050405020304" pitchFamily="18" charset="0"/>
              </a:rPr>
              <a:t>Huệ</a:t>
            </a:r>
            <a:r>
              <a:rPr lang="en-US" sz="3600" b="1" dirty="0" smtClean="0">
                <a:solidFill>
                  <a:srgbClr val="000000"/>
                </a:solidFill>
                <a:latin typeface="Times New Roman" panose="02020603050405020304" pitchFamily="18" charset="0"/>
                <a:ea typeface="Times New Roman" panose="02020603050405020304" pitchFamily="18" charset="0"/>
              </a:rPr>
              <a:t> </a:t>
            </a:r>
            <a:r>
              <a:rPr lang="en-US" sz="3600" b="1" dirty="0" err="1" smtClean="0">
                <a:solidFill>
                  <a:srgbClr val="000000"/>
                </a:solidFill>
                <a:latin typeface="Times New Roman" panose="02020603050405020304" pitchFamily="18" charset="0"/>
                <a:ea typeface="Times New Roman" panose="02020603050405020304" pitchFamily="18" charset="0"/>
              </a:rPr>
              <a:t>lên</a:t>
            </a:r>
            <a:r>
              <a:rPr lang="en-US" sz="3600" b="1" dirty="0" smtClean="0">
                <a:solidFill>
                  <a:srgbClr val="000000"/>
                </a:solidFill>
                <a:latin typeface="Times New Roman" panose="02020603050405020304" pitchFamily="18" charset="0"/>
                <a:ea typeface="Times New Roman" panose="02020603050405020304" pitchFamily="18" charset="0"/>
              </a:rPr>
              <a:t> </a:t>
            </a:r>
            <a:r>
              <a:rPr lang="en-US" sz="3600" b="1" dirty="0" err="1" smtClean="0">
                <a:solidFill>
                  <a:srgbClr val="000000"/>
                </a:solidFill>
                <a:latin typeface="Times New Roman" panose="02020603050405020304" pitchFamily="18" charset="0"/>
                <a:ea typeface="Times New Roman" panose="02020603050405020304" pitchFamily="18" charset="0"/>
              </a:rPr>
              <a:t>ngôi</a:t>
            </a:r>
            <a:r>
              <a:rPr lang="en-US" sz="3600" b="1" dirty="0" smtClean="0">
                <a:solidFill>
                  <a:srgbClr val="000000"/>
                </a:solidFill>
                <a:latin typeface="Times New Roman" panose="02020603050405020304" pitchFamily="18" charset="0"/>
                <a:ea typeface="Times New Roman" panose="02020603050405020304" pitchFamily="18" charset="0"/>
              </a:rPr>
              <a:t> </a:t>
            </a:r>
            <a:r>
              <a:rPr lang="en-US" sz="3600" b="1" dirty="0" err="1" smtClean="0">
                <a:solidFill>
                  <a:srgbClr val="000000"/>
                </a:solidFill>
                <a:latin typeface="Times New Roman" panose="02020603050405020304" pitchFamily="18" charset="0"/>
                <a:ea typeface="Times New Roman" panose="02020603050405020304" pitchFamily="18" charset="0"/>
              </a:rPr>
              <a:t>hoàng</a:t>
            </a:r>
            <a:r>
              <a:rPr lang="en-US" sz="3600" b="1" dirty="0" smtClean="0">
                <a:solidFill>
                  <a:srgbClr val="000000"/>
                </a:solidFill>
                <a:latin typeface="Times New Roman" panose="02020603050405020304" pitchFamily="18" charset="0"/>
                <a:ea typeface="Times New Roman" panose="02020603050405020304" pitchFamily="18" charset="0"/>
              </a:rPr>
              <a:t> </a:t>
            </a:r>
            <a:r>
              <a:rPr lang="en-US" sz="3600" b="1" dirty="0" err="1" smtClean="0">
                <a:solidFill>
                  <a:srgbClr val="000000"/>
                </a:solidFill>
                <a:latin typeface="Times New Roman" panose="02020603050405020304" pitchFamily="18" charset="0"/>
                <a:ea typeface="Times New Roman" panose="02020603050405020304" pitchFamily="18" charset="0"/>
              </a:rPr>
              <a:t>đế</a:t>
            </a:r>
            <a:r>
              <a:rPr lang="en-US" sz="3600" b="1" dirty="0" smtClean="0">
                <a:solidFill>
                  <a:srgbClr val="000000"/>
                </a:solidFill>
                <a:latin typeface="Times New Roman" panose="02020603050405020304" pitchFamily="18" charset="0"/>
                <a:ea typeface="Times New Roman" panose="02020603050405020304" pitchFamily="18" charset="0"/>
              </a:rPr>
              <a:t> </a:t>
            </a:r>
            <a:r>
              <a:rPr lang="en-US" sz="3600" b="1" dirty="0" err="1" smtClean="0">
                <a:solidFill>
                  <a:srgbClr val="000000"/>
                </a:solidFill>
                <a:latin typeface="Times New Roman" panose="02020603050405020304" pitchFamily="18" charset="0"/>
                <a:ea typeface="Times New Roman" panose="02020603050405020304" pitchFamily="18" charset="0"/>
              </a:rPr>
              <a:t>và</a:t>
            </a:r>
            <a:r>
              <a:rPr lang="en-US" sz="3600" b="1" dirty="0" smtClean="0">
                <a:solidFill>
                  <a:srgbClr val="000000"/>
                </a:solidFill>
                <a:latin typeface="Times New Roman" panose="02020603050405020304" pitchFamily="18" charset="0"/>
                <a:ea typeface="Times New Roman" panose="02020603050405020304" pitchFamily="18" charset="0"/>
              </a:rPr>
              <a:t> </a:t>
            </a:r>
            <a:r>
              <a:rPr lang="en-US" sz="3600" b="1" dirty="0" err="1" smtClean="0">
                <a:solidFill>
                  <a:srgbClr val="000000"/>
                </a:solidFill>
                <a:latin typeface="Times New Roman" panose="02020603050405020304" pitchFamily="18" charset="0"/>
                <a:ea typeface="Times New Roman" panose="02020603050405020304" pitchFamily="18" charset="0"/>
              </a:rPr>
              <a:t>thân</a:t>
            </a:r>
            <a:r>
              <a:rPr lang="en-US" sz="3600" b="1" dirty="0" smtClean="0">
                <a:solidFill>
                  <a:srgbClr val="000000"/>
                </a:solidFill>
                <a:latin typeface="Times New Roman" panose="02020603050405020304" pitchFamily="18" charset="0"/>
                <a:ea typeface="Times New Roman" panose="02020603050405020304" pitchFamily="18" charset="0"/>
              </a:rPr>
              <a:t> </a:t>
            </a:r>
            <a:r>
              <a:rPr lang="en-US" sz="3600" b="1" dirty="0" err="1" smtClean="0">
                <a:solidFill>
                  <a:srgbClr val="000000"/>
                </a:solidFill>
                <a:latin typeface="Times New Roman" panose="02020603050405020304" pitchFamily="18" charset="0"/>
                <a:ea typeface="Times New Roman" panose="02020603050405020304" pitchFamily="18" charset="0"/>
              </a:rPr>
              <a:t>chinh</a:t>
            </a:r>
            <a:r>
              <a:rPr lang="en-US" sz="3600" b="1" dirty="0" smtClean="0">
                <a:solidFill>
                  <a:srgbClr val="000000"/>
                </a:solidFill>
                <a:latin typeface="Times New Roman" panose="02020603050405020304" pitchFamily="18" charset="0"/>
                <a:ea typeface="Times New Roman" panose="02020603050405020304" pitchFamily="18" charset="0"/>
              </a:rPr>
              <a:t> </a:t>
            </a:r>
            <a:r>
              <a:rPr lang="en-US" sz="3600" b="1" dirty="0" err="1" smtClean="0">
                <a:solidFill>
                  <a:srgbClr val="000000"/>
                </a:solidFill>
                <a:latin typeface="Times New Roman" panose="02020603050405020304" pitchFamily="18" charset="0"/>
                <a:ea typeface="Times New Roman" panose="02020603050405020304" pitchFamily="18" charset="0"/>
              </a:rPr>
              <a:t>cầm</a:t>
            </a:r>
            <a:r>
              <a:rPr lang="en-US" sz="3600" b="1" dirty="0" smtClean="0">
                <a:solidFill>
                  <a:srgbClr val="000000"/>
                </a:solidFill>
                <a:latin typeface="Times New Roman" panose="02020603050405020304" pitchFamily="18" charset="0"/>
                <a:ea typeface="Times New Roman" panose="02020603050405020304" pitchFamily="18" charset="0"/>
              </a:rPr>
              <a:t> </a:t>
            </a:r>
            <a:r>
              <a:rPr lang="en-US" sz="3600" b="1" dirty="0" err="1" smtClean="0">
                <a:solidFill>
                  <a:srgbClr val="000000"/>
                </a:solidFill>
                <a:latin typeface="Times New Roman" panose="02020603050405020304" pitchFamily="18" charset="0"/>
                <a:ea typeface="Times New Roman" panose="02020603050405020304" pitchFamily="18" charset="0"/>
              </a:rPr>
              <a:t>quân</a:t>
            </a:r>
            <a:r>
              <a:rPr lang="en-US" sz="3600" b="1" dirty="0" smtClean="0">
                <a:solidFill>
                  <a:srgbClr val="000000"/>
                </a:solidFill>
                <a:latin typeface="Times New Roman" panose="02020603050405020304" pitchFamily="18" charset="0"/>
                <a:ea typeface="Times New Roman" panose="02020603050405020304" pitchFamily="18" charset="0"/>
              </a:rPr>
              <a:t> </a:t>
            </a:r>
            <a:r>
              <a:rPr lang="en-US" sz="3600" b="1" dirty="0" err="1" smtClean="0">
                <a:solidFill>
                  <a:srgbClr val="000000"/>
                </a:solidFill>
                <a:latin typeface="Times New Roman" panose="02020603050405020304" pitchFamily="18" charset="0"/>
                <a:ea typeface="Times New Roman" panose="02020603050405020304" pitchFamily="18" charset="0"/>
              </a:rPr>
              <a:t>dẹp</a:t>
            </a:r>
            <a:r>
              <a:rPr lang="en-US" sz="3600" b="1" dirty="0" smtClean="0">
                <a:solidFill>
                  <a:srgbClr val="000000"/>
                </a:solidFill>
                <a:latin typeface="Times New Roman" panose="02020603050405020304" pitchFamily="18" charset="0"/>
                <a:ea typeface="Times New Roman" panose="02020603050405020304" pitchFamily="18" charset="0"/>
              </a:rPr>
              <a:t> </a:t>
            </a:r>
            <a:r>
              <a:rPr lang="en-US" sz="3600" b="1" dirty="0" err="1" smtClean="0">
                <a:solidFill>
                  <a:srgbClr val="000000"/>
                </a:solidFill>
                <a:latin typeface="Times New Roman" panose="02020603050405020304" pitchFamily="18" charset="0"/>
                <a:ea typeface="Times New Roman" panose="02020603050405020304" pitchFamily="18" charset="0"/>
              </a:rPr>
              <a:t>giặc</a:t>
            </a:r>
            <a:r>
              <a:rPr lang="en-US" sz="3600" b="1" dirty="0" smtClean="0">
                <a:solidFill>
                  <a:srgbClr val="000000"/>
                </a:solidFill>
                <a:latin typeface="Times New Roman" panose="02020603050405020304" pitchFamily="18" charset="0"/>
                <a:ea typeface="Times New Roman" panose="02020603050405020304" pitchFamily="18" charset="0"/>
              </a:rPr>
              <a:t>.</a:t>
            </a:r>
            <a:endParaRPr lang="en-US" sz="3600" b="1" dirty="0" smtClean="0">
              <a:latin typeface="Times New Roman" panose="02020603050405020304" pitchFamily="18" charset="0"/>
              <a:ea typeface="Calibri" panose="020F0502020204030204" pitchFamily="34" charset="0"/>
            </a:endParaRPr>
          </a:p>
          <a:p>
            <a:pPr marL="0" indent="0" algn="just">
              <a:lnSpc>
                <a:spcPct val="115000"/>
              </a:lnSpc>
              <a:spcAft>
                <a:spcPts val="1650"/>
              </a:spcAft>
              <a:buNone/>
            </a:pPr>
            <a:r>
              <a:rPr lang="en-US" sz="3600" dirty="0" smtClean="0">
                <a:solidFill>
                  <a:srgbClr val="000000"/>
                </a:solidFill>
                <a:latin typeface="Times New Roman" panose="02020603050405020304" pitchFamily="18" charset="0"/>
                <a:ea typeface="Times New Roman" panose="02020603050405020304" pitchFamily="18" charset="0"/>
              </a:rPr>
              <a:t>+ </a:t>
            </a:r>
            <a:r>
              <a:rPr lang="en-US" sz="3600" b="1" dirty="0" err="1" smtClean="0">
                <a:solidFill>
                  <a:srgbClr val="000000"/>
                </a:solidFill>
                <a:latin typeface="Times New Roman" panose="02020603050405020304" pitchFamily="18" charset="0"/>
                <a:ea typeface="Times New Roman" panose="02020603050405020304" pitchFamily="18" charset="0"/>
              </a:rPr>
              <a:t>Đoạn</a:t>
            </a:r>
            <a:r>
              <a:rPr lang="en-US" sz="3600" b="1" dirty="0" smtClean="0">
                <a:solidFill>
                  <a:srgbClr val="000000"/>
                </a:solidFill>
                <a:latin typeface="Times New Roman" panose="02020603050405020304" pitchFamily="18" charset="0"/>
                <a:ea typeface="Times New Roman" panose="02020603050405020304" pitchFamily="18" charset="0"/>
              </a:rPr>
              <a:t> 2</a:t>
            </a:r>
            <a:r>
              <a:rPr lang="en-US" sz="3600" dirty="0" smtClean="0">
                <a:solidFill>
                  <a:srgbClr val="000000"/>
                </a:solidFill>
                <a:latin typeface="Times New Roman" panose="02020603050405020304" pitchFamily="18" charset="0"/>
                <a:ea typeface="Times New Roman" panose="02020603050405020304" pitchFamily="18" charset="0"/>
              </a:rPr>
              <a:t>( </a:t>
            </a:r>
            <a:r>
              <a:rPr lang="en-US" sz="3600" dirty="0" err="1" smtClean="0">
                <a:solidFill>
                  <a:srgbClr val="000000"/>
                </a:solidFill>
                <a:latin typeface="Times New Roman" panose="02020603050405020304" pitchFamily="18" charset="0"/>
                <a:ea typeface="Times New Roman" panose="02020603050405020304" pitchFamily="18" charset="0"/>
              </a:rPr>
              <a:t>tiếp</a:t>
            </a:r>
            <a:r>
              <a:rPr lang="en-US" sz="3600" dirty="0" smtClean="0">
                <a:solidFill>
                  <a:srgbClr val="000000"/>
                </a:solidFill>
                <a:latin typeface="Times New Roman" panose="02020603050405020304" pitchFamily="18" charset="0"/>
                <a:ea typeface="Times New Roman" panose="02020603050405020304" pitchFamily="18" charset="0"/>
              </a:rPr>
              <a:t> </a:t>
            </a:r>
            <a:r>
              <a:rPr lang="en-US" sz="3600" dirty="0" err="1" smtClean="0">
                <a:solidFill>
                  <a:srgbClr val="000000"/>
                </a:solidFill>
                <a:latin typeface="Times New Roman" panose="02020603050405020304" pitchFamily="18" charset="0"/>
                <a:ea typeface="Times New Roman" panose="02020603050405020304" pitchFamily="18" charset="0"/>
              </a:rPr>
              <a:t>đến</a:t>
            </a:r>
            <a:r>
              <a:rPr lang="en-US" sz="3600" dirty="0" smtClean="0">
                <a:solidFill>
                  <a:srgbClr val="000000"/>
                </a:solidFill>
                <a:latin typeface="Times New Roman" panose="02020603050405020304" pitchFamily="18" charset="0"/>
                <a:ea typeface="Times New Roman" panose="02020603050405020304" pitchFamily="18" charset="0"/>
              </a:rPr>
              <a:t> </a:t>
            </a:r>
            <a:r>
              <a:rPr lang="en-US" sz="3600" i="1" dirty="0" smtClean="0">
                <a:solidFill>
                  <a:srgbClr val="000000"/>
                </a:solidFill>
                <a:latin typeface="Times New Roman" panose="02020603050405020304" pitchFamily="18" charset="0"/>
                <a:ea typeface="Times New Roman" panose="02020603050405020304" pitchFamily="18" charset="0"/>
              </a:rPr>
              <a:t>“</a:t>
            </a:r>
            <a:r>
              <a:rPr lang="en-US" sz="3600" i="1" dirty="0" err="1" smtClean="0">
                <a:solidFill>
                  <a:srgbClr val="000000"/>
                </a:solidFill>
                <a:latin typeface="Times New Roman" panose="02020603050405020304" pitchFamily="18" charset="0"/>
                <a:ea typeface="Times New Roman" panose="02020603050405020304" pitchFamily="18" charset="0"/>
              </a:rPr>
              <a:t>rồi</a:t>
            </a:r>
            <a:r>
              <a:rPr lang="en-US" sz="3600" i="1" dirty="0" smtClean="0">
                <a:solidFill>
                  <a:srgbClr val="000000"/>
                </a:solidFill>
                <a:latin typeface="Times New Roman" panose="02020603050405020304" pitchFamily="18" charset="0"/>
                <a:ea typeface="Times New Roman" panose="02020603050405020304" pitchFamily="18" charset="0"/>
              </a:rPr>
              <a:t> </a:t>
            </a:r>
            <a:r>
              <a:rPr lang="en-US" sz="3600" i="1" dirty="0" err="1" smtClean="0">
                <a:solidFill>
                  <a:srgbClr val="000000"/>
                </a:solidFill>
                <a:latin typeface="Times New Roman" panose="02020603050405020304" pitchFamily="18" charset="0"/>
                <a:ea typeface="Times New Roman" panose="02020603050405020304" pitchFamily="18" charset="0"/>
              </a:rPr>
              <a:t>kéo</a:t>
            </a:r>
            <a:r>
              <a:rPr lang="en-US" sz="3600" i="1" dirty="0" smtClean="0">
                <a:solidFill>
                  <a:srgbClr val="000000"/>
                </a:solidFill>
                <a:latin typeface="Times New Roman" panose="02020603050405020304" pitchFamily="18" charset="0"/>
                <a:ea typeface="Times New Roman" panose="02020603050405020304" pitchFamily="18" charset="0"/>
              </a:rPr>
              <a:t> </a:t>
            </a:r>
            <a:r>
              <a:rPr lang="en-US" sz="3600" i="1" dirty="0" err="1" smtClean="0">
                <a:solidFill>
                  <a:srgbClr val="000000"/>
                </a:solidFill>
                <a:latin typeface="Times New Roman" panose="02020603050405020304" pitchFamily="18" charset="0"/>
                <a:ea typeface="Times New Roman" panose="02020603050405020304" pitchFamily="18" charset="0"/>
              </a:rPr>
              <a:t>vào</a:t>
            </a:r>
            <a:r>
              <a:rPr lang="en-US" sz="3600" i="1" dirty="0" smtClean="0">
                <a:solidFill>
                  <a:srgbClr val="000000"/>
                </a:solidFill>
                <a:latin typeface="Times New Roman" panose="02020603050405020304" pitchFamily="18" charset="0"/>
                <a:ea typeface="Times New Roman" panose="02020603050405020304" pitchFamily="18" charset="0"/>
              </a:rPr>
              <a:t> </a:t>
            </a:r>
            <a:r>
              <a:rPr lang="en-US" sz="3600" i="1" dirty="0" err="1" smtClean="0">
                <a:solidFill>
                  <a:srgbClr val="000000"/>
                </a:solidFill>
                <a:latin typeface="Times New Roman" panose="02020603050405020304" pitchFamily="18" charset="0"/>
                <a:ea typeface="Times New Roman" panose="02020603050405020304" pitchFamily="18" charset="0"/>
              </a:rPr>
              <a:t>thành</a:t>
            </a:r>
            <a:r>
              <a:rPr lang="en-US" sz="3600" i="1" dirty="0" smtClean="0">
                <a:solidFill>
                  <a:srgbClr val="000000"/>
                </a:solidFill>
                <a:latin typeface="Times New Roman" panose="02020603050405020304" pitchFamily="18" charset="0"/>
                <a:ea typeface="Times New Roman" panose="02020603050405020304" pitchFamily="18" charset="0"/>
              </a:rPr>
              <a:t>”)</a:t>
            </a:r>
            <a:r>
              <a:rPr lang="en-US" sz="3600" b="1" dirty="0" smtClean="0">
                <a:solidFill>
                  <a:srgbClr val="000000"/>
                </a:solidFill>
                <a:latin typeface="Times New Roman" panose="02020603050405020304" pitchFamily="18" charset="0"/>
                <a:ea typeface="Times New Roman" panose="02020603050405020304" pitchFamily="18" charset="0"/>
              </a:rPr>
              <a:t> : </a:t>
            </a:r>
            <a:r>
              <a:rPr lang="en-US" sz="3600" b="1" dirty="0" err="1" smtClean="0">
                <a:solidFill>
                  <a:srgbClr val="000000"/>
                </a:solidFill>
                <a:latin typeface="Times New Roman" panose="02020603050405020304" pitchFamily="18" charset="0"/>
                <a:ea typeface="Times New Roman" panose="02020603050405020304" pitchFamily="18" charset="0"/>
              </a:rPr>
              <a:t>Cuộc</a:t>
            </a:r>
            <a:r>
              <a:rPr lang="en-US" sz="3600" b="1" dirty="0" smtClean="0">
                <a:solidFill>
                  <a:srgbClr val="000000"/>
                </a:solidFill>
                <a:latin typeface="Times New Roman" panose="02020603050405020304" pitchFamily="18" charset="0"/>
                <a:ea typeface="Times New Roman" panose="02020603050405020304" pitchFamily="18" charset="0"/>
              </a:rPr>
              <a:t> </a:t>
            </a:r>
            <a:r>
              <a:rPr lang="en-US" sz="3600" b="1" dirty="0" err="1" smtClean="0">
                <a:solidFill>
                  <a:srgbClr val="000000"/>
                </a:solidFill>
                <a:latin typeface="Times New Roman" panose="02020603050405020304" pitchFamily="18" charset="0"/>
                <a:ea typeface="Times New Roman" panose="02020603050405020304" pitchFamily="18" charset="0"/>
              </a:rPr>
              <a:t>hành</a:t>
            </a:r>
            <a:r>
              <a:rPr lang="en-US" sz="3600" b="1" dirty="0" smtClean="0">
                <a:solidFill>
                  <a:srgbClr val="000000"/>
                </a:solidFill>
                <a:latin typeface="Times New Roman" panose="02020603050405020304" pitchFamily="18" charset="0"/>
                <a:ea typeface="Times New Roman" panose="02020603050405020304" pitchFamily="18" charset="0"/>
              </a:rPr>
              <a:t> </a:t>
            </a:r>
            <a:r>
              <a:rPr lang="en-US" sz="3600" b="1" dirty="0" err="1" smtClean="0">
                <a:solidFill>
                  <a:srgbClr val="000000"/>
                </a:solidFill>
                <a:latin typeface="Times New Roman" panose="02020603050405020304" pitchFamily="18" charset="0"/>
                <a:ea typeface="Times New Roman" panose="02020603050405020304" pitchFamily="18" charset="0"/>
              </a:rPr>
              <a:t>quân</a:t>
            </a:r>
            <a:r>
              <a:rPr lang="en-US" sz="3600" b="1" dirty="0" smtClean="0">
                <a:solidFill>
                  <a:srgbClr val="000000"/>
                </a:solidFill>
                <a:latin typeface="Times New Roman" panose="02020603050405020304" pitchFamily="18" charset="0"/>
                <a:ea typeface="Times New Roman" panose="02020603050405020304" pitchFamily="18" charset="0"/>
              </a:rPr>
              <a:t> </a:t>
            </a:r>
            <a:r>
              <a:rPr lang="en-US" sz="3600" b="1" dirty="0" err="1" smtClean="0">
                <a:solidFill>
                  <a:srgbClr val="000000"/>
                </a:solidFill>
                <a:latin typeface="Times New Roman" panose="02020603050405020304" pitchFamily="18" charset="0"/>
                <a:ea typeface="Times New Roman" panose="02020603050405020304" pitchFamily="18" charset="0"/>
              </a:rPr>
              <a:t>thần</a:t>
            </a:r>
            <a:r>
              <a:rPr lang="en-US" sz="3600" b="1" dirty="0" smtClean="0">
                <a:solidFill>
                  <a:srgbClr val="000000"/>
                </a:solidFill>
                <a:latin typeface="Times New Roman" panose="02020603050405020304" pitchFamily="18" charset="0"/>
                <a:ea typeface="Times New Roman" panose="02020603050405020304" pitchFamily="18" charset="0"/>
              </a:rPr>
              <a:t> </a:t>
            </a:r>
            <a:r>
              <a:rPr lang="en-US" sz="3600" b="1" dirty="0" err="1" smtClean="0">
                <a:solidFill>
                  <a:srgbClr val="000000"/>
                </a:solidFill>
                <a:latin typeface="Times New Roman" panose="02020603050405020304" pitchFamily="18" charset="0"/>
                <a:ea typeface="Times New Roman" panose="02020603050405020304" pitchFamily="18" charset="0"/>
              </a:rPr>
              <a:t>tốc</a:t>
            </a:r>
            <a:r>
              <a:rPr lang="en-US" sz="3600" b="1" dirty="0" smtClean="0">
                <a:solidFill>
                  <a:srgbClr val="000000"/>
                </a:solidFill>
                <a:latin typeface="Times New Roman" panose="02020603050405020304" pitchFamily="18" charset="0"/>
                <a:ea typeface="Times New Roman" panose="02020603050405020304" pitchFamily="18" charset="0"/>
              </a:rPr>
              <a:t> </a:t>
            </a:r>
            <a:r>
              <a:rPr lang="en-US" sz="3600" b="1" dirty="0" err="1" smtClean="0">
                <a:solidFill>
                  <a:srgbClr val="000000"/>
                </a:solidFill>
                <a:latin typeface="Times New Roman" panose="02020603050405020304" pitchFamily="18" charset="0"/>
                <a:ea typeface="Times New Roman" panose="02020603050405020304" pitchFamily="18" charset="0"/>
              </a:rPr>
              <a:t>và</a:t>
            </a:r>
            <a:r>
              <a:rPr lang="en-US" sz="3600" b="1" dirty="0" smtClean="0">
                <a:solidFill>
                  <a:srgbClr val="000000"/>
                </a:solidFill>
                <a:latin typeface="Times New Roman" panose="02020603050405020304" pitchFamily="18" charset="0"/>
                <a:ea typeface="Times New Roman" panose="02020603050405020304" pitchFamily="18" charset="0"/>
              </a:rPr>
              <a:t> </a:t>
            </a:r>
            <a:r>
              <a:rPr lang="en-US" sz="3600" b="1" dirty="0" err="1" smtClean="0">
                <a:solidFill>
                  <a:srgbClr val="000000"/>
                </a:solidFill>
                <a:latin typeface="Times New Roman" panose="02020603050405020304" pitchFamily="18" charset="0"/>
                <a:ea typeface="Times New Roman" panose="02020603050405020304" pitchFamily="18" charset="0"/>
              </a:rPr>
              <a:t>chiến</a:t>
            </a:r>
            <a:r>
              <a:rPr lang="en-US" sz="3600" b="1" dirty="0" smtClean="0">
                <a:solidFill>
                  <a:srgbClr val="000000"/>
                </a:solidFill>
                <a:latin typeface="Times New Roman" panose="02020603050405020304" pitchFamily="18" charset="0"/>
                <a:ea typeface="Times New Roman" panose="02020603050405020304" pitchFamily="18" charset="0"/>
              </a:rPr>
              <a:t> </a:t>
            </a:r>
            <a:r>
              <a:rPr lang="en-US" sz="3600" b="1" dirty="0" err="1" smtClean="0">
                <a:solidFill>
                  <a:srgbClr val="000000"/>
                </a:solidFill>
                <a:latin typeface="Times New Roman" panose="02020603050405020304" pitchFamily="18" charset="0"/>
                <a:ea typeface="Times New Roman" panose="02020603050405020304" pitchFamily="18" charset="0"/>
              </a:rPr>
              <a:t>thắng</a:t>
            </a:r>
            <a:r>
              <a:rPr lang="en-US" sz="3600" b="1" dirty="0" smtClean="0">
                <a:solidFill>
                  <a:srgbClr val="000000"/>
                </a:solidFill>
                <a:latin typeface="Times New Roman" panose="02020603050405020304" pitchFamily="18" charset="0"/>
                <a:ea typeface="Times New Roman" panose="02020603050405020304" pitchFamily="18" charset="0"/>
              </a:rPr>
              <a:t> </a:t>
            </a:r>
            <a:r>
              <a:rPr lang="en-US" sz="3600" b="1" dirty="0" err="1" smtClean="0">
                <a:solidFill>
                  <a:srgbClr val="000000"/>
                </a:solidFill>
                <a:latin typeface="Times New Roman" panose="02020603050405020304" pitchFamily="18" charset="0"/>
                <a:ea typeface="Times New Roman" panose="02020603050405020304" pitchFamily="18" charset="0"/>
              </a:rPr>
              <a:t>lẫy</a:t>
            </a:r>
            <a:r>
              <a:rPr lang="en-US" sz="3600" b="1" dirty="0" smtClean="0">
                <a:solidFill>
                  <a:srgbClr val="000000"/>
                </a:solidFill>
                <a:latin typeface="Times New Roman" panose="02020603050405020304" pitchFamily="18" charset="0"/>
                <a:ea typeface="Times New Roman" panose="02020603050405020304" pitchFamily="18" charset="0"/>
              </a:rPr>
              <a:t> </a:t>
            </a:r>
            <a:r>
              <a:rPr lang="en-US" sz="3600" b="1" dirty="0" err="1" smtClean="0">
                <a:solidFill>
                  <a:srgbClr val="000000"/>
                </a:solidFill>
                <a:latin typeface="Times New Roman" panose="02020603050405020304" pitchFamily="18" charset="0"/>
                <a:ea typeface="Times New Roman" panose="02020603050405020304" pitchFamily="18" charset="0"/>
              </a:rPr>
              <a:t>lừng</a:t>
            </a:r>
            <a:r>
              <a:rPr lang="en-US" sz="3600" b="1" dirty="0" smtClean="0">
                <a:solidFill>
                  <a:srgbClr val="000000"/>
                </a:solidFill>
                <a:latin typeface="Times New Roman" panose="02020603050405020304" pitchFamily="18" charset="0"/>
                <a:ea typeface="Times New Roman" panose="02020603050405020304" pitchFamily="18" charset="0"/>
              </a:rPr>
              <a:t> </a:t>
            </a:r>
            <a:r>
              <a:rPr lang="en-US" sz="3600" b="1" dirty="0" err="1" smtClean="0">
                <a:solidFill>
                  <a:srgbClr val="000000"/>
                </a:solidFill>
                <a:latin typeface="Times New Roman" panose="02020603050405020304" pitchFamily="18" charset="0"/>
                <a:ea typeface="Times New Roman" panose="02020603050405020304" pitchFamily="18" charset="0"/>
              </a:rPr>
              <a:t>của</a:t>
            </a:r>
            <a:r>
              <a:rPr lang="en-US" sz="3600" b="1" dirty="0" smtClean="0">
                <a:solidFill>
                  <a:srgbClr val="000000"/>
                </a:solidFill>
                <a:latin typeface="Times New Roman" panose="02020603050405020304" pitchFamily="18" charset="0"/>
                <a:ea typeface="Times New Roman" panose="02020603050405020304" pitchFamily="18" charset="0"/>
              </a:rPr>
              <a:t> </a:t>
            </a:r>
            <a:r>
              <a:rPr lang="en-US" sz="3600" b="1" dirty="0" err="1" smtClean="0">
                <a:solidFill>
                  <a:srgbClr val="000000"/>
                </a:solidFill>
                <a:latin typeface="Times New Roman" panose="02020603050405020304" pitchFamily="18" charset="0"/>
                <a:ea typeface="Times New Roman" panose="02020603050405020304" pitchFamily="18" charset="0"/>
              </a:rPr>
              <a:t>vua</a:t>
            </a:r>
            <a:r>
              <a:rPr lang="en-US" sz="3600" b="1" dirty="0" smtClean="0">
                <a:solidFill>
                  <a:srgbClr val="000000"/>
                </a:solidFill>
                <a:latin typeface="Times New Roman" panose="02020603050405020304" pitchFamily="18" charset="0"/>
                <a:ea typeface="Times New Roman" panose="02020603050405020304" pitchFamily="18" charset="0"/>
              </a:rPr>
              <a:t> </a:t>
            </a:r>
            <a:r>
              <a:rPr lang="en-US" sz="3600" b="1" dirty="0" err="1" smtClean="0">
                <a:solidFill>
                  <a:srgbClr val="000000"/>
                </a:solidFill>
                <a:latin typeface="Times New Roman" panose="02020603050405020304" pitchFamily="18" charset="0"/>
                <a:ea typeface="Times New Roman" panose="02020603050405020304" pitchFamily="18" charset="0"/>
              </a:rPr>
              <a:t>Quang</a:t>
            </a:r>
            <a:r>
              <a:rPr lang="en-US" sz="3600" b="1" dirty="0" smtClean="0">
                <a:solidFill>
                  <a:srgbClr val="000000"/>
                </a:solidFill>
                <a:latin typeface="Times New Roman" panose="02020603050405020304" pitchFamily="18" charset="0"/>
                <a:ea typeface="Times New Roman" panose="02020603050405020304" pitchFamily="18" charset="0"/>
              </a:rPr>
              <a:t> </a:t>
            </a:r>
            <a:r>
              <a:rPr lang="en-US" sz="3600" b="1" dirty="0" err="1" smtClean="0">
                <a:solidFill>
                  <a:srgbClr val="000000"/>
                </a:solidFill>
                <a:latin typeface="Times New Roman" panose="02020603050405020304" pitchFamily="18" charset="0"/>
                <a:ea typeface="Times New Roman" panose="02020603050405020304" pitchFamily="18" charset="0"/>
              </a:rPr>
              <a:t>Trung</a:t>
            </a:r>
            <a:r>
              <a:rPr lang="en-US" sz="3600" dirty="0" smtClean="0">
                <a:solidFill>
                  <a:srgbClr val="000000"/>
                </a:solidFill>
                <a:latin typeface="Times New Roman" panose="02020603050405020304" pitchFamily="18" charset="0"/>
                <a:ea typeface="Times New Roman" panose="02020603050405020304" pitchFamily="18" charset="0"/>
              </a:rPr>
              <a:t>.</a:t>
            </a:r>
            <a:endParaRPr lang="en-US" sz="3600" dirty="0" smtClean="0">
              <a:latin typeface="Times New Roman" panose="02020603050405020304" pitchFamily="18" charset="0"/>
              <a:ea typeface="Calibri" panose="020F0502020204030204" pitchFamily="34" charset="0"/>
            </a:endParaRPr>
          </a:p>
          <a:p>
            <a:pPr marL="0" indent="0" algn="just">
              <a:lnSpc>
                <a:spcPct val="115000"/>
              </a:lnSpc>
              <a:spcAft>
                <a:spcPts val="1650"/>
              </a:spcAft>
              <a:buNone/>
            </a:pPr>
            <a:r>
              <a:rPr lang="en-US" sz="3600" dirty="0" smtClean="0">
                <a:solidFill>
                  <a:srgbClr val="000000"/>
                </a:solidFill>
                <a:latin typeface="Times New Roman" panose="02020603050405020304" pitchFamily="18" charset="0"/>
                <a:ea typeface="Times New Roman" panose="02020603050405020304" pitchFamily="18" charset="0"/>
              </a:rPr>
              <a:t>+ </a:t>
            </a:r>
            <a:r>
              <a:rPr lang="en-US" sz="3600" b="1" dirty="0" err="1">
                <a:solidFill>
                  <a:srgbClr val="000000"/>
                </a:solidFill>
                <a:latin typeface="Times New Roman" panose="02020603050405020304" pitchFamily="18" charset="0"/>
                <a:ea typeface="Times New Roman" panose="02020603050405020304" pitchFamily="18" charset="0"/>
              </a:rPr>
              <a:t>Đoạn</a:t>
            </a:r>
            <a:r>
              <a:rPr lang="en-US" sz="3600" b="1" dirty="0">
                <a:solidFill>
                  <a:srgbClr val="000000"/>
                </a:solidFill>
                <a:latin typeface="Times New Roman" panose="02020603050405020304" pitchFamily="18" charset="0"/>
                <a:ea typeface="Times New Roman" panose="02020603050405020304" pitchFamily="18" charset="0"/>
              </a:rPr>
              <a:t> 3</a:t>
            </a:r>
            <a:r>
              <a:rPr lang="en-US" sz="3600" dirty="0">
                <a:solidFill>
                  <a:srgbClr val="000000"/>
                </a:solidFill>
                <a:latin typeface="Times New Roman" panose="02020603050405020304" pitchFamily="18" charset="0"/>
                <a:ea typeface="Times New Roman" panose="02020603050405020304" pitchFamily="18" charset="0"/>
              </a:rPr>
              <a:t>: </a:t>
            </a:r>
            <a:r>
              <a:rPr lang="en-US" sz="3600" dirty="0" err="1">
                <a:solidFill>
                  <a:srgbClr val="000000"/>
                </a:solidFill>
                <a:latin typeface="Times New Roman" panose="02020603050405020304" pitchFamily="18" charset="0"/>
                <a:ea typeface="Times New Roman" panose="02020603050405020304" pitchFamily="18" charset="0"/>
              </a:rPr>
              <a:t>Đoạn</a:t>
            </a:r>
            <a:r>
              <a:rPr lang="en-US" sz="3600" dirty="0">
                <a:solidFill>
                  <a:srgbClr val="000000"/>
                </a:solidFill>
                <a:latin typeface="Times New Roman" panose="02020603050405020304" pitchFamily="18" charset="0"/>
                <a:ea typeface="Times New Roman" panose="02020603050405020304" pitchFamily="18" charset="0"/>
              </a:rPr>
              <a:t> </a:t>
            </a:r>
            <a:r>
              <a:rPr lang="en-US" sz="3600" dirty="0" err="1">
                <a:solidFill>
                  <a:srgbClr val="000000"/>
                </a:solidFill>
                <a:latin typeface="Times New Roman" panose="02020603050405020304" pitchFamily="18" charset="0"/>
                <a:ea typeface="Times New Roman" panose="02020603050405020304" pitchFamily="18" charset="0"/>
              </a:rPr>
              <a:t>còn</a:t>
            </a:r>
            <a:r>
              <a:rPr lang="en-US" sz="3600" dirty="0">
                <a:solidFill>
                  <a:srgbClr val="000000"/>
                </a:solidFill>
                <a:latin typeface="Times New Roman" panose="02020603050405020304" pitchFamily="18" charset="0"/>
                <a:ea typeface="Times New Roman" panose="02020603050405020304" pitchFamily="18" charset="0"/>
              </a:rPr>
              <a:t> </a:t>
            </a:r>
            <a:r>
              <a:rPr lang="en-US" sz="3600" dirty="0" err="1">
                <a:solidFill>
                  <a:srgbClr val="000000"/>
                </a:solidFill>
                <a:latin typeface="Times New Roman" panose="02020603050405020304" pitchFamily="18" charset="0"/>
                <a:ea typeface="Times New Roman" panose="02020603050405020304" pitchFamily="18" charset="0"/>
              </a:rPr>
              <a:t>lại</a:t>
            </a:r>
            <a:r>
              <a:rPr lang="en-US" sz="3600" dirty="0">
                <a:solidFill>
                  <a:srgbClr val="000000"/>
                </a:solidFill>
                <a:latin typeface="Times New Roman" panose="02020603050405020304" pitchFamily="18" charset="0"/>
                <a:ea typeface="Times New Roman" panose="02020603050405020304" pitchFamily="18" charset="0"/>
              </a:rPr>
              <a:t> : </a:t>
            </a:r>
            <a:r>
              <a:rPr lang="en-US" sz="3600" b="1" dirty="0" err="1">
                <a:solidFill>
                  <a:srgbClr val="000000"/>
                </a:solidFill>
                <a:latin typeface="Times New Roman" panose="02020603050405020304" pitchFamily="18" charset="0"/>
                <a:ea typeface="Times New Roman" panose="02020603050405020304" pitchFamily="18" charset="0"/>
              </a:rPr>
              <a:t>Sự</a:t>
            </a:r>
            <a:r>
              <a:rPr lang="en-US" sz="3600" b="1" dirty="0">
                <a:solidFill>
                  <a:srgbClr val="000000"/>
                </a:solidFill>
                <a:latin typeface="Times New Roman" panose="02020603050405020304" pitchFamily="18" charset="0"/>
                <a:ea typeface="Times New Roman" panose="02020603050405020304" pitchFamily="18" charset="0"/>
              </a:rPr>
              <a:t> </a:t>
            </a:r>
            <a:r>
              <a:rPr lang="en-US" sz="3600" b="1" dirty="0" err="1">
                <a:solidFill>
                  <a:srgbClr val="000000"/>
                </a:solidFill>
                <a:latin typeface="Times New Roman" panose="02020603050405020304" pitchFamily="18" charset="0"/>
                <a:ea typeface="Times New Roman" panose="02020603050405020304" pitchFamily="18" charset="0"/>
              </a:rPr>
              <a:t>đại</a:t>
            </a:r>
            <a:r>
              <a:rPr lang="en-US" sz="3600" b="1" dirty="0">
                <a:solidFill>
                  <a:srgbClr val="000000"/>
                </a:solidFill>
                <a:latin typeface="Times New Roman" panose="02020603050405020304" pitchFamily="18" charset="0"/>
                <a:ea typeface="Times New Roman" panose="02020603050405020304" pitchFamily="18" charset="0"/>
              </a:rPr>
              <a:t> </a:t>
            </a:r>
            <a:r>
              <a:rPr lang="en-US" sz="3600" b="1" dirty="0" err="1">
                <a:solidFill>
                  <a:srgbClr val="000000"/>
                </a:solidFill>
                <a:latin typeface="Times New Roman" panose="02020603050405020304" pitchFamily="18" charset="0"/>
                <a:ea typeface="Times New Roman" panose="02020603050405020304" pitchFamily="18" charset="0"/>
              </a:rPr>
              <a:t>bại</a:t>
            </a:r>
            <a:r>
              <a:rPr lang="en-US" sz="3600" b="1" dirty="0">
                <a:solidFill>
                  <a:srgbClr val="000000"/>
                </a:solidFill>
                <a:latin typeface="Times New Roman" panose="02020603050405020304" pitchFamily="18" charset="0"/>
                <a:ea typeface="Times New Roman" panose="02020603050405020304" pitchFamily="18" charset="0"/>
              </a:rPr>
              <a:t> </a:t>
            </a:r>
            <a:r>
              <a:rPr lang="en-US" sz="3600" b="1" dirty="0" err="1">
                <a:solidFill>
                  <a:srgbClr val="000000"/>
                </a:solidFill>
                <a:latin typeface="Times New Roman" panose="02020603050405020304" pitchFamily="18" charset="0"/>
                <a:ea typeface="Times New Roman" panose="02020603050405020304" pitchFamily="18" charset="0"/>
              </a:rPr>
              <a:t>của</a:t>
            </a:r>
            <a:r>
              <a:rPr lang="en-US" sz="3600" b="1" dirty="0">
                <a:solidFill>
                  <a:srgbClr val="000000"/>
                </a:solidFill>
                <a:latin typeface="Times New Roman" panose="02020603050405020304" pitchFamily="18" charset="0"/>
                <a:ea typeface="Times New Roman" panose="02020603050405020304" pitchFamily="18" charset="0"/>
              </a:rPr>
              <a:t> </a:t>
            </a:r>
            <a:r>
              <a:rPr lang="en-US" sz="3600" b="1" dirty="0" err="1">
                <a:solidFill>
                  <a:srgbClr val="000000"/>
                </a:solidFill>
                <a:latin typeface="Times New Roman" panose="02020603050405020304" pitchFamily="18" charset="0"/>
                <a:ea typeface="Times New Roman" panose="02020603050405020304" pitchFamily="18" charset="0"/>
              </a:rPr>
              <a:t>quân</a:t>
            </a:r>
            <a:r>
              <a:rPr lang="en-US" sz="3600" b="1" dirty="0">
                <a:solidFill>
                  <a:srgbClr val="000000"/>
                </a:solidFill>
                <a:latin typeface="Times New Roman" panose="02020603050405020304" pitchFamily="18" charset="0"/>
                <a:ea typeface="Times New Roman" panose="02020603050405020304" pitchFamily="18" charset="0"/>
              </a:rPr>
              <a:t> </a:t>
            </a:r>
            <a:r>
              <a:rPr lang="en-US" sz="3600" b="1" dirty="0" err="1">
                <a:solidFill>
                  <a:srgbClr val="000000"/>
                </a:solidFill>
                <a:latin typeface="Times New Roman" panose="02020603050405020304" pitchFamily="18" charset="0"/>
                <a:ea typeface="Times New Roman" panose="02020603050405020304" pitchFamily="18" charset="0"/>
              </a:rPr>
              <a:t>tướng</a:t>
            </a:r>
            <a:r>
              <a:rPr lang="en-US" sz="3600" b="1" dirty="0">
                <a:solidFill>
                  <a:srgbClr val="000000"/>
                </a:solidFill>
                <a:latin typeface="Times New Roman" panose="02020603050405020304" pitchFamily="18" charset="0"/>
                <a:ea typeface="Times New Roman" panose="02020603050405020304" pitchFamily="18" charset="0"/>
              </a:rPr>
              <a:t> </a:t>
            </a:r>
            <a:r>
              <a:rPr lang="en-US" sz="3600" b="1" dirty="0" err="1">
                <a:solidFill>
                  <a:srgbClr val="000000"/>
                </a:solidFill>
                <a:latin typeface="Times New Roman" panose="02020603050405020304" pitchFamily="18" charset="0"/>
                <a:ea typeface="Times New Roman" panose="02020603050405020304" pitchFamily="18" charset="0"/>
              </a:rPr>
              <a:t>nhà</a:t>
            </a:r>
            <a:r>
              <a:rPr lang="en-US" sz="3600" b="1" dirty="0">
                <a:solidFill>
                  <a:srgbClr val="000000"/>
                </a:solidFill>
                <a:latin typeface="Times New Roman" panose="02020603050405020304" pitchFamily="18" charset="0"/>
                <a:ea typeface="Times New Roman" panose="02020603050405020304" pitchFamily="18" charset="0"/>
              </a:rPr>
              <a:t> </a:t>
            </a:r>
            <a:r>
              <a:rPr lang="en-US" sz="3600" b="1" dirty="0" err="1">
                <a:solidFill>
                  <a:srgbClr val="000000"/>
                </a:solidFill>
                <a:latin typeface="Times New Roman" panose="02020603050405020304" pitchFamily="18" charset="0"/>
                <a:ea typeface="Times New Roman" panose="02020603050405020304" pitchFamily="18" charset="0"/>
              </a:rPr>
              <a:t>Thanh</a:t>
            </a:r>
            <a:r>
              <a:rPr lang="en-US" sz="3600" b="1" dirty="0">
                <a:solidFill>
                  <a:srgbClr val="000000"/>
                </a:solidFill>
                <a:latin typeface="Times New Roman" panose="02020603050405020304" pitchFamily="18" charset="0"/>
                <a:ea typeface="Times New Roman" panose="02020603050405020304" pitchFamily="18" charset="0"/>
              </a:rPr>
              <a:t> </a:t>
            </a:r>
            <a:r>
              <a:rPr lang="en-US" sz="3600" b="1" dirty="0" err="1">
                <a:solidFill>
                  <a:srgbClr val="000000"/>
                </a:solidFill>
                <a:latin typeface="Times New Roman" panose="02020603050405020304" pitchFamily="18" charset="0"/>
                <a:ea typeface="Times New Roman" panose="02020603050405020304" pitchFamily="18" charset="0"/>
              </a:rPr>
              <a:t>và</a:t>
            </a:r>
            <a:r>
              <a:rPr lang="en-US" sz="3600" b="1" dirty="0">
                <a:solidFill>
                  <a:srgbClr val="000000"/>
                </a:solidFill>
                <a:latin typeface="Times New Roman" panose="02020603050405020304" pitchFamily="18" charset="0"/>
                <a:ea typeface="Times New Roman" panose="02020603050405020304" pitchFamily="18" charset="0"/>
              </a:rPr>
              <a:t> </a:t>
            </a:r>
            <a:r>
              <a:rPr lang="en-US" sz="3600" b="1" dirty="0" err="1">
                <a:solidFill>
                  <a:srgbClr val="000000"/>
                </a:solidFill>
                <a:latin typeface="Times New Roman" panose="02020603050405020304" pitchFamily="18" charset="0"/>
                <a:ea typeface="Times New Roman" panose="02020603050405020304" pitchFamily="18" charset="0"/>
              </a:rPr>
              <a:t>số</a:t>
            </a:r>
            <a:r>
              <a:rPr lang="en-US" sz="3600" b="1" dirty="0">
                <a:solidFill>
                  <a:srgbClr val="000000"/>
                </a:solidFill>
                <a:latin typeface="Times New Roman" panose="02020603050405020304" pitchFamily="18" charset="0"/>
                <a:ea typeface="Times New Roman" panose="02020603050405020304" pitchFamily="18" charset="0"/>
              </a:rPr>
              <a:t> </a:t>
            </a:r>
            <a:r>
              <a:rPr lang="en-US" sz="3600" b="1" dirty="0" err="1">
                <a:solidFill>
                  <a:srgbClr val="000000"/>
                </a:solidFill>
                <a:latin typeface="Times New Roman" panose="02020603050405020304" pitchFamily="18" charset="0"/>
                <a:ea typeface="Times New Roman" panose="02020603050405020304" pitchFamily="18" charset="0"/>
              </a:rPr>
              <a:t>phận</a:t>
            </a:r>
            <a:r>
              <a:rPr lang="en-US" sz="3600" b="1" dirty="0">
                <a:solidFill>
                  <a:srgbClr val="000000"/>
                </a:solidFill>
                <a:latin typeface="Times New Roman" panose="02020603050405020304" pitchFamily="18" charset="0"/>
                <a:ea typeface="Times New Roman" panose="02020603050405020304" pitchFamily="18" charset="0"/>
              </a:rPr>
              <a:t> bi </a:t>
            </a:r>
            <a:r>
              <a:rPr lang="en-US" sz="3600" b="1" dirty="0" err="1">
                <a:solidFill>
                  <a:srgbClr val="000000"/>
                </a:solidFill>
                <a:latin typeface="Times New Roman" panose="02020603050405020304" pitchFamily="18" charset="0"/>
                <a:ea typeface="Times New Roman" panose="02020603050405020304" pitchFamily="18" charset="0"/>
              </a:rPr>
              <a:t>đát</a:t>
            </a:r>
            <a:r>
              <a:rPr lang="en-US" sz="3600" b="1" dirty="0">
                <a:solidFill>
                  <a:srgbClr val="000000"/>
                </a:solidFill>
                <a:latin typeface="Times New Roman" panose="02020603050405020304" pitchFamily="18" charset="0"/>
                <a:ea typeface="Times New Roman" panose="02020603050405020304" pitchFamily="18" charset="0"/>
              </a:rPr>
              <a:t> </a:t>
            </a:r>
            <a:r>
              <a:rPr lang="en-US" sz="3600" b="1" dirty="0" err="1">
                <a:solidFill>
                  <a:srgbClr val="000000"/>
                </a:solidFill>
                <a:latin typeface="Times New Roman" panose="02020603050405020304" pitchFamily="18" charset="0"/>
                <a:ea typeface="Times New Roman" panose="02020603050405020304" pitchFamily="18" charset="0"/>
              </a:rPr>
              <a:t>của</a:t>
            </a:r>
            <a:r>
              <a:rPr lang="en-US" sz="3600" b="1" dirty="0">
                <a:solidFill>
                  <a:srgbClr val="000000"/>
                </a:solidFill>
                <a:latin typeface="Times New Roman" panose="02020603050405020304" pitchFamily="18" charset="0"/>
                <a:ea typeface="Times New Roman" panose="02020603050405020304" pitchFamily="18" charset="0"/>
              </a:rPr>
              <a:t> </a:t>
            </a:r>
            <a:r>
              <a:rPr lang="en-US" sz="3600" b="1" dirty="0" err="1">
                <a:solidFill>
                  <a:srgbClr val="000000"/>
                </a:solidFill>
                <a:latin typeface="Times New Roman" panose="02020603050405020304" pitchFamily="18" charset="0"/>
                <a:ea typeface="Times New Roman" panose="02020603050405020304" pitchFamily="18" charset="0"/>
              </a:rPr>
              <a:t>vua</a:t>
            </a:r>
            <a:r>
              <a:rPr lang="en-US" sz="3600" b="1" dirty="0">
                <a:solidFill>
                  <a:srgbClr val="000000"/>
                </a:solidFill>
                <a:latin typeface="Times New Roman" panose="02020603050405020304" pitchFamily="18" charset="0"/>
                <a:ea typeface="Times New Roman" panose="02020603050405020304" pitchFamily="18" charset="0"/>
              </a:rPr>
              <a:t> </a:t>
            </a:r>
            <a:r>
              <a:rPr lang="en-US" sz="3600" b="1" dirty="0" err="1">
                <a:solidFill>
                  <a:srgbClr val="000000"/>
                </a:solidFill>
                <a:latin typeface="Times New Roman" panose="02020603050405020304" pitchFamily="18" charset="0"/>
                <a:ea typeface="Times New Roman" panose="02020603050405020304" pitchFamily="18" charset="0"/>
              </a:rPr>
              <a:t>tôi</a:t>
            </a:r>
            <a:r>
              <a:rPr lang="en-US" sz="3600" b="1" dirty="0">
                <a:solidFill>
                  <a:srgbClr val="000000"/>
                </a:solidFill>
                <a:latin typeface="Times New Roman" panose="02020603050405020304" pitchFamily="18" charset="0"/>
                <a:ea typeface="Times New Roman" panose="02020603050405020304" pitchFamily="18" charset="0"/>
              </a:rPr>
              <a:t> </a:t>
            </a:r>
            <a:r>
              <a:rPr lang="en-US" sz="3600" b="1" dirty="0" err="1">
                <a:solidFill>
                  <a:srgbClr val="000000"/>
                </a:solidFill>
                <a:latin typeface="Times New Roman" panose="02020603050405020304" pitchFamily="18" charset="0"/>
                <a:ea typeface="Times New Roman" panose="02020603050405020304" pitchFamily="18" charset="0"/>
              </a:rPr>
              <a:t>Lê</a:t>
            </a:r>
            <a:r>
              <a:rPr lang="en-US" sz="3600" b="1" dirty="0">
                <a:solidFill>
                  <a:srgbClr val="000000"/>
                </a:solidFill>
                <a:latin typeface="Times New Roman" panose="02020603050405020304" pitchFamily="18" charset="0"/>
                <a:ea typeface="Times New Roman" panose="02020603050405020304" pitchFamily="18" charset="0"/>
              </a:rPr>
              <a:t> </a:t>
            </a:r>
            <a:r>
              <a:rPr lang="en-US" sz="3600" b="1" dirty="0" err="1">
                <a:solidFill>
                  <a:srgbClr val="000000"/>
                </a:solidFill>
                <a:latin typeface="Times New Roman" panose="02020603050405020304" pitchFamily="18" charset="0"/>
                <a:ea typeface="Times New Roman" panose="02020603050405020304" pitchFamily="18" charset="0"/>
              </a:rPr>
              <a:t>Chiêu</a:t>
            </a:r>
            <a:r>
              <a:rPr lang="en-US" sz="3600" b="1" dirty="0">
                <a:solidFill>
                  <a:srgbClr val="000000"/>
                </a:solidFill>
                <a:latin typeface="Times New Roman" panose="02020603050405020304" pitchFamily="18" charset="0"/>
                <a:ea typeface="Times New Roman" panose="02020603050405020304" pitchFamily="18" charset="0"/>
              </a:rPr>
              <a:t> </a:t>
            </a:r>
            <a:r>
              <a:rPr lang="en-US" sz="3600" b="1" dirty="0" err="1">
                <a:solidFill>
                  <a:srgbClr val="000000"/>
                </a:solidFill>
                <a:latin typeface="Times New Roman" panose="02020603050405020304" pitchFamily="18" charset="0"/>
                <a:ea typeface="Times New Roman" panose="02020603050405020304" pitchFamily="18" charset="0"/>
              </a:rPr>
              <a:t>Thống</a:t>
            </a:r>
            <a:r>
              <a:rPr lang="en-US" sz="3600" b="1" dirty="0">
                <a:solidFill>
                  <a:srgbClr val="000000"/>
                </a:solidFill>
                <a:latin typeface="Times New Roman" panose="02020603050405020304" pitchFamily="18" charset="0"/>
                <a:ea typeface="Times New Roman" panose="02020603050405020304" pitchFamily="18" charset="0"/>
              </a:rPr>
              <a:t>.</a:t>
            </a:r>
            <a:endParaRPr lang="en-US" sz="3600" b="1" dirty="0">
              <a:latin typeface="Times New Roman" panose="02020603050405020304" pitchFamily="18" charset="0"/>
              <a:ea typeface="Calibri" panose="020F0502020204030204" pitchFamily="34" charset="0"/>
            </a:endParaRPr>
          </a:p>
          <a:p>
            <a:pPr marL="0" indent="0">
              <a:buNone/>
            </a:pPr>
            <a:endParaRPr lang="en-US" dirty="0"/>
          </a:p>
        </p:txBody>
      </p:sp>
    </p:spTree>
    <p:extLst>
      <p:ext uri="{BB962C8B-B14F-4D97-AF65-F5344CB8AC3E}">
        <p14:creationId xmlns:p14="http://schemas.microsoft.com/office/powerpoint/2010/main" val="9786734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par>
                                <p:cTn id="8" presetID="6" presetClass="entr" presetSubtype="16"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circle(in)">
                                      <p:cBhvr>
                                        <p:cTn id="10" dur="2000"/>
                                        <p:tgtEl>
                                          <p:spTgt spid="3">
                                            <p:txEl>
                                              <p:pRg st="1" end="1"/>
                                            </p:txEl>
                                          </p:spTgt>
                                        </p:tgtEl>
                                      </p:cBhvr>
                                    </p:animEffect>
                                  </p:childTnLst>
                                </p:cTn>
                              </p:par>
                              <p:par>
                                <p:cTn id="11" presetID="6" presetClass="entr" presetSubtype="16"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circle(in)">
                                      <p:cBhvr>
                                        <p:cTn id="13" dur="2000"/>
                                        <p:tgtEl>
                                          <p:spTgt spid="3">
                                            <p:txEl>
                                              <p:pRg st="2" end="2"/>
                                            </p:txEl>
                                          </p:spTgt>
                                        </p:tgtEl>
                                      </p:cBhvr>
                                    </p:animEffect>
                                  </p:childTnLst>
                                </p:cTn>
                              </p:par>
                              <p:par>
                                <p:cTn id="14" presetID="6" presetClass="entr" presetSubtype="16"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circle(in)">
                                      <p:cBhvr>
                                        <p:cTn id="16"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0" y="267757"/>
            <a:ext cx="12192000" cy="6519734"/>
          </a:xfrm>
          <a:prstGeom prst="rect">
            <a:avLst/>
          </a:prstGeom>
          <a:solidFill>
            <a:schemeClr val="accent2">
              <a:lumMod val="40000"/>
              <a:lumOff val="60000"/>
            </a:schemeClr>
          </a:solidFill>
        </p:spPr>
        <p:txBody>
          <a:bodyPr wrap="square">
            <a:spAutoFit/>
          </a:bodyPr>
          <a:lstStyle/>
          <a:p>
            <a:pPr>
              <a:lnSpc>
                <a:spcPct val="115000"/>
              </a:lnSpc>
              <a:spcAft>
                <a:spcPts val="1000"/>
              </a:spcAft>
            </a:pPr>
            <a:r>
              <a:rPr lang="vi-VN" sz="2600" b="1" dirty="0">
                <a:latin typeface="Times New Roman" panose="02020603050405020304" pitchFamily="18" charset="0"/>
                <a:ea typeface="Calibri" panose="020F0502020204030204" pitchFamily="34" charset="0"/>
              </a:rPr>
              <a:t>Đọc đoạn trích sau và trả lười câu hỏi: </a:t>
            </a:r>
            <a:r>
              <a:rPr lang="vi-VN" sz="2600" dirty="0">
                <a:latin typeface="Times New Roman" panose="02020603050405020304" pitchFamily="18" charset="0"/>
                <a:ea typeface="Calibri" panose="020F0502020204030204" pitchFamily="34" charset="0"/>
              </a:rPr>
              <a:t>“ </a:t>
            </a:r>
            <a:r>
              <a:rPr lang="vi-VN" sz="2600" i="1" dirty="0">
                <a:latin typeface="Times New Roman" panose="02020603050405020304" pitchFamily="18" charset="0"/>
                <a:ea typeface="Calibri" panose="020F0502020204030204" pitchFamily="34" charset="0"/>
              </a:rPr>
              <a:t>Quân Thanh sang xâm lấn nước ta,...chớ bảo là ta không nói trước.”</a:t>
            </a:r>
            <a:r>
              <a:rPr lang="vi-VN" sz="2600" b="1" i="1" dirty="0">
                <a:latin typeface="Times New Roman" panose="02020603050405020304" pitchFamily="18" charset="0"/>
                <a:ea typeface="Calibri" panose="020F0502020204030204" pitchFamily="34" charset="0"/>
              </a:rPr>
              <a:t> </a:t>
            </a:r>
            <a:endParaRPr lang="en-US" sz="2600" i="1" dirty="0">
              <a:latin typeface="Times New Roman" panose="02020603050405020304" pitchFamily="18" charset="0"/>
              <a:ea typeface="Calibri" panose="020F0502020204030204" pitchFamily="34" charset="0"/>
            </a:endParaRPr>
          </a:p>
          <a:p>
            <a:pPr>
              <a:lnSpc>
                <a:spcPct val="115000"/>
              </a:lnSpc>
              <a:spcAft>
                <a:spcPts val="1000"/>
              </a:spcAft>
            </a:pPr>
            <a:r>
              <a:rPr lang="vi-VN" sz="2600" b="1" dirty="0">
                <a:latin typeface="Times New Roman" panose="02020603050405020304" pitchFamily="18" charset="0"/>
                <a:ea typeface="Calibri" panose="020F0502020204030204" pitchFamily="34" charset="0"/>
              </a:rPr>
              <a:t>Câu 1: </a:t>
            </a:r>
            <a:r>
              <a:rPr lang="en-US" sz="2600" b="1" dirty="0" err="1" smtClean="0">
                <a:latin typeface="Times New Roman" panose="02020603050405020304" pitchFamily="18" charset="0"/>
                <a:ea typeface="Calibri" panose="020F0502020204030204" pitchFamily="34" charset="0"/>
              </a:rPr>
              <a:t>Đoạn</a:t>
            </a:r>
            <a:r>
              <a:rPr lang="en-US" sz="2600" b="1" dirty="0" smtClean="0">
                <a:latin typeface="Times New Roman" panose="02020603050405020304" pitchFamily="18" charset="0"/>
                <a:ea typeface="Calibri" panose="020F0502020204030204" pitchFamily="34" charset="0"/>
              </a:rPr>
              <a:t> </a:t>
            </a:r>
            <a:r>
              <a:rPr lang="en-US" sz="2600" b="1" dirty="0" err="1" smtClean="0">
                <a:latin typeface="Times New Roman" panose="02020603050405020304" pitchFamily="18" charset="0"/>
                <a:ea typeface="Calibri" panose="020F0502020204030204" pitchFamily="34" charset="0"/>
              </a:rPr>
              <a:t>văn</a:t>
            </a:r>
            <a:r>
              <a:rPr lang="en-US" sz="2600" b="1" dirty="0" smtClean="0">
                <a:latin typeface="Times New Roman" panose="02020603050405020304" pitchFamily="18" charset="0"/>
                <a:ea typeface="Calibri" panose="020F0502020204030204" pitchFamily="34" charset="0"/>
              </a:rPr>
              <a:t> </a:t>
            </a:r>
            <a:r>
              <a:rPr lang="en-US" sz="2600" b="1" dirty="0" err="1" smtClean="0">
                <a:latin typeface="Times New Roman" panose="02020603050405020304" pitchFamily="18" charset="0"/>
                <a:ea typeface="Calibri" panose="020F0502020204030204" pitchFamily="34" charset="0"/>
              </a:rPr>
              <a:t>trên</a:t>
            </a:r>
            <a:r>
              <a:rPr lang="en-US" sz="2600" b="1" dirty="0" smtClean="0">
                <a:latin typeface="Times New Roman" panose="02020603050405020304" pitchFamily="18" charset="0"/>
                <a:ea typeface="Calibri" panose="020F0502020204030204" pitchFamily="34" charset="0"/>
              </a:rPr>
              <a:t> </a:t>
            </a:r>
            <a:r>
              <a:rPr lang="en-US" sz="2600" b="1" dirty="0" err="1" smtClean="0">
                <a:latin typeface="Times New Roman" panose="02020603050405020304" pitchFamily="18" charset="0"/>
                <a:ea typeface="Calibri" panose="020F0502020204030204" pitchFamily="34" charset="0"/>
              </a:rPr>
              <a:t>được</a:t>
            </a:r>
            <a:r>
              <a:rPr lang="en-US" sz="2600" b="1" dirty="0" smtClean="0">
                <a:latin typeface="Times New Roman" panose="02020603050405020304" pitchFamily="18" charset="0"/>
                <a:ea typeface="Calibri" panose="020F0502020204030204" pitchFamily="34" charset="0"/>
              </a:rPr>
              <a:t> </a:t>
            </a:r>
            <a:r>
              <a:rPr lang="en-US" sz="2600" b="1" dirty="0" err="1" smtClean="0">
                <a:latin typeface="Times New Roman" panose="02020603050405020304" pitchFamily="18" charset="0"/>
                <a:ea typeface="Calibri" panose="020F0502020204030204" pitchFamily="34" charset="0"/>
              </a:rPr>
              <a:t>trích</a:t>
            </a:r>
            <a:r>
              <a:rPr lang="en-US" sz="2600" b="1" dirty="0" smtClean="0">
                <a:latin typeface="Times New Roman" panose="02020603050405020304" pitchFamily="18" charset="0"/>
                <a:ea typeface="Calibri" panose="020F0502020204030204" pitchFamily="34" charset="0"/>
              </a:rPr>
              <a:t> </a:t>
            </a:r>
            <a:r>
              <a:rPr lang="en-US" sz="2600" b="1" dirty="0" err="1" smtClean="0">
                <a:latin typeface="Times New Roman" panose="02020603050405020304" pitchFamily="18" charset="0"/>
                <a:ea typeface="Calibri" panose="020F0502020204030204" pitchFamily="34" charset="0"/>
              </a:rPr>
              <a:t>từ</a:t>
            </a:r>
            <a:r>
              <a:rPr lang="en-US" sz="2600" b="1" dirty="0" smtClean="0">
                <a:latin typeface="Times New Roman" panose="02020603050405020304" pitchFamily="18" charset="0"/>
                <a:ea typeface="Calibri" panose="020F0502020204030204" pitchFamily="34" charset="0"/>
              </a:rPr>
              <a:t> </a:t>
            </a:r>
            <a:r>
              <a:rPr lang="en-US" sz="2600" b="1" dirty="0" err="1" smtClean="0">
                <a:latin typeface="Times New Roman" panose="02020603050405020304" pitchFamily="18" charset="0"/>
                <a:ea typeface="Calibri" panose="020F0502020204030204" pitchFamily="34" charset="0"/>
              </a:rPr>
              <a:t>tác</a:t>
            </a:r>
            <a:r>
              <a:rPr lang="en-US" sz="2600" b="1" dirty="0" smtClean="0">
                <a:latin typeface="Times New Roman" panose="02020603050405020304" pitchFamily="18" charset="0"/>
                <a:ea typeface="Calibri" panose="020F0502020204030204" pitchFamily="34" charset="0"/>
              </a:rPr>
              <a:t> </a:t>
            </a:r>
            <a:r>
              <a:rPr lang="en-US" sz="2600" b="1" dirty="0" err="1" smtClean="0">
                <a:latin typeface="Times New Roman" panose="02020603050405020304" pitchFamily="18" charset="0"/>
                <a:ea typeface="Calibri" panose="020F0502020204030204" pitchFamily="34" charset="0"/>
              </a:rPr>
              <a:t>phẩm</a:t>
            </a:r>
            <a:r>
              <a:rPr lang="en-US" sz="2600" b="1" dirty="0" smtClean="0">
                <a:latin typeface="Times New Roman" panose="02020603050405020304" pitchFamily="18" charset="0"/>
                <a:ea typeface="Calibri" panose="020F0502020204030204" pitchFamily="34" charset="0"/>
              </a:rPr>
              <a:t> </a:t>
            </a:r>
            <a:r>
              <a:rPr lang="en-US" sz="2600" b="1" dirty="0" err="1" smtClean="0">
                <a:latin typeface="Times New Roman" panose="02020603050405020304" pitchFamily="18" charset="0"/>
                <a:ea typeface="Calibri" panose="020F0502020204030204" pitchFamily="34" charset="0"/>
              </a:rPr>
              <a:t>nào</a:t>
            </a:r>
            <a:r>
              <a:rPr lang="en-US" sz="2600" b="1" dirty="0" smtClean="0">
                <a:latin typeface="Times New Roman" panose="02020603050405020304" pitchFamily="18" charset="0"/>
                <a:ea typeface="Calibri" panose="020F0502020204030204" pitchFamily="34" charset="0"/>
              </a:rPr>
              <a:t>? </a:t>
            </a:r>
            <a:r>
              <a:rPr lang="en-US" sz="2600" b="1" dirty="0" err="1" smtClean="0">
                <a:latin typeface="Times New Roman" panose="02020603050405020304" pitchFamily="18" charset="0"/>
                <a:ea typeface="Calibri" panose="020F0502020204030204" pitchFamily="34" charset="0"/>
              </a:rPr>
              <a:t>Tác</a:t>
            </a:r>
            <a:r>
              <a:rPr lang="en-US" sz="2600" b="1" dirty="0" smtClean="0">
                <a:latin typeface="Times New Roman" panose="02020603050405020304" pitchFamily="18" charset="0"/>
                <a:ea typeface="Calibri" panose="020F0502020204030204" pitchFamily="34" charset="0"/>
              </a:rPr>
              <a:t> </a:t>
            </a:r>
            <a:r>
              <a:rPr lang="en-US" sz="2600" b="1" dirty="0" err="1" smtClean="0">
                <a:latin typeface="Times New Roman" panose="02020603050405020304" pitchFamily="18" charset="0"/>
                <a:ea typeface="Calibri" panose="020F0502020204030204" pitchFamily="34" charset="0"/>
              </a:rPr>
              <a:t>giả</a:t>
            </a:r>
            <a:r>
              <a:rPr lang="en-US" sz="2600" b="1" dirty="0" smtClean="0">
                <a:latin typeface="Times New Roman" panose="02020603050405020304" pitchFamily="18" charset="0"/>
                <a:ea typeface="Calibri" panose="020F0502020204030204" pitchFamily="34" charset="0"/>
              </a:rPr>
              <a:t> </a:t>
            </a:r>
            <a:r>
              <a:rPr lang="en-US" sz="2600" b="1" dirty="0" err="1" smtClean="0">
                <a:latin typeface="Times New Roman" panose="02020603050405020304" pitchFamily="18" charset="0"/>
                <a:ea typeface="Calibri" panose="020F0502020204030204" pitchFamily="34" charset="0"/>
              </a:rPr>
              <a:t>là</a:t>
            </a:r>
            <a:r>
              <a:rPr lang="en-US" sz="2600" b="1" dirty="0" smtClean="0">
                <a:latin typeface="Times New Roman" panose="02020603050405020304" pitchFamily="18" charset="0"/>
                <a:ea typeface="Calibri" panose="020F0502020204030204" pitchFamily="34" charset="0"/>
              </a:rPr>
              <a:t> </a:t>
            </a:r>
            <a:r>
              <a:rPr lang="en-US" sz="2600" b="1" dirty="0" err="1" smtClean="0">
                <a:latin typeface="Times New Roman" panose="02020603050405020304" pitchFamily="18" charset="0"/>
                <a:ea typeface="Calibri" panose="020F0502020204030204" pitchFamily="34" charset="0"/>
              </a:rPr>
              <a:t>ai</a:t>
            </a:r>
            <a:r>
              <a:rPr lang="en-US" sz="2600" b="1" dirty="0" smtClean="0">
                <a:latin typeface="Times New Roman" panose="02020603050405020304" pitchFamily="18" charset="0"/>
                <a:ea typeface="Calibri" panose="020F0502020204030204" pitchFamily="34" charset="0"/>
              </a:rPr>
              <a:t>?</a:t>
            </a:r>
          </a:p>
          <a:p>
            <a:pPr>
              <a:lnSpc>
                <a:spcPct val="115000"/>
              </a:lnSpc>
              <a:spcAft>
                <a:spcPts val="1000"/>
              </a:spcAft>
            </a:pPr>
            <a:r>
              <a:rPr lang="en-US" sz="2600" b="1" dirty="0" err="1" smtClean="0">
                <a:latin typeface="Times New Roman" panose="02020603050405020304" pitchFamily="18" charset="0"/>
                <a:ea typeface="Calibri" panose="020F0502020204030204" pitchFamily="34" charset="0"/>
              </a:rPr>
              <a:t>Câu</a:t>
            </a:r>
            <a:r>
              <a:rPr lang="en-US" sz="2600" b="1" dirty="0" smtClean="0">
                <a:latin typeface="Times New Roman" panose="02020603050405020304" pitchFamily="18" charset="0"/>
                <a:ea typeface="Calibri" panose="020F0502020204030204" pitchFamily="34" charset="0"/>
              </a:rPr>
              <a:t> 2: </a:t>
            </a:r>
            <a:r>
              <a:rPr lang="vi-VN" sz="2600" dirty="0" smtClean="0">
                <a:latin typeface="Times New Roman" panose="02020603050405020304" pitchFamily="18" charset="0"/>
                <a:ea typeface="Calibri" panose="020F0502020204030204" pitchFamily="34" charset="0"/>
              </a:rPr>
              <a:t>Đoạn </a:t>
            </a:r>
            <a:r>
              <a:rPr lang="vi-VN" sz="2600" dirty="0">
                <a:latin typeface="Times New Roman" panose="02020603050405020304" pitchFamily="18" charset="0"/>
                <a:ea typeface="Calibri" panose="020F0502020204030204" pitchFamily="34" charset="0"/>
              </a:rPr>
              <a:t>văn trên là lời của nhân vật nào, nói trong hoàn cảnh nào?</a:t>
            </a:r>
            <a:endParaRPr lang="en-US" sz="2600" dirty="0">
              <a:latin typeface="Times New Roman" panose="02020603050405020304" pitchFamily="18" charset="0"/>
              <a:ea typeface="Calibri" panose="020F0502020204030204" pitchFamily="34" charset="0"/>
            </a:endParaRPr>
          </a:p>
          <a:p>
            <a:pPr>
              <a:lnSpc>
                <a:spcPct val="115000"/>
              </a:lnSpc>
              <a:spcAft>
                <a:spcPts val="1000"/>
              </a:spcAft>
            </a:pPr>
            <a:r>
              <a:rPr lang="vi-VN" sz="2600" b="1" dirty="0">
                <a:latin typeface="Times New Roman" panose="02020603050405020304" pitchFamily="18" charset="0"/>
                <a:ea typeface="Calibri" panose="020F0502020204030204" pitchFamily="34" charset="0"/>
              </a:rPr>
              <a:t>Câu </a:t>
            </a:r>
            <a:r>
              <a:rPr lang="en-US" sz="2600" b="1" dirty="0" smtClean="0">
                <a:latin typeface="Times New Roman" panose="02020603050405020304" pitchFamily="18" charset="0"/>
                <a:ea typeface="Calibri" panose="020F0502020204030204" pitchFamily="34" charset="0"/>
              </a:rPr>
              <a:t>3</a:t>
            </a:r>
            <a:r>
              <a:rPr lang="vi-VN" sz="2600" b="1" dirty="0" smtClean="0">
                <a:latin typeface="Times New Roman" panose="02020603050405020304" pitchFamily="18" charset="0"/>
                <a:ea typeface="Calibri" panose="020F0502020204030204" pitchFamily="34" charset="0"/>
              </a:rPr>
              <a:t>:</a:t>
            </a:r>
            <a:r>
              <a:rPr lang="vi-VN" sz="2600" dirty="0" smtClean="0">
                <a:latin typeface="Times New Roman" panose="02020603050405020304" pitchFamily="18" charset="0"/>
                <a:ea typeface="Calibri" panose="020F0502020204030204" pitchFamily="34" charset="0"/>
              </a:rPr>
              <a:t> </a:t>
            </a:r>
            <a:r>
              <a:rPr lang="en-US" sz="2600" dirty="0" err="1" smtClean="0">
                <a:latin typeface="Times New Roman" panose="02020603050405020304" pitchFamily="18" charset="0"/>
                <a:ea typeface="Calibri" panose="020F0502020204030204" pitchFamily="34" charset="0"/>
              </a:rPr>
              <a:t>Nêu</a:t>
            </a:r>
            <a:r>
              <a:rPr lang="en-US" sz="2600" dirty="0" smtClean="0">
                <a:latin typeface="Times New Roman" panose="02020603050405020304" pitchFamily="18" charset="0"/>
                <a:ea typeface="Calibri" panose="020F0502020204030204" pitchFamily="34" charset="0"/>
              </a:rPr>
              <a:t> </a:t>
            </a:r>
            <a:r>
              <a:rPr lang="en-US" sz="2600" dirty="0" err="1" smtClean="0">
                <a:latin typeface="Times New Roman" panose="02020603050405020304" pitchFamily="18" charset="0"/>
                <a:ea typeface="Calibri" panose="020F0502020204030204" pitchFamily="34" charset="0"/>
              </a:rPr>
              <a:t>phương</a:t>
            </a:r>
            <a:r>
              <a:rPr lang="en-US" sz="2600" dirty="0" smtClean="0">
                <a:latin typeface="Times New Roman" panose="02020603050405020304" pitchFamily="18" charset="0"/>
                <a:ea typeface="Calibri" panose="020F0502020204030204" pitchFamily="34" charset="0"/>
              </a:rPr>
              <a:t> </a:t>
            </a:r>
            <a:r>
              <a:rPr lang="en-US" sz="2600" dirty="0" err="1" smtClean="0">
                <a:latin typeface="Times New Roman" panose="02020603050405020304" pitchFamily="18" charset="0"/>
                <a:ea typeface="Calibri" panose="020F0502020204030204" pitchFamily="34" charset="0"/>
              </a:rPr>
              <a:t>thức</a:t>
            </a:r>
            <a:r>
              <a:rPr lang="en-US" sz="2600" dirty="0" smtClean="0">
                <a:latin typeface="Times New Roman" panose="02020603050405020304" pitchFamily="18" charset="0"/>
                <a:ea typeface="Calibri" panose="020F0502020204030204" pitchFamily="34" charset="0"/>
              </a:rPr>
              <a:t> </a:t>
            </a:r>
            <a:r>
              <a:rPr lang="en-US" sz="2600" dirty="0" err="1" smtClean="0">
                <a:latin typeface="Times New Roman" panose="02020603050405020304" pitchFamily="18" charset="0"/>
                <a:ea typeface="Calibri" panose="020F0502020204030204" pitchFamily="34" charset="0"/>
              </a:rPr>
              <a:t>biểu</a:t>
            </a:r>
            <a:r>
              <a:rPr lang="en-US" sz="2600" dirty="0" smtClean="0">
                <a:latin typeface="Times New Roman" panose="02020603050405020304" pitchFamily="18" charset="0"/>
                <a:ea typeface="Calibri" panose="020F0502020204030204" pitchFamily="34" charset="0"/>
              </a:rPr>
              <a:t> </a:t>
            </a:r>
            <a:r>
              <a:rPr lang="en-US" sz="2600" dirty="0" err="1" smtClean="0">
                <a:latin typeface="Times New Roman" panose="02020603050405020304" pitchFamily="18" charset="0"/>
                <a:ea typeface="Calibri" panose="020F0502020204030204" pitchFamily="34" charset="0"/>
              </a:rPr>
              <a:t>đạt</a:t>
            </a:r>
            <a:r>
              <a:rPr lang="en-US" sz="2600" dirty="0" smtClean="0">
                <a:latin typeface="Times New Roman" panose="02020603050405020304" pitchFamily="18" charset="0"/>
                <a:ea typeface="Calibri" panose="020F0502020204030204" pitchFamily="34" charset="0"/>
              </a:rPr>
              <a:t> </a:t>
            </a:r>
            <a:r>
              <a:rPr lang="en-US" sz="2600" dirty="0" err="1" smtClean="0">
                <a:latin typeface="Times New Roman" panose="02020603050405020304" pitchFamily="18" charset="0"/>
                <a:ea typeface="Calibri" panose="020F0502020204030204" pitchFamily="34" charset="0"/>
              </a:rPr>
              <a:t>chính</a:t>
            </a:r>
            <a:r>
              <a:rPr lang="en-US" sz="2600" dirty="0" smtClean="0">
                <a:latin typeface="Times New Roman" panose="02020603050405020304" pitchFamily="18" charset="0"/>
                <a:ea typeface="Calibri" panose="020F0502020204030204" pitchFamily="34" charset="0"/>
              </a:rPr>
              <a:t> </a:t>
            </a:r>
            <a:r>
              <a:rPr lang="en-US" sz="2600" dirty="0" err="1" smtClean="0">
                <a:latin typeface="Times New Roman" panose="02020603050405020304" pitchFamily="18" charset="0"/>
                <a:ea typeface="Calibri" panose="020F0502020204030204" pitchFamily="34" charset="0"/>
              </a:rPr>
              <a:t>của</a:t>
            </a:r>
            <a:r>
              <a:rPr lang="en-US" sz="2600" dirty="0" smtClean="0">
                <a:latin typeface="Times New Roman" panose="02020603050405020304" pitchFamily="18" charset="0"/>
                <a:ea typeface="Calibri" panose="020F0502020204030204" pitchFamily="34" charset="0"/>
              </a:rPr>
              <a:t> </a:t>
            </a:r>
            <a:r>
              <a:rPr lang="en-US" sz="2600" dirty="0" err="1" smtClean="0">
                <a:latin typeface="Times New Roman" panose="02020603050405020304" pitchFamily="18" charset="0"/>
                <a:ea typeface="Calibri" panose="020F0502020204030204" pitchFamily="34" charset="0"/>
              </a:rPr>
              <a:t>đoạn</a:t>
            </a:r>
            <a:r>
              <a:rPr lang="en-US" sz="2600" dirty="0" smtClean="0">
                <a:latin typeface="Times New Roman" panose="02020603050405020304" pitchFamily="18" charset="0"/>
                <a:ea typeface="Calibri" panose="020F0502020204030204" pitchFamily="34" charset="0"/>
              </a:rPr>
              <a:t> </a:t>
            </a:r>
            <a:r>
              <a:rPr lang="en-US" sz="2600" dirty="0" err="1" smtClean="0">
                <a:latin typeface="Times New Roman" panose="02020603050405020304" pitchFamily="18" charset="0"/>
                <a:ea typeface="Calibri" panose="020F0502020204030204" pitchFamily="34" charset="0"/>
              </a:rPr>
              <a:t>trích</a:t>
            </a:r>
            <a:r>
              <a:rPr lang="en-US" sz="2600" dirty="0" smtClean="0">
                <a:latin typeface="Times New Roman" panose="02020603050405020304" pitchFamily="18" charset="0"/>
                <a:ea typeface="Calibri" panose="020F0502020204030204" pitchFamily="34" charset="0"/>
              </a:rPr>
              <a:t>? </a:t>
            </a:r>
            <a:r>
              <a:rPr lang="vi-VN" sz="2600" dirty="0" smtClean="0">
                <a:latin typeface="Times New Roman" panose="02020603050405020304" pitchFamily="18" charset="0"/>
                <a:ea typeface="Calibri" panose="020F0502020204030204" pitchFamily="34" charset="0"/>
              </a:rPr>
              <a:t>Nêu </a:t>
            </a:r>
            <a:r>
              <a:rPr lang="vi-VN" sz="2600" dirty="0">
                <a:latin typeface="Times New Roman" panose="02020603050405020304" pitchFamily="18" charset="0"/>
                <a:ea typeface="Calibri" panose="020F0502020204030204" pitchFamily="34" charset="0"/>
              </a:rPr>
              <a:t>nội dung của đoạn trích?</a:t>
            </a:r>
            <a:endParaRPr lang="en-US" sz="2600" dirty="0">
              <a:latin typeface="Times New Roman" panose="02020603050405020304" pitchFamily="18" charset="0"/>
              <a:ea typeface="Calibri" panose="020F0502020204030204" pitchFamily="34" charset="0"/>
            </a:endParaRPr>
          </a:p>
          <a:p>
            <a:pPr algn="just">
              <a:lnSpc>
                <a:spcPct val="115000"/>
              </a:lnSpc>
              <a:spcAft>
                <a:spcPts val="1000"/>
              </a:spcAft>
            </a:pPr>
            <a:r>
              <a:rPr lang="vi-VN" sz="2600" b="1" dirty="0">
                <a:latin typeface="Times New Roman" panose="02020603050405020304" pitchFamily="18" charset="0"/>
                <a:ea typeface="Calibri" panose="020F0502020204030204" pitchFamily="34" charset="0"/>
              </a:rPr>
              <a:t>Câu </a:t>
            </a:r>
            <a:r>
              <a:rPr lang="en-US" sz="2600" b="1" dirty="0" smtClean="0">
                <a:latin typeface="Times New Roman" panose="02020603050405020304" pitchFamily="18" charset="0"/>
                <a:ea typeface="Calibri" panose="020F0502020204030204" pitchFamily="34" charset="0"/>
              </a:rPr>
              <a:t>4</a:t>
            </a:r>
            <a:r>
              <a:rPr lang="vi-VN" sz="2600" b="1" dirty="0" smtClean="0">
                <a:latin typeface="Times New Roman" panose="02020603050405020304" pitchFamily="18" charset="0"/>
                <a:ea typeface="Calibri" panose="020F0502020204030204" pitchFamily="34" charset="0"/>
              </a:rPr>
              <a:t>:</a:t>
            </a:r>
            <a:r>
              <a:rPr lang="vi-VN" sz="2600" dirty="0" smtClean="0">
                <a:latin typeface="Times New Roman" panose="02020603050405020304" pitchFamily="18" charset="0"/>
                <a:ea typeface="Calibri" panose="020F0502020204030204" pitchFamily="34" charset="0"/>
              </a:rPr>
              <a:t> </a:t>
            </a:r>
            <a:r>
              <a:rPr lang="vi-VN" sz="2600" dirty="0">
                <a:latin typeface="Times New Roman" panose="02020603050405020304" pitchFamily="18" charset="0"/>
                <a:ea typeface="Calibri" panose="020F0502020204030204" pitchFamily="34" charset="0"/>
              </a:rPr>
              <a:t>Em hiểu câu “</a:t>
            </a:r>
            <a:r>
              <a:rPr lang="vi-VN" sz="2600" i="1" dirty="0">
                <a:latin typeface="Times New Roman" panose="02020603050405020304" pitchFamily="18" charset="0"/>
                <a:ea typeface="Calibri" panose="020F0502020204030204" pitchFamily="34" charset="0"/>
              </a:rPr>
              <a:t>Trong khoảng vũ trụ, đất sao nào ấy, đều đã phân biệt rõ ràng, phương Nam, phương Bắc chia nhau ra mà cai trị</a:t>
            </a:r>
            <a:r>
              <a:rPr lang="vi-VN" sz="2600" dirty="0">
                <a:latin typeface="Times New Roman" panose="02020603050405020304" pitchFamily="18" charset="0"/>
                <a:ea typeface="Calibri" panose="020F0502020204030204" pitchFamily="34" charset="0"/>
              </a:rPr>
              <a:t>” như thế nào? </a:t>
            </a:r>
            <a:endParaRPr lang="en-US" sz="2600" dirty="0" smtClean="0">
              <a:latin typeface="Times New Roman" panose="02020603050405020304" pitchFamily="18" charset="0"/>
              <a:ea typeface="Calibri" panose="020F0502020204030204" pitchFamily="34" charset="0"/>
            </a:endParaRPr>
          </a:p>
          <a:p>
            <a:pPr>
              <a:lnSpc>
                <a:spcPct val="115000"/>
              </a:lnSpc>
              <a:spcAft>
                <a:spcPts val="1000"/>
              </a:spcAft>
            </a:pPr>
            <a:r>
              <a:rPr lang="vi-VN" sz="2600" b="1" dirty="0" smtClean="0">
                <a:latin typeface="Times New Roman" panose="02020603050405020304" pitchFamily="18" charset="0"/>
                <a:ea typeface="Calibri" panose="020F0502020204030204" pitchFamily="34" charset="0"/>
              </a:rPr>
              <a:t>Câu </a:t>
            </a:r>
            <a:r>
              <a:rPr lang="en-US" sz="2600" b="1" dirty="0" smtClean="0">
                <a:latin typeface="Times New Roman" panose="02020603050405020304" pitchFamily="18" charset="0"/>
                <a:ea typeface="Calibri" panose="020F0502020204030204" pitchFamily="34" charset="0"/>
              </a:rPr>
              <a:t>5</a:t>
            </a:r>
            <a:r>
              <a:rPr lang="vi-VN" sz="2600" b="1" dirty="0" smtClean="0">
                <a:latin typeface="Times New Roman" panose="02020603050405020304" pitchFamily="18" charset="0"/>
                <a:ea typeface="Calibri" panose="020F0502020204030204" pitchFamily="34" charset="0"/>
              </a:rPr>
              <a:t>:</a:t>
            </a:r>
            <a:r>
              <a:rPr lang="vi-VN" sz="2600" dirty="0" smtClean="0">
                <a:latin typeface="Times New Roman" panose="02020603050405020304" pitchFamily="18" charset="0"/>
                <a:ea typeface="Calibri" panose="020F0502020204030204" pitchFamily="34" charset="0"/>
              </a:rPr>
              <a:t> </a:t>
            </a:r>
            <a:r>
              <a:rPr lang="vi-VN" sz="2600" dirty="0">
                <a:latin typeface="Times New Roman" panose="02020603050405020304" pitchFamily="18" charset="0"/>
                <a:ea typeface="Calibri" panose="020F0502020204030204" pitchFamily="34" charset="0"/>
              </a:rPr>
              <a:t>Chép lại câu văn trong bài “</a:t>
            </a:r>
            <a:r>
              <a:rPr lang="vi-VN" sz="2600" i="1" dirty="0">
                <a:latin typeface="Times New Roman" panose="02020603050405020304" pitchFamily="18" charset="0"/>
                <a:ea typeface="Calibri" panose="020F0502020204030204" pitchFamily="34" charset="0"/>
              </a:rPr>
              <a:t>Nước Đại Việt ta</a:t>
            </a:r>
            <a:r>
              <a:rPr lang="vi-VN" sz="2600" dirty="0">
                <a:latin typeface="Times New Roman" panose="02020603050405020304" pitchFamily="18" charset="0"/>
                <a:ea typeface="Calibri" panose="020F0502020204030204" pitchFamily="34" charset="0"/>
              </a:rPr>
              <a:t>” có nội dung tương tự </a:t>
            </a:r>
            <a:endParaRPr lang="en-US" sz="2600" dirty="0">
              <a:latin typeface="Times New Roman" panose="02020603050405020304" pitchFamily="18" charset="0"/>
              <a:ea typeface="Calibri" panose="020F0502020204030204" pitchFamily="34" charset="0"/>
            </a:endParaRPr>
          </a:p>
          <a:p>
            <a:pPr>
              <a:lnSpc>
                <a:spcPct val="115000"/>
              </a:lnSpc>
              <a:spcAft>
                <a:spcPts val="1000"/>
              </a:spcAft>
            </a:pPr>
            <a:r>
              <a:rPr lang="vi-VN" sz="2600" b="1" dirty="0">
                <a:latin typeface="Times New Roman" panose="02020603050405020304" pitchFamily="18" charset="0"/>
                <a:ea typeface="Calibri" panose="020F0502020204030204" pitchFamily="34" charset="0"/>
              </a:rPr>
              <a:t>Câu </a:t>
            </a:r>
            <a:r>
              <a:rPr lang="en-US" sz="2600" b="1" dirty="0">
                <a:latin typeface="Times New Roman" panose="02020603050405020304" pitchFamily="18" charset="0"/>
                <a:ea typeface="Calibri" panose="020F0502020204030204" pitchFamily="34" charset="0"/>
              </a:rPr>
              <a:t>6</a:t>
            </a:r>
            <a:r>
              <a:rPr lang="vi-VN" sz="2600" b="1" dirty="0" smtClean="0">
                <a:latin typeface="Times New Roman" panose="02020603050405020304" pitchFamily="18" charset="0"/>
                <a:ea typeface="Calibri" panose="020F0502020204030204" pitchFamily="34" charset="0"/>
              </a:rPr>
              <a:t>:</a:t>
            </a:r>
            <a:r>
              <a:rPr lang="vi-VN" sz="2600" dirty="0" smtClean="0">
                <a:latin typeface="Times New Roman" panose="02020603050405020304" pitchFamily="18" charset="0"/>
                <a:ea typeface="Calibri" panose="020F0502020204030204" pitchFamily="34" charset="0"/>
              </a:rPr>
              <a:t> </a:t>
            </a:r>
            <a:r>
              <a:rPr lang="vi-VN" sz="2600" dirty="0">
                <a:latin typeface="Times New Roman" panose="02020603050405020304" pitchFamily="18" charset="0"/>
                <a:ea typeface="Calibri" panose="020F0502020204030204" pitchFamily="34" charset="0"/>
              </a:rPr>
              <a:t>Giải thích nghĩa của các từ: </a:t>
            </a:r>
            <a:r>
              <a:rPr lang="vi-VN" sz="2600" i="1" dirty="0">
                <a:latin typeface="Times New Roman" panose="02020603050405020304" pitchFamily="18" charset="0"/>
                <a:ea typeface="Calibri" panose="020F0502020204030204" pitchFamily="34" charset="0"/>
              </a:rPr>
              <a:t>người phương Bắc, nội thuộc, lương năng</a:t>
            </a:r>
            <a:endParaRPr lang="en-US" sz="2600" i="1" dirty="0">
              <a:latin typeface="Times New Roman" panose="02020603050405020304" pitchFamily="18" charset="0"/>
              <a:ea typeface="Calibri" panose="020F0502020204030204" pitchFamily="34" charset="0"/>
            </a:endParaRPr>
          </a:p>
          <a:p>
            <a:pPr>
              <a:lnSpc>
                <a:spcPct val="115000"/>
              </a:lnSpc>
              <a:spcAft>
                <a:spcPts val="1000"/>
              </a:spcAft>
            </a:pPr>
            <a:r>
              <a:rPr lang="vi-VN" sz="2600" b="1" dirty="0" smtClean="0">
                <a:latin typeface="Times New Roman" panose="02020603050405020304" pitchFamily="18" charset="0"/>
                <a:ea typeface="Calibri" panose="020F0502020204030204" pitchFamily="34" charset="0"/>
              </a:rPr>
              <a:t>Câu </a:t>
            </a:r>
            <a:r>
              <a:rPr lang="en-US" sz="2600" b="1" dirty="0">
                <a:latin typeface="Times New Roman" panose="02020603050405020304" pitchFamily="18" charset="0"/>
                <a:ea typeface="Calibri" panose="020F0502020204030204" pitchFamily="34" charset="0"/>
              </a:rPr>
              <a:t>7</a:t>
            </a:r>
            <a:r>
              <a:rPr lang="vi-VN" sz="2600" b="1" dirty="0" smtClean="0">
                <a:latin typeface="Times New Roman" panose="02020603050405020304" pitchFamily="18" charset="0"/>
                <a:ea typeface="Calibri" panose="020F0502020204030204" pitchFamily="34" charset="0"/>
              </a:rPr>
              <a:t>:</a:t>
            </a:r>
            <a:r>
              <a:rPr lang="vi-VN" sz="2600" dirty="0" smtClean="0">
                <a:latin typeface="Times New Roman" panose="02020603050405020304" pitchFamily="18" charset="0"/>
                <a:ea typeface="Calibri" panose="020F0502020204030204" pitchFamily="34" charset="0"/>
              </a:rPr>
              <a:t> </a:t>
            </a:r>
            <a:r>
              <a:rPr lang="vi-VN" sz="2600" dirty="0">
                <a:latin typeface="Times New Roman" panose="02020603050405020304" pitchFamily="18" charset="0"/>
                <a:ea typeface="Calibri" panose="020F0502020204030204" pitchFamily="34" charset="0"/>
              </a:rPr>
              <a:t>Qua đoạn trích, em thấy Quang Trung là người như thế nào?</a:t>
            </a:r>
            <a:endParaRPr lang="en-US" sz="2600" dirty="0">
              <a:latin typeface="Times New Roman" panose="02020603050405020304" pitchFamily="18" charset="0"/>
              <a:ea typeface="Calibri" panose="020F0502020204030204" pitchFamily="34" charset="0"/>
            </a:endParaRPr>
          </a:p>
          <a:p>
            <a:r>
              <a:rPr lang="vi-VN" sz="2600" b="1" dirty="0">
                <a:latin typeface="Times New Roman" panose="02020603050405020304" pitchFamily="18" charset="0"/>
                <a:ea typeface="Calibri" panose="020F0502020204030204" pitchFamily="34" charset="0"/>
              </a:rPr>
              <a:t>Câu </a:t>
            </a:r>
            <a:r>
              <a:rPr lang="en-US" sz="2600" b="1" dirty="0">
                <a:latin typeface="Times New Roman" panose="02020603050405020304" pitchFamily="18" charset="0"/>
                <a:ea typeface="Calibri" panose="020F0502020204030204" pitchFamily="34" charset="0"/>
              </a:rPr>
              <a:t>8</a:t>
            </a:r>
            <a:r>
              <a:rPr lang="vi-VN" sz="2600" b="1" dirty="0" smtClean="0">
                <a:latin typeface="Times New Roman" panose="02020603050405020304" pitchFamily="18" charset="0"/>
                <a:ea typeface="Calibri" panose="020F0502020204030204" pitchFamily="34" charset="0"/>
              </a:rPr>
              <a:t>:</a:t>
            </a:r>
            <a:r>
              <a:rPr lang="vi-VN" sz="2600" dirty="0" smtClean="0">
                <a:latin typeface="Times New Roman" panose="02020603050405020304" pitchFamily="18" charset="0"/>
                <a:ea typeface="Calibri" panose="020F0502020204030204" pitchFamily="34" charset="0"/>
              </a:rPr>
              <a:t> </a:t>
            </a:r>
            <a:r>
              <a:rPr lang="vi-VN" sz="2600" dirty="0">
                <a:latin typeface="Times New Roman" panose="02020603050405020304" pitchFamily="18" charset="0"/>
                <a:ea typeface="Calibri" panose="020F0502020204030204" pitchFamily="34" charset="0"/>
              </a:rPr>
              <a:t>Hai câu cuối đoạn trích gợi cho em nhớ đến văn bản nào đã học trong chương trính Ngữ Văn THCS cũng là lời kêu gọi đồng thời răn đe quân sĩ? Cho biết tên tác giả</a:t>
            </a:r>
            <a:r>
              <a:rPr lang="vi-VN" sz="2600" dirty="0" smtClean="0">
                <a:latin typeface="Times New Roman" panose="02020603050405020304" pitchFamily="18" charset="0"/>
                <a:ea typeface="Calibri" panose="020F0502020204030204" pitchFamily="34" charset="0"/>
              </a:rPr>
              <a:t>?</a:t>
            </a:r>
            <a:endParaRPr lang="en-US" sz="2600" dirty="0" smtClean="0">
              <a:latin typeface="Times New Roman" panose="02020603050405020304" pitchFamily="18" charset="0"/>
              <a:ea typeface="Calibri" panose="020F0502020204030204" pitchFamily="34" charset="0"/>
            </a:endParaRPr>
          </a:p>
        </p:txBody>
      </p:sp>
      <p:sp>
        <p:nvSpPr>
          <p:cNvPr id="9" name="Rectangle 8"/>
          <p:cNvSpPr/>
          <p:nvPr/>
        </p:nvSpPr>
        <p:spPr>
          <a:xfrm>
            <a:off x="4193628" y="-46832"/>
            <a:ext cx="3657600" cy="461665"/>
          </a:xfrm>
          <a:prstGeom prst="rect">
            <a:avLst/>
          </a:prstGeom>
        </p:spPr>
        <p:txBody>
          <a:bodyPr wrap="square">
            <a:spAutoFit/>
          </a:bodyPr>
          <a:lstStyle/>
          <a:p>
            <a:pPr algn="ctr"/>
            <a:r>
              <a:rPr lang="en-US" sz="2400" b="1" dirty="0" smtClean="0">
                <a:ln w="0"/>
                <a:effectLst>
                  <a:outerShdw blurRad="38100" dist="19050" dir="2700000" algn="tl" rotWithShape="0">
                    <a:schemeClr val="dk1">
                      <a:alpha val="40000"/>
                    </a:schemeClr>
                  </a:outerShdw>
                </a:effectLst>
                <a:latin typeface="Times New Roman" panose="02020603050405020304" pitchFamily="18" charset="0"/>
              </a:rPr>
              <a:t>PHIẾU BÀI TẬP SỐ 1</a:t>
            </a:r>
            <a:endParaRPr lang="en-US" sz="2400" b="1" dirty="0">
              <a:ln w="0"/>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208510549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8392" y="0"/>
            <a:ext cx="12173607" cy="6858000"/>
          </a:xfrm>
        </p:spPr>
        <p:txBody>
          <a:bodyPr>
            <a:normAutofit lnSpcReduction="10000"/>
          </a:bodyPr>
          <a:lstStyle/>
          <a:p>
            <a:pPr marL="0" indent="0" algn="just">
              <a:buNone/>
            </a:pPr>
            <a:r>
              <a:rPr lang="nl-NL" sz="3500" b="1" u="sng" dirty="0">
                <a:latin typeface="Times New Roman" panose="02020603050405020304" pitchFamily="18" charset="0"/>
                <a:cs typeface="Times New Roman" panose="02020603050405020304" pitchFamily="18" charset="0"/>
              </a:rPr>
              <a:t>Câu 4 (S.Ô.T/67</a:t>
            </a:r>
            <a:r>
              <a:rPr lang="nl-NL" sz="3500" b="1" u="sng" dirty="0" smtClean="0">
                <a:latin typeface="Times New Roman" panose="02020603050405020304" pitchFamily="18" charset="0"/>
                <a:cs typeface="Times New Roman" panose="02020603050405020304" pitchFamily="18" charset="0"/>
              </a:rPr>
              <a:t>)</a:t>
            </a:r>
            <a:endParaRPr lang="en-US" sz="3500" dirty="0">
              <a:latin typeface="Times New Roman" panose="02020603050405020304" pitchFamily="18" charset="0"/>
              <a:cs typeface="Times New Roman" panose="02020603050405020304" pitchFamily="18" charset="0"/>
            </a:endParaRPr>
          </a:p>
          <a:p>
            <a:pPr marL="0" indent="0" algn="just">
              <a:buNone/>
            </a:pPr>
            <a:r>
              <a:rPr lang="nl-NL" sz="3500" dirty="0">
                <a:latin typeface="Times New Roman" panose="02020603050405020304" pitchFamily="18" charset="0"/>
                <a:cs typeface="Times New Roman" panose="02020603050405020304" pitchFamily="18" charset="0"/>
              </a:rPr>
              <a:t>a</a:t>
            </a:r>
            <a:r>
              <a:rPr lang="nl-NL" sz="3500" dirty="0" smtClean="0">
                <a:latin typeface="Times New Roman" panose="02020603050405020304" pitchFamily="18" charset="0"/>
                <a:cs typeface="Times New Roman" panose="02020603050405020304" pitchFamily="18" charset="0"/>
              </a:rPr>
              <a:t>) Đoạn </a:t>
            </a:r>
            <a:r>
              <a:rPr lang="nl-NL" sz="3500" dirty="0">
                <a:latin typeface="Times New Roman" panose="02020603050405020304" pitchFamily="18" charset="0"/>
                <a:cs typeface="Times New Roman" panose="02020603050405020304" pitchFamily="18" charset="0"/>
              </a:rPr>
              <a:t>trích trên là lời của nhân vật vua Quang Trung nói với các tướng sĩ trong buổi duyệt binh ở Nghệ An trước lúc chuẩn bị xuất quân vào Thăng Long đánh đuổi quân Thanh.</a:t>
            </a:r>
            <a:endParaRPr lang="en-US" sz="3500" dirty="0">
              <a:latin typeface="Times New Roman" panose="02020603050405020304" pitchFamily="18" charset="0"/>
              <a:cs typeface="Times New Roman" panose="02020603050405020304" pitchFamily="18" charset="0"/>
            </a:endParaRPr>
          </a:p>
          <a:p>
            <a:pPr marL="0" indent="0" algn="just">
              <a:buNone/>
            </a:pPr>
            <a:r>
              <a:rPr lang="nl-NL" sz="3500" dirty="0">
                <a:latin typeface="Times New Roman" panose="02020603050405020304" pitchFamily="18" charset="0"/>
                <a:cs typeface="Times New Roman" panose="02020603050405020304" pitchFamily="18" charset="0"/>
              </a:rPr>
              <a:t>b</a:t>
            </a:r>
            <a:r>
              <a:rPr lang="nl-NL" sz="3500" dirty="0" smtClean="0">
                <a:latin typeface="Times New Roman" panose="02020603050405020304" pitchFamily="18" charset="0"/>
                <a:cs typeface="Times New Roman" panose="02020603050405020304" pitchFamily="18" charset="0"/>
              </a:rPr>
              <a:t>) Đoạn </a:t>
            </a:r>
            <a:r>
              <a:rPr lang="nl-NL" sz="3500" dirty="0">
                <a:latin typeface="Times New Roman" panose="02020603050405020304" pitchFamily="18" charset="0"/>
                <a:cs typeface="Times New Roman" panose="02020603050405020304" pitchFamily="18" charset="0"/>
              </a:rPr>
              <a:t>trích đã cho thấy những nét tính cách cao quý của Vua Quang Trung.</a:t>
            </a:r>
            <a:endParaRPr lang="en-US" sz="3500" dirty="0">
              <a:latin typeface="Times New Roman" panose="02020603050405020304" pitchFamily="18" charset="0"/>
              <a:cs typeface="Times New Roman" panose="02020603050405020304" pitchFamily="18" charset="0"/>
            </a:endParaRPr>
          </a:p>
          <a:p>
            <a:pPr marL="0" indent="0" algn="just">
              <a:buNone/>
            </a:pPr>
            <a:r>
              <a:rPr lang="nl-NL" sz="3500" dirty="0">
                <a:latin typeface="Times New Roman" panose="02020603050405020304" pitchFamily="18" charset="0"/>
                <a:cs typeface="Times New Roman" panose="02020603050405020304" pitchFamily="18" charset="0"/>
              </a:rPr>
              <a:t>- Trước tiên ông là người có lòng yêu nước nồng nàn.</a:t>
            </a:r>
            <a:endParaRPr lang="en-US" sz="3500" dirty="0">
              <a:latin typeface="Times New Roman" panose="02020603050405020304" pitchFamily="18" charset="0"/>
              <a:cs typeface="Times New Roman" panose="02020603050405020304" pitchFamily="18" charset="0"/>
            </a:endParaRPr>
          </a:p>
          <a:p>
            <a:pPr marL="0" indent="0" algn="just">
              <a:buNone/>
            </a:pPr>
            <a:r>
              <a:rPr lang="nl-NL" sz="3500" dirty="0">
                <a:latin typeface="Times New Roman" panose="02020603050405020304" pitchFamily="18" charset="0"/>
                <a:cs typeface="Times New Roman" panose="02020603050405020304" pitchFamily="18" charset="0"/>
              </a:rPr>
              <a:t>- Là người có ý thức đấu tranh vì sự độc lập chủ quyền của dân tộc, ý thức tự hào về truyền thống lịch sử đấu tranh chống giặc ngoại xâm của cha ông.</a:t>
            </a:r>
            <a:endParaRPr lang="en-US" sz="3500" dirty="0">
              <a:latin typeface="Times New Roman" panose="02020603050405020304" pitchFamily="18" charset="0"/>
              <a:cs typeface="Times New Roman" panose="02020603050405020304" pitchFamily="18" charset="0"/>
            </a:endParaRPr>
          </a:p>
          <a:p>
            <a:pPr marL="0" indent="0" algn="just">
              <a:buNone/>
            </a:pPr>
            <a:r>
              <a:rPr lang="nl-NL" sz="3500" dirty="0">
                <a:latin typeface="Times New Roman" panose="02020603050405020304" pitchFamily="18" charset="0"/>
                <a:cs typeface="Times New Roman" panose="02020603050405020304" pitchFamily="18" charset="0"/>
              </a:rPr>
              <a:t>- Là một người chủ tướng độ lượng, ần cần với các tướng sĩ.</a:t>
            </a:r>
            <a:endParaRPr lang="en-US" sz="3500" dirty="0">
              <a:latin typeface="Times New Roman" panose="02020603050405020304" pitchFamily="18" charset="0"/>
              <a:cs typeface="Times New Roman" panose="02020603050405020304" pitchFamily="18" charset="0"/>
            </a:endParaRPr>
          </a:p>
          <a:p>
            <a:pPr marL="0" indent="0" algn="just">
              <a:buNone/>
            </a:pPr>
            <a:r>
              <a:rPr lang="nl-NL" sz="3500" dirty="0">
                <a:latin typeface="Times New Roman" panose="02020603050405020304" pitchFamily="18" charset="0"/>
                <a:cs typeface="Times New Roman" panose="02020603050405020304" pitchFamily="18" charset="0"/>
              </a:rPr>
              <a:t>- Vừa nhu vừa cương, ông còn là người rất nghiêm khắc, có kỉ luật nghiêm minh.</a:t>
            </a:r>
            <a:endParaRPr lang="en-US" sz="3500" dirty="0">
              <a:latin typeface="Times New Roman" panose="02020603050405020304" pitchFamily="18" charset="0"/>
              <a:cs typeface="Times New Roman" panose="02020603050405020304" pitchFamily="18" charset="0"/>
            </a:endParaRPr>
          </a:p>
          <a:p>
            <a:pPr marL="0" indent="0" algn="just">
              <a:buNone/>
            </a:pPr>
            <a:endParaRPr lang="en-US" dirty="0"/>
          </a:p>
        </p:txBody>
      </p:sp>
    </p:spTree>
    <p:extLst>
      <p:ext uri="{BB962C8B-B14F-4D97-AF65-F5344CB8AC3E}">
        <p14:creationId xmlns:p14="http://schemas.microsoft.com/office/powerpoint/2010/main" val="35800731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circle(in)">
                                      <p:cBhvr>
                                        <p:cTn id="7" dur="20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circle(in)">
                                      <p:cBhvr>
                                        <p:cTn id="12" dur="2000"/>
                                        <p:tgtEl>
                                          <p:spTgt spid="3">
                                            <p:txEl>
                                              <p:pRg st="2" end="2"/>
                                            </p:txEl>
                                          </p:spTgt>
                                        </p:tgtEl>
                                      </p:cBhvr>
                                    </p:animEffect>
                                  </p:childTnLst>
                                </p:cTn>
                              </p:par>
                              <p:par>
                                <p:cTn id="13" presetID="6" presetClass="entr" presetSubtype="16"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circle(in)">
                                      <p:cBhvr>
                                        <p:cTn id="15" dur="2000"/>
                                        <p:tgtEl>
                                          <p:spTgt spid="3">
                                            <p:txEl>
                                              <p:pRg st="3" end="3"/>
                                            </p:txEl>
                                          </p:spTgt>
                                        </p:tgtEl>
                                      </p:cBhvr>
                                    </p:animEffect>
                                  </p:childTnLst>
                                </p:cTn>
                              </p:par>
                              <p:par>
                                <p:cTn id="16" presetID="6" presetClass="entr" presetSubtype="16" fill="hold" nodeType="with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circle(in)">
                                      <p:cBhvr>
                                        <p:cTn id="18" dur="2000"/>
                                        <p:tgtEl>
                                          <p:spTgt spid="3">
                                            <p:txEl>
                                              <p:pRg st="4" end="4"/>
                                            </p:txEl>
                                          </p:spTgt>
                                        </p:tgtEl>
                                      </p:cBhvr>
                                    </p:animEffect>
                                  </p:childTnLst>
                                </p:cTn>
                              </p:par>
                              <p:par>
                                <p:cTn id="19" presetID="6" presetClass="entr" presetSubtype="16"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Effect transition="in" filter="circle(in)">
                                      <p:cBhvr>
                                        <p:cTn id="21" dur="2000"/>
                                        <p:tgtEl>
                                          <p:spTgt spid="3">
                                            <p:txEl>
                                              <p:pRg st="5" end="5"/>
                                            </p:txEl>
                                          </p:spTgt>
                                        </p:tgtEl>
                                      </p:cBhvr>
                                    </p:animEffect>
                                  </p:childTnLst>
                                </p:cTn>
                              </p:par>
                              <p:par>
                                <p:cTn id="22" presetID="6" presetClass="entr" presetSubtype="16" fill="hold" nodeType="withEffect">
                                  <p:stCondLst>
                                    <p:cond delay="0"/>
                                  </p:stCondLst>
                                  <p:childTnLst>
                                    <p:set>
                                      <p:cBhvr>
                                        <p:cTn id="23" dur="1" fill="hold">
                                          <p:stCondLst>
                                            <p:cond delay="0"/>
                                          </p:stCondLst>
                                        </p:cTn>
                                        <p:tgtEl>
                                          <p:spTgt spid="3">
                                            <p:txEl>
                                              <p:pRg st="6" end="6"/>
                                            </p:txEl>
                                          </p:spTgt>
                                        </p:tgtEl>
                                        <p:attrNameLst>
                                          <p:attrName>style.visibility</p:attrName>
                                        </p:attrNameLst>
                                      </p:cBhvr>
                                      <p:to>
                                        <p:strVal val="visible"/>
                                      </p:to>
                                    </p:set>
                                    <p:animEffect transition="in" filter="circle(in)">
                                      <p:cBhvr>
                                        <p:cTn id="24" dur="2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4351338"/>
          </a:xfrm>
        </p:spPr>
        <p:txBody>
          <a:bodyPr>
            <a:noAutofit/>
          </a:bodyPr>
          <a:lstStyle/>
          <a:p>
            <a:pPr marL="0" indent="0">
              <a:buNone/>
            </a:pPr>
            <a:r>
              <a:rPr lang="nl-NL" sz="3200" dirty="0">
                <a:latin typeface="Times New Roman" panose="02020603050405020304" pitchFamily="18" charset="0"/>
                <a:cs typeface="Times New Roman" panose="02020603050405020304" pitchFamily="18" charset="0"/>
              </a:rPr>
              <a:t>c) đoạn văn phân tích lời phủ </a:t>
            </a:r>
            <a:r>
              <a:rPr lang="nl-NL" sz="3200" dirty="0" smtClean="0">
                <a:latin typeface="Times New Roman" panose="02020603050405020304" pitchFamily="18" charset="0"/>
                <a:cs typeface="Times New Roman" panose="02020603050405020304" pitchFamily="18" charset="0"/>
              </a:rPr>
              <a:t>dụ:</a:t>
            </a:r>
            <a:endParaRPr lang="en-US" sz="3200" dirty="0" smtClean="0">
              <a:latin typeface="Times New Roman" panose="02020603050405020304" pitchFamily="18" charset="0"/>
              <a:cs typeface="Times New Roman" panose="02020603050405020304" pitchFamily="18" charset="0"/>
            </a:endParaRPr>
          </a:p>
          <a:p>
            <a:pPr marL="0" indent="0">
              <a:buNone/>
            </a:pPr>
            <a:r>
              <a:rPr lang="nl-NL" sz="3200" dirty="0" smtClean="0">
                <a:latin typeface="Times New Roman" panose="02020603050405020304" pitchFamily="18" charset="0"/>
                <a:cs typeface="Times New Roman" panose="02020603050405020304" pitchFamily="18" charset="0"/>
              </a:rPr>
              <a:t>Khi </a:t>
            </a:r>
            <a:r>
              <a:rPr lang="nl-NL" sz="3200" dirty="0">
                <a:latin typeface="Times New Roman" panose="02020603050405020304" pitchFamily="18" charset="0"/>
                <a:cs typeface="Times New Roman" panose="02020603050405020304" pitchFamily="18" charset="0"/>
              </a:rPr>
              <a:t>duyệt binh ở Nghệ An, vua QT đã cho quân sĩ ngồi nghe lời phủ dụ, nó như một tiếng kèn xung trận cổ vũ tinh thần chiến đấu và quyết tâm đánh đuổi quân Thanh.</a:t>
            </a:r>
            <a:endParaRPr lang="en-US" sz="3200" dirty="0">
              <a:latin typeface="Times New Roman" panose="02020603050405020304" pitchFamily="18" charset="0"/>
              <a:cs typeface="Times New Roman" panose="02020603050405020304" pitchFamily="18" charset="0"/>
            </a:endParaRPr>
          </a:p>
          <a:p>
            <a:pPr marL="0" lvl="0" indent="0">
              <a:buNone/>
            </a:pPr>
            <a:r>
              <a:rPr lang="nl-NL" sz="3200" dirty="0">
                <a:latin typeface="Times New Roman" panose="02020603050405020304" pitchFamily="18" charset="0"/>
                <a:cs typeface="Times New Roman" panose="02020603050405020304" pitchFamily="18" charset="0"/>
              </a:rPr>
              <a:t>Khẳng định chủ quyền của dân tộc ta</a:t>
            </a:r>
            <a:endParaRPr lang="en-US" sz="3200" dirty="0">
              <a:latin typeface="Times New Roman" panose="02020603050405020304" pitchFamily="18" charset="0"/>
              <a:cs typeface="Times New Roman" panose="02020603050405020304" pitchFamily="18" charset="0"/>
            </a:endParaRPr>
          </a:p>
          <a:p>
            <a:pPr marL="0" lvl="0" indent="0">
              <a:buNone/>
            </a:pPr>
            <a:r>
              <a:rPr lang="nl-NL" sz="3200" dirty="0">
                <a:latin typeface="Times New Roman" panose="02020603050405020304" pitchFamily="18" charset="0"/>
                <a:cs typeface="Times New Roman" panose="02020603050405020304" pitchFamily="18" charset="0"/>
              </a:rPr>
              <a:t>Lên án, tố cáo hành động xâm lăng phi nghĩa của quân Thanh</a:t>
            </a:r>
            <a:endParaRPr lang="en-US" sz="3200" dirty="0">
              <a:latin typeface="Times New Roman" panose="02020603050405020304" pitchFamily="18" charset="0"/>
              <a:cs typeface="Times New Roman" panose="02020603050405020304" pitchFamily="18" charset="0"/>
            </a:endParaRPr>
          </a:p>
          <a:p>
            <a:pPr marL="0" lvl="0" indent="0">
              <a:buNone/>
            </a:pPr>
            <a:r>
              <a:rPr lang="nl-NL" sz="3200" dirty="0">
                <a:latin typeface="Times New Roman" panose="02020603050405020304" pitchFamily="18" charset="0"/>
                <a:cs typeface="Times New Roman" panose="02020603050405020304" pitchFamily="18" charset="0"/>
              </a:rPr>
              <a:t>Nhắc lại truyền thống đấu tranh chống giặc ngoại xâm của ông cha ta.</a:t>
            </a:r>
            <a:endParaRPr lang="en-US" sz="3200" dirty="0">
              <a:latin typeface="Times New Roman" panose="02020603050405020304" pitchFamily="18" charset="0"/>
              <a:cs typeface="Times New Roman" panose="02020603050405020304" pitchFamily="18" charset="0"/>
            </a:endParaRPr>
          </a:p>
          <a:p>
            <a:pPr marL="0" lvl="0" indent="0">
              <a:buNone/>
            </a:pPr>
            <a:r>
              <a:rPr lang="nl-NL" sz="3200" dirty="0">
                <a:latin typeface="Times New Roman" panose="02020603050405020304" pitchFamily="18" charset="0"/>
                <a:cs typeface="Times New Roman" panose="02020603050405020304" pitchFamily="18" charset="0"/>
              </a:rPr>
              <a:t>Kêu gọi quân sĩ đồng tâm hiệp lực chống lại kẻ thù.</a:t>
            </a:r>
            <a:endParaRPr lang="en-US" sz="3200" dirty="0">
              <a:latin typeface="Times New Roman" panose="02020603050405020304" pitchFamily="18" charset="0"/>
              <a:cs typeface="Times New Roman" panose="02020603050405020304" pitchFamily="18" charset="0"/>
            </a:endParaRPr>
          </a:p>
          <a:p>
            <a:pPr marL="0" lvl="0" indent="0">
              <a:buNone/>
            </a:pPr>
            <a:r>
              <a:rPr lang="nl-NL" sz="3200" dirty="0">
                <a:latin typeface="Times New Roman" panose="02020603050405020304" pitchFamily="18" charset="0"/>
                <a:cs typeface="Times New Roman" panose="02020603050405020304" pitchFamily="18" charset="0"/>
              </a:rPr>
              <a:t>Đề ra kỉ luật nghiêm minh, cảnh cáo những kẻ hai lòng.</a:t>
            </a:r>
            <a:endParaRPr lang="en-US" sz="3200" dirty="0">
              <a:latin typeface="Times New Roman" panose="02020603050405020304" pitchFamily="18" charset="0"/>
              <a:cs typeface="Times New Roman" panose="02020603050405020304" pitchFamily="18" charset="0"/>
            </a:endParaRPr>
          </a:p>
          <a:p>
            <a:pPr marL="0" indent="0">
              <a:buNone/>
            </a:pPr>
            <a:r>
              <a:rPr lang="nl-NL" sz="3200" dirty="0">
                <a:latin typeface="Times New Roman" panose="02020603050405020304" pitchFamily="18" charset="0"/>
                <a:cs typeface="Times New Roman" panose="02020603050405020304" pitchFamily="18" charset="0"/>
              </a:rPr>
              <a:t>-&gt;Lời kêu gọi ngắn gọn mà ý tứ chặt chẽ, sâu xa, thấu tình đạt lí, có sức mạnh khích lệ tinh thần yêu nước, ý chí chiến đấu của tướng sĩ. Giọng điệu vừa ân cần thiết tha vừa nghiêm khắc, có tác động chấn chỉnh đội ngũ, cũng cố sức mạnh của đại quân.</a:t>
            </a:r>
            <a:endParaRPr lang="en-US" sz="3200" dirty="0">
              <a:latin typeface="Times New Roman" panose="02020603050405020304" pitchFamily="18" charset="0"/>
              <a:cs typeface="Times New Roman" panose="02020603050405020304" pitchFamily="18" charset="0"/>
            </a:endParaRPr>
          </a:p>
          <a:p>
            <a:pPr marL="0" indent="0">
              <a:buNone/>
            </a:pP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799041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anim calcmode="lin" valueType="num">
                                      <p:cBhvr>
                                        <p:cTn id="1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000"/>
                                        <p:tgtEl>
                                          <p:spTgt spid="3">
                                            <p:txEl>
                                              <p:pRg st="3" end="3"/>
                                            </p:txEl>
                                          </p:spTgt>
                                        </p:tgtEl>
                                      </p:cBhvr>
                                    </p:animEffect>
                                    <p:anim calcmode="lin" valueType="num">
                                      <p:cBhvr>
                                        <p:cTn id="2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5" presetID="42" presetClass="entr" presetSubtype="0" fill="hold" nodeType="with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1000"/>
                                        <p:tgtEl>
                                          <p:spTgt spid="3">
                                            <p:txEl>
                                              <p:pRg st="4" end="4"/>
                                            </p:txEl>
                                          </p:spTgt>
                                        </p:tgtEl>
                                      </p:cBhvr>
                                    </p:animEffect>
                                    <p:anim calcmode="lin" valueType="num">
                                      <p:cBhvr>
                                        <p:cTn id="28"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4" end="4"/>
                                            </p:txEl>
                                          </p:spTgt>
                                        </p:tgtEl>
                                        <p:attrNameLst>
                                          <p:attrName>ppt_y</p:attrName>
                                        </p:attrNameLst>
                                      </p:cBhvr>
                                      <p:tavLst>
                                        <p:tav tm="0">
                                          <p:val>
                                            <p:strVal val="#ppt_y+.1"/>
                                          </p:val>
                                        </p:tav>
                                        <p:tav tm="100000">
                                          <p:val>
                                            <p:strVal val="#ppt_y"/>
                                          </p:val>
                                        </p:tav>
                                      </p:tavLst>
                                    </p:anim>
                                  </p:childTnLst>
                                </p:cTn>
                              </p:par>
                              <p:par>
                                <p:cTn id="30" presetID="42" presetClass="entr" presetSubtype="0" fill="hold" nodeType="with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1000"/>
                                        <p:tgtEl>
                                          <p:spTgt spid="3">
                                            <p:txEl>
                                              <p:pRg st="5" end="5"/>
                                            </p:txEl>
                                          </p:spTgt>
                                        </p:tgtEl>
                                      </p:cBhvr>
                                    </p:animEffect>
                                    <p:anim calcmode="lin" valueType="num">
                                      <p:cBhvr>
                                        <p:cTn id="3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4" dur="1000" fill="hold"/>
                                        <p:tgtEl>
                                          <p:spTgt spid="3">
                                            <p:txEl>
                                              <p:pRg st="5" end="5"/>
                                            </p:txEl>
                                          </p:spTgt>
                                        </p:tgtEl>
                                        <p:attrNameLst>
                                          <p:attrName>ppt_y</p:attrName>
                                        </p:attrNameLst>
                                      </p:cBhvr>
                                      <p:tavLst>
                                        <p:tav tm="0">
                                          <p:val>
                                            <p:strVal val="#ppt_y+.1"/>
                                          </p:val>
                                        </p:tav>
                                        <p:tav tm="100000">
                                          <p:val>
                                            <p:strVal val="#ppt_y"/>
                                          </p:val>
                                        </p:tav>
                                      </p:tavLst>
                                    </p:anim>
                                  </p:childTnLst>
                                </p:cTn>
                              </p:par>
                              <p:par>
                                <p:cTn id="35" presetID="42" presetClass="entr" presetSubtype="0" fill="hold" nodeType="with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1000"/>
                                        <p:tgtEl>
                                          <p:spTgt spid="3">
                                            <p:txEl>
                                              <p:pRg st="6" end="6"/>
                                            </p:txEl>
                                          </p:spTgt>
                                        </p:tgtEl>
                                      </p:cBhvr>
                                    </p:animEffect>
                                    <p:anim calcmode="lin" valueType="num">
                                      <p:cBhvr>
                                        <p:cTn id="38"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9" dur="1000" fill="hold"/>
                                        <p:tgtEl>
                                          <p:spTgt spid="3">
                                            <p:txEl>
                                              <p:pRg st="6" end="6"/>
                                            </p:txEl>
                                          </p:spTgt>
                                        </p:tgtEl>
                                        <p:attrNameLst>
                                          <p:attrName>ppt_y</p:attrName>
                                        </p:attrNameLst>
                                      </p:cBhvr>
                                      <p:tavLst>
                                        <p:tav tm="0">
                                          <p:val>
                                            <p:strVal val="#ppt_y+.1"/>
                                          </p:val>
                                        </p:tav>
                                        <p:tav tm="100000">
                                          <p:val>
                                            <p:strVal val="#ppt_y"/>
                                          </p:val>
                                        </p:tav>
                                      </p:tavLst>
                                    </p:anim>
                                  </p:childTnLst>
                                </p:cTn>
                              </p:par>
                              <p:par>
                                <p:cTn id="40" presetID="42" presetClass="entr" presetSubtype="0" fill="hold" nodeType="with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1000"/>
                                        <p:tgtEl>
                                          <p:spTgt spid="3">
                                            <p:txEl>
                                              <p:pRg st="7" end="7"/>
                                            </p:txEl>
                                          </p:spTgt>
                                        </p:tgtEl>
                                      </p:cBhvr>
                                    </p:animEffect>
                                    <p:anim calcmode="lin" valueType="num">
                                      <p:cBhvr>
                                        <p:cTn id="43"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9924" y="-34706"/>
            <a:ext cx="12142076" cy="6892706"/>
          </a:xfrm>
        </p:spPr>
        <p:txBody>
          <a:bodyPr>
            <a:noAutofit/>
          </a:bodyPr>
          <a:lstStyle/>
          <a:p>
            <a:pPr marL="0" indent="0">
              <a:buNone/>
            </a:pPr>
            <a:r>
              <a:rPr lang="nl-NL" b="1" dirty="0">
                <a:latin typeface="Times New Roman" panose="02020603050405020304" pitchFamily="18" charset="0"/>
                <a:cs typeface="Times New Roman" panose="02020603050405020304" pitchFamily="18" charset="0"/>
              </a:rPr>
              <a:t>Câu 5: (S.Ô.T/68</a:t>
            </a:r>
            <a:r>
              <a:rPr lang="nl-NL" b="1" dirty="0" smtClean="0">
                <a:latin typeface="Times New Roman" panose="02020603050405020304" pitchFamily="18" charset="0"/>
                <a:cs typeface="Times New Roman" panose="02020603050405020304" pitchFamily="18" charset="0"/>
              </a:rPr>
              <a:t>)</a:t>
            </a:r>
            <a:endParaRPr lang="en-US" b="1" dirty="0">
              <a:latin typeface="Times New Roman" panose="02020603050405020304" pitchFamily="18" charset="0"/>
              <a:cs typeface="Times New Roman" panose="02020603050405020304" pitchFamily="18" charset="0"/>
            </a:endParaRPr>
          </a:p>
          <a:p>
            <a:pPr marL="0" indent="0">
              <a:buNone/>
            </a:pPr>
            <a:r>
              <a:rPr lang="nl-NL" b="1" dirty="0">
                <a:latin typeface="Times New Roman" panose="02020603050405020304" pitchFamily="18" charset="0"/>
                <a:cs typeface="Times New Roman" panose="02020603050405020304" pitchFamily="18" charset="0"/>
              </a:rPr>
              <a:t>a)Giải thích nhan đề </a:t>
            </a:r>
            <a:r>
              <a:rPr lang="nl-NL" dirty="0">
                <a:latin typeface="Times New Roman" panose="02020603050405020304" pitchFamily="18" charset="0"/>
                <a:cs typeface="Times New Roman" panose="02020603050405020304" pitchFamily="18" charset="0"/>
              </a:rPr>
              <a:t>“Hoàng Lê nhất thống chí</a:t>
            </a:r>
            <a:r>
              <a:rPr lang="nl-NL" dirty="0" smtClean="0">
                <a:latin typeface="Times New Roman" panose="02020603050405020304" pitchFamily="18" charset="0"/>
                <a:cs typeface="Times New Roman" panose="02020603050405020304" pitchFamily="18" charset="0"/>
              </a:rPr>
              <a:t>”</a:t>
            </a: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 </a:t>
            </a:r>
            <a:r>
              <a:rPr lang="nl-NL" dirty="0" smtClean="0">
                <a:latin typeface="Times New Roman" panose="02020603050405020304" pitchFamily="18" charset="0"/>
                <a:cs typeface="Times New Roman" panose="02020603050405020304" pitchFamily="18" charset="0"/>
              </a:rPr>
              <a:t> </a:t>
            </a:r>
            <a:r>
              <a:rPr lang="nl-NL" dirty="0">
                <a:latin typeface="Times New Roman" panose="02020603050405020304" pitchFamily="18" charset="0"/>
                <a:cs typeface="Times New Roman" panose="02020603050405020304" pitchFamily="18" charset="0"/>
              </a:rPr>
              <a:t>Ghi chép lại sự thống nhất của vương triều nhà </a:t>
            </a:r>
            <a:r>
              <a:rPr lang="nl-NL" dirty="0" smtClean="0">
                <a:latin typeface="Times New Roman" panose="02020603050405020304" pitchFamily="18" charset="0"/>
                <a:cs typeface="Times New Roman" panose="02020603050405020304" pitchFamily="18" charset="0"/>
              </a:rPr>
              <a:t>Lê được viết theo thể chí.</a:t>
            </a:r>
            <a:endParaRPr lang="en-US" dirty="0">
              <a:latin typeface="Times New Roman" panose="02020603050405020304" pitchFamily="18" charset="0"/>
              <a:cs typeface="Times New Roman" panose="02020603050405020304" pitchFamily="18" charset="0"/>
            </a:endParaRPr>
          </a:p>
          <a:p>
            <a:pPr marL="0" indent="0">
              <a:buNone/>
            </a:pPr>
            <a:r>
              <a:rPr lang="nl-NL" dirty="0">
                <a:latin typeface="Times New Roman" panose="02020603050405020304" pitchFamily="18" charset="0"/>
                <a:cs typeface="Times New Roman" panose="02020603050405020304" pitchFamily="18" charset="0"/>
              </a:rPr>
              <a:t>b</a:t>
            </a:r>
            <a:r>
              <a:rPr lang="nl-NL" b="1" dirty="0">
                <a:latin typeface="Times New Roman" panose="02020603050405020304" pitchFamily="18" charset="0"/>
                <a:cs typeface="Times New Roman" panose="02020603050405020304" pitchFamily="18" charset="0"/>
              </a:rPr>
              <a:t>) </a:t>
            </a:r>
            <a:r>
              <a:rPr lang="nl-NL" b="1" dirty="0" smtClean="0">
                <a:latin typeface="Times New Roman" panose="02020603050405020304" pitchFamily="18" charset="0"/>
                <a:cs typeface="Times New Roman" panose="02020603050405020304" pitchFamily="18" charset="0"/>
              </a:rPr>
              <a:t>Giới </a:t>
            </a:r>
            <a:r>
              <a:rPr lang="nl-NL" b="1" dirty="0">
                <a:latin typeface="Times New Roman" panose="02020603050405020304" pitchFamily="18" charset="0"/>
                <a:cs typeface="Times New Roman" panose="02020603050405020304" pitchFamily="18" charset="0"/>
              </a:rPr>
              <a:t>thiệu ngắn gọn tác giả: Ngô gia văn phái</a:t>
            </a:r>
            <a:endParaRPr lang="en-US" b="1" dirty="0">
              <a:latin typeface="Times New Roman" panose="02020603050405020304" pitchFamily="18" charset="0"/>
              <a:cs typeface="Times New Roman" panose="02020603050405020304" pitchFamily="18" charset="0"/>
            </a:endParaRPr>
          </a:p>
          <a:p>
            <a:pPr marL="0" indent="0" algn="just">
              <a:buNone/>
            </a:pPr>
            <a:r>
              <a:rPr lang="en-US" dirty="0">
                <a:latin typeface="Times New Roman" panose="02020603050405020304" pitchFamily="18" charset="0"/>
                <a:cs typeface="Times New Roman" panose="02020603050405020304" pitchFamily="18" charset="0"/>
              </a:rPr>
              <a:t>- NGÔ GIA VĂN PHÁI </a:t>
            </a:r>
            <a:r>
              <a:rPr lang="en-US" dirty="0" err="1">
                <a:latin typeface="Times New Roman" panose="02020603050405020304" pitchFamily="18" charset="0"/>
                <a:cs typeface="Times New Roman" panose="02020603050405020304" pitchFamily="18" charset="0"/>
              </a:rPr>
              <a:t>là</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nhóm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tác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giả</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thuộc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dòng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họ</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Ngô</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Thì</a:t>
            </a:r>
            <a:r>
              <a:rPr lang="en-US" dirty="0">
                <a:latin typeface="Times New Roman" panose="02020603050405020304" pitchFamily="18" charset="0"/>
                <a:cs typeface="Times New Roman" panose="02020603050405020304" pitchFamily="18" charset="0"/>
              </a:rPr>
              <a:t>, ở </a:t>
            </a:r>
            <a:r>
              <a:rPr lang="en-US" dirty="0" err="1">
                <a:latin typeface="Times New Roman" panose="02020603050405020304" pitchFamily="18" charset="0"/>
                <a:cs typeface="Times New Roman" panose="02020603050405020304" pitchFamily="18" charset="0"/>
              </a:rPr>
              <a:t>làng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Tả</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Thanh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Oai</a:t>
            </a:r>
            <a:r>
              <a:rPr lang="en-US" dirty="0">
                <a:latin typeface="Times New Roman" panose="02020603050405020304" pitchFamily="18" charset="0"/>
                <a:cs typeface="Times New Roman" panose="02020603050405020304" pitchFamily="18" charset="0"/>
              </a:rPr>
              <a:t>, – </a:t>
            </a:r>
            <a:r>
              <a:rPr lang="en-US" dirty="0" err="1">
                <a:latin typeface="Times New Roman" panose="02020603050405020304" pitchFamily="18" charset="0"/>
                <a:cs typeface="Times New Roman" panose="02020603050405020304" pitchFamily="18" charset="0"/>
              </a:rPr>
              <a:t>Hà</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Nội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Đây</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là</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một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dòng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họ</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có</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truyền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thống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sáng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tác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văn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học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văn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phong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của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họ</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rất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uyên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bác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Viết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cuốn</a:t>
            </a:r>
            <a:r>
              <a:rPr lang="en-US" dirty="0">
                <a:latin typeface="Times New Roman" panose="02020603050405020304" pitchFamily="18" charset="0"/>
                <a:cs typeface="Times New Roman" panose="02020603050405020304" pitchFamily="18" charset="0"/>
              </a:rPr>
              <a:t> “</a:t>
            </a:r>
            <a:r>
              <a:rPr lang="en-US" i="1" dirty="0">
                <a:latin typeface="Times New Roman" panose="02020603050405020304" pitchFamily="18" charset="0"/>
                <a:cs typeface="Times New Roman" panose="02020603050405020304" pitchFamily="18" charset="0"/>
              </a:rPr>
              <a:t>HLNTC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là</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hai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tác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giả</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chính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là</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Ngô</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Thì</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Chí</a:t>
            </a:r>
            <a:r>
              <a:rPr lang="en-US" dirty="0">
                <a:latin typeface="Times New Roman" panose="02020603050405020304" pitchFamily="18" charset="0"/>
                <a:cs typeface="Times New Roman" panose="02020603050405020304" pitchFamily="18" charset="0"/>
              </a:rPr>
              <a:t> (1753 -1788), </a:t>
            </a:r>
            <a:r>
              <a:rPr lang="en-US" dirty="0" err="1">
                <a:latin typeface="Times New Roman" panose="02020603050405020304" pitchFamily="18" charset="0"/>
                <a:cs typeface="Times New Roman" panose="02020603050405020304" pitchFamily="18" charset="0"/>
              </a:rPr>
              <a:t>làm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quan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thời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Lê</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Chiêu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Thống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và</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Ngô</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Thì</a:t>
            </a:r>
            <a:r>
              <a:rPr lang="en-US" dirty="0">
                <a:latin typeface="Times New Roman" panose="02020603050405020304" pitchFamily="18" charset="0"/>
                <a:cs typeface="Times New Roman" panose="02020603050405020304" pitchFamily="18" charset="0"/>
              </a:rPr>
              <a:t> Du (1772 -1840), </a:t>
            </a:r>
            <a:r>
              <a:rPr lang="en-US" dirty="0" err="1">
                <a:latin typeface="Times New Roman" panose="02020603050405020304" pitchFamily="18" charset="0"/>
                <a:cs typeface="Times New Roman" panose="02020603050405020304" pitchFamily="18" charset="0"/>
              </a:rPr>
              <a:t>làm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quan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dưới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triều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nhà</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Nguyễn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Người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viết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hồi</a:t>
            </a:r>
            <a:r>
              <a:rPr lang="en-US" dirty="0">
                <a:latin typeface="Times New Roman" panose="02020603050405020304" pitchFamily="18" charset="0"/>
                <a:cs typeface="Times New Roman" panose="02020603050405020304" pitchFamily="18" charset="0"/>
              </a:rPr>
              <a:t> 14 </a:t>
            </a:r>
            <a:r>
              <a:rPr lang="en-US" dirty="0" err="1">
                <a:latin typeface="Times New Roman" panose="02020603050405020304" pitchFamily="18" charset="0"/>
                <a:cs typeface="Times New Roman" panose="02020603050405020304" pitchFamily="18" charset="0"/>
              </a:rPr>
              <a:t>là</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Ngô</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Thì</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Chí</a:t>
            </a:r>
            <a:r>
              <a:rPr lang="en-US" dirty="0">
                <a:latin typeface="Times New Roman" panose="02020603050405020304" pitchFamily="18" charset="0"/>
                <a:cs typeface="Times New Roman" panose="02020603050405020304" pitchFamily="18" charset="0"/>
              </a:rPr>
              <a:t>.</a:t>
            </a:r>
          </a:p>
          <a:p>
            <a:pPr marL="0" indent="0" algn="just" fontAlgn="base">
              <a:buNone/>
            </a:pP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Kéo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dài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hơn</a:t>
            </a:r>
            <a:r>
              <a:rPr lang="en-US" dirty="0">
                <a:latin typeface="Times New Roman" panose="02020603050405020304" pitchFamily="18" charset="0"/>
                <a:cs typeface="Times New Roman" panose="02020603050405020304" pitchFamily="18" charset="0"/>
              </a:rPr>
              <a:t> 200 </a:t>
            </a:r>
            <a:r>
              <a:rPr lang="en-US" dirty="0" err="1">
                <a:latin typeface="Times New Roman" panose="02020603050405020304" pitchFamily="18" charset="0"/>
                <a:cs typeface="Times New Roman" panose="02020603050405020304" pitchFamily="18" charset="0"/>
              </a:rPr>
              <a:t>năm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sáng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tác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bởi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các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thế</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hệ</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Ngô</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Gia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văn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phái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đã</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phản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ánh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được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nhiều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mặt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của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đời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sống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xã</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hội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chính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trị</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văn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hóa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văn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học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của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nước</a:t>
            </a:r>
            <a:r>
              <a:rPr lang="en-US" dirty="0">
                <a:latin typeface="Times New Roman" panose="02020603050405020304" pitchFamily="18" charset="0"/>
                <a:cs typeface="Times New Roman" panose="02020603050405020304" pitchFamily="18" charset="0"/>
              </a:rPr>
              <a:t> ta qua </a:t>
            </a:r>
            <a:r>
              <a:rPr lang="en-US" dirty="0" err="1">
                <a:latin typeface="Times New Roman" panose="02020603050405020304" pitchFamily="18" charset="0"/>
                <a:cs typeface="Times New Roman" panose="02020603050405020304" pitchFamily="18" charset="0"/>
              </a:rPr>
              <a:t>các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triều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đại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Trong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đó</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nổi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bậc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và</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sâu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sắc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nhất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là</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lịch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sử</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triều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đại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Tây</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Sơn</a:t>
            </a:r>
            <a:r>
              <a:rPr lang="en-US" dirty="0">
                <a:latin typeface="Times New Roman" panose="02020603050405020304" pitchFamily="18" charset="0"/>
                <a:cs typeface="Times New Roman" panose="02020603050405020304" pitchFamily="18" charset="0"/>
              </a:rPr>
              <a:t>.</a:t>
            </a:r>
          </a:p>
          <a:p>
            <a:pPr marL="0" indent="0" algn="just" fontAlgn="base">
              <a:buNone/>
            </a:pP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Với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những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tác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phẩm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còn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để</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lại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của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Ngô</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Gia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văn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phái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cung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cấp</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một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sử</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liệu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quan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trọng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đới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với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lịch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sử</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nước</a:t>
            </a:r>
            <a:r>
              <a:rPr lang="en-US" dirty="0">
                <a:latin typeface="Times New Roman" panose="02020603050405020304" pitchFamily="18" charset="0"/>
                <a:cs typeface="Times New Roman" panose="02020603050405020304" pitchFamily="18" charset="0"/>
              </a:rPr>
              <a:t> ta </a:t>
            </a:r>
            <a:r>
              <a:rPr lang="en-US" dirty="0" err="1">
                <a:latin typeface="Times New Roman" panose="02020603050405020304" pitchFamily="18" charset="0"/>
                <a:cs typeface="Times New Roman" panose="02020603050405020304" pitchFamily="18" charset="0"/>
              </a:rPr>
              <a:t>trong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giai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đoạn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đầy</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biến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động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Các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tác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phẩm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của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họ</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không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những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có</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giá</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trị</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lịch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sử</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mà</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giá</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trị</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văn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chương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cũng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hết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sức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sâu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sắc</a:t>
            </a:r>
            <a:r>
              <a:rPr lang="en-US"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7971694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1000"/>
                                        <p:tgtEl>
                                          <p:spTgt spid="3">
                                            <p:txEl>
                                              <p:pRg st="3" end="3"/>
                                            </p:txEl>
                                          </p:spTgt>
                                        </p:tgtEl>
                                      </p:cBhvr>
                                    </p:animEffect>
                                    <p:anim calcmode="lin" valueType="num">
                                      <p:cBhvr>
                                        <p:cTn id="20"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Effect transition="in" filter="fade">
                                      <p:cBhvr>
                                        <p:cTn id="24" dur="1000"/>
                                        <p:tgtEl>
                                          <p:spTgt spid="3">
                                            <p:txEl>
                                              <p:pRg st="4" end="4"/>
                                            </p:txEl>
                                          </p:spTgt>
                                        </p:tgtEl>
                                      </p:cBhvr>
                                    </p:animEffect>
                                    <p:anim calcmode="lin" valueType="num">
                                      <p:cBhvr>
                                        <p:cTn id="25"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4" end="4"/>
                                            </p:txEl>
                                          </p:spTgt>
                                        </p:tgtEl>
                                        <p:attrNameLst>
                                          <p:attrName>ppt_y</p:attrName>
                                        </p:attrNameLst>
                                      </p:cBhvr>
                                      <p:tavLst>
                                        <p:tav tm="0">
                                          <p:val>
                                            <p:strVal val="#ppt_y+.1"/>
                                          </p:val>
                                        </p:tav>
                                        <p:tav tm="100000">
                                          <p:val>
                                            <p:strVal val="#ppt_y"/>
                                          </p:val>
                                        </p:tav>
                                      </p:tavLst>
                                    </p:anim>
                                  </p:childTnLst>
                                </p:cTn>
                              </p:par>
                              <p:par>
                                <p:cTn id="27" presetID="42" presetClass="entr" presetSubtype="0" fill="hold" nodeType="with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Effect transition="in" filter="fade">
                                      <p:cBhvr>
                                        <p:cTn id="29" dur="1000"/>
                                        <p:tgtEl>
                                          <p:spTgt spid="3">
                                            <p:txEl>
                                              <p:pRg st="5" end="5"/>
                                            </p:txEl>
                                          </p:spTgt>
                                        </p:tgtEl>
                                      </p:cBhvr>
                                    </p:animEffect>
                                    <p:anim calcmode="lin" valueType="num">
                                      <p:cBhvr>
                                        <p:cTn id="30"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1"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4351338"/>
          </a:xfrm>
        </p:spPr>
        <p:txBody>
          <a:bodyPr>
            <a:noAutofit/>
          </a:bodyPr>
          <a:lstStyle/>
          <a:p>
            <a:pPr marL="0" indent="0" algn="just" fontAlgn="base">
              <a:buNone/>
            </a:pPr>
            <a:r>
              <a:rPr lang="en-US" sz="2400" b="1" dirty="0">
                <a:latin typeface="Times New Roman" panose="02020603050405020304" pitchFamily="18" charset="0"/>
                <a:cs typeface="Times New Roman" panose="02020603050405020304" pitchFamily="18" charset="0"/>
              </a:rPr>
              <a:t>c) </a:t>
            </a:r>
            <a:r>
              <a:rPr lang="en-US" sz="2400" b="1" dirty="0" err="1">
                <a:latin typeface="Times New Roman" panose="02020603050405020304" pitchFamily="18" charset="0"/>
                <a:cs typeface="Times New Roman" panose="02020603050405020304" pitchFamily="18" charset="0"/>
              </a:rPr>
              <a:t>Viết</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đoạn</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văn</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nêu</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cảm</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nghĩ</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về</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trận</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đồn</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Ngọc</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Hồi</a:t>
            </a:r>
            <a:endParaRPr lang="en-US" sz="2400" b="1" dirty="0">
              <a:latin typeface="Times New Roman" panose="02020603050405020304" pitchFamily="18" charset="0"/>
              <a:cs typeface="Times New Roman" panose="02020603050405020304" pitchFamily="18" charset="0"/>
            </a:endParaRPr>
          </a:p>
          <a:p>
            <a:pPr marL="0" indent="0" algn="just" fontAlgn="base">
              <a:buNone/>
            </a:pP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Đoạn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văn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miêu</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tả</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trận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đánh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đồn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Ngọc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Hồi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đã</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thể</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hiện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tài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năng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quân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sự</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khí</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phách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anh</a:t>
            </a:r>
            <a:r>
              <a:rPr lang="en-US" sz="2400" dirty="0">
                <a:latin typeface="Times New Roman" panose="02020603050405020304" pitchFamily="18" charset="0"/>
                <a:cs typeface="Times New Roman" panose="02020603050405020304" pitchFamily="18" charset="0"/>
              </a:rPr>
              <a:t> hung </a:t>
            </a:r>
            <a:r>
              <a:rPr lang="en-US" sz="2400" dirty="0" err="1">
                <a:latin typeface="Times New Roman" panose="02020603050405020304" pitchFamily="18" charset="0"/>
                <a:cs typeface="Times New Roman" panose="02020603050405020304" pitchFamily="18" charset="0"/>
              </a:rPr>
              <a:t>của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vua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Quang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Trung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và</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hào</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khí</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của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quân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dân</a:t>
            </a:r>
            <a:r>
              <a:rPr lang="en-US" sz="2400" dirty="0">
                <a:latin typeface="Times New Roman" panose="02020603050405020304" pitchFamily="18" charset="0"/>
                <a:cs typeface="Times New Roman" panose="02020603050405020304" pitchFamily="18" charset="0"/>
              </a:rPr>
              <a:t> ta </a:t>
            </a:r>
            <a:r>
              <a:rPr lang="en-US" sz="2400" dirty="0" err="1">
                <a:latin typeface="Times New Roman" panose="02020603050405020304" pitchFamily="18" charset="0"/>
                <a:cs typeface="Times New Roman" panose="02020603050405020304" pitchFamily="18" charset="0"/>
              </a:rPr>
              <a:t>trong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trận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đại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chiến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phá</a:t>
            </a:r>
            <a:r>
              <a:rPr lang="en-US" sz="2400" dirty="0">
                <a:latin typeface="Times New Roman" panose="02020603050405020304" pitchFamily="18" charset="0"/>
                <a:cs typeface="Times New Roman" panose="02020603050405020304" pitchFamily="18" charset="0"/>
              </a:rPr>
              <a:t> tan 20 </a:t>
            </a:r>
            <a:r>
              <a:rPr lang="en-US" sz="2400" dirty="0" err="1">
                <a:latin typeface="Times New Roman" panose="02020603050405020304" pitchFamily="18" charset="0"/>
                <a:cs typeface="Times New Roman" panose="02020603050405020304" pitchFamily="18" charset="0"/>
              </a:rPr>
              <a:t>vạn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quân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Thanh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giải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phóng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kinh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thành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Thăng</a:t>
            </a:r>
            <a:r>
              <a:rPr lang="en-US" sz="2400" dirty="0">
                <a:latin typeface="Times New Roman" panose="02020603050405020304" pitchFamily="18" charset="0"/>
                <a:cs typeface="Times New Roman" panose="02020603050405020304" pitchFamily="18" charset="0"/>
              </a:rPr>
              <a:t> Long</a:t>
            </a:r>
          </a:p>
          <a:p>
            <a:pPr marL="0" indent="0" algn="just" fontAlgn="base">
              <a:buNone/>
            </a:pP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Vua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Quang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Trung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đã</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dạy</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quân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sĩ</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mưu</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kế</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đánh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giặc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chế</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tạo</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các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tấm</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ván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phủ</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rơm</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dấp</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nước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làm</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khiên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che</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chắn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cho</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quân</a:t>
            </a:r>
            <a:r>
              <a:rPr lang="en-US" sz="2400" dirty="0">
                <a:latin typeface="Times New Roman" panose="02020603050405020304" pitchFamily="18" charset="0"/>
                <a:cs typeface="Times New Roman" panose="02020603050405020304" pitchFamily="18" charset="0"/>
              </a:rPr>
              <a:t> ta. </a:t>
            </a:r>
            <a:r>
              <a:rPr lang="en-US" sz="2400" dirty="0" err="1">
                <a:latin typeface="Times New Roman" panose="02020603050405020304" pitchFamily="18" charset="0"/>
                <a:cs typeface="Times New Roman" panose="02020603050405020304" pitchFamily="18" charset="0"/>
              </a:rPr>
              <a:t>Mưu</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kế</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ấy</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tưởng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chừng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như</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rất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đơn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giản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mà</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lại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vô</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cùng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hiệu</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quả</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giúp</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quân</a:t>
            </a:r>
            <a:r>
              <a:rPr lang="en-US" sz="2400" dirty="0">
                <a:latin typeface="Times New Roman" panose="02020603050405020304" pitchFamily="18" charset="0"/>
                <a:cs typeface="Times New Roman" panose="02020603050405020304" pitchFamily="18" charset="0"/>
              </a:rPr>
              <a:t> ta </a:t>
            </a:r>
            <a:r>
              <a:rPr lang="en-US" sz="2400" dirty="0" err="1">
                <a:latin typeface="Times New Roman" panose="02020603050405020304" pitchFamily="18" charset="0"/>
                <a:cs typeface="Times New Roman" panose="02020603050405020304" pitchFamily="18" charset="0"/>
              </a:rPr>
              <a:t>tấn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công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hạ</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được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những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đồn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lũy</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kiên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cố</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của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giặc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mà</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vẫn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bảo</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toàn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lực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lượng</a:t>
            </a:r>
            <a:r>
              <a:rPr lang="en-US" sz="2400" dirty="0">
                <a:latin typeface="Times New Roman" panose="02020603050405020304" pitchFamily="18" charset="0"/>
                <a:cs typeface="Times New Roman" panose="02020603050405020304" pitchFamily="18" charset="0"/>
              </a:rPr>
              <a:t>.</a:t>
            </a:r>
          </a:p>
          <a:p>
            <a:pPr marL="0" indent="0" algn="just" fontAlgn="base">
              <a:buNone/>
            </a:pP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Vua</a:t>
            </a:r>
            <a:r>
              <a:rPr lang="en-US" sz="2400" dirty="0">
                <a:latin typeface="Times New Roman" panose="02020603050405020304" pitchFamily="18" charset="0"/>
                <a:cs typeface="Times New Roman" panose="02020603050405020304" pitchFamily="18" charset="0"/>
              </a:rPr>
              <a:t> QT </a:t>
            </a:r>
            <a:r>
              <a:rPr lang="en-US" sz="2400" dirty="0" err="1">
                <a:latin typeface="Times New Roman" panose="02020603050405020304" pitchFamily="18" charset="0"/>
                <a:cs typeface="Times New Roman" panose="02020603050405020304" pitchFamily="18" charset="0"/>
              </a:rPr>
              <a:t>còn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tự</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mình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đốc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thúc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đại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quân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trực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tiếp</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tham</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gia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chiến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đấu</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Khí</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phách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anh</a:t>
            </a:r>
            <a:r>
              <a:rPr lang="en-US" sz="2400" dirty="0">
                <a:latin typeface="Times New Roman" panose="02020603050405020304" pitchFamily="18" charset="0"/>
                <a:cs typeface="Times New Roman" panose="02020603050405020304" pitchFamily="18" charset="0"/>
              </a:rPr>
              <a:t> hung </a:t>
            </a:r>
            <a:r>
              <a:rPr lang="en-US" sz="2400" dirty="0" err="1">
                <a:latin typeface="Times New Roman" panose="02020603050405020304" pitchFamily="18" charset="0"/>
                <a:cs typeface="Times New Roman" panose="02020603050405020304" pitchFamily="18" charset="0"/>
              </a:rPr>
              <a:t>và</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tinh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thần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xả</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thân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vì</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nước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của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vị</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hoàng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đế</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áo</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vải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cờ</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đào</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là</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nức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lòng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quân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sĩ</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trong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khung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cảnh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khói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tỏa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mù</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trời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không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nhìn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thấy</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gì</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vua</a:t>
            </a:r>
            <a:r>
              <a:rPr lang="en-US" sz="2400" dirty="0">
                <a:latin typeface="Times New Roman" panose="02020603050405020304" pitchFamily="18" charset="0"/>
                <a:cs typeface="Times New Roman" panose="02020603050405020304" pitchFamily="18" charset="0"/>
              </a:rPr>
              <a:t> QT </a:t>
            </a:r>
            <a:r>
              <a:rPr lang="en-US" sz="2400" dirty="0" err="1">
                <a:latin typeface="Times New Roman" panose="02020603050405020304" pitchFamily="18" charset="0"/>
                <a:cs typeface="Times New Roman" panose="02020603050405020304" pitchFamily="18" charset="0"/>
              </a:rPr>
              <a:t>cưỡi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voi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đốc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thúc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quân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sĩ</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hiên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ngang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lẫm</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liệt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như</a:t>
            </a:r>
            <a:r>
              <a:rPr lang="en-US" sz="2400" dirty="0">
                <a:latin typeface="Times New Roman" panose="02020603050405020304" pitchFamily="18" charset="0"/>
                <a:cs typeface="Times New Roman" panose="02020603050405020304" pitchFamily="18" charset="0"/>
              </a:rPr>
              <a:t> 1 </a:t>
            </a:r>
            <a:r>
              <a:rPr lang="en-US" sz="2400" dirty="0" err="1">
                <a:latin typeface="Times New Roman" panose="02020603050405020304" pitchFamily="18" charset="0"/>
                <a:cs typeface="Times New Roman" panose="02020603050405020304" pitchFamily="18" charset="0"/>
              </a:rPr>
              <a:t>vị</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thần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hình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ảnh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đó</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có</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tác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dụng</a:t>
            </a:r>
            <a:r>
              <a:rPr lang="en-US" sz="2400" dirty="0">
                <a:latin typeface="Times New Roman" panose="02020603050405020304" pitchFamily="18" charset="0"/>
                <a:cs typeface="Times New Roman" panose="02020603050405020304" pitchFamily="18" charset="0"/>
              </a:rPr>
              <a:t> to </a:t>
            </a:r>
            <a:r>
              <a:rPr lang="en-US" sz="2400" dirty="0" err="1">
                <a:latin typeface="Times New Roman" panose="02020603050405020304" pitchFamily="18" charset="0"/>
                <a:cs typeface="Times New Roman" panose="02020603050405020304" pitchFamily="18" charset="0"/>
              </a:rPr>
              <a:t>lớn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cổ</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vũ</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lòng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quân</a:t>
            </a:r>
            <a:r>
              <a:rPr lang="en-US" sz="2400" dirty="0">
                <a:latin typeface="Times New Roman" panose="02020603050405020304" pitchFamily="18" charset="0"/>
                <a:cs typeface="Times New Roman" panose="02020603050405020304" pitchFamily="18" charset="0"/>
              </a:rPr>
              <a:t>.</a:t>
            </a:r>
          </a:p>
          <a:p>
            <a:pPr marL="0" indent="0" algn="just" fontAlgn="base">
              <a:buNone/>
            </a:pP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Quân</a:t>
            </a:r>
            <a:r>
              <a:rPr lang="en-US" sz="2400" dirty="0">
                <a:latin typeface="Times New Roman" panose="02020603050405020304" pitchFamily="18" charset="0"/>
                <a:cs typeface="Times New Roman" panose="02020603050405020304" pitchFamily="18" charset="0"/>
              </a:rPr>
              <a:t> ta </a:t>
            </a:r>
            <a:r>
              <a:rPr lang="en-US" sz="2400" dirty="0" err="1">
                <a:latin typeface="Times New Roman" panose="02020603050405020304" pitchFamily="18" charset="0"/>
                <a:cs typeface="Times New Roman" panose="02020603050405020304" pitchFamily="18" charset="0"/>
              </a:rPr>
              <a:t>đc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miêu</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tả</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vs</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tinh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thần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đoàn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kết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lòng</a:t>
            </a:r>
            <a:r>
              <a:rPr lang="en-US" sz="2400" dirty="0">
                <a:latin typeface="Times New Roman" panose="02020603050405020304" pitchFamily="18" charset="0"/>
                <a:cs typeface="Times New Roman" panose="02020603050405020304" pitchFamily="18" charset="0"/>
              </a:rPr>
              <a:t> dung </a:t>
            </a:r>
            <a:r>
              <a:rPr lang="en-US" sz="2400" dirty="0" err="1">
                <a:latin typeface="Times New Roman" panose="02020603050405020304" pitchFamily="18" charset="0"/>
                <a:cs typeface="Times New Roman" panose="02020603050405020304" pitchFamily="18" charset="0"/>
              </a:rPr>
              <a:t>cảm</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khí</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thế</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tấn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công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áp</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đảo</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kẻ</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thù</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họ</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dàn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thành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hình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chữ</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nhất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khi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hai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bên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giáp</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nhau</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thì</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quân</a:t>
            </a:r>
            <a:r>
              <a:rPr lang="en-US" sz="2400" dirty="0">
                <a:latin typeface="Times New Roman" panose="02020603050405020304" pitchFamily="18" charset="0"/>
                <a:cs typeface="Times New Roman" panose="02020603050405020304" pitchFamily="18" charset="0"/>
              </a:rPr>
              <a:t> ta </a:t>
            </a:r>
            <a:r>
              <a:rPr lang="en-US" sz="2400" dirty="0" err="1">
                <a:latin typeface="Times New Roman" panose="02020603050405020304" pitchFamily="18" charset="0"/>
                <a:cs typeface="Times New Roman" panose="02020603050405020304" pitchFamily="18" charset="0"/>
              </a:rPr>
              <a:t>nhất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tề</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xông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tới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ai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nấy</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cầm</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dao</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ngắn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chém</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bừa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Họ</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đã</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làm</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nên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một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chiến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thắng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oanh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liệt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nhất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trong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lịch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sử</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chống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giặc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ngoại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âm</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của</a:t>
            </a:r>
            <a:r>
              <a:rPr lang="en-US" sz="2400" dirty="0">
                <a:latin typeface="Times New Roman" panose="02020603050405020304" pitchFamily="18" charset="0"/>
                <a:cs typeface="Times New Roman" panose="02020603050405020304" pitchFamily="18" charset="0"/>
              </a:rPr>
              <a:t> VN</a:t>
            </a:r>
          </a:p>
          <a:p>
            <a:pPr marL="0" indent="0" algn="just" fontAlgn="base">
              <a:buNone/>
            </a:pP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Đoạn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trích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cũng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tái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hiện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chân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thực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hình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ảnh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quân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xâm</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lược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nhà</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thanh</a:t>
            </a:r>
            <a:r>
              <a:rPr lang="en-US" sz="2400" dirty="0">
                <a:latin typeface="Times New Roman" panose="02020603050405020304" pitchFamily="18" charset="0"/>
                <a:cs typeface="Times New Roman" panose="02020603050405020304" pitchFamily="18" charset="0"/>
              </a:rPr>
              <a:t>: hung </a:t>
            </a:r>
            <a:r>
              <a:rPr lang="en-US" sz="2400" dirty="0" err="1">
                <a:latin typeface="Times New Roman" panose="02020603050405020304" pitchFamily="18" charset="0"/>
                <a:cs typeface="Times New Roman" panose="02020603050405020304" pitchFamily="18" charset="0"/>
              </a:rPr>
              <a:t>hăng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hiếu</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chiến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tàn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bạo</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cuối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cũng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phải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chuốc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lấy</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thất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bại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thảm</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hại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chúng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định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đứng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trên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cao</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dùng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tên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lửa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tấn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công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quan</a:t>
            </a:r>
            <a:r>
              <a:rPr lang="en-US" sz="2400" dirty="0">
                <a:latin typeface="Times New Roman" panose="02020603050405020304" pitchFamily="18" charset="0"/>
                <a:cs typeface="Times New Roman" panose="02020603050405020304" pitchFamily="18" charset="0"/>
              </a:rPr>
              <a:t> ta </a:t>
            </a:r>
            <a:r>
              <a:rPr lang="en-US" sz="2400" dirty="0" err="1">
                <a:latin typeface="Times New Roman" panose="02020603050405020304" pitchFamily="18" charset="0"/>
                <a:cs typeface="Times New Roman" panose="02020603050405020304" pitchFamily="18" charset="0"/>
              </a:rPr>
              <a:t>nhưng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không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ngờ</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được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Vua</a:t>
            </a:r>
            <a:r>
              <a:rPr lang="en-US" sz="2400" dirty="0">
                <a:latin typeface="Times New Roman" panose="02020603050405020304" pitchFamily="18" charset="0"/>
                <a:cs typeface="Times New Roman" panose="02020603050405020304" pitchFamily="18" charset="0"/>
              </a:rPr>
              <a:t> QT </a:t>
            </a:r>
            <a:r>
              <a:rPr lang="en-US" sz="2400" dirty="0" err="1">
                <a:latin typeface="Times New Roman" panose="02020603050405020304" pitchFamily="18" charset="0"/>
                <a:cs typeface="Times New Roman" panose="02020603050405020304" pitchFamily="18" charset="0"/>
              </a:rPr>
              <a:t>đã</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có</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chiến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lược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hoàn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hảo</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phủ</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rơm</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ướt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làm</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khiên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rồi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lại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lợi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dụng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gió</a:t>
            </a:r>
            <a:r>
              <a:rPr lang="en-US" sz="2400" dirty="0">
                <a:latin typeface="Times New Roman" panose="02020603050405020304" pitchFamily="18" charset="0"/>
                <a:cs typeface="Times New Roman" panose="02020603050405020304" pitchFamily="18" charset="0"/>
              </a:rPr>
              <a:t> Nam </a:t>
            </a:r>
            <a:r>
              <a:rPr lang="en-US" sz="2400" dirty="0" err="1">
                <a:latin typeface="Times New Roman" panose="02020603050405020304" pitchFamily="18" charset="0"/>
                <a:cs typeface="Times New Roman" panose="02020603050405020304" pitchFamily="18" charset="0"/>
              </a:rPr>
              <a:t>khiến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quân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Thanh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tự</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hại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mình</a:t>
            </a:r>
            <a:r>
              <a:rPr lang="en-US" sz="2400"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151926073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372</TotalTime>
  <Words>1878</Words>
  <Application>Microsoft Office PowerPoint</Application>
  <PresentationFormat>Widescreen</PresentationFormat>
  <Paragraphs>92</Paragraphs>
  <Slides>14</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14</vt:i4>
      </vt:variant>
    </vt:vector>
  </HeadingPairs>
  <TitlesOfParts>
    <vt:vector size="21" baseType="lpstr">
      <vt:lpstr>.VnTime</vt:lpstr>
      <vt:lpstr>Arial</vt:lpstr>
      <vt:lpstr>Calibri</vt:lpstr>
      <vt:lpstr>Calibri Light</vt:lpstr>
      <vt:lpstr>Tempus Sans ITC</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PC</dc:creator>
  <cp:lastModifiedBy>PC</cp:lastModifiedBy>
  <cp:revision>18</cp:revision>
  <dcterms:created xsi:type="dcterms:W3CDTF">2020-06-08T02:01:12Z</dcterms:created>
  <dcterms:modified xsi:type="dcterms:W3CDTF">2020-06-10T09:27:20Z</dcterms:modified>
</cp:coreProperties>
</file>