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79" r:id="rId5"/>
    <p:sldId id="260" r:id="rId6"/>
    <p:sldId id="307" r:id="rId7"/>
    <p:sldId id="274" r:id="rId8"/>
    <p:sldId id="276" r:id="rId9"/>
    <p:sldId id="299" r:id="rId10"/>
    <p:sldId id="316" r:id="rId11"/>
    <p:sldId id="318" r:id="rId12"/>
    <p:sldId id="32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F3CC1-2E54-4419-A0AF-7548FC93FD0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3F96E-39F0-43BF-A70A-89E50A862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6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2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99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0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0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8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5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3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636067" y="2870108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66536"/>
            <a:ext cx="4876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kumimoji="0" lang="vi-VN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1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/>
          <p:cNvSpPr/>
          <p:nvPr/>
        </p:nvSpPr>
        <p:spPr>
          <a:xfrm>
            <a:off x="8795962" y="5920677"/>
            <a:ext cx="1683043" cy="8739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473214"/>
            <a:ext cx="4949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6.6:(SGK – tr.9)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176368"/>
            <a:ext cx="160782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thuê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1,2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triệu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900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nghìn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theo.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thuê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 = T(x). 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T(2), T(3), T(5)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52800" y="7094178"/>
                <a:ext cx="12523187" cy="2926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 (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triệu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là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&amp;1,2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;                          0&lt;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≤2</m:t>
                              </m:r>
                            </m:e>
                            <m:e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&amp;0,6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+0,9;               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fr-FR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7094178"/>
                <a:ext cx="12523187" cy="2926122"/>
              </a:xfrm>
              <a:prstGeom prst="rect">
                <a:avLst/>
              </a:prstGeom>
              <a:blipFill>
                <a:blip r:embed="rId11"/>
                <a:stretch>
                  <a:fillRect l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3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422798" y="2857500"/>
            <a:ext cx="1733180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 THEO DÕI BÀI HỌC</a:t>
            </a: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53739" y="2400300"/>
            <a:ext cx="12628122" cy="29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 dirty="0">
                <a:solidFill>
                  <a:schemeClr val="bg1"/>
                </a:solidFill>
              </a:rPr>
              <a:t>CHƯƠNG V</a:t>
            </a:r>
            <a:r>
              <a:rPr lang="en-US" sz="6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</a:t>
            </a:r>
            <a:r>
              <a:rPr lang="vi-VN" sz="6700" b="1" kern="0" dirty="0">
                <a:solidFill>
                  <a:schemeClr val="bg1"/>
                </a:solidFill>
              </a:rPr>
              <a:t> </a:t>
            </a:r>
            <a:r>
              <a:rPr lang="en-US" sz="6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SỐ,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6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 THỊ VÀ ỨNG DỤNG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5692345"/>
            <a:ext cx="10668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15: HÀM SỐ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208684" y="2576400"/>
            <a:ext cx="2060036" cy="1828800"/>
            <a:chOff x="3355952" y="3048581"/>
            <a:chExt cx="1406383" cy="1285465"/>
          </a:xfrm>
          <a:solidFill>
            <a:schemeClr val="accent3">
              <a:lumMod val="75000"/>
            </a:schemeClr>
          </a:solidFill>
        </p:grpSpPr>
        <p:grpSp>
          <p:nvGrpSpPr>
            <p:cNvPr id="16" name="Group 4"/>
            <p:cNvGrpSpPr/>
            <p:nvPr/>
          </p:nvGrpSpPr>
          <p:grpSpPr>
            <a:xfrm>
              <a:off x="3355952" y="3048581"/>
              <a:ext cx="1406383" cy="1285465"/>
              <a:chOff x="14168" y="-264583"/>
              <a:chExt cx="6321663" cy="6350000"/>
            </a:xfrm>
            <a:grpFill/>
          </p:grpSpPr>
          <p:sp>
            <p:nvSpPr>
              <p:cNvPr id="18" name="Freeform 5"/>
              <p:cNvSpPr/>
              <p:nvPr/>
            </p:nvSpPr>
            <p:spPr>
              <a:xfrm>
                <a:off x="14168" y="-264583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7" name="TextBox 15"/>
            <p:cNvSpPr txBox="1"/>
            <p:nvPr/>
          </p:nvSpPr>
          <p:spPr>
            <a:xfrm>
              <a:off x="3534358" y="3563850"/>
              <a:ext cx="1043391" cy="42059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867400" y="3640287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Khái niệm hàm số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>
            <a:off x="8128768" y="3543300"/>
            <a:ext cx="1683043" cy="87398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34652"/>
            <a:ext cx="16208283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Hãy cho biết nồng độ bụi PM 2.5 tại mỗi thời điểm 8 giờ, 12 giờ, 16 giờ.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562100"/>
            <a:ext cx="161117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Trong Bảng 6.1, mỗi thời điểm tương ứng với bao nhiêu giá trị của nồng độ bụi PM 2.5?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21184"/>
            <a:ext cx="9144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57,9.</a:t>
            </a:r>
          </a:p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69,07.</a:t>
            </a:r>
          </a:p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81,78.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7400" y="4679285"/>
            <a:ext cx="7764862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PM 2.5.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191350" y="4862901"/>
            <a:ext cx="0" cy="4471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905000" y="184879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7113" y="1686307"/>
            <a:ext cx="4953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Quan sát Hình 6.1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454" y="282944"/>
            <a:ext cx="5016494" cy="969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200" y="485028"/>
            <a:ext cx="11632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HĐ 2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85817" y="8939363"/>
            <a:ext cx="1304854" cy="1004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3" y="2996690"/>
            <a:ext cx="10404537" cy="5042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39696" y="2887607"/>
            <a:ext cx="69509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Thời gian theo dõi mực nước biển ở Trường Sa được thể hiện trong hình từ năm nào đến năm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440" y="8249841"/>
            <a:ext cx="155853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Trong khoảng thời gian đó, năm nào mực nước biển trung bình tại Trường Sa cao nhất, thấp nhất?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" y="1741716"/>
            <a:ext cx="956830" cy="892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17" grpId="0" animBg="1"/>
      <p:bldP spid="2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>
            <a:off x="8318093" y="5067300"/>
            <a:ext cx="1683043" cy="87398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23BA23B-7AFB-47AA-AB1E-926708BC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89175">
            <a:off x="-573756" y="59072"/>
            <a:ext cx="1985395" cy="18811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07" y="266617"/>
            <a:ext cx="8850013" cy="4441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296677"/>
            <a:ext cx="7051161" cy="863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2013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</a:rPr>
              <a:t> 2019.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7335441"/>
            <a:ext cx="14554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mực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2013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2018 (242mm).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mực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2015 (237mm).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556507" y="569553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627" y="2394247"/>
            <a:ext cx="14534620" cy="44781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với mỗi giá trị của x thuộc tập hợp số D có một và chỉ một giá trị tương ứng của y thuộc tập số thực R thì ta có một hàm số.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 gọi x là biến số và y là hàm số của x.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Tập hợp D gọi là tập xác định của hàm số.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Tập tất cả các giá trị y nhận được, gọi là tập giá tri của hàm số.</a:t>
            </a:r>
          </a:p>
        </p:txBody>
      </p:sp>
    </p:spTree>
    <p:extLst>
      <p:ext uri="{BB962C8B-B14F-4D97-AF65-F5344CB8AC3E}">
        <p14:creationId xmlns:p14="http://schemas.microsoft.com/office/powerpoint/2010/main" val="18135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347968" y="800100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6224" y="3553920"/>
            <a:ext cx="726044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34200" y="3666536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1636</TotalTime>
  <Words>469</Words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2022-11-30T09:12:16Z</dcterms:modified>
  <dc:identifier>DAFKHsiNSS8</dc:identifier>
</cp:coreProperties>
</file>