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7" r:id="rId3"/>
    <p:sldMasterId id="2147483689" r:id="rId4"/>
    <p:sldMasterId id="2147483701" r:id="rId5"/>
  </p:sldMasterIdLst>
  <p:notesMasterIdLst>
    <p:notesMasterId r:id="rId20"/>
  </p:notesMasterIdLst>
  <p:sldIdLst>
    <p:sldId id="297" r:id="rId6"/>
    <p:sldId id="327" r:id="rId7"/>
    <p:sldId id="328" r:id="rId8"/>
    <p:sldId id="256" r:id="rId9"/>
    <p:sldId id="284" r:id="rId10"/>
    <p:sldId id="315" r:id="rId11"/>
    <p:sldId id="325" r:id="rId12"/>
    <p:sldId id="264" r:id="rId13"/>
    <p:sldId id="330" r:id="rId14"/>
    <p:sldId id="288" r:id="rId15"/>
    <p:sldId id="258" r:id="rId16"/>
    <p:sldId id="260" r:id="rId17"/>
    <p:sldId id="306" r:id="rId18"/>
    <p:sldId id="299" r:id="rId19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02" y="-96"/>
      </p:cViewPr>
      <p:guideLst>
        <p:guide orient="horz" pos="2199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pPr/>
              <a:t>15/11/2020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139572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125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12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12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90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15/11/2020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9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15/11/2020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90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90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15/11/2020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15/11/2020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90"/>
            </a:lvl2pPr>
            <a:lvl3pPr latinLnBrk="0">
              <a:defRPr lang="vi-VN" sz="1500"/>
            </a:lvl3pPr>
            <a:lvl4pPr latinLnBrk="0">
              <a:defRPr lang="vi-VN" sz="1315"/>
            </a:lvl4pPr>
            <a:lvl5pPr latinLnBrk="0">
              <a:defRPr lang="vi-VN" sz="1315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90"/>
            </a:lvl1pPr>
            <a:lvl2pPr marL="428625" indent="0" latinLnBrk="0">
              <a:buNone/>
              <a:defRPr lang="vi-VN" sz="1315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40"/>
            </a:lvl4pPr>
            <a:lvl5pPr marL="1714500" indent="0" latinLnBrk="0">
              <a:buNone/>
              <a:defRPr lang="vi-VN" sz="940"/>
            </a:lvl5pPr>
            <a:lvl6pPr marL="2143125" indent="0" latinLnBrk="0">
              <a:buNone/>
              <a:defRPr lang="vi-VN" sz="940"/>
            </a:lvl6pPr>
            <a:lvl7pPr marL="2571750" indent="0" latinLnBrk="0">
              <a:buNone/>
              <a:defRPr lang="vi-VN" sz="940"/>
            </a:lvl7pPr>
            <a:lvl8pPr marL="3000375" indent="0" latinLnBrk="0">
              <a:buNone/>
              <a:defRPr lang="vi-VN" sz="940"/>
            </a:lvl8pPr>
            <a:lvl9pPr marL="3429000" indent="0" latinLnBrk="0">
              <a:buNone/>
              <a:defRPr lang="vi-VN" sz="94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15/11/2020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5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40"/>
            </a:lvl4pPr>
            <a:lvl5pPr marL="1714500" indent="0" latinLnBrk="0">
              <a:buNone/>
              <a:defRPr lang="vi-VN" sz="940"/>
            </a:lvl5pPr>
            <a:lvl6pPr marL="2143125" indent="0" latinLnBrk="0">
              <a:buNone/>
              <a:defRPr lang="vi-VN" sz="940"/>
            </a:lvl6pPr>
            <a:lvl7pPr marL="2571750" indent="0" latinLnBrk="0">
              <a:buNone/>
              <a:defRPr lang="vi-VN" sz="940"/>
            </a:lvl7pPr>
            <a:lvl8pPr marL="3000375" indent="0" latinLnBrk="0">
              <a:buNone/>
              <a:defRPr lang="vi-VN" sz="940"/>
            </a:lvl8pPr>
            <a:lvl9pPr marL="3429000" indent="0" latinLnBrk="0">
              <a:buNone/>
              <a:defRPr lang="vi-VN" sz="94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15/11/2020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15/11/2020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9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90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15/11/2020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pPr rtl="0"/>
              <a:t>15/11/2020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9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pPr rtl="0"/>
              <a:t>15/11/2020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pPr rtl="0"/>
              <a:t>15/11/2020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70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90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70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90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pPr rtl="0"/>
              <a:t>15/11/2020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pPr rtl="0"/>
              <a:t>15/11/2020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pPr rtl="0"/>
              <a:t>15/11/2020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4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90"/>
            </a:lvl3pPr>
            <a:lvl4pPr>
              <a:defRPr sz="1500"/>
            </a:lvl4pPr>
            <a:lvl5pPr>
              <a:defRPr sz="1315"/>
            </a:lvl5pPr>
            <a:lvl6pPr>
              <a:defRPr sz="1315"/>
            </a:lvl6pPr>
            <a:lvl7pPr>
              <a:defRPr sz="1315"/>
            </a:lvl7pPr>
            <a:lvl8pPr>
              <a:defRPr sz="1315"/>
            </a:lvl8pPr>
            <a:lvl9pPr>
              <a:defRPr sz="131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40"/>
              </a:spcBef>
              <a:buNone/>
              <a:defRPr sz="1315"/>
            </a:lvl1pPr>
            <a:lvl2pPr marL="428625" indent="0">
              <a:buNone/>
              <a:defRPr sz="1315"/>
            </a:lvl2pPr>
            <a:lvl3pPr marL="857250" indent="0">
              <a:buNone/>
              <a:defRPr sz="1125"/>
            </a:lvl3pPr>
            <a:lvl4pPr marL="1285875" indent="0">
              <a:buNone/>
              <a:defRPr sz="940"/>
            </a:lvl4pPr>
            <a:lvl5pPr marL="1714500" indent="0">
              <a:buNone/>
              <a:defRPr sz="940"/>
            </a:lvl5pPr>
            <a:lvl6pPr marL="2143125" indent="0">
              <a:buNone/>
              <a:defRPr sz="940"/>
            </a:lvl6pPr>
            <a:lvl7pPr marL="2571750" indent="0">
              <a:buNone/>
              <a:defRPr sz="940"/>
            </a:lvl7pPr>
            <a:lvl8pPr marL="3000375" indent="0">
              <a:buNone/>
              <a:defRPr sz="940"/>
            </a:lvl8pPr>
            <a:lvl9pPr marL="3429000" indent="0">
              <a:buNone/>
              <a:defRPr sz="94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pPr rtl="0"/>
              <a:t>15/11/2020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4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9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40"/>
              </a:spcBef>
              <a:buNone/>
              <a:defRPr sz="1315"/>
            </a:lvl1pPr>
            <a:lvl2pPr marL="428625" indent="0">
              <a:buNone/>
              <a:defRPr sz="1315"/>
            </a:lvl2pPr>
            <a:lvl3pPr marL="857250" indent="0">
              <a:buNone/>
              <a:defRPr sz="1125"/>
            </a:lvl3pPr>
            <a:lvl4pPr marL="1285875" indent="0">
              <a:buNone/>
              <a:defRPr sz="940"/>
            </a:lvl4pPr>
            <a:lvl5pPr marL="1714500" indent="0">
              <a:buNone/>
              <a:defRPr sz="940"/>
            </a:lvl5pPr>
            <a:lvl6pPr marL="2143125" indent="0">
              <a:buNone/>
              <a:defRPr sz="940"/>
            </a:lvl6pPr>
            <a:lvl7pPr marL="2571750" indent="0">
              <a:buNone/>
              <a:defRPr sz="940"/>
            </a:lvl7pPr>
            <a:lvl8pPr marL="3000375" indent="0">
              <a:buNone/>
              <a:defRPr sz="940"/>
            </a:lvl8pPr>
            <a:lvl9pPr marL="3429000" indent="0">
              <a:buNone/>
              <a:defRPr sz="94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pPr rtl="0"/>
              <a:t>15/11/2020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pPr rtl="0"/>
              <a:t>15/11/2020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pPr rtl="0"/>
              <a:t>15/11/2020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7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71500" y="6245225"/>
            <a:ext cx="2667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905250" y="6245225"/>
            <a:ext cx="3619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191500" y="6245225"/>
            <a:ext cx="2667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pPr algn="r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71500" y="6245225"/>
            <a:ext cx="2667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905250" y="6245225"/>
            <a:ext cx="3619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191500" y="6245225"/>
            <a:ext cx="2667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pPr algn="r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2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71500" y="6245225"/>
            <a:ext cx="2667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905250" y="6245225"/>
            <a:ext cx="3619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191500" y="6245225"/>
            <a:ext cx="2667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pPr algn="r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2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2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571500" y="6245225"/>
            <a:ext cx="2667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905250" y="6245225"/>
            <a:ext cx="3619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191500" y="6245225"/>
            <a:ext cx="2667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pPr algn="r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3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3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571500" y="6245225"/>
            <a:ext cx="2667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905250" y="6245225"/>
            <a:ext cx="3619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8191500" y="6245225"/>
            <a:ext cx="2667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pPr algn="r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571500" y="6245225"/>
            <a:ext cx="2667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905250" y="6245225"/>
            <a:ext cx="3619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191500" y="6245225"/>
            <a:ext cx="2667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pPr algn="r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571500" y="6245225"/>
            <a:ext cx="2667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905250" y="6245225"/>
            <a:ext cx="3619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191500" y="6245225"/>
            <a:ext cx="2667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pPr algn="r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4" y="273052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1435102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571500" y="6245225"/>
            <a:ext cx="2667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905250" y="6245225"/>
            <a:ext cx="3619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191500" y="6245225"/>
            <a:ext cx="2667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pPr algn="r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571500" y="6245225"/>
            <a:ext cx="2667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905250" y="6245225"/>
            <a:ext cx="3619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191500" y="6245225"/>
            <a:ext cx="2667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pPr algn="r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71500" y="6245225"/>
            <a:ext cx="2667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905250" y="6245225"/>
            <a:ext cx="3619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191500" y="6245225"/>
            <a:ext cx="2667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pPr algn="r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40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40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71500" y="6245225"/>
            <a:ext cx="2667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905250" y="6245225"/>
            <a:ext cx="3619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191500" y="6245225"/>
            <a:ext cx="2667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pPr algn="r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122363"/>
            <a:ext cx="9715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60" y="1709739"/>
            <a:ext cx="985837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60" y="4589464"/>
            <a:ext cx="985837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3" y="1681163"/>
            <a:ext cx="483542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3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8" y="1681163"/>
            <a:ext cx="4859239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8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9" y="987426"/>
            <a:ext cx="5786438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9" y="987426"/>
            <a:ext cx="5786438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15/11/2020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630" indent="-214630" algn="l" defTabSz="857250" rtl="0" eaLnBrk="1" latinLnBrk="0" hangingPunct="1">
        <a:lnSpc>
          <a:spcPct val="90000"/>
        </a:lnSpc>
        <a:spcBef>
          <a:spcPts val="1690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325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88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150050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192913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0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pPr/>
              <a:t>15/11/2020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pPr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630" algn="l" defTabSz="857250" rtl="0" eaLnBrk="1" latinLnBrk="0" hangingPunct="1">
        <a:lnSpc>
          <a:spcPct val="90000"/>
        </a:lnSpc>
        <a:spcBef>
          <a:spcPts val="1690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530" indent="-214630" algn="l" defTabSz="857250" rtl="0" eaLnBrk="1" latinLnBrk="0" hangingPunct="1">
        <a:lnSpc>
          <a:spcPct val="90000"/>
        </a:lnSpc>
        <a:spcBef>
          <a:spcPts val="940"/>
        </a:spcBef>
        <a:buSzPct val="80000"/>
        <a:buFont typeface="Wingdings" panose="05000000000000000000" pitchFamily="2" charset="2"/>
        <a:buChar char="§"/>
        <a:defRPr sz="16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60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680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235775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571500" y="1600200"/>
            <a:ext cx="102870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1500" y="6245225"/>
            <a:ext cx="2667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50" y="6245225"/>
            <a:ext cx="36195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1500" y="6245225"/>
            <a:ext cx="2667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AFA0-F820-4102-B8E3-ED765933503E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4451-C2AD-420E-9996-D7818562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18.png"/><Relationship Id="rId4" Type="http://schemas.microsoft.com/office/2007/relationships/media" Target="../media/media3.mp3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460">
              <a:defRPr/>
            </a:pP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Môn: TIẾNG VIỆT Lớp </a:t>
            </a:r>
            <a:r>
              <a:rPr lang="en-US" altLang="zh-CN" sz="4125" b="1" dirty="0" smtClean="0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1C.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SimHei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971800" y="4191000"/>
            <a:ext cx="5313541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460"/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Giáo viên: </a:t>
            </a:r>
            <a:r>
              <a:rPr lang="en-US" altLang="zh-CN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Nguyễn Thị Thu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SimHei" panose="02010609060101010101" pitchFamily="49" charset="-122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8" y="152400"/>
            <a:ext cx="97059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0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10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9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676400" y="1111649"/>
            <a:ext cx="2133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/>
          <p:cNvSpPr/>
          <p:nvPr/>
        </p:nvSpPr>
        <p:spPr>
          <a:xfrm>
            <a:off x="1022103" y="1111649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3600"/>
            <a:ext cx="107442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437515" y="3998367"/>
            <a:ext cx="10992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NÕu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 </a:t>
            </a:r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lªn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 </a:t>
            </a:r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T©y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 B¾c, b¹n </a:t>
            </a:r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h·y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 ®</a:t>
            </a:r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Õn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 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Sa Pa. </a:t>
            </a:r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Vµo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 </a:t>
            </a:r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mïa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 </a:t>
            </a:r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hÌ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 ë ®©y </a:t>
            </a:r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nh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­ </a:t>
            </a:r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cã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 </a:t>
            </a:r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bèn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 </a:t>
            </a:r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mïa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. 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Sa Pa </a:t>
            </a:r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cã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 </a:t>
            </a:r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T</a:t>
            </a:r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h¸c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 B¹c, </a:t>
            </a:r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cã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 </a:t>
            </a:r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C</a:t>
            </a:r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Çu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 </a:t>
            </a:r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M</a:t>
            </a:r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©y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, </a:t>
            </a:r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cã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 </a:t>
            </a:r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b¶n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 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T¶ Van, T¶ </a:t>
            </a:r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Phin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, </a:t>
            </a:r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SÝn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 </a:t>
            </a:r>
            <a:r>
              <a:rPr lang="en-US" sz="3600" dirty="0" err="1" smtClean="0">
                <a:latin typeface=".VnAvant" pitchFamily="34" charset="0"/>
                <a:cs typeface="UTM Avo" panose="02040603050506020204" charset="0"/>
              </a:rPr>
              <a:t>Ch¶i</a:t>
            </a:r>
            <a:r>
              <a:rPr lang="en-US" sz="3600" dirty="0" smtClean="0">
                <a:latin typeface=".VnAvant" pitchFamily="34" charset="0"/>
                <a:cs typeface="UTM Avo" panose="02040603050506020204" charset="0"/>
              </a:rPr>
              <a:t>. </a:t>
            </a:r>
            <a:endParaRPr lang="en-US" sz="3600" dirty="0">
              <a:latin typeface=".VnAvant" pitchFamily="34" charset="0"/>
              <a:cs typeface="UTM Avo" panose="02040603050506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0" y="-130810"/>
            <a:ext cx="9925685" cy="375941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0"/>
            <a:ext cx="758507" cy="8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50" y="5181600"/>
            <a:ext cx="755650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181600"/>
            <a:ext cx="755650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15" y="112395"/>
            <a:ext cx="9805670" cy="6633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11049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.VnAvant" pitchFamily="34" charset="0"/>
                <a:cs typeface="Times New Roman" panose="02020603050405020304" charset="0"/>
              </a:rPr>
              <a:t>Cñng</a:t>
            </a:r>
            <a:r>
              <a:rPr lang="en-US" altLang="vi-VN" sz="7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.VnAvant" pitchFamily="34" charset="0"/>
                <a:cs typeface="Times New Roman" panose="02020603050405020304" charset="0"/>
              </a:rPr>
              <a:t>cè</a:t>
            </a:r>
            <a:r>
              <a:rPr lang="en-US" altLang="vi-VN" sz="7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.VnAvant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.VnAvant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.VnAvant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.VnAvant" pitchFamily="34" charset="0"/>
                <a:cs typeface="Times New Roman" panose="02020603050405020304" charset="0"/>
              </a:rPr>
            </a:br>
            <a:r>
              <a:rPr lang="en-US" altLang="vi-VN" sz="53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.VnAvant" pitchFamily="34" charset="0"/>
                <a:cs typeface="Times New Roman" panose="02020603050405020304" charset="0"/>
              </a:rPr>
              <a:t>nãi</a:t>
            </a:r>
            <a:r>
              <a:rPr lang="en-US" altLang="vi-VN" sz="5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vi-VN" sz="53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.VnAvant" pitchFamily="34" charset="0"/>
                <a:cs typeface="Times New Roman" panose="02020603050405020304" charset="0"/>
              </a:rPr>
              <a:t>tõ</a:t>
            </a:r>
            <a:r>
              <a:rPr lang="en-US" altLang="vi-VN" sz="5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vi-VN" sz="53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.VnAvant" pitchFamily="34" charset="0"/>
                <a:cs typeface="Times New Roman" panose="02020603050405020304" charset="0"/>
              </a:rPr>
              <a:t>cã</a:t>
            </a:r>
            <a:r>
              <a:rPr lang="en-US" altLang="vi-VN" sz="5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vi-VN" sz="53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.VnAvant" pitchFamily="34" charset="0"/>
                <a:cs typeface="Times New Roman" panose="02020603050405020304" charset="0"/>
              </a:rPr>
              <a:t>chøa</a:t>
            </a:r>
            <a:r>
              <a:rPr lang="en-US" altLang="vi-VN" sz="5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vi-VN" sz="53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.VnAvant" pitchFamily="34" charset="0"/>
                <a:cs typeface="Times New Roman" panose="02020603050405020304" charset="0"/>
              </a:rPr>
              <a:t>vÇn</a:t>
            </a:r>
            <a:r>
              <a:rPr lang="en-US" altLang="vi-VN" sz="5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vi-VN" sz="53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.VnAvant" pitchFamily="34" charset="0"/>
                <a:cs typeface="Times New Roman" panose="02020603050405020304" charset="0"/>
              </a:rPr>
              <a:t>võa</a:t>
            </a:r>
            <a:r>
              <a:rPr lang="en-US" altLang="vi-VN" sz="5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vi-VN" sz="53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.VnAvant" pitchFamily="34" charset="0"/>
                <a:cs typeface="Times New Roman" panose="02020603050405020304" charset="0"/>
              </a:rPr>
              <a:t>häc</a:t>
            </a:r>
            <a:r>
              <a:rPr lang="en-US" altLang="vi-VN" sz="5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.VnAvant" pitchFamily="34" charset="0"/>
                <a:cs typeface="Times New Roman" panose="02020603050405020304" charset="0"/>
              </a:rPr>
              <a:t/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.VnAvant" pitchFamily="3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.VnAvant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7524750" y="4724400"/>
            <a:ext cx="3524250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g</a:t>
            </a:r>
            <a:r>
              <a:rPr kumimoji="0" lang="es-ES_tradnl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ửi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838200"/>
            <a:ext cx="11582400" cy="579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7543800" y="4724400"/>
            <a:ext cx="3333750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 err="1" smtClean="0">
                <a:solidFill>
                  <a:prstClr val="black"/>
                </a:solidFill>
                <a:latin typeface=".VnAvant" pitchFamily="34" charset="0"/>
              </a:rPr>
              <a:t>q</a:t>
            </a: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u¶ </a:t>
            </a:r>
            <a:r>
              <a:rPr kumimoji="0" lang="es-E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lùu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7391400" y="4724400"/>
            <a:ext cx="3555818" cy="830989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c¸i</a:t>
            </a:r>
            <a:r>
              <a:rPr kumimoji="0" lang="es-ES_tradnl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®</a:t>
            </a:r>
            <a:r>
              <a:rPr kumimoji="0" lang="es-ES_tradnl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Þu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7543800" y="4724400"/>
            <a:ext cx="3365868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dirty="0" smtClean="0">
                <a:solidFill>
                  <a:prstClr val="black"/>
                </a:solidFill>
                <a:latin typeface=".VnAvant" pitchFamily="34" charset="0"/>
              </a:rPr>
              <a:t>con </a:t>
            </a:r>
            <a:r>
              <a:rPr lang="es-ES_tradnl" sz="5400" b="1" dirty="0" err="1" smtClean="0">
                <a:solidFill>
                  <a:prstClr val="black"/>
                </a:solidFill>
                <a:latin typeface=".VnAvant" pitchFamily="34" charset="0"/>
              </a:rPr>
              <a:t>cõu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7620000" y="4648200"/>
            <a:ext cx="3333750" cy="830989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 err="1" smtClean="0">
                <a:solidFill>
                  <a:prstClr val="black"/>
                </a:solidFill>
                <a:latin typeface=".VnAvant" pitchFamily="34" charset="0"/>
              </a:rPr>
              <a:t>bÐ</a:t>
            </a:r>
            <a:r>
              <a:rPr lang="es-ES" sz="4800" b="1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s-ES" sz="4800" b="1" dirty="0" err="1" smtClean="0">
                <a:solidFill>
                  <a:prstClr val="black"/>
                </a:solidFill>
                <a:latin typeface=".VnAvant" pitchFamily="34" charset="0"/>
              </a:rPr>
              <a:t>xÝu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7543800" y="4724400"/>
            <a:ext cx="3207485" cy="830989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 smtClean="0">
                <a:solidFill>
                  <a:prstClr val="black"/>
                </a:solidFill>
                <a:latin typeface=".VnAvant" pitchFamily="34" charset="0"/>
              </a:rPr>
              <a:t>m­u </a:t>
            </a:r>
            <a:r>
              <a:rPr lang="es-ES_tradnl" sz="4800" b="1" dirty="0" err="1" smtClean="0">
                <a:solidFill>
                  <a:prstClr val="black"/>
                </a:solidFill>
                <a:latin typeface=".VnAvant" pitchFamily="34" charset="0"/>
              </a:rPr>
              <a:t>trÝ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86296" y="4571198"/>
            <a:ext cx="3771325" cy="2591602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2171959" y="1297145"/>
            <a:ext cx="1459384" cy="1048433"/>
            <a:chOff x="2341807" y="722423"/>
            <a:chExt cx="1167507" cy="10484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3907572" y="3144335"/>
            <a:ext cx="1459384" cy="1048433"/>
            <a:chOff x="5632842" y="2105111"/>
            <a:chExt cx="1167507" cy="104843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941348" y="2839196"/>
            <a:ext cx="1459384" cy="1048433"/>
            <a:chOff x="1559230" y="2459387"/>
            <a:chExt cx="1167507" cy="104843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16"/>
          <p:cNvGrpSpPr/>
          <p:nvPr/>
        </p:nvGrpSpPr>
        <p:grpSpPr>
          <a:xfrm>
            <a:off x="4381501" y="1981201"/>
            <a:ext cx="1459384" cy="1048433"/>
            <a:chOff x="1559230" y="2459387"/>
            <a:chExt cx="1167507" cy="104843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9"/>
          <p:cNvGrpSpPr/>
          <p:nvPr/>
        </p:nvGrpSpPr>
        <p:grpSpPr>
          <a:xfrm>
            <a:off x="2540918" y="2380907"/>
            <a:ext cx="1459384" cy="1048433"/>
            <a:chOff x="1559230" y="2459387"/>
            <a:chExt cx="1167507" cy="104843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8584409" y="2017654"/>
            <a:ext cx="1238249" cy="1026962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95500" y="152400"/>
            <a:ext cx="695325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27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13715 0.590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58" y="2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2474 0.342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8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06215 0.387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18611 0.547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6" y="2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04444 0.4430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5" y="1752600"/>
            <a:ext cx="10696235" cy="313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04" y="0"/>
            <a:ext cx="10729595" cy="5410199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0" y="5562600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  <a:cs typeface="UTM Avo" panose="02040603050506020204" charset="0"/>
              </a:rPr>
              <a:t>T©y</a:t>
            </a:r>
            <a:r>
              <a:rPr lang="en-US" sz="4400" dirty="0" smtClean="0">
                <a:latin typeface=".VnAvant" pitchFamily="34" charset="0"/>
                <a:cs typeface="UTM Avo" panose="02040603050506020204" charset="0"/>
              </a:rPr>
              <a:t> B</a:t>
            </a: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  <a:cs typeface="UTM Avo" panose="02040603050506020204" charset="0"/>
              </a:rPr>
              <a:t>¾c</a:t>
            </a:r>
            <a:r>
              <a:rPr lang="en-US" sz="4400" dirty="0" smtClean="0">
                <a:latin typeface=".VnAvant" pitchFamily="34" charset="0"/>
                <a:cs typeface="UTM Avo" panose="02040603050506020204" charset="0"/>
              </a:rPr>
              <a:t> </a:t>
            </a:r>
            <a:r>
              <a:rPr lang="en-US" sz="4400" dirty="0" err="1" smtClean="0">
                <a:latin typeface=".VnAvant" pitchFamily="34" charset="0"/>
                <a:cs typeface="UTM Avo" panose="02040603050506020204" charset="0"/>
              </a:rPr>
              <a:t>cã</a:t>
            </a:r>
            <a:r>
              <a:rPr lang="en-US" sz="4400" dirty="0" smtClean="0">
                <a:latin typeface=".VnAvant" pitchFamily="34" charset="0"/>
                <a:cs typeface="UTM Avo" panose="02040603050506020204" charset="0"/>
              </a:rPr>
              <a:t> </a:t>
            </a:r>
            <a:r>
              <a:rPr lang="en-US" sz="4400" dirty="0" err="1" smtClean="0">
                <a:latin typeface=".VnAvant" pitchFamily="34" charset="0"/>
                <a:cs typeface="UTM Avo" panose="02040603050506020204" charset="0"/>
              </a:rPr>
              <a:t>ruéng</a:t>
            </a:r>
            <a:r>
              <a:rPr lang="en-US" sz="4400" dirty="0" smtClean="0">
                <a:latin typeface=".VnAvant" pitchFamily="34" charset="0"/>
                <a:cs typeface="UTM Avo" panose="02040603050506020204" charset="0"/>
              </a:rPr>
              <a:t> </a:t>
            </a:r>
            <a:r>
              <a:rPr lang="en-US" sz="4400" dirty="0" err="1" smtClean="0">
                <a:latin typeface=".VnAvant" pitchFamily="34" charset="0"/>
                <a:cs typeface="UTM Avo" panose="02040603050506020204" charset="0"/>
              </a:rPr>
              <a:t>b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  <a:cs typeface="UTM Avo" panose="02040603050506020204" charset="0"/>
              </a:rPr>
              <a:t>Ëc</a:t>
            </a:r>
            <a:r>
              <a:rPr lang="en-US" sz="4400" dirty="0" smtClean="0">
                <a:latin typeface=".VnAvant" pitchFamily="34" charset="0"/>
                <a:cs typeface="UTM Avo" panose="02040603050506020204" charset="0"/>
              </a:rPr>
              <a:t> </a:t>
            </a:r>
            <a:r>
              <a:rPr lang="en-US" sz="4400" dirty="0" err="1">
                <a:latin typeface=".VnAvant" pitchFamily="34" charset="0"/>
                <a:cs typeface="UTM Avo" panose="02040603050506020204" charset="0"/>
              </a:rPr>
              <a:t>thang</a:t>
            </a:r>
            <a:r>
              <a:rPr lang="en-US" sz="4400" dirty="0">
                <a:latin typeface=".VnAvant" pitchFamily="34" charset="0"/>
                <a:cs typeface="UTM Avo" panose="02040603050506020204" charset="0"/>
              </a:rPr>
              <a:t>, </a:t>
            </a:r>
            <a:r>
              <a:rPr lang="en-US" sz="4400" dirty="0" err="1" smtClean="0">
                <a:latin typeface=".VnAvant" pitchFamily="34" charset="0"/>
                <a:cs typeface="UTM Avo" panose="02040603050506020204" charset="0"/>
              </a:rPr>
              <a:t>th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  <a:cs typeface="UTM Avo" panose="02040603050506020204" charset="0"/>
              </a:rPr>
              <a:t>¸c</a:t>
            </a: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  <a:cs typeface="UTM Avo" panose="02040603050506020204" charset="0"/>
              </a:rPr>
              <a:t> </a:t>
            </a:r>
            <a:r>
              <a:rPr lang="en-US" sz="4400" dirty="0" err="1" smtClean="0">
                <a:latin typeface=".VnAvant" pitchFamily="34" charset="0"/>
                <a:cs typeface="UTM Avo" panose="02040603050506020204" charset="0"/>
              </a:rPr>
              <a:t>n­íc</a:t>
            </a:r>
            <a:r>
              <a:rPr lang="en-US" sz="4400" dirty="0">
                <a:latin typeface=".VnAvant" pitchFamily="34" charset="0"/>
                <a:cs typeface="UTM Avo" panose="02040603050506020204" charset="0"/>
              </a:rPr>
              <a:t>.</a:t>
            </a:r>
          </a:p>
        </p:txBody>
      </p:sp>
      <p:pic>
        <p:nvPicPr>
          <p:cNvPr id="3" name="Tây bắc có ruộng bậc thang, có thác nước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058400" y="533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6600" b="1" kern="0" dirty="0">
              <a:solidFill>
                <a:srgbClr val="FF0000"/>
              </a:solidFill>
              <a:latin typeface=".VnAvant" pitchFamily="34" charset="0"/>
              <a:cs typeface="UTM Avo" panose="02040603050506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2860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.VnAvant" pitchFamily="34" charset="0"/>
              </a:rPr>
              <a:t>Bµi</a:t>
            </a:r>
            <a:r>
              <a:rPr lang="en-US" sz="5400" dirty="0" smtClean="0">
                <a:latin typeface=".VnAvant" pitchFamily="34" charset="0"/>
              </a:rPr>
              <a:t> 46: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r>
              <a:rPr lang="en-US" sz="5400" dirty="0" smtClean="0">
                <a:latin typeface=".VnAvant" pitchFamily="34" charset="0"/>
              </a:rPr>
              <a:t>, 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¨c</a:t>
            </a:r>
            <a:r>
              <a:rPr lang="en-US" sz="5400" dirty="0" smtClean="0">
                <a:latin typeface=".VnAvant" pitchFamily="34" charset="0"/>
              </a:rPr>
              <a:t>, 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©c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/>
          <p:nvPr/>
        </p:nvSpPr>
        <p:spPr>
          <a:xfrm>
            <a:off x="195580" y="0"/>
            <a:ext cx="1009142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7411" name="Rectangle 1"/>
          <p:cNvSpPr/>
          <p:nvPr/>
        </p:nvSpPr>
        <p:spPr>
          <a:xfrm>
            <a:off x="436880" y="141288"/>
            <a:ext cx="18288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4000" b="1" dirty="0">
                <a:latin typeface="UTM Avo" panose="02040603050506020204" charset="0"/>
                <a:cs typeface="UTM Avo" panose="02040603050506020204" charset="0"/>
              </a:rPr>
              <a:t>2</a:t>
            </a:r>
            <a:r>
              <a:rPr sz="4000" b="1" dirty="0">
                <a:latin typeface="UTM Avo" panose="02040603050506020204" charset="0"/>
                <a:cs typeface="UTM Avo" panose="02040603050506020204" charset="0"/>
              </a:rPr>
              <a:t>.Đọc</a:t>
            </a:r>
            <a:endParaRPr sz="4000" dirty="0"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8695640"/>
              </p:ext>
            </p:extLst>
          </p:nvPr>
        </p:nvGraphicFramePr>
        <p:xfrm>
          <a:off x="3771900" y="2209800"/>
          <a:ext cx="400050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0250"/>
                <a:gridCol w="2000250"/>
              </a:tblGrid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.VnAvant" pitchFamily="34" charset="0"/>
                          <a:cs typeface="UTM Avo" panose="02040603050506020204" charset="0"/>
                        </a:rPr>
                        <a:t>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0000"/>
                          </a:solidFill>
                          <a:latin typeface=".VnAvant" pitchFamily="34" charset="0"/>
                          <a:cs typeface="UTM Avo" panose="02040603050506020204" charset="0"/>
                        </a:rPr>
                        <a:t>ac</a:t>
                      </a:r>
                    </a:p>
                  </a:txBody>
                  <a:tcPr/>
                </a:tc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  <a:cs typeface="UTM Avo" panose="02040603050506020204" charset="0"/>
                        </a:rPr>
                        <a:t>th</a:t>
                      </a:r>
                      <a:r>
                        <a:rPr lang="en-US" sz="60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  <a:cs typeface="UTM Avo" panose="02040603050506020204" charset="0"/>
                        </a:rPr>
                        <a:t>¸c</a:t>
                      </a:r>
                      <a:endParaRPr lang="en-US" sz="6000" dirty="0" smtClean="0">
                        <a:solidFill>
                          <a:srgbClr val="FF0000"/>
                        </a:solidFill>
                        <a:latin typeface=".VnAvant" pitchFamily="34" charset="0"/>
                        <a:cs typeface="UTM Avo" panose="02040603050506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19400" y="11430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.VnAvant" pitchFamily="34" charset="0"/>
              </a:rPr>
              <a:t>©c     ¨c     ©c</a:t>
            </a:r>
            <a:endParaRPr lang="en-US" sz="5400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724400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.VnAvant" pitchFamily="34" charset="0"/>
              </a:rPr>
              <a:t> l¹c    nh¹c   </a:t>
            </a:r>
            <a:r>
              <a:rPr lang="en-US" sz="4800" dirty="0" err="1" smtClean="0">
                <a:latin typeface=".VnAvant" pitchFamily="34" charset="0"/>
              </a:rPr>
              <a:t>mÆc</a:t>
            </a:r>
            <a:r>
              <a:rPr lang="en-US" sz="4800" dirty="0" smtClean="0">
                <a:latin typeface=".VnAvant" pitchFamily="34" charset="0"/>
              </a:rPr>
              <a:t>   nh¾c   </a:t>
            </a:r>
            <a:r>
              <a:rPr lang="en-US" sz="4800" dirty="0" err="1" smtClean="0">
                <a:latin typeface=".VnAvant" pitchFamily="34" charset="0"/>
              </a:rPr>
              <a:t>gÊc</a:t>
            </a:r>
            <a:r>
              <a:rPr lang="en-US" sz="4800" dirty="0" smtClean="0">
                <a:latin typeface=".VnAvant" pitchFamily="34" charset="0"/>
              </a:rPr>
              <a:t>   </a:t>
            </a:r>
            <a:r>
              <a:rPr lang="en-US" sz="4800" dirty="0" err="1" smtClean="0">
                <a:latin typeface=".VnAvant" pitchFamily="34" charset="0"/>
              </a:rPr>
              <a:t>nhÊc</a:t>
            </a:r>
            <a:endParaRPr lang="en-US" sz="4800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-Point Star 19">
            <a:hlinkClick r:id="" action="ppaction://noaction"/>
          </p:cNvPr>
          <p:cNvSpPr/>
          <p:nvPr/>
        </p:nvSpPr>
        <p:spPr>
          <a:xfrm>
            <a:off x="30319" y="685800"/>
            <a:ext cx="805445" cy="644356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7" name="Picture 8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9" y="1447800"/>
            <a:ext cx="11399681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5-Point Star 27">
            <a:hlinkClick r:id="" action="ppaction://noaction"/>
          </p:cNvPr>
          <p:cNvSpPr/>
          <p:nvPr/>
        </p:nvSpPr>
        <p:spPr>
          <a:xfrm>
            <a:off x="30319" y="41444"/>
            <a:ext cx="805445" cy="644356"/>
          </a:xfrm>
          <a:prstGeom prst="star5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5-Point Star 28">
            <a:hlinkClick r:id="" action="ppaction://noaction"/>
          </p:cNvPr>
          <p:cNvSpPr/>
          <p:nvPr/>
        </p:nvSpPr>
        <p:spPr>
          <a:xfrm>
            <a:off x="984556" y="41444"/>
            <a:ext cx="805445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5-Point Star 29">
            <a:hlinkClick r:id="" action="ppaction://noaction"/>
          </p:cNvPr>
          <p:cNvSpPr/>
          <p:nvPr/>
        </p:nvSpPr>
        <p:spPr>
          <a:xfrm>
            <a:off x="984556" y="651778"/>
            <a:ext cx="805445" cy="644356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5-Point Star 30">
            <a:hlinkClick r:id="" action="ppaction://noaction"/>
          </p:cNvPr>
          <p:cNvSpPr/>
          <p:nvPr/>
        </p:nvSpPr>
        <p:spPr>
          <a:xfrm>
            <a:off x="2456515" y="-16420"/>
            <a:ext cx="805445" cy="644356"/>
          </a:xfrm>
          <a:prstGeom prst="star5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5-Point Star 31">
            <a:hlinkClick r:id="" action="ppaction://noaction"/>
          </p:cNvPr>
          <p:cNvSpPr/>
          <p:nvPr/>
        </p:nvSpPr>
        <p:spPr>
          <a:xfrm>
            <a:off x="4278491" y="-16420"/>
            <a:ext cx="805445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5-Point Star 32">
            <a:hlinkClick r:id="" action="ppaction://noaction"/>
          </p:cNvPr>
          <p:cNvSpPr/>
          <p:nvPr/>
        </p:nvSpPr>
        <p:spPr>
          <a:xfrm>
            <a:off x="6032269" y="-16420"/>
            <a:ext cx="805445" cy="644356"/>
          </a:xfrm>
          <a:prstGeom prst="star5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5-Point Star 33">
            <a:hlinkClick r:id="" action="ppaction://noaction"/>
          </p:cNvPr>
          <p:cNvSpPr/>
          <p:nvPr/>
        </p:nvSpPr>
        <p:spPr>
          <a:xfrm>
            <a:off x="7624266" y="59668"/>
            <a:ext cx="1208168" cy="1388132"/>
          </a:xfrm>
          <a:prstGeom prst="star5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5-Point Star 13">
            <a:hlinkClick r:id="" action="ppaction://noaction"/>
          </p:cNvPr>
          <p:cNvSpPr/>
          <p:nvPr/>
        </p:nvSpPr>
        <p:spPr>
          <a:xfrm>
            <a:off x="9216264" y="-16420"/>
            <a:ext cx="805445" cy="644356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5-Point Star 14">
            <a:hlinkClick r:id="" action="ppaction://noaction"/>
          </p:cNvPr>
          <p:cNvSpPr/>
          <p:nvPr/>
        </p:nvSpPr>
        <p:spPr>
          <a:xfrm>
            <a:off x="10185528" y="270044"/>
            <a:ext cx="805445" cy="644356"/>
          </a:xfrm>
          <a:prstGeom prst="star5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1905000" y="482797"/>
            <a:ext cx="26532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Thư giãn</a:t>
            </a:r>
            <a:endParaRPr lang="en-US" sz="48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/>
          <p:cNvSpPr txBox="1"/>
          <p:nvPr/>
        </p:nvSpPr>
        <p:spPr>
          <a:xfrm>
            <a:off x="3314699" y="44958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533400" y="11303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-42" y="11303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078" r="77206" b="26279"/>
          <a:stretch/>
        </p:blipFill>
        <p:spPr>
          <a:xfrm>
            <a:off x="955964" y="914400"/>
            <a:ext cx="1939636" cy="205047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521" t="9471" r="5295"/>
          <a:stretch/>
        </p:blipFill>
        <p:spPr bwMode="auto">
          <a:xfrm>
            <a:off x="8305800" y="914400"/>
            <a:ext cx="2743200" cy="185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358" t="18816" r="38780"/>
          <a:stretch/>
        </p:blipFill>
        <p:spPr bwMode="auto">
          <a:xfrm>
            <a:off x="4495800" y="1143000"/>
            <a:ext cx="2576945" cy="166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3124200"/>
            <a:ext cx="26869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kern="0" dirty="0" smtClean="0">
                <a:latin typeface=".VnAvant" pitchFamily="34" charset="0"/>
                <a:cs typeface="UTM Avo" panose="02040603050506020204" charset="0"/>
              </a:rPr>
              <a:t>b</a:t>
            </a:r>
            <a:r>
              <a:rPr lang="en-US" sz="6600" kern="0" dirty="0" smtClean="0">
                <a:latin typeface=".VnAvant" pitchFamily="34" charset="0"/>
                <a:cs typeface="UTM Avo" panose="02040603050506020204" charset="0"/>
              </a:rPr>
              <a:t>¸</a:t>
            </a: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cs typeface="UTM Avo" panose="02040603050506020204" charset="0"/>
              </a:rPr>
              <a:t>c</a:t>
            </a:r>
            <a:r>
              <a:rPr kumimoji="0" lang="en-US" sz="6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cs typeface="UTM Avo" panose="02040603050506020204" charset="0"/>
              </a:rPr>
              <a:t> </a:t>
            </a:r>
            <a:r>
              <a:rPr kumimoji="0" lang="en-US" sz="6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cs typeface="UTM Avo" panose="02040603050506020204" charset="0"/>
              </a:rPr>
              <a:t>sĩ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2400" y="3048000"/>
            <a:ext cx="347242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6600" kern="0" dirty="0" smtClean="0">
                <a:latin typeface=".VnAvant" pitchFamily="34" charset="0"/>
                <a:cs typeface="UTM Avo" panose="02040603050506020204" charset="0"/>
              </a:rPr>
              <a:t>m</a:t>
            </a:r>
            <a:r>
              <a:rPr lang="en-US" sz="6600" kern="0" dirty="0" smtClean="0">
                <a:latin typeface=".VnAvant" pitchFamily="34" charset="0"/>
                <a:cs typeface="UTM Avo" panose="02040603050506020204" charset="0"/>
              </a:rPr>
              <a:t>¾c ¸o</a:t>
            </a:r>
            <a:endParaRPr lang="vi-VN" kern="0" dirty="0"/>
          </a:p>
        </p:txBody>
      </p:sp>
      <p:sp>
        <p:nvSpPr>
          <p:cNvPr id="4" name="Rectangle 3"/>
          <p:cNvSpPr/>
          <p:nvPr/>
        </p:nvSpPr>
        <p:spPr>
          <a:xfrm>
            <a:off x="7644989" y="3048000"/>
            <a:ext cx="37850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6600" kern="0" dirty="0" err="1" smtClean="0">
                <a:latin typeface=".VnAvant" pitchFamily="34" charset="0"/>
                <a:cs typeface="UTM Avo" panose="02040603050506020204" charset="0"/>
              </a:rPr>
              <a:t>q</a:t>
            </a:r>
            <a:r>
              <a:rPr lang="en-US" sz="6600" kern="0" dirty="0" err="1" smtClean="0">
                <a:latin typeface=".VnAvant" pitchFamily="34" charset="0"/>
                <a:cs typeface="UTM Avo" panose="02040603050506020204" charset="0"/>
              </a:rPr>
              <a:t>u</a:t>
            </a:r>
            <a:r>
              <a:rPr lang="en-US" sz="6600" kern="0" dirty="0" smtClean="0">
                <a:latin typeface=".VnAvant" pitchFamily="34" charset="0"/>
                <a:cs typeface="UTM Avo" panose="02040603050506020204" charset="0"/>
              </a:rPr>
              <a:t>¶ </a:t>
            </a:r>
            <a:r>
              <a:rPr lang="en-US" sz="6600" kern="0" dirty="0" err="1" smtClean="0">
                <a:latin typeface=".VnAvant" pitchFamily="34" charset="0"/>
                <a:cs typeface="UTM Avo" panose="02040603050506020204" charset="0"/>
              </a:rPr>
              <a:t>gÊc</a:t>
            </a:r>
            <a:endParaRPr lang="vi-VN" kern="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38600"/>
            <a:ext cx="977096" cy="17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974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3962400"/>
            <a:ext cx="974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/>
          <p:nvPr/>
        </p:nvSpPr>
        <p:spPr>
          <a:xfrm>
            <a:off x="195580" y="0"/>
            <a:ext cx="1009142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7411" name="Rectangle 1"/>
          <p:cNvSpPr/>
          <p:nvPr/>
        </p:nvSpPr>
        <p:spPr>
          <a:xfrm>
            <a:off x="436880" y="141288"/>
            <a:ext cx="18288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4000" b="1" dirty="0">
                <a:latin typeface="UTM Avo" panose="02040603050506020204" charset="0"/>
                <a:cs typeface="UTM Avo" panose="02040603050506020204" charset="0"/>
              </a:rPr>
              <a:t>2</a:t>
            </a:r>
            <a:r>
              <a:rPr sz="4000" b="1" dirty="0">
                <a:latin typeface="UTM Avo" panose="02040603050506020204" charset="0"/>
                <a:cs typeface="UTM Avo" panose="02040603050506020204" charset="0"/>
              </a:rPr>
              <a:t>.Đọc</a:t>
            </a:r>
            <a:endParaRPr sz="4000" dirty="0"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8695640"/>
              </p:ext>
            </p:extLst>
          </p:nvPr>
        </p:nvGraphicFramePr>
        <p:xfrm>
          <a:off x="3771900" y="2209800"/>
          <a:ext cx="400050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0250"/>
                <a:gridCol w="2000250"/>
              </a:tblGrid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.VnAvant" pitchFamily="34" charset="0"/>
                          <a:cs typeface="UTM Avo" panose="02040603050506020204" charset="0"/>
                        </a:rPr>
                        <a:t>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0000"/>
                          </a:solidFill>
                          <a:latin typeface=".VnAvant" pitchFamily="34" charset="0"/>
                          <a:cs typeface="UTM Avo" panose="02040603050506020204" charset="0"/>
                        </a:rPr>
                        <a:t>ac</a:t>
                      </a:r>
                    </a:p>
                  </a:txBody>
                  <a:tcPr/>
                </a:tc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  <a:cs typeface="UTM Avo" panose="02040603050506020204" charset="0"/>
                        </a:rPr>
                        <a:t>th</a:t>
                      </a:r>
                      <a:r>
                        <a:rPr lang="en-US" sz="60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  <a:cs typeface="UTM Avo" panose="02040603050506020204" charset="0"/>
                        </a:rPr>
                        <a:t>¸c</a:t>
                      </a:r>
                      <a:endParaRPr lang="en-US" sz="6000" dirty="0" smtClean="0">
                        <a:solidFill>
                          <a:srgbClr val="FF0000"/>
                        </a:solidFill>
                        <a:latin typeface=".VnAvant" pitchFamily="34" charset="0"/>
                        <a:cs typeface="UTM Avo" panose="02040603050506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19400" y="11430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.VnAvant" pitchFamily="34" charset="0"/>
              </a:rPr>
              <a:t>©c     ¨c     ©c</a:t>
            </a:r>
            <a:endParaRPr lang="en-US" sz="5400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724400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.VnAvant" pitchFamily="34" charset="0"/>
              </a:rPr>
              <a:t> l¹c    nh¹c   </a:t>
            </a:r>
            <a:r>
              <a:rPr lang="en-US" sz="4800" dirty="0" err="1" smtClean="0">
                <a:latin typeface=".VnAvant" pitchFamily="34" charset="0"/>
              </a:rPr>
              <a:t>mÆc</a:t>
            </a:r>
            <a:r>
              <a:rPr lang="en-US" sz="4800" dirty="0" smtClean="0">
                <a:latin typeface=".VnAvant" pitchFamily="34" charset="0"/>
              </a:rPr>
              <a:t>   nh¾c   </a:t>
            </a:r>
            <a:r>
              <a:rPr lang="en-US" sz="4800" dirty="0" err="1" smtClean="0">
                <a:latin typeface=".VnAvant" pitchFamily="34" charset="0"/>
              </a:rPr>
              <a:t>gÊc</a:t>
            </a:r>
            <a:r>
              <a:rPr lang="en-US" sz="4800" dirty="0" smtClean="0">
                <a:latin typeface=".VnAvant" pitchFamily="34" charset="0"/>
              </a:rPr>
              <a:t>   </a:t>
            </a:r>
            <a:r>
              <a:rPr lang="en-US" sz="4800" dirty="0" err="1" smtClean="0">
                <a:latin typeface=".VnAvant" pitchFamily="34" charset="0"/>
              </a:rPr>
              <a:t>nhÊc</a:t>
            </a:r>
            <a:endParaRPr lang="en-US" sz="4800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5791200"/>
            <a:ext cx="1036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F0"/>
                </a:solidFill>
                <a:latin typeface=".VnAvant" pitchFamily="34" charset="0"/>
              </a:rPr>
              <a:t>b</a:t>
            </a:r>
            <a:r>
              <a:rPr lang="en-US" sz="4800" dirty="0" err="1" smtClean="0">
                <a:solidFill>
                  <a:srgbClr val="00B0F0"/>
                </a:solidFill>
                <a:latin typeface=".VnAvant" pitchFamily="34" charset="0"/>
              </a:rPr>
              <a:t>¸c</a:t>
            </a:r>
            <a:r>
              <a:rPr lang="en-US" sz="4800" dirty="0" smtClean="0">
                <a:solidFill>
                  <a:srgbClr val="00B0F0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.VnAvant" pitchFamily="34" charset="0"/>
              </a:rPr>
              <a:t>sÜ</a:t>
            </a:r>
            <a:r>
              <a:rPr lang="en-US" sz="4800" dirty="0" smtClean="0">
                <a:solidFill>
                  <a:srgbClr val="00B0F0"/>
                </a:solidFill>
                <a:latin typeface=".VnAvant" pitchFamily="34" charset="0"/>
              </a:rPr>
              <a:t>      m¾c ¸o     </a:t>
            </a:r>
            <a:r>
              <a:rPr lang="en-US" sz="4800" dirty="0" err="1" smtClean="0">
                <a:solidFill>
                  <a:srgbClr val="00B0F0"/>
                </a:solidFill>
                <a:latin typeface=".VnAvant" pitchFamily="34" charset="0"/>
              </a:rPr>
              <a:t>qu</a:t>
            </a:r>
            <a:r>
              <a:rPr lang="en-US" sz="4800" dirty="0" smtClean="0">
                <a:solidFill>
                  <a:srgbClr val="00B0F0"/>
                </a:solidFill>
                <a:latin typeface=".VnAvant" pitchFamily="34" charset="0"/>
              </a:rPr>
              <a:t>¶ </a:t>
            </a:r>
            <a:r>
              <a:rPr lang="en-US" sz="4800" dirty="0" err="1" smtClean="0">
                <a:solidFill>
                  <a:srgbClr val="00B0F0"/>
                </a:solidFill>
                <a:latin typeface=".VnAvant" pitchFamily="34" charset="0"/>
              </a:rPr>
              <a:t>gÊc</a:t>
            </a:r>
            <a:endParaRPr lang="en-US" sz="4800" dirty="0">
              <a:solidFill>
                <a:srgbClr val="00B0F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163</Words>
  <PresentationFormat>Custom</PresentationFormat>
  <Paragraphs>42</Paragraphs>
  <Slides>14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Office Theme</vt:lpstr>
      <vt:lpstr>Bạn nhỏ 16x9</vt:lpstr>
      <vt:lpstr>Trẻ em Vui vẻ 16x9</vt:lpstr>
      <vt:lpstr>3_Default Design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Cñng cè   nãi tõ cã chøa vÇn võa häc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2020-07-22T10:07:00Z</dcterms:created>
  <dcterms:modified xsi:type="dcterms:W3CDTF">2020-11-15T14:30:55Z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