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75" r:id="rId9"/>
    <p:sldId id="277" r:id="rId10"/>
    <p:sldId id="278" r:id="rId11"/>
    <p:sldId id="279" r:id="rId12"/>
    <p:sldId id="267" r:id="rId13"/>
    <p:sldId id="280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403"/>
            <a:ext cx="3932237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01423"/>
            <a:ext cx="3932237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113667" y="191403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13667" y="681941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102779" y="1347445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D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102779" y="1823014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D.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381594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2927346"/>
            <a:ext cx="3932237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4073522"/>
            <a:ext cx="3932237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131807" y="2830620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131807" y="3321158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31807" y="4037009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131807" y="4527547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3297" y="117698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0" y="802819"/>
            <a:ext cx="6203710" cy="39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057400" y="980452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057400" y="222885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057400" y="3519787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1042"/>
            <a:ext cx="4912063" cy="40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057400" y="93888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7400" y="212494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057400" y="323923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thấp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DÀI HƠN, NGẮN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16" y="1047750"/>
            <a:ext cx="4982656" cy="2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1610" y="1657350"/>
            <a:ext cx="0" cy="15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54410" y="2415655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2182" y="1628322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42" y="4175236"/>
            <a:ext cx="548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Có mấy cây bút?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47914" y="4175236"/>
            <a:ext cx="7729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So sánh độ dài của hai cây bút.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0942" y="1832610"/>
            <a:ext cx="4419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bút chì.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0941" y="2604636"/>
            <a:ext cx="4930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ngắn hơn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bút mực.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5000" r="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32" y="21368"/>
            <a:ext cx="69305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độ dài 2 vật có sẵn trên tay em.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Vật nào dài hơn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" y="1200150"/>
            <a:ext cx="8653675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419600" y="1428750"/>
            <a:ext cx="0" cy="23796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86344" y="2724150"/>
            <a:ext cx="7719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 txBox="1">
            <a:spLocks/>
          </p:cNvSpPr>
          <p:nvPr/>
        </p:nvSpPr>
        <p:spPr>
          <a:xfrm>
            <a:off x="374567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374567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4724400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724400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793293">
            <a:off x="2961638" y="123001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8291161">
            <a:off x="3760958" y="318376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793293">
            <a:off x="7706361" y="710946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8291161">
            <a:off x="7886700" y="299694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486" y="209550"/>
            <a:ext cx="6821384" cy="1021216"/>
            <a:chOff x="640486" y="209550"/>
            <a:chExt cx="6821384" cy="1021216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640486" y="2095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A: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66700"/>
              <a:ext cx="4871070" cy="96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3823" y="2600325"/>
            <a:ext cx="7134772" cy="1062038"/>
            <a:chOff x="673823" y="2600325"/>
            <a:chExt cx="7134772" cy="106203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77"/>
            <a:stretch/>
          </p:blipFill>
          <p:spPr bwMode="auto">
            <a:xfrm>
              <a:off x="2590800" y="2600325"/>
              <a:ext cx="5217795" cy="106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Title 4"/>
            <p:cNvSpPr txBox="1">
              <a:spLocks/>
            </p:cNvSpPr>
            <p:nvPr/>
          </p:nvSpPr>
          <p:spPr>
            <a:xfrm>
              <a:off x="673823" y="26860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C: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Title 4"/>
          <p:cNvSpPr txBox="1">
            <a:spLocks/>
          </p:cNvSpPr>
          <p:nvPr/>
        </p:nvSpPr>
        <p:spPr>
          <a:xfrm>
            <a:off x="673822" y="1066800"/>
            <a:ext cx="64127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sâu nào ngắn hơn con sâu A?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3823" y="1714500"/>
            <a:ext cx="7134772" cy="973931"/>
            <a:chOff x="673823" y="1714500"/>
            <a:chExt cx="7134772" cy="973931"/>
          </a:xfrm>
        </p:grpSpPr>
        <p:sp>
          <p:nvSpPr>
            <p:cNvPr id="116" name="Title 4"/>
            <p:cNvSpPr txBox="1">
              <a:spLocks/>
            </p:cNvSpPr>
            <p:nvPr/>
          </p:nvSpPr>
          <p:spPr>
            <a:xfrm>
              <a:off x="673823" y="1831181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B: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590800" y="1714500"/>
              <a:ext cx="5217795" cy="97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7287758">
            <a:off x="6896098" y="311738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dài hơn, ngắn hơn.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4625543" y="1069521"/>
            <a:ext cx="3929922" cy="373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7123" y="1069521"/>
            <a:ext cx="3098077" cy="3733346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283</Words>
  <PresentationFormat>On-screen Show (16:9)</PresentationFormat>
  <Paragraphs>59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Vật nào dài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2021-01-13T21:58:45Z</dcterms:modified>
</cp:coreProperties>
</file>