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333300"/>
    <a:srgbClr val="0099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6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slide" Target="slide7.xml"/><Relationship Id="rId2" Type="http://schemas.openxmlformats.org/officeDocument/2006/relationships/image" Target="../media/image10.gif"/><Relationship Id="rId16" Type="http://schemas.openxmlformats.org/officeDocument/2006/relationships/slide" Target="slide4.xml"/><Relationship Id="rId20" Type="http://schemas.openxmlformats.org/officeDocument/2006/relationships/image" Target="../media/image14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microsoft.com/office/2007/relationships/hdphoto" Target="../media/hdphoto10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  <a:endParaRPr lang="en-US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5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đang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gặp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nguy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hiểm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giữa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cơn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bão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5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5400" b="1" dirty="0" err="1" smtClean="0">
                <a:solidFill>
                  <a:schemeClr val="bg1"/>
                </a:solidFill>
              </a:rPr>
              <a:t>Hãy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giúp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Đội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hộ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bằng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cách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trả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lời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đúng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hỏi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97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7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5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5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4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57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16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6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78</Words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2018-10-29T16:24:23Z</dcterms:created>
  <dcterms:modified xsi:type="dcterms:W3CDTF">2018-11-02T02:35:24Z</dcterms:modified>
</cp:coreProperties>
</file>