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"/>
  </p:notesMasterIdLst>
  <p:sldIdLst>
    <p:sldId id="256" r:id="rId3"/>
    <p:sldId id="42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3A0A"/>
    <a:srgbClr val="6C2E9B"/>
    <a:srgbClr val="F7B900"/>
    <a:srgbClr val="006CB9"/>
    <a:srgbClr val="FC7C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6151" autoAdjust="0"/>
  </p:normalViewPr>
  <p:slideViewPr>
    <p:cSldViewPr snapToGrid="0">
      <p:cViewPr varScale="1">
        <p:scale>
          <a:sx n="56" d="100"/>
          <a:sy n="56" d="100"/>
        </p:scale>
        <p:origin x="12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23E836-D5D6-478E-A9E9-2818A27757BE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96E04D-3EB7-4C9B-A740-0A61E3708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5024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CLICK ON A TEAM TO ADD A POINT</a:t>
            </a:r>
          </a:p>
          <a:p>
            <a:r>
              <a:rPr lang="en-US" dirty="0"/>
              <a:t>CLICK ON THE POINT BAR TO REMOVE A POINT AND TURN IT</a:t>
            </a:r>
            <a:r>
              <a:rPr lang="en-US" baseline="0" dirty="0"/>
              <a:t> BLACK</a:t>
            </a:r>
          </a:p>
          <a:p>
            <a:r>
              <a:rPr lang="en-US" baseline="0" dirty="0"/>
              <a:t>CLICK ON THE POINT BAR A SECOND TIME TO CHANGE IT TO ITS ORIGINAL COLOR</a:t>
            </a:r>
          </a:p>
          <a:p>
            <a:r>
              <a:rPr lang="en-US" baseline="0" dirty="0"/>
              <a:t>THE LINES REPRESENT 5 POINTS EACH. A TOTAL OF 20 POINTS CAN BE ALLOCATED.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96E04D-3EB7-4C9B-A740-0A61E3708A4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033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16EEC-18D3-4556-A1DE-F63EA39F9F02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E3940-B7A8-4F87-9D49-1DD740DC8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864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16EEC-18D3-4556-A1DE-F63EA39F9F02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E3940-B7A8-4F87-9D49-1DD740DC8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114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16EEC-18D3-4556-A1DE-F63EA39F9F02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E3940-B7A8-4F87-9D49-1DD740DC8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0926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E40F0A-CA60-4B85-B9D5-F51CCD21BB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D9573B9-9648-426C-A1CA-EFCF7E5DDC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54D7147-E393-4FF1-84F7-BE2C9C240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9E79D2-D47A-4B8C-AF14-50F5C0D4B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021F92C-E151-4886-ADC3-D2F0B4CA7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108606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E158FA-9462-4B11-9BBC-5A397833B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E6B70C7-2991-4E5A-BEE5-153DF49FB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E51DF9C-A3CF-4902-9D08-A9D00D05C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1BA2FBF-0F1F-492F-991A-EBB74AAD8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5101AF-0122-4521-83D9-72169DEF5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123046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CC1C82-651B-484B-999C-617A8C478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2A25B5D-19FE-45FB-8AE1-A791E959BC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F1E635-82F1-4C47-9DCA-FCC8FB7AD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DF1A0F6-54BC-4A22-B53C-39B9A25EF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637EB1-BEAC-4B25-8305-6449B1427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650541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3E5E42-9FB1-446D-B9E9-D27F657D7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351593C-7390-4DF3-A99A-3550537966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F1E6B09-6251-48A7-A878-45D2760D26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3E566C6-62A6-46D9-ACBD-282FBB291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EEAF35F-E819-4AB4-8FF5-1FF52B639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0D57C17-6E8E-470D-9573-C6DE3195F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698936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63FD79-9555-417F-86A6-978B1B9F1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245A696-4F53-47C3-BCA4-90CFC500F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67FEDD7-040E-4EDC-ABF1-BF9E8CC549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7FD5EA6-A546-4B0F-8596-4BF9A2C4A2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3EE3323-65E0-4540-8D34-E0C0307DC2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92B4223-DDE0-4BE6-9B90-23CB70AC0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62D05B7-BC5C-4FFF-9F40-F5DF29ED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EB32C7F-28CB-42A0-B20A-F40693F7A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756948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3E2B99-741C-48A8-8E58-902ABCC25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F9A63CA-6B7D-483E-9F49-8B14F66A6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4685A2C-C38E-4AB5-A7F7-7BE7B3AE7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B280966-6384-49A5-9AED-E88D1BE7E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123499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91284AF-5B3B-44BF-BF76-1B4A1A38F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D00718F-2A17-41E8-A27B-B8234DA0C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24F0EC0-19A0-4307-A8A4-80AF108E1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31542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81A4C3-782E-4CC0-A711-06A9D8F57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20D6914-DA57-4C20-B9AF-856222236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AD126A2-9A18-4AB9-923C-73C486DDAB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43C310B-0324-4F9C-AADA-9DA2C4E2E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5DEC1F9-6D7F-436E-9DFF-5DFF70294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EDA25C2-8C1C-4D1C-A4F0-24D46B1C5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39489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16EEC-18D3-4556-A1DE-F63EA39F9F02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E3940-B7A8-4F87-9D49-1DD740DC8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9514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8CA5EA-E338-498B-AF7A-B45CCD521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A77D26C-FB79-443F-BABE-7097A6D08A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6260DA0-4A07-4FF1-AE22-2A48A360BC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493A49D-A289-4D95-BA26-A7824E055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4F50531-B3F1-439A-BD0E-CC28C7497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FAE9095-B7D3-4AA7-9F13-FDECB4818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85341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D9E16F-A854-4517-B3A0-E8E9AB442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A3E9848-0A69-450F-A620-3DF902B1D1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E4DF86-CE58-4FDA-A23D-ABCF4457B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9AC1661-75CA-4953-A2A5-31C3B786E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1E0D62-1379-4DA4-A6EB-97727ED8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214164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32CD6A4-D367-42C9-8114-77A00BCD01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96B18D1-37D0-4ABE-823A-2A7B87E5D4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8CF97D1-5572-4E0B-8D43-BC16B377C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5D9AA64-A950-417A-80E9-D9BA02FE2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D72D132-F4CC-4F67-BCF2-C4ABBE315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53040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16EEC-18D3-4556-A1DE-F63EA39F9F02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E3940-B7A8-4F87-9D49-1DD740DC8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319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16EEC-18D3-4556-A1DE-F63EA39F9F02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E3940-B7A8-4F87-9D49-1DD740DC8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117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16EEC-18D3-4556-A1DE-F63EA39F9F02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E3940-B7A8-4F87-9D49-1DD740DC8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643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16EEC-18D3-4556-A1DE-F63EA39F9F02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E3940-B7A8-4F87-9D49-1DD740DC8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221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16EEC-18D3-4556-A1DE-F63EA39F9F02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E3940-B7A8-4F87-9D49-1DD740DC8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448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16EEC-18D3-4556-A1DE-F63EA39F9F02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E3940-B7A8-4F87-9D49-1DD740DC8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158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16EEC-18D3-4556-A1DE-F63EA39F9F02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E3940-B7A8-4F87-9D49-1DD740DC8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288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16EEC-18D3-4556-A1DE-F63EA39F9F02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E3940-B7A8-4F87-9D49-1DD740DC8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88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DC0CBFB-787F-4339-B7CB-7924570FD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ACF4F62-C072-4F38-8D90-2154F16325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57988C6-28B8-4EC4-BC7B-4038E30AF0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BFFB9B2-31F8-44F6-8C95-30C9D5DF99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0F1DB94-9BD4-4088-92F7-61F9AB6410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09465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facebook.com/groups/299257004355186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CKGROUND">
            <a:hlinkClick r:id="rId3" action="ppaction://hlinksldjump"/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9" name="BASELINE"/>
          <p:cNvCxnSpPr/>
          <p:nvPr/>
        </p:nvCxnSpPr>
        <p:spPr>
          <a:xfrm flipH="1">
            <a:off x="14376" y="5556645"/>
            <a:ext cx="121920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" name="LINE-5"/>
          <p:cNvCxnSpPr/>
          <p:nvPr/>
        </p:nvCxnSpPr>
        <p:spPr>
          <a:xfrm flipH="1">
            <a:off x="0" y="4209625"/>
            <a:ext cx="121920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8" name="LINE-10"/>
          <p:cNvCxnSpPr/>
          <p:nvPr/>
        </p:nvCxnSpPr>
        <p:spPr>
          <a:xfrm flipH="1">
            <a:off x="14376" y="2862939"/>
            <a:ext cx="121920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0" name="LINE-15"/>
          <p:cNvCxnSpPr/>
          <p:nvPr/>
        </p:nvCxnSpPr>
        <p:spPr>
          <a:xfrm flipH="1">
            <a:off x="31629" y="1518687"/>
            <a:ext cx="121920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AM 1 BUTTON"/>
          <p:cNvSpPr/>
          <p:nvPr/>
        </p:nvSpPr>
        <p:spPr>
          <a:xfrm>
            <a:off x="198120" y="5678511"/>
            <a:ext cx="1440000" cy="900000"/>
          </a:xfrm>
          <a:prstGeom prst="roundRect">
            <a:avLst>
              <a:gd name="adj" fmla="val 9512"/>
            </a:avLst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TEAM 1</a:t>
            </a:r>
          </a:p>
        </p:txBody>
      </p:sp>
      <p:sp>
        <p:nvSpPr>
          <p:cNvPr id="4" name="POINT 1"/>
          <p:cNvSpPr/>
          <p:nvPr/>
        </p:nvSpPr>
        <p:spPr>
          <a:xfrm>
            <a:off x="198120" y="5331099"/>
            <a:ext cx="1440000" cy="180000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POINT 2"/>
          <p:cNvSpPr/>
          <p:nvPr/>
        </p:nvSpPr>
        <p:spPr>
          <a:xfrm>
            <a:off x="198120" y="5062320"/>
            <a:ext cx="1440000" cy="180000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OINT 3"/>
          <p:cNvSpPr/>
          <p:nvPr/>
        </p:nvSpPr>
        <p:spPr>
          <a:xfrm>
            <a:off x="198120" y="4793540"/>
            <a:ext cx="1440000" cy="180000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 4"/>
          <p:cNvSpPr/>
          <p:nvPr/>
        </p:nvSpPr>
        <p:spPr>
          <a:xfrm>
            <a:off x="198120" y="4524760"/>
            <a:ext cx="1440000" cy="180000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POINT 5"/>
          <p:cNvSpPr/>
          <p:nvPr/>
        </p:nvSpPr>
        <p:spPr>
          <a:xfrm>
            <a:off x="198120" y="4255980"/>
            <a:ext cx="1440000" cy="180000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POINT 6"/>
          <p:cNvSpPr/>
          <p:nvPr/>
        </p:nvSpPr>
        <p:spPr>
          <a:xfrm>
            <a:off x="198120" y="3987200"/>
            <a:ext cx="1440000" cy="180000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POINT 7"/>
          <p:cNvSpPr/>
          <p:nvPr/>
        </p:nvSpPr>
        <p:spPr>
          <a:xfrm>
            <a:off x="198120" y="3718420"/>
            <a:ext cx="1440000" cy="180000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OINT 8"/>
          <p:cNvSpPr/>
          <p:nvPr/>
        </p:nvSpPr>
        <p:spPr>
          <a:xfrm>
            <a:off x="198120" y="3449640"/>
            <a:ext cx="1440000" cy="180000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POINT 9"/>
          <p:cNvSpPr/>
          <p:nvPr/>
        </p:nvSpPr>
        <p:spPr>
          <a:xfrm>
            <a:off x="198120" y="3180860"/>
            <a:ext cx="1440000" cy="180000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POINT 10"/>
          <p:cNvSpPr/>
          <p:nvPr/>
        </p:nvSpPr>
        <p:spPr>
          <a:xfrm>
            <a:off x="198120" y="2912080"/>
            <a:ext cx="1440000" cy="180000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POINT 11"/>
          <p:cNvSpPr/>
          <p:nvPr/>
        </p:nvSpPr>
        <p:spPr>
          <a:xfrm>
            <a:off x="198120" y="2643300"/>
            <a:ext cx="1440000" cy="180000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POINT 12"/>
          <p:cNvSpPr/>
          <p:nvPr/>
        </p:nvSpPr>
        <p:spPr>
          <a:xfrm>
            <a:off x="198120" y="2374520"/>
            <a:ext cx="1440000" cy="180000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POINT 13"/>
          <p:cNvSpPr/>
          <p:nvPr/>
        </p:nvSpPr>
        <p:spPr>
          <a:xfrm>
            <a:off x="198120" y="2105740"/>
            <a:ext cx="1440000" cy="180000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POINT 14"/>
          <p:cNvSpPr/>
          <p:nvPr/>
        </p:nvSpPr>
        <p:spPr>
          <a:xfrm>
            <a:off x="198120" y="1836960"/>
            <a:ext cx="1440000" cy="180000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POINT 15"/>
          <p:cNvSpPr/>
          <p:nvPr/>
        </p:nvSpPr>
        <p:spPr>
          <a:xfrm>
            <a:off x="198120" y="1568180"/>
            <a:ext cx="1440000" cy="180000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POINT 16"/>
          <p:cNvSpPr/>
          <p:nvPr/>
        </p:nvSpPr>
        <p:spPr>
          <a:xfrm>
            <a:off x="198120" y="1299400"/>
            <a:ext cx="1440000" cy="180000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POINT 17"/>
          <p:cNvSpPr/>
          <p:nvPr/>
        </p:nvSpPr>
        <p:spPr>
          <a:xfrm>
            <a:off x="198120" y="1030620"/>
            <a:ext cx="1440000" cy="180000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POINT 18"/>
          <p:cNvSpPr/>
          <p:nvPr/>
        </p:nvSpPr>
        <p:spPr>
          <a:xfrm>
            <a:off x="198120" y="761840"/>
            <a:ext cx="1440000" cy="180000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POINT 19"/>
          <p:cNvSpPr/>
          <p:nvPr/>
        </p:nvSpPr>
        <p:spPr>
          <a:xfrm>
            <a:off x="198120" y="493060"/>
            <a:ext cx="1440000" cy="180000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POINT 20"/>
          <p:cNvSpPr/>
          <p:nvPr/>
        </p:nvSpPr>
        <p:spPr>
          <a:xfrm>
            <a:off x="198120" y="224280"/>
            <a:ext cx="1440000" cy="180000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AM 2 BUTTON"/>
          <p:cNvSpPr/>
          <p:nvPr/>
        </p:nvSpPr>
        <p:spPr>
          <a:xfrm>
            <a:off x="2270760" y="5678511"/>
            <a:ext cx="1440000" cy="900000"/>
          </a:xfrm>
          <a:prstGeom prst="roundRect">
            <a:avLst>
              <a:gd name="adj" fmla="val 9512"/>
            </a:avLst>
          </a:prstGeom>
          <a:solidFill>
            <a:srgbClr val="0070C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TEAM 2</a:t>
            </a:r>
          </a:p>
        </p:txBody>
      </p:sp>
      <p:sp>
        <p:nvSpPr>
          <p:cNvPr id="192" name="POINT 1"/>
          <p:cNvSpPr/>
          <p:nvPr/>
        </p:nvSpPr>
        <p:spPr>
          <a:xfrm>
            <a:off x="2270760" y="5331099"/>
            <a:ext cx="1440000" cy="180000"/>
          </a:xfrm>
          <a:prstGeom prst="roundRect">
            <a:avLst/>
          </a:prstGeom>
          <a:solidFill>
            <a:srgbClr val="006CB9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POINT 2"/>
          <p:cNvSpPr/>
          <p:nvPr/>
        </p:nvSpPr>
        <p:spPr>
          <a:xfrm>
            <a:off x="2270760" y="5062320"/>
            <a:ext cx="1440000" cy="180000"/>
          </a:xfrm>
          <a:prstGeom prst="roundRect">
            <a:avLst/>
          </a:prstGeom>
          <a:solidFill>
            <a:srgbClr val="006CB9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POINT 3"/>
          <p:cNvSpPr/>
          <p:nvPr/>
        </p:nvSpPr>
        <p:spPr>
          <a:xfrm>
            <a:off x="2270760" y="4793540"/>
            <a:ext cx="1440000" cy="180000"/>
          </a:xfrm>
          <a:prstGeom prst="roundRect">
            <a:avLst/>
          </a:prstGeom>
          <a:solidFill>
            <a:srgbClr val="006CB9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POINT 4"/>
          <p:cNvSpPr/>
          <p:nvPr/>
        </p:nvSpPr>
        <p:spPr>
          <a:xfrm>
            <a:off x="2270760" y="4524760"/>
            <a:ext cx="1440000" cy="180000"/>
          </a:xfrm>
          <a:prstGeom prst="roundRect">
            <a:avLst/>
          </a:prstGeom>
          <a:solidFill>
            <a:srgbClr val="006CB9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POINT 5"/>
          <p:cNvSpPr/>
          <p:nvPr/>
        </p:nvSpPr>
        <p:spPr>
          <a:xfrm>
            <a:off x="2270760" y="4255980"/>
            <a:ext cx="1440000" cy="180000"/>
          </a:xfrm>
          <a:prstGeom prst="roundRect">
            <a:avLst/>
          </a:prstGeom>
          <a:solidFill>
            <a:srgbClr val="006CB9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POINT 6"/>
          <p:cNvSpPr/>
          <p:nvPr/>
        </p:nvSpPr>
        <p:spPr>
          <a:xfrm>
            <a:off x="2270760" y="3987200"/>
            <a:ext cx="1440000" cy="180000"/>
          </a:xfrm>
          <a:prstGeom prst="roundRect">
            <a:avLst/>
          </a:prstGeom>
          <a:solidFill>
            <a:srgbClr val="006CB9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POINT 7"/>
          <p:cNvSpPr/>
          <p:nvPr/>
        </p:nvSpPr>
        <p:spPr>
          <a:xfrm>
            <a:off x="2270760" y="3718420"/>
            <a:ext cx="1440000" cy="180000"/>
          </a:xfrm>
          <a:prstGeom prst="roundRect">
            <a:avLst/>
          </a:prstGeom>
          <a:solidFill>
            <a:srgbClr val="006CB9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POINT 8"/>
          <p:cNvSpPr/>
          <p:nvPr/>
        </p:nvSpPr>
        <p:spPr>
          <a:xfrm>
            <a:off x="2270760" y="3449640"/>
            <a:ext cx="1440000" cy="180000"/>
          </a:xfrm>
          <a:prstGeom prst="roundRect">
            <a:avLst/>
          </a:prstGeom>
          <a:solidFill>
            <a:srgbClr val="006CB9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POINT 9"/>
          <p:cNvSpPr/>
          <p:nvPr/>
        </p:nvSpPr>
        <p:spPr>
          <a:xfrm>
            <a:off x="2270760" y="3180860"/>
            <a:ext cx="1440000" cy="180000"/>
          </a:xfrm>
          <a:prstGeom prst="roundRect">
            <a:avLst/>
          </a:prstGeom>
          <a:solidFill>
            <a:srgbClr val="006CB9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POINT 10"/>
          <p:cNvSpPr/>
          <p:nvPr/>
        </p:nvSpPr>
        <p:spPr>
          <a:xfrm>
            <a:off x="2270760" y="2912080"/>
            <a:ext cx="1440000" cy="180000"/>
          </a:xfrm>
          <a:prstGeom prst="roundRect">
            <a:avLst/>
          </a:prstGeom>
          <a:solidFill>
            <a:srgbClr val="006CB9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POINT 11"/>
          <p:cNvSpPr/>
          <p:nvPr/>
        </p:nvSpPr>
        <p:spPr>
          <a:xfrm>
            <a:off x="2270760" y="2643300"/>
            <a:ext cx="1440000" cy="180000"/>
          </a:xfrm>
          <a:prstGeom prst="roundRect">
            <a:avLst/>
          </a:prstGeom>
          <a:solidFill>
            <a:srgbClr val="006CB9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POINT 12"/>
          <p:cNvSpPr/>
          <p:nvPr/>
        </p:nvSpPr>
        <p:spPr>
          <a:xfrm>
            <a:off x="2270760" y="2374520"/>
            <a:ext cx="1440000" cy="180000"/>
          </a:xfrm>
          <a:prstGeom prst="roundRect">
            <a:avLst/>
          </a:prstGeom>
          <a:solidFill>
            <a:srgbClr val="006CB9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POINT 13"/>
          <p:cNvSpPr/>
          <p:nvPr/>
        </p:nvSpPr>
        <p:spPr>
          <a:xfrm>
            <a:off x="2270760" y="2105740"/>
            <a:ext cx="1440000" cy="180000"/>
          </a:xfrm>
          <a:prstGeom prst="roundRect">
            <a:avLst/>
          </a:prstGeom>
          <a:solidFill>
            <a:srgbClr val="006CB9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POINT 14"/>
          <p:cNvSpPr/>
          <p:nvPr/>
        </p:nvSpPr>
        <p:spPr>
          <a:xfrm>
            <a:off x="2270760" y="1836960"/>
            <a:ext cx="1440000" cy="180000"/>
          </a:xfrm>
          <a:prstGeom prst="roundRect">
            <a:avLst/>
          </a:prstGeom>
          <a:solidFill>
            <a:srgbClr val="006CB9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POINT 15"/>
          <p:cNvSpPr/>
          <p:nvPr/>
        </p:nvSpPr>
        <p:spPr>
          <a:xfrm>
            <a:off x="2270760" y="1568180"/>
            <a:ext cx="1440000" cy="180000"/>
          </a:xfrm>
          <a:prstGeom prst="roundRect">
            <a:avLst/>
          </a:prstGeom>
          <a:solidFill>
            <a:srgbClr val="006CB9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POINT 16"/>
          <p:cNvSpPr/>
          <p:nvPr/>
        </p:nvSpPr>
        <p:spPr>
          <a:xfrm>
            <a:off x="2270760" y="1299400"/>
            <a:ext cx="1440000" cy="180000"/>
          </a:xfrm>
          <a:prstGeom prst="roundRect">
            <a:avLst/>
          </a:prstGeom>
          <a:solidFill>
            <a:srgbClr val="006CB9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POINT 17"/>
          <p:cNvSpPr/>
          <p:nvPr/>
        </p:nvSpPr>
        <p:spPr>
          <a:xfrm>
            <a:off x="2270760" y="1030620"/>
            <a:ext cx="1440000" cy="180000"/>
          </a:xfrm>
          <a:prstGeom prst="roundRect">
            <a:avLst/>
          </a:prstGeom>
          <a:solidFill>
            <a:srgbClr val="006CB9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POINT 18"/>
          <p:cNvSpPr/>
          <p:nvPr/>
        </p:nvSpPr>
        <p:spPr>
          <a:xfrm>
            <a:off x="2270760" y="761840"/>
            <a:ext cx="1440000" cy="180000"/>
          </a:xfrm>
          <a:prstGeom prst="roundRect">
            <a:avLst/>
          </a:prstGeom>
          <a:solidFill>
            <a:srgbClr val="006CB9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POINT 19"/>
          <p:cNvSpPr/>
          <p:nvPr/>
        </p:nvSpPr>
        <p:spPr>
          <a:xfrm>
            <a:off x="2270760" y="493060"/>
            <a:ext cx="1440000" cy="180000"/>
          </a:xfrm>
          <a:prstGeom prst="roundRect">
            <a:avLst/>
          </a:prstGeom>
          <a:solidFill>
            <a:srgbClr val="006CB9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POINT 20"/>
          <p:cNvSpPr/>
          <p:nvPr/>
        </p:nvSpPr>
        <p:spPr>
          <a:xfrm>
            <a:off x="2270760" y="224280"/>
            <a:ext cx="1440000" cy="180000"/>
          </a:xfrm>
          <a:prstGeom prst="roundRect">
            <a:avLst/>
          </a:prstGeom>
          <a:solidFill>
            <a:srgbClr val="006CB9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AM 3 BUTTON"/>
          <p:cNvSpPr/>
          <p:nvPr/>
        </p:nvSpPr>
        <p:spPr>
          <a:xfrm>
            <a:off x="4343400" y="5678511"/>
            <a:ext cx="1440000" cy="900000"/>
          </a:xfrm>
          <a:prstGeom prst="roundRect">
            <a:avLst>
              <a:gd name="adj" fmla="val 9512"/>
            </a:avLst>
          </a:prstGeom>
          <a:solidFill>
            <a:srgbClr val="00B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TEAM 3</a:t>
            </a:r>
          </a:p>
        </p:txBody>
      </p:sp>
      <p:sp>
        <p:nvSpPr>
          <p:cNvPr id="212" name="POINT 1"/>
          <p:cNvSpPr/>
          <p:nvPr/>
        </p:nvSpPr>
        <p:spPr>
          <a:xfrm>
            <a:off x="4343400" y="5331099"/>
            <a:ext cx="1440000" cy="180000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POINT 2"/>
          <p:cNvSpPr/>
          <p:nvPr/>
        </p:nvSpPr>
        <p:spPr>
          <a:xfrm>
            <a:off x="4343400" y="5062320"/>
            <a:ext cx="1440000" cy="180000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POINT 3"/>
          <p:cNvSpPr/>
          <p:nvPr/>
        </p:nvSpPr>
        <p:spPr>
          <a:xfrm>
            <a:off x="4343400" y="4793540"/>
            <a:ext cx="1440000" cy="180000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POINT 4"/>
          <p:cNvSpPr/>
          <p:nvPr/>
        </p:nvSpPr>
        <p:spPr>
          <a:xfrm>
            <a:off x="4343400" y="4524760"/>
            <a:ext cx="1440000" cy="180000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POINT 5"/>
          <p:cNvSpPr/>
          <p:nvPr/>
        </p:nvSpPr>
        <p:spPr>
          <a:xfrm>
            <a:off x="4343400" y="4255980"/>
            <a:ext cx="1440000" cy="180000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POINT 6"/>
          <p:cNvSpPr/>
          <p:nvPr/>
        </p:nvSpPr>
        <p:spPr>
          <a:xfrm>
            <a:off x="4343400" y="3987200"/>
            <a:ext cx="1440000" cy="180000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POINT 7"/>
          <p:cNvSpPr/>
          <p:nvPr/>
        </p:nvSpPr>
        <p:spPr>
          <a:xfrm>
            <a:off x="4343400" y="3718420"/>
            <a:ext cx="1440000" cy="180000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POINT 8"/>
          <p:cNvSpPr/>
          <p:nvPr/>
        </p:nvSpPr>
        <p:spPr>
          <a:xfrm>
            <a:off x="4343400" y="3449640"/>
            <a:ext cx="1440000" cy="180000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POINT 9"/>
          <p:cNvSpPr/>
          <p:nvPr/>
        </p:nvSpPr>
        <p:spPr>
          <a:xfrm>
            <a:off x="4343400" y="3180860"/>
            <a:ext cx="1440000" cy="180000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POINT 10"/>
          <p:cNvSpPr/>
          <p:nvPr/>
        </p:nvSpPr>
        <p:spPr>
          <a:xfrm>
            <a:off x="4343400" y="2912080"/>
            <a:ext cx="1440000" cy="180000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POINT 11"/>
          <p:cNvSpPr/>
          <p:nvPr/>
        </p:nvSpPr>
        <p:spPr>
          <a:xfrm>
            <a:off x="4343400" y="2643300"/>
            <a:ext cx="1440000" cy="180000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POINT 12"/>
          <p:cNvSpPr/>
          <p:nvPr/>
        </p:nvSpPr>
        <p:spPr>
          <a:xfrm>
            <a:off x="4343400" y="2374520"/>
            <a:ext cx="1440000" cy="180000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POINT 13"/>
          <p:cNvSpPr/>
          <p:nvPr/>
        </p:nvSpPr>
        <p:spPr>
          <a:xfrm>
            <a:off x="4343400" y="2105740"/>
            <a:ext cx="1440000" cy="180000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POINT 14"/>
          <p:cNvSpPr/>
          <p:nvPr/>
        </p:nvSpPr>
        <p:spPr>
          <a:xfrm>
            <a:off x="4343400" y="1836960"/>
            <a:ext cx="1440000" cy="180000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POINT 15"/>
          <p:cNvSpPr/>
          <p:nvPr/>
        </p:nvSpPr>
        <p:spPr>
          <a:xfrm>
            <a:off x="4343400" y="1568180"/>
            <a:ext cx="1440000" cy="180000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POINT 16"/>
          <p:cNvSpPr/>
          <p:nvPr/>
        </p:nvSpPr>
        <p:spPr>
          <a:xfrm>
            <a:off x="4343400" y="1299400"/>
            <a:ext cx="1440000" cy="180000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POINT 17"/>
          <p:cNvSpPr/>
          <p:nvPr/>
        </p:nvSpPr>
        <p:spPr>
          <a:xfrm>
            <a:off x="4343400" y="1030620"/>
            <a:ext cx="1440000" cy="180000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POINT 18"/>
          <p:cNvSpPr/>
          <p:nvPr/>
        </p:nvSpPr>
        <p:spPr>
          <a:xfrm>
            <a:off x="4343400" y="761840"/>
            <a:ext cx="1440000" cy="180000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POINT 19"/>
          <p:cNvSpPr/>
          <p:nvPr/>
        </p:nvSpPr>
        <p:spPr>
          <a:xfrm>
            <a:off x="4343400" y="493060"/>
            <a:ext cx="1440000" cy="180000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POINT 20"/>
          <p:cNvSpPr/>
          <p:nvPr/>
        </p:nvSpPr>
        <p:spPr>
          <a:xfrm>
            <a:off x="4343400" y="224280"/>
            <a:ext cx="1440000" cy="180000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TEAM 4 BUTTON"/>
          <p:cNvSpPr/>
          <p:nvPr/>
        </p:nvSpPr>
        <p:spPr>
          <a:xfrm>
            <a:off x="6416040" y="5678511"/>
            <a:ext cx="1440000" cy="900000"/>
          </a:xfrm>
          <a:prstGeom prst="roundRect">
            <a:avLst>
              <a:gd name="adj" fmla="val 9512"/>
            </a:avLst>
          </a:prstGeom>
          <a:solidFill>
            <a:srgbClr val="FFC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TEAM 4</a:t>
            </a:r>
          </a:p>
        </p:txBody>
      </p:sp>
      <p:sp>
        <p:nvSpPr>
          <p:cNvPr id="116" name="POINT 1"/>
          <p:cNvSpPr/>
          <p:nvPr/>
        </p:nvSpPr>
        <p:spPr>
          <a:xfrm>
            <a:off x="6416040" y="5336479"/>
            <a:ext cx="1440000" cy="180000"/>
          </a:xfrm>
          <a:prstGeom prst="roundRect">
            <a:avLst/>
          </a:prstGeom>
          <a:solidFill>
            <a:srgbClr val="F7B9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POINT 2"/>
          <p:cNvSpPr/>
          <p:nvPr/>
        </p:nvSpPr>
        <p:spPr>
          <a:xfrm>
            <a:off x="6416040" y="5067700"/>
            <a:ext cx="1440000" cy="180000"/>
          </a:xfrm>
          <a:prstGeom prst="roundRect">
            <a:avLst/>
          </a:prstGeom>
          <a:solidFill>
            <a:srgbClr val="F7B9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POINT 3"/>
          <p:cNvSpPr/>
          <p:nvPr/>
        </p:nvSpPr>
        <p:spPr>
          <a:xfrm>
            <a:off x="6416040" y="4798920"/>
            <a:ext cx="1440000" cy="180000"/>
          </a:xfrm>
          <a:prstGeom prst="roundRect">
            <a:avLst/>
          </a:prstGeom>
          <a:solidFill>
            <a:srgbClr val="F7B9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POINT 4"/>
          <p:cNvSpPr/>
          <p:nvPr/>
        </p:nvSpPr>
        <p:spPr>
          <a:xfrm>
            <a:off x="6416040" y="4530140"/>
            <a:ext cx="1440000" cy="180000"/>
          </a:xfrm>
          <a:prstGeom prst="roundRect">
            <a:avLst/>
          </a:prstGeom>
          <a:solidFill>
            <a:srgbClr val="F7B9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POINT 5"/>
          <p:cNvSpPr/>
          <p:nvPr/>
        </p:nvSpPr>
        <p:spPr>
          <a:xfrm>
            <a:off x="6416040" y="4261360"/>
            <a:ext cx="1440000" cy="180000"/>
          </a:xfrm>
          <a:prstGeom prst="roundRect">
            <a:avLst/>
          </a:prstGeom>
          <a:solidFill>
            <a:srgbClr val="F7B9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POINT 6"/>
          <p:cNvSpPr/>
          <p:nvPr/>
        </p:nvSpPr>
        <p:spPr>
          <a:xfrm>
            <a:off x="6416040" y="3992580"/>
            <a:ext cx="1440000" cy="180000"/>
          </a:xfrm>
          <a:prstGeom prst="roundRect">
            <a:avLst/>
          </a:prstGeom>
          <a:solidFill>
            <a:srgbClr val="F7B9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POINT 7"/>
          <p:cNvSpPr/>
          <p:nvPr/>
        </p:nvSpPr>
        <p:spPr>
          <a:xfrm>
            <a:off x="6416040" y="3723800"/>
            <a:ext cx="1440000" cy="180000"/>
          </a:xfrm>
          <a:prstGeom prst="roundRect">
            <a:avLst/>
          </a:prstGeom>
          <a:solidFill>
            <a:srgbClr val="F7B9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POINT 8"/>
          <p:cNvSpPr/>
          <p:nvPr/>
        </p:nvSpPr>
        <p:spPr>
          <a:xfrm>
            <a:off x="6416040" y="3455020"/>
            <a:ext cx="1440000" cy="180000"/>
          </a:xfrm>
          <a:prstGeom prst="roundRect">
            <a:avLst/>
          </a:prstGeom>
          <a:solidFill>
            <a:srgbClr val="F7B9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POINT 9"/>
          <p:cNvSpPr/>
          <p:nvPr/>
        </p:nvSpPr>
        <p:spPr>
          <a:xfrm>
            <a:off x="6416040" y="3186240"/>
            <a:ext cx="1440000" cy="180000"/>
          </a:xfrm>
          <a:prstGeom prst="roundRect">
            <a:avLst/>
          </a:prstGeom>
          <a:solidFill>
            <a:srgbClr val="F7B9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POINT 10"/>
          <p:cNvSpPr/>
          <p:nvPr/>
        </p:nvSpPr>
        <p:spPr>
          <a:xfrm>
            <a:off x="6416040" y="2917460"/>
            <a:ext cx="1440000" cy="180000"/>
          </a:xfrm>
          <a:prstGeom prst="roundRect">
            <a:avLst/>
          </a:prstGeom>
          <a:solidFill>
            <a:srgbClr val="F7B9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POINT 11"/>
          <p:cNvSpPr/>
          <p:nvPr/>
        </p:nvSpPr>
        <p:spPr>
          <a:xfrm>
            <a:off x="6416040" y="2648680"/>
            <a:ext cx="1440000" cy="180000"/>
          </a:xfrm>
          <a:prstGeom prst="roundRect">
            <a:avLst/>
          </a:prstGeom>
          <a:solidFill>
            <a:srgbClr val="F7B9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POINT 12"/>
          <p:cNvSpPr/>
          <p:nvPr/>
        </p:nvSpPr>
        <p:spPr>
          <a:xfrm>
            <a:off x="6416040" y="2379900"/>
            <a:ext cx="1440000" cy="180000"/>
          </a:xfrm>
          <a:prstGeom prst="roundRect">
            <a:avLst/>
          </a:prstGeom>
          <a:solidFill>
            <a:srgbClr val="F7B9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POINT 13"/>
          <p:cNvSpPr/>
          <p:nvPr/>
        </p:nvSpPr>
        <p:spPr>
          <a:xfrm>
            <a:off x="6416040" y="2111120"/>
            <a:ext cx="1440000" cy="180000"/>
          </a:xfrm>
          <a:prstGeom prst="roundRect">
            <a:avLst/>
          </a:prstGeom>
          <a:solidFill>
            <a:srgbClr val="F7B9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POINT 14"/>
          <p:cNvSpPr/>
          <p:nvPr/>
        </p:nvSpPr>
        <p:spPr>
          <a:xfrm>
            <a:off x="6416040" y="1842340"/>
            <a:ext cx="1440000" cy="180000"/>
          </a:xfrm>
          <a:prstGeom prst="roundRect">
            <a:avLst/>
          </a:prstGeom>
          <a:solidFill>
            <a:srgbClr val="F7B9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POINT 15"/>
          <p:cNvSpPr/>
          <p:nvPr/>
        </p:nvSpPr>
        <p:spPr>
          <a:xfrm>
            <a:off x="6416040" y="1573560"/>
            <a:ext cx="1440000" cy="180000"/>
          </a:xfrm>
          <a:prstGeom prst="roundRect">
            <a:avLst/>
          </a:prstGeom>
          <a:solidFill>
            <a:srgbClr val="F7B9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POINT 16"/>
          <p:cNvSpPr/>
          <p:nvPr/>
        </p:nvSpPr>
        <p:spPr>
          <a:xfrm>
            <a:off x="6416040" y="1304780"/>
            <a:ext cx="1440000" cy="180000"/>
          </a:xfrm>
          <a:prstGeom prst="roundRect">
            <a:avLst/>
          </a:prstGeom>
          <a:solidFill>
            <a:srgbClr val="F7B9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POINT 17"/>
          <p:cNvSpPr/>
          <p:nvPr/>
        </p:nvSpPr>
        <p:spPr>
          <a:xfrm>
            <a:off x="6416040" y="1036000"/>
            <a:ext cx="1440000" cy="180000"/>
          </a:xfrm>
          <a:prstGeom prst="roundRect">
            <a:avLst/>
          </a:prstGeom>
          <a:solidFill>
            <a:srgbClr val="F7B9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POINT 18"/>
          <p:cNvSpPr/>
          <p:nvPr/>
        </p:nvSpPr>
        <p:spPr>
          <a:xfrm>
            <a:off x="6416040" y="767220"/>
            <a:ext cx="1440000" cy="180000"/>
          </a:xfrm>
          <a:prstGeom prst="roundRect">
            <a:avLst/>
          </a:prstGeom>
          <a:solidFill>
            <a:srgbClr val="F7B9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POINT 19"/>
          <p:cNvSpPr/>
          <p:nvPr/>
        </p:nvSpPr>
        <p:spPr>
          <a:xfrm>
            <a:off x="6416040" y="498440"/>
            <a:ext cx="1440000" cy="180000"/>
          </a:xfrm>
          <a:prstGeom prst="roundRect">
            <a:avLst/>
          </a:prstGeom>
          <a:solidFill>
            <a:srgbClr val="F7B9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POINT 20"/>
          <p:cNvSpPr/>
          <p:nvPr/>
        </p:nvSpPr>
        <p:spPr>
          <a:xfrm>
            <a:off x="6416040" y="229660"/>
            <a:ext cx="1440000" cy="180000"/>
          </a:xfrm>
          <a:prstGeom prst="roundRect">
            <a:avLst/>
          </a:prstGeom>
          <a:solidFill>
            <a:srgbClr val="F7B9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TEAM 5 BUTTON"/>
          <p:cNvSpPr/>
          <p:nvPr/>
        </p:nvSpPr>
        <p:spPr>
          <a:xfrm>
            <a:off x="8488680" y="5678511"/>
            <a:ext cx="1440000" cy="900000"/>
          </a:xfrm>
          <a:prstGeom prst="roundRect">
            <a:avLst>
              <a:gd name="adj" fmla="val 9512"/>
            </a:avLst>
          </a:prstGeom>
          <a:solidFill>
            <a:srgbClr val="7030A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TEAM 5</a:t>
            </a:r>
          </a:p>
        </p:txBody>
      </p:sp>
      <p:sp>
        <p:nvSpPr>
          <p:cNvPr id="93" name="POINT 1"/>
          <p:cNvSpPr/>
          <p:nvPr/>
        </p:nvSpPr>
        <p:spPr>
          <a:xfrm>
            <a:off x="8488680" y="5331099"/>
            <a:ext cx="1440000" cy="180000"/>
          </a:xfrm>
          <a:prstGeom prst="roundRect">
            <a:avLst/>
          </a:prstGeom>
          <a:solidFill>
            <a:srgbClr val="6C2E9B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POINT 2"/>
          <p:cNvSpPr/>
          <p:nvPr/>
        </p:nvSpPr>
        <p:spPr>
          <a:xfrm>
            <a:off x="8488680" y="5062320"/>
            <a:ext cx="1440000" cy="180000"/>
          </a:xfrm>
          <a:prstGeom prst="roundRect">
            <a:avLst/>
          </a:prstGeom>
          <a:solidFill>
            <a:srgbClr val="6C2E9B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POINT 3"/>
          <p:cNvSpPr/>
          <p:nvPr/>
        </p:nvSpPr>
        <p:spPr>
          <a:xfrm>
            <a:off x="8488680" y="4793540"/>
            <a:ext cx="1440000" cy="180000"/>
          </a:xfrm>
          <a:prstGeom prst="roundRect">
            <a:avLst/>
          </a:prstGeom>
          <a:solidFill>
            <a:srgbClr val="6C2E9B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POINT 4"/>
          <p:cNvSpPr/>
          <p:nvPr/>
        </p:nvSpPr>
        <p:spPr>
          <a:xfrm>
            <a:off x="8488680" y="4524760"/>
            <a:ext cx="1440000" cy="180000"/>
          </a:xfrm>
          <a:prstGeom prst="roundRect">
            <a:avLst/>
          </a:prstGeom>
          <a:solidFill>
            <a:srgbClr val="6C2E9B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POINT 5"/>
          <p:cNvSpPr/>
          <p:nvPr/>
        </p:nvSpPr>
        <p:spPr>
          <a:xfrm>
            <a:off x="8488680" y="4255980"/>
            <a:ext cx="1440000" cy="180000"/>
          </a:xfrm>
          <a:prstGeom prst="roundRect">
            <a:avLst/>
          </a:prstGeom>
          <a:solidFill>
            <a:srgbClr val="6C2E9B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POINT 6"/>
          <p:cNvSpPr/>
          <p:nvPr/>
        </p:nvSpPr>
        <p:spPr>
          <a:xfrm>
            <a:off x="8488680" y="3987200"/>
            <a:ext cx="1440000" cy="180000"/>
          </a:xfrm>
          <a:prstGeom prst="roundRect">
            <a:avLst/>
          </a:prstGeom>
          <a:solidFill>
            <a:srgbClr val="6C2E9B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POINT 7"/>
          <p:cNvSpPr/>
          <p:nvPr/>
        </p:nvSpPr>
        <p:spPr>
          <a:xfrm>
            <a:off x="8488680" y="3718420"/>
            <a:ext cx="1440000" cy="180000"/>
          </a:xfrm>
          <a:prstGeom prst="roundRect">
            <a:avLst/>
          </a:prstGeom>
          <a:solidFill>
            <a:srgbClr val="6C2E9B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POINT 8"/>
          <p:cNvSpPr/>
          <p:nvPr/>
        </p:nvSpPr>
        <p:spPr>
          <a:xfrm>
            <a:off x="8488680" y="3449640"/>
            <a:ext cx="1440000" cy="180000"/>
          </a:xfrm>
          <a:prstGeom prst="roundRect">
            <a:avLst/>
          </a:prstGeom>
          <a:solidFill>
            <a:srgbClr val="6C2E9B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POINT 9"/>
          <p:cNvSpPr/>
          <p:nvPr/>
        </p:nvSpPr>
        <p:spPr>
          <a:xfrm>
            <a:off x="8488680" y="3180860"/>
            <a:ext cx="1440000" cy="180000"/>
          </a:xfrm>
          <a:prstGeom prst="roundRect">
            <a:avLst/>
          </a:prstGeom>
          <a:solidFill>
            <a:srgbClr val="6C2E9B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POINT 10"/>
          <p:cNvSpPr/>
          <p:nvPr/>
        </p:nvSpPr>
        <p:spPr>
          <a:xfrm>
            <a:off x="8488680" y="2912080"/>
            <a:ext cx="1440000" cy="180000"/>
          </a:xfrm>
          <a:prstGeom prst="roundRect">
            <a:avLst/>
          </a:prstGeom>
          <a:solidFill>
            <a:srgbClr val="6C2E9B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POINT 11"/>
          <p:cNvSpPr/>
          <p:nvPr/>
        </p:nvSpPr>
        <p:spPr>
          <a:xfrm>
            <a:off x="8488680" y="2643300"/>
            <a:ext cx="1440000" cy="180000"/>
          </a:xfrm>
          <a:prstGeom prst="roundRect">
            <a:avLst/>
          </a:prstGeom>
          <a:solidFill>
            <a:srgbClr val="6C2E9B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POINT 12"/>
          <p:cNvSpPr/>
          <p:nvPr/>
        </p:nvSpPr>
        <p:spPr>
          <a:xfrm>
            <a:off x="8488680" y="2374520"/>
            <a:ext cx="1440000" cy="180000"/>
          </a:xfrm>
          <a:prstGeom prst="roundRect">
            <a:avLst/>
          </a:prstGeom>
          <a:solidFill>
            <a:srgbClr val="6C2E9B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POINT 13"/>
          <p:cNvSpPr/>
          <p:nvPr/>
        </p:nvSpPr>
        <p:spPr>
          <a:xfrm>
            <a:off x="8488680" y="2105740"/>
            <a:ext cx="1440000" cy="180000"/>
          </a:xfrm>
          <a:prstGeom prst="roundRect">
            <a:avLst/>
          </a:prstGeom>
          <a:solidFill>
            <a:srgbClr val="6C2E9B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POINT 14"/>
          <p:cNvSpPr/>
          <p:nvPr/>
        </p:nvSpPr>
        <p:spPr>
          <a:xfrm>
            <a:off x="8488680" y="1836960"/>
            <a:ext cx="1440000" cy="180000"/>
          </a:xfrm>
          <a:prstGeom prst="roundRect">
            <a:avLst/>
          </a:prstGeom>
          <a:solidFill>
            <a:srgbClr val="6C2E9B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POINT 15"/>
          <p:cNvSpPr/>
          <p:nvPr/>
        </p:nvSpPr>
        <p:spPr>
          <a:xfrm>
            <a:off x="8488680" y="1568180"/>
            <a:ext cx="1440000" cy="180000"/>
          </a:xfrm>
          <a:prstGeom prst="roundRect">
            <a:avLst/>
          </a:prstGeom>
          <a:solidFill>
            <a:srgbClr val="6C2E9B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POINT 16"/>
          <p:cNvSpPr/>
          <p:nvPr/>
        </p:nvSpPr>
        <p:spPr>
          <a:xfrm>
            <a:off x="8488680" y="1299400"/>
            <a:ext cx="1440000" cy="180000"/>
          </a:xfrm>
          <a:prstGeom prst="roundRect">
            <a:avLst/>
          </a:prstGeom>
          <a:solidFill>
            <a:srgbClr val="6C2E9B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POINT 17"/>
          <p:cNvSpPr/>
          <p:nvPr/>
        </p:nvSpPr>
        <p:spPr>
          <a:xfrm>
            <a:off x="8488680" y="1030620"/>
            <a:ext cx="1440000" cy="180000"/>
          </a:xfrm>
          <a:prstGeom prst="roundRect">
            <a:avLst/>
          </a:prstGeom>
          <a:solidFill>
            <a:srgbClr val="6C2E9B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POINT 18"/>
          <p:cNvSpPr/>
          <p:nvPr/>
        </p:nvSpPr>
        <p:spPr>
          <a:xfrm>
            <a:off x="8488680" y="761840"/>
            <a:ext cx="1440000" cy="180000"/>
          </a:xfrm>
          <a:prstGeom prst="roundRect">
            <a:avLst/>
          </a:prstGeom>
          <a:solidFill>
            <a:srgbClr val="6C2E9B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POINT 19"/>
          <p:cNvSpPr/>
          <p:nvPr/>
        </p:nvSpPr>
        <p:spPr>
          <a:xfrm>
            <a:off x="8488680" y="493060"/>
            <a:ext cx="1440000" cy="180000"/>
          </a:xfrm>
          <a:prstGeom prst="roundRect">
            <a:avLst/>
          </a:prstGeom>
          <a:solidFill>
            <a:srgbClr val="6C2E9B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POINT 20"/>
          <p:cNvSpPr/>
          <p:nvPr/>
        </p:nvSpPr>
        <p:spPr>
          <a:xfrm>
            <a:off x="8488680" y="224280"/>
            <a:ext cx="1440000" cy="180000"/>
          </a:xfrm>
          <a:prstGeom prst="roundRect">
            <a:avLst/>
          </a:prstGeom>
          <a:solidFill>
            <a:srgbClr val="6C2E9B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TEAM 6 BUTTON"/>
          <p:cNvSpPr/>
          <p:nvPr/>
        </p:nvSpPr>
        <p:spPr>
          <a:xfrm>
            <a:off x="10561320" y="5678511"/>
            <a:ext cx="1440000" cy="900000"/>
          </a:xfrm>
          <a:prstGeom prst="roundRect">
            <a:avLst>
              <a:gd name="adj" fmla="val 9512"/>
            </a:avLst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TEAM 6</a:t>
            </a:r>
          </a:p>
        </p:txBody>
      </p:sp>
      <p:sp>
        <p:nvSpPr>
          <p:cNvPr id="114" name="POINT 1"/>
          <p:cNvSpPr/>
          <p:nvPr/>
        </p:nvSpPr>
        <p:spPr>
          <a:xfrm>
            <a:off x="10561320" y="5331099"/>
            <a:ext cx="1440000" cy="180000"/>
          </a:xfrm>
          <a:prstGeom prst="roundRect">
            <a:avLst/>
          </a:prstGeom>
          <a:solidFill>
            <a:srgbClr val="803A0A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POINT 2"/>
          <p:cNvSpPr/>
          <p:nvPr/>
        </p:nvSpPr>
        <p:spPr>
          <a:xfrm>
            <a:off x="10561320" y="5062320"/>
            <a:ext cx="1440000" cy="180000"/>
          </a:xfrm>
          <a:prstGeom prst="roundRect">
            <a:avLst/>
          </a:prstGeom>
          <a:solidFill>
            <a:srgbClr val="803A0A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POINT 3"/>
          <p:cNvSpPr/>
          <p:nvPr/>
        </p:nvSpPr>
        <p:spPr>
          <a:xfrm>
            <a:off x="10561320" y="4793540"/>
            <a:ext cx="1440000" cy="180000"/>
          </a:xfrm>
          <a:prstGeom prst="roundRect">
            <a:avLst/>
          </a:prstGeom>
          <a:solidFill>
            <a:srgbClr val="803A0A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POINT 4"/>
          <p:cNvSpPr/>
          <p:nvPr/>
        </p:nvSpPr>
        <p:spPr>
          <a:xfrm>
            <a:off x="10561320" y="4524760"/>
            <a:ext cx="1440000" cy="180000"/>
          </a:xfrm>
          <a:prstGeom prst="roundRect">
            <a:avLst/>
          </a:prstGeom>
          <a:solidFill>
            <a:srgbClr val="803A0A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POINT 5"/>
          <p:cNvSpPr/>
          <p:nvPr/>
        </p:nvSpPr>
        <p:spPr>
          <a:xfrm>
            <a:off x="10561320" y="4255980"/>
            <a:ext cx="1440000" cy="180000"/>
          </a:xfrm>
          <a:prstGeom prst="roundRect">
            <a:avLst/>
          </a:prstGeom>
          <a:solidFill>
            <a:srgbClr val="803A0A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POINT 6"/>
          <p:cNvSpPr/>
          <p:nvPr/>
        </p:nvSpPr>
        <p:spPr>
          <a:xfrm>
            <a:off x="10561320" y="3987200"/>
            <a:ext cx="1440000" cy="180000"/>
          </a:xfrm>
          <a:prstGeom prst="roundRect">
            <a:avLst/>
          </a:prstGeom>
          <a:solidFill>
            <a:srgbClr val="803A0A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POINT 7"/>
          <p:cNvSpPr/>
          <p:nvPr/>
        </p:nvSpPr>
        <p:spPr>
          <a:xfrm>
            <a:off x="10561320" y="3718420"/>
            <a:ext cx="1440000" cy="180000"/>
          </a:xfrm>
          <a:prstGeom prst="roundRect">
            <a:avLst/>
          </a:prstGeom>
          <a:solidFill>
            <a:srgbClr val="803A0A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POINT 8"/>
          <p:cNvSpPr/>
          <p:nvPr/>
        </p:nvSpPr>
        <p:spPr>
          <a:xfrm>
            <a:off x="10561320" y="3449640"/>
            <a:ext cx="1440000" cy="180000"/>
          </a:xfrm>
          <a:prstGeom prst="roundRect">
            <a:avLst/>
          </a:prstGeom>
          <a:solidFill>
            <a:srgbClr val="803A0A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POINT 9"/>
          <p:cNvSpPr/>
          <p:nvPr/>
        </p:nvSpPr>
        <p:spPr>
          <a:xfrm>
            <a:off x="10561320" y="3180860"/>
            <a:ext cx="1440000" cy="180000"/>
          </a:xfrm>
          <a:prstGeom prst="roundRect">
            <a:avLst/>
          </a:prstGeom>
          <a:solidFill>
            <a:srgbClr val="803A0A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POINT 10"/>
          <p:cNvSpPr/>
          <p:nvPr/>
        </p:nvSpPr>
        <p:spPr>
          <a:xfrm>
            <a:off x="10561320" y="2912080"/>
            <a:ext cx="1440000" cy="180000"/>
          </a:xfrm>
          <a:prstGeom prst="roundRect">
            <a:avLst/>
          </a:prstGeom>
          <a:solidFill>
            <a:srgbClr val="803A0A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POINT 11"/>
          <p:cNvSpPr/>
          <p:nvPr/>
        </p:nvSpPr>
        <p:spPr>
          <a:xfrm>
            <a:off x="10561320" y="2643300"/>
            <a:ext cx="1440000" cy="180000"/>
          </a:xfrm>
          <a:prstGeom prst="roundRect">
            <a:avLst/>
          </a:prstGeom>
          <a:solidFill>
            <a:srgbClr val="803A0A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POINT 12"/>
          <p:cNvSpPr/>
          <p:nvPr/>
        </p:nvSpPr>
        <p:spPr>
          <a:xfrm>
            <a:off x="10561320" y="2374520"/>
            <a:ext cx="1440000" cy="180000"/>
          </a:xfrm>
          <a:prstGeom prst="roundRect">
            <a:avLst/>
          </a:prstGeom>
          <a:solidFill>
            <a:srgbClr val="803A0A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POINT 13"/>
          <p:cNvSpPr/>
          <p:nvPr/>
        </p:nvSpPr>
        <p:spPr>
          <a:xfrm>
            <a:off x="10561320" y="2105740"/>
            <a:ext cx="1440000" cy="180000"/>
          </a:xfrm>
          <a:prstGeom prst="roundRect">
            <a:avLst/>
          </a:prstGeom>
          <a:solidFill>
            <a:srgbClr val="803A0A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POINT 14"/>
          <p:cNvSpPr/>
          <p:nvPr/>
        </p:nvSpPr>
        <p:spPr>
          <a:xfrm>
            <a:off x="10561320" y="1836960"/>
            <a:ext cx="1440000" cy="180000"/>
          </a:xfrm>
          <a:prstGeom prst="roundRect">
            <a:avLst/>
          </a:prstGeom>
          <a:solidFill>
            <a:srgbClr val="803A0A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POINT 15"/>
          <p:cNvSpPr/>
          <p:nvPr/>
        </p:nvSpPr>
        <p:spPr>
          <a:xfrm>
            <a:off x="10561320" y="1568180"/>
            <a:ext cx="1440000" cy="180000"/>
          </a:xfrm>
          <a:prstGeom prst="roundRect">
            <a:avLst/>
          </a:prstGeom>
          <a:solidFill>
            <a:srgbClr val="803A0A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POINT 16"/>
          <p:cNvSpPr/>
          <p:nvPr/>
        </p:nvSpPr>
        <p:spPr>
          <a:xfrm>
            <a:off x="10561320" y="1299400"/>
            <a:ext cx="1440000" cy="180000"/>
          </a:xfrm>
          <a:prstGeom prst="roundRect">
            <a:avLst/>
          </a:prstGeom>
          <a:solidFill>
            <a:srgbClr val="803A0A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POINT 17"/>
          <p:cNvSpPr/>
          <p:nvPr/>
        </p:nvSpPr>
        <p:spPr>
          <a:xfrm>
            <a:off x="10561320" y="1030620"/>
            <a:ext cx="1440000" cy="180000"/>
          </a:xfrm>
          <a:prstGeom prst="roundRect">
            <a:avLst/>
          </a:prstGeom>
          <a:solidFill>
            <a:srgbClr val="803A0A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POINT 18"/>
          <p:cNvSpPr/>
          <p:nvPr/>
        </p:nvSpPr>
        <p:spPr>
          <a:xfrm>
            <a:off x="10561320" y="761840"/>
            <a:ext cx="1440000" cy="180000"/>
          </a:xfrm>
          <a:prstGeom prst="roundRect">
            <a:avLst/>
          </a:prstGeom>
          <a:solidFill>
            <a:srgbClr val="803A0A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POINT 19"/>
          <p:cNvSpPr/>
          <p:nvPr/>
        </p:nvSpPr>
        <p:spPr>
          <a:xfrm>
            <a:off x="10561320" y="493060"/>
            <a:ext cx="1440000" cy="180000"/>
          </a:xfrm>
          <a:prstGeom prst="roundRect">
            <a:avLst/>
          </a:prstGeom>
          <a:solidFill>
            <a:srgbClr val="803A0A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POINT 20"/>
          <p:cNvSpPr/>
          <p:nvPr/>
        </p:nvSpPr>
        <p:spPr>
          <a:xfrm>
            <a:off x="10561320" y="224280"/>
            <a:ext cx="1440000" cy="180000"/>
          </a:xfrm>
          <a:prstGeom prst="roundRect">
            <a:avLst/>
          </a:prstGeom>
          <a:solidFill>
            <a:srgbClr val="803A0A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736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0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2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5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55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" fill="hold">
                      <p:stCondLst>
                        <p:cond delay="0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6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6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9" fill="hold">
                      <p:stCondLst>
                        <p:cond delay="0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7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7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8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2" fill="hold">
                      <p:stCondLst>
                        <p:cond delay="0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8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9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9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0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>
                      <p:stCondLst>
                        <p:cond delay="0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1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1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2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1" fill="hold">
                      <p:stCondLst>
                        <p:cond delay="0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2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3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33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4" fill="hold">
                      <p:stCondLst>
                        <p:cond delay="0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3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4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7" fill="hold">
                      <p:stCondLst>
                        <p:cond delay="0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5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5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59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0" fill="hold">
                      <p:stCondLst>
                        <p:cond delay="0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6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7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7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8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85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6" fill="hold">
                      <p:stCondLst>
                        <p:cond delay="0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9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9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9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9" fill="hold">
                      <p:stCondLst>
                        <p:cond delay="0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0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0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31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2" fill="hold">
                      <p:stCondLst>
                        <p:cond delay="0"/>
                      </p:stCondLst>
                      <p:childTnLst>
                        <p:par>
                          <p:cTn id="313" fill="hold">
                            <p:stCondLst>
                              <p:cond delay="0"/>
                            </p:stCondLst>
                            <p:childTnLst>
                              <p:par>
                                <p:cTn id="314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1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>
                      <p:stCondLst>
                        <p:cond delay="indefinite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2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24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5" fill="hold">
                      <p:stCondLst>
                        <p:cond delay="0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2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3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33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8" fill="hold">
                      <p:stCondLst>
                        <p:cond delay="0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4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4" fill="hold">
                      <p:stCondLst>
                        <p:cond delay="indefinite"/>
                      </p:stCondLst>
                      <p:childTnLst>
                        <p:par>
                          <p:cTn id="345" fill="hold">
                            <p:stCondLst>
                              <p:cond delay="0"/>
                            </p:stCondLst>
                            <p:childTnLst>
                              <p:par>
                                <p:cTn id="34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4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35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1" fill="hold">
                      <p:stCondLst>
                        <p:cond delay="0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5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7" fill="hold">
                      <p:stCondLst>
                        <p:cond delay="indefinite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6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363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4" fill="hold">
                      <p:stCondLst>
                        <p:cond delay="0"/>
                      </p:stCondLst>
                      <p:childTnLst>
                        <p:par>
                          <p:cTn id="365" fill="hold">
                            <p:stCondLst>
                              <p:cond delay="0"/>
                            </p:stCondLst>
                            <p:childTnLst>
                              <p:par>
                                <p:cTn id="3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8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9" fill="hold">
                      <p:stCondLst>
                        <p:cond delay="indefinite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3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4" fill="hold">
                      <p:stCondLst>
                        <p:cond delay="indefinite"/>
                      </p:stCondLst>
                      <p:childTnLst>
                        <p:par>
                          <p:cTn id="375" fill="hold">
                            <p:stCondLst>
                              <p:cond delay="0"/>
                            </p:stCondLst>
                            <p:childTnLst>
                              <p:par>
                                <p:cTn id="3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8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9" fill="hold">
                      <p:stCondLst>
                        <p:cond delay="indefinite"/>
                      </p:stCondLst>
                      <p:childTnLst>
                        <p:par>
                          <p:cTn id="380" fill="hold">
                            <p:stCondLst>
                              <p:cond delay="0"/>
                            </p:stCondLst>
                            <p:childTnLst>
                              <p:par>
                                <p:cTn id="3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3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4" fill="hold">
                      <p:stCondLst>
                        <p:cond delay="indefinite"/>
                      </p:stCondLst>
                      <p:childTnLst>
                        <p:par>
                          <p:cTn id="385" fill="hold">
                            <p:stCondLst>
                              <p:cond delay="0"/>
                            </p:stCondLst>
                            <p:childTnLst>
                              <p:par>
                                <p:cTn id="3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8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9" fill="hold">
                      <p:stCondLst>
                        <p:cond delay="indefinite"/>
                      </p:stCondLst>
                      <p:childTnLst>
                        <p:par>
                          <p:cTn id="390" fill="hold">
                            <p:stCondLst>
                              <p:cond delay="0"/>
                            </p:stCondLst>
                            <p:childTnLst>
                              <p:par>
                                <p:cTn id="3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3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4" fill="hold">
                      <p:stCondLst>
                        <p:cond delay="indefinite"/>
                      </p:stCondLst>
                      <p:childTnLst>
                        <p:par>
                          <p:cTn id="395" fill="hold">
                            <p:stCondLst>
                              <p:cond delay="0"/>
                            </p:stCondLst>
                            <p:childTnLst>
                              <p:par>
                                <p:cTn id="3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8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9" fill="hold">
                      <p:stCondLst>
                        <p:cond delay="indefinite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3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4" fill="hold">
                      <p:stCondLst>
                        <p:cond delay="indefinite"/>
                      </p:stCondLst>
                      <p:childTnLst>
                        <p:par>
                          <p:cTn id="405" fill="hold">
                            <p:stCondLst>
                              <p:cond delay="0"/>
                            </p:stCondLst>
                            <p:childTnLst>
                              <p:par>
                                <p:cTn id="4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8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9" fill="hold">
                      <p:stCondLst>
                        <p:cond delay="indefinite"/>
                      </p:stCondLst>
                      <p:childTnLst>
                        <p:par>
                          <p:cTn id="410" fill="hold">
                            <p:stCondLst>
                              <p:cond delay="0"/>
                            </p:stCondLst>
                            <p:childTnLst>
                              <p:par>
                                <p:cTn id="4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3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4" fill="hold">
                      <p:stCondLst>
                        <p:cond delay="indefinite"/>
                      </p:stCondLst>
                      <p:childTnLst>
                        <p:par>
                          <p:cTn id="415" fill="hold">
                            <p:stCondLst>
                              <p:cond delay="0"/>
                            </p:stCondLst>
                            <p:childTnLst>
                              <p:par>
                                <p:cTn id="4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8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9" fill="hold">
                      <p:stCondLst>
                        <p:cond delay="indefinite"/>
                      </p:stCondLst>
                      <p:childTnLst>
                        <p:par>
                          <p:cTn id="420" fill="hold">
                            <p:stCondLst>
                              <p:cond delay="0"/>
                            </p:stCondLst>
                            <p:childTnLst>
                              <p:par>
                                <p:cTn id="4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3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4" fill="hold">
                      <p:stCondLst>
                        <p:cond delay="indefinite"/>
                      </p:stCondLst>
                      <p:childTnLst>
                        <p:par>
                          <p:cTn id="425" fill="hold">
                            <p:stCondLst>
                              <p:cond delay="0"/>
                            </p:stCondLst>
                            <p:childTnLst>
                              <p:par>
                                <p:cTn id="4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8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9" fill="hold">
                      <p:stCondLst>
                        <p:cond delay="indefinite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3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4" fill="hold">
                      <p:stCondLst>
                        <p:cond delay="indefinite"/>
                      </p:stCondLst>
                      <p:childTnLst>
                        <p:par>
                          <p:cTn id="435" fill="hold">
                            <p:stCondLst>
                              <p:cond delay="0"/>
                            </p:stCondLst>
                            <p:childTnLst>
                              <p:par>
                                <p:cTn id="4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8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9" fill="hold">
                      <p:stCondLst>
                        <p:cond delay="indefinite"/>
                      </p:stCondLst>
                      <p:childTnLst>
                        <p:par>
                          <p:cTn id="440" fill="hold">
                            <p:stCondLst>
                              <p:cond delay="0"/>
                            </p:stCondLst>
                            <p:childTnLst>
                              <p:par>
                                <p:cTn id="4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3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4" fill="hold">
                      <p:stCondLst>
                        <p:cond delay="indefinite"/>
                      </p:stCondLst>
                      <p:childTnLst>
                        <p:par>
                          <p:cTn id="445" fill="hold">
                            <p:stCondLst>
                              <p:cond delay="0"/>
                            </p:stCondLst>
                            <p:childTnLst>
                              <p:par>
                                <p:cTn id="4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8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9" fill="hold">
                      <p:stCondLst>
                        <p:cond delay="indefinite"/>
                      </p:stCondLst>
                      <p:childTnLst>
                        <p:par>
                          <p:cTn id="450" fill="hold">
                            <p:stCondLst>
                              <p:cond delay="0"/>
                            </p:stCondLst>
                            <p:childTnLst>
                              <p:par>
                                <p:cTn id="4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3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4" fill="hold">
                      <p:stCondLst>
                        <p:cond delay="indefinite"/>
                      </p:stCondLst>
                      <p:childTnLst>
                        <p:par>
                          <p:cTn id="455" fill="hold">
                            <p:stCondLst>
                              <p:cond delay="0"/>
                            </p:stCondLst>
                            <p:childTnLst>
                              <p:par>
                                <p:cTn id="4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8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9" fill="hold">
                      <p:stCondLst>
                        <p:cond delay="indefinite"/>
                      </p:stCondLst>
                      <p:childTnLst>
                        <p:par>
                          <p:cTn id="460" fill="hold">
                            <p:stCondLst>
                              <p:cond delay="0"/>
                            </p:stCondLst>
                            <p:childTnLst>
                              <p:par>
                                <p:cTn id="4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3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64" restart="whenNotActive" fill="hold" evtFilter="cancelBubble" nodeType="interactiveSeq">
                <p:stCondLst>
                  <p:cond evt="onClick" delay="0">
                    <p:tgtEl>
                      <p:spTgt spid="1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5" fill="hold">
                      <p:stCondLst>
                        <p:cond delay="0"/>
                      </p:stCondLst>
                      <p:childTnLst>
                        <p:par>
                          <p:cTn id="466" fill="hold">
                            <p:stCondLst>
                              <p:cond delay="0"/>
                            </p:stCondLst>
                            <p:childTnLst>
                              <p:par>
                                <p:cTn id="467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8" dur="1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469" dur="1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0" dur="1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1" fill="hold">
                      <p:stCondLst>
                        <p:cond delay="indefinite"/>
                      </p:stCondLst>
                      <p:childTnLst>
                        <p:par>
                          <p:cTn id="472" fill="hold">
                            <p:stCondLst>
                              <p:cond delay="0"/>
                            </p:stCondLst>
                            <p:childTnLst>
                              <p:par>
                                <p:cTn id="47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4" dur="1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475" dur="1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6" dur="1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2"/>
                  </p:tgtEl>
                </p:cond>
              </p:nextCondLst>
            </p:seq>
            <p:seq concurrent="1" nextAc="seek">
              <p:cTn id="477" restart="whenNotActive" fill="hold" evtFilter="cancelBubble" nodeType="interactiveSeq">
                <p:stCondLst>
                  <p:cond evt="onClick" delay="0">
                    <p:tgtEl>
                      <p:spTgt spid="1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8" fill="hold">
                      <p:stCondLst>
                        <p:cond delay="0"/>
                      </p:stCondLst>
                      <p:childTnLst>
                        <p:par>
                          <p:cTn id="479" fill="hold">
                            <p:stCondLst>
                              <p:cond delay="0"/>
                            </p:stCondLst>
                            <p:childTnLst>
                              <p:par>
                                <p:cTn id="480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1" dur="1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482" dur="1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3" dur="1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4" fill="hold">
                      <p:stCondLst>
                        <p:cond delay="indefinite"/>
                      </p:stCondLst>
                      <p:childTnLst>
                        <p:par>
                          <p:cTn id="485" fill="hold">
                            <p:stCondLst>
                              <p:cond delay="0"/>
                            </p:stCondLst>
                            <p:childTnLst>
                              <p:par>
                                <p:cTn id="48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7" dur="1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488" dur="1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9" dur="1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3"/>
                  </p:tgtEl>
                </p:cond>
              </p:nextCondLst>
            </p:seq>
            <p:seq concurrent="1" nextAc="seek">
              <p:cTn id="490" restart="whenNotActive" fill="hold" evtFilter="cancelBubble" nodeType="interactiveSeq">
                <p:stCondLst>
                  <p:cond evt="onClick" delay="0">
                    <p:tgtEl>
                      <p:spTgt spid="1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1" fill="hold">
                      <p:stCondLst>
                        <p:cond delay="0"/>
                      </p:stCondLst>
                      <p:childTnLst>
                        <p:par>
                          <p:cTn id="492" fill="hold">
                            <p:stCondLst>
                              <p:cond delay="0"/>
                            </p:stCondLst>
                            <p:childTnLst>
                              <p:par>
                                <p:cTn id="493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4" dur="1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495" dur="1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6" dur="1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7" fill="hold">
                      <p:stCondLst>
                        <p:cond delay="indefinite"/>
                      </p:stCondLst>
                      <p:childTnLst>
                        <p:par>
                          <p:cTn id="498" fill="hold">
                            <p:stCondLst>
                              <p:cond delay="0"/>
                            </p:stCondLst>
                            <p:childTnLst>
                              <p:par>
                                <p:cTn id="49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0" dur="1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501" dur="1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2" dur="1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"/>
                  </p:tgtEl>
                </p:cond>
              </p:nextCondLst>
            </p:seq>
            <p:seq concurrent="1" nextAc="seek">
              <p:cTn id="503" restart="whenNotActive" fill="hold" evtFilter="cancelBubble" nodeType="interactiveSeq">
                <p:stCondLst>
                  <p:cond evt="onClick" delay="0">
                    <p:tgtEl>
                      <p:spTgt spid="1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4" fill="hold">
                      <p:stCondLst>
                        <p:cond delay="0"/>
                      </p:stCondLst>
                      <p:childTnLst>
                        <p:par>
                          <p:cTn id="505" fill="hold">
                            <p:stCondLst>
                              <p:cond delay="0"/>
                            </p:stCondLst>
                            <p:childTnLst>
                              <p:par>
                                <p:cTn id="506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7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508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9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0" fill="hold">
                      <p:stCondLst>
                        <p:cond delay="indefinite"/>
                      </p:stCondLst>
                      <p:childTnLst>
                        <p:par>
                          <p:cTn id="511" fill="hold">
                            <p:stCondLst>
                              <p:cond delay="0"/>
                            </p:stCondLst>
                            <p:childTnLst>
                              <p:par>
                                <p:cTn id="5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3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514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5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5"/>
                  </p:tgtEl>
                </p:cond>
              </p:nextCondLst>
            </p:seq>
            <p:seq concurrent="1" nextAc="seek">
              <p:cTn id="516" restart="whenNotActive" fill="hold" evtFilter="cancelBubble" nodeType="interactiveSeq">
                <p:stCondLst>
                  <p:cond evt="onClick" delay="0">
                    <p:tgtEl>
                      <p:spTgt spid="1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7" fill="hold">
                      <p:stCondLst>
                        <p:cond delay="0"/>
                      </p:stCondLst>
                      <p:childTnLst>
                        <p:par>
                          <p:cTn id="518" fill="hold">
                            <p:stCondLst>
                              <p:cond delay="0"/>
                            </p:stCondLst>
                            <p:childTnLst>
                              <p:par>
                                <p:cTn id="519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0" dur="1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521" dur="1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2" dur="1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3" fill="hold">
                      <p:stCondLst>
                        <p:cond delay="indefinite"/>
                      </p:stCondLst>
                      <p:childTnLst>
                        <p:par>
                          <p:cTn id="524" fill="hold">
                            <p:stCondLst>
                              <p:cond delay="0"/>
                            </p:stCondLst>
                            <p:childTnLst>
                              <p:par>
                                <p:cTn id="52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6" dur="1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527" dur="1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8" dur="1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6"/>
                  </p:tgtEl>
                </p:cond>
              </p:nextCondLst>
            </p:seq>
            <p:seq concurrent="1" nextAc="seek">
              <p:cTn id="529" restart="whenNotActive" fill="hold" evtFilter="cancelBubble" nodeType="interactiveSeq">
                <p:stCondLst>
                  <p:cond evt="onClick" delay="0">
                    <p:tgtEl>
                      <p:spTgt spid="1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0" fill="hold">
                      <p:stCondLst>
                        <p:cond delay="0"/>
                      </p:stCondLst>
                      <p:childTnLst>
                        <p:par>
                          <p:cTn id="531" fill="hold">
                            <p:stCondLst>
                              <p:cond delay="0"/>
                            </p:stCondLst>
                            <p:childTnLst>
                              <p:par>
                                <p:cTn id="532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3" dur="1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534" dur="1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5" dur="1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6" fill="hold">
                      <p:stCondLst>
                        <p:cond delay="indefinite"/>
                      </p:stCondLst>
                      <p:childTnLst>
                        <p:par>
                          <p:cTn id="537" fill="hold">
                            <p:stCondLst>
                              <p:cond delay="0"/>
                            </p:stCondLst>
                            <p:childTnLst>
                              <p:par>
                                <p:cTn id="5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9" dur="1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540" dur="1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1" dur="1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7"/>
                  </p:tgtEl>
                </p:cond>
              </p:nextCondLst>
            </p:seq>
            <p:seq concurrent="1" nextAc="seek">
              <p:cTn id="542" restart="whenNotActive" fill="hold" evtFilter="cancelBubble" nodeType="interactiveSeq">
                <p:stCondLst>
                  <p:cond evt="onClick" delay="0">
                    <p:tgtEl>
                      <p:spTgt spid="1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3" fill="hold">
                      <p:stCondLst>
                        <p:cond delay="0"/>
                      </p:stCondLst>
                      <p:childTnLst>
                        <p:par>
                          <p:cTn id="544" fill="hold">
                            <p:stCondLst>
                              <p:cond delay="0"/>
                            </p:stCondLst>
                            <p:childTnLst>
                              <p:par>
                                <p:cTn id="545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6" dur="10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547" dur="10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8" dur="10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9" fill="hold">
                      <p:stCondLst>
                        <p:cond delay="indefinite"/>
                      </p:stCondLst>
                      <p:childTnLst>
                        <p:par>
                          <p:cTn id="550" fill="hold">
                            <p:stCondLst>
                              <p:cond delay="0"/>
                            </p:stCondLst>
                            <p:childTnLst>
                              <p:par>
                                <p:cTn id="55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2" dur="10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553" dur="10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4" dur="10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8"/>
                  </p:tgtEl>
                </p:cond>
              </p:nextCondLst>
            </p:seq>
            <p:seq concurrent="1" nextAc="seek">
              <p:cTn id="555" restart="whenNotActive" fill="hold" evtFilter="cancelBubble" nodeType="interactiveSeq">
                <p:stCondLst>
                  <p:cond evt="onClick" delay="0">
                    <p:tgtEl>
                      <p:spTgt spid="1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6" fill="hold">
                      <p:stCondLst>
                        <p:cond delay="0"/>
                      </p:stCondLst>
                      <p:childTnLst>
                        <p:par>
                          <p:cTn id="557" fill="hold">
                            <p:stCondLst>
                              <p:cond delay="0"/>
                            </p:stCondLst>
                            <p:childTnLst>
                              <p:par>
                                <p:cTn id="558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9" dur="1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560" dur="1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1" dur="1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2" fill="hold">
                      <p:stCondLst>
                        <p:cond delay="indefinite"/>
                      </p:stCondLst>
                      <p:childTnLst>
                        <p:par>
                          <p:cTn id="563" fill="hold">
                            <p:stCondLst>
                              <p:cond delay="0"/>
                            </p:stCondLst>
                            <p:childTnLst>
                              <p:par>
                                <p:cTn id="56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5" dur="1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566" dur="1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7" dur="1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9"/>
                  </p:tgtEl>
                </p:cond>
              </p:nextCondLst>
            </p:seq>
            <p:seq concurrent="1" nextAc="seek">
              <p:cTn id="568" restart="whenNotActive" fill="hold" evtFilter="cancelBubble" nodeType="interactiveSeq">
                <p:stCondLst>
                  <p:cond evt="onClick" delay="0">
                    <p:tgtEl>
                      <p:spTgt spid="2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9" fill="hold">
                      <p:stCondLst>
                        <p:cond delay="0"/>
                      </p:stCondLst>
                      <p:childTnLst>
                        <p:par>
                          <p:cTn id="570" fill="hold">
                            <p:stCondLst>
                              <p:cond delay="0"/>
                            </p:stCondLst>
                            <p:childTnLst>
                              <p:par>
                                <p:cTn id="571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72" dur="1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573" dur="1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4" dur="1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5" fill="hold">
                      <p:stCondLst>
                        <p:cond delay="indefinite"/>
                      </p:stCondLst>
                      <p:childTnLst>
                        <p:par>
                          <p:cTn id="576" fill="hold">
                            <p:stCondLst>
                              <p:cond delay="0"/>
                            </p:stCondLst>
                            <p:childTnLst>
                              <p:par>
                                <p:cTn id="57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78" dur="1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579" dur="1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0" dur="1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0"/>
                  </p:tgtEl>
                </p:cond>
              </p:nextCondLst>
            </p:seq>
            <p:seq concurrent="1" nextAc="seek">
              <p:cTn id="581" restart="whenNotActive" fill="hold" evtFilter="cancelBubble" nodeType="interactiveSeq">
                <p:stCondLst>
                  <p:cond evt="onClick" delay="0">
                    <p:tgtEl>
                      <p:spTgt spid="2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2" fill="hold">
                      <p:stCondLst>
                        <p:cond delay="0"/>
                      </p:stCondLst>
                      <p:childTnLst>
                        <p:par>
                          <p:cTn id="583" fill="hold">
                            <p:stCondLst>
                              <p:cond delay="0"/>
                            </p:stCondLst>
                            <p:childTnLst>
                              <p:par>
                                <p:cTn id="584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5" dur="1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586" dur="1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7" dur="1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8" fill="hold">
                      <p:stCondLst>
                        <p:cond delay="indefinite"/>
                      </p:stCondLst>
                      <p:childTnLst>
                        <p:par>
                          <p:cTn id="589" fill="hold">
                            <p:stCondLst>
                              <p:cond delay="0"/>
                            </p:stCondLst>
                            <p:childTnLst>
                              <p:par>
                                <p:cTn id="59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1" dur="1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592" dur="1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3" dur="1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1"/>
                  </p:tgtEl>
                </p:cond>
              </p:nextCondLst>
            </p:seq>
            <p:seq concurrent="1" nextAc="seek">
              <p:cTn id="594" restart="whenNotActive" fill="hold" evtFilter="cancelBubble" nodeType="interactiveSeq">
                <p:stCondLst>
                  <p:cond evt="onClick" delay="0">
                    <p:tgtEl>
                      <p:spTgt spid="2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5" fill="hold">
                      <p:stCondLst>
                        <p:cond delay="0"/>
                      </p:stCondLst>
                      <p:childTnLst>
                        <p:par>
                          <p:cTn id="596" fill="hold">
                            <p:stCondLst>
                              <p:cond delay="0"/>
                            </p:stCondLst>
                            <p:childTnLst>
                              <p:par>
                                <p:cTn id="597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8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599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0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1" fill="hold">
                      <p:stCondLst>
                        <p:cond delay="indefinite"/>
                      </p:stCondLst>
                      <p:childTnLst>
                        <p:par>
                          <p:cTn id="602" fill="hold">
                            <p:stCondLst>
                              <p:cond delay="0"/>
                            </p:stCondLst>
                            <p:childTnLst>
                              <p:par>
                                <p:cTn id="60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4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605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6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2"/>
                  </p:tgtEl>
                </p:cond>
              </p:nextCondLst>
            </p:seq>
            <p:seq concurrent="1" nextAc="seek">
              <p:cTn id="607" restart="whenNotActive" fill="hold" evtFilter="cancelBubble" nodeType="interactiveSeq">
                <p:stCondLst>
                  <p:cond evt="onClick" delay="0">
                    <p:tgtEl>
                      <p:spTgt spid="2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8" fill="hold">
                      <p:stCondLst>
                        <p:cond delay="0"/>
                      </p:stCondLst>
                      <p:childTnLst>
                        <p:par>
                          <p:cTn id="609" fill="hold">
                            <p:stCondLst>
                              <p:cond delay="0"/>
                            </p:stCondLst>
                            <p:childTnLst>
                              <p:par>
                                <p:cTn id="610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11" dur="1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612" dur="1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3" dur="1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4" fill="hold">
                      <p:stCondLst>
                        <p:cond delay="indefinite"/>
                      </p:stCondLst>
                      <p:childTnLst>
                        <p:par>
                          <p:cTn id="615" fill="hold">
                            <p:stCondLst>
                              <p:cond delay="0"/>
                            </p:stCondLst>
                            <p:childTnLst>
                              <p:par>
                                <p:cTn id="61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17" dur="1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618" dur="1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9" dur="1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3"/>
                  </p:tgtEl>
                </p:cond>
              </p:nextCondLst>
            </p:seq>
            <p:seq concurrent="1" nextAc="seek">
              <p:cTn id="620" restart="whenNotActive" fill="hold" evtFilter="cancelBubble" nodeType="interactiveSeq">
                <p:stCondLst>
                  <p:cond evt="onClick" delay="0">
                    <p:tgtEl>
                      <p:spTgt spid="2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1" fill="hold">
                      <p:stCondLst>
                        <p:cond delay="0"/>
                      </p:stCondLst>
                      <p:childTnLst>
                        <p:par>
                          <p:cTn id="622" fill="hold">
                            <p:stCondLst>
                              <p:cond delay="0"/>
                            </p:stCondLst>
                            <p:childTnLst>
                              <p:par>
                                <p:cTn id="623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4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625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6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7" fill="hold">
                      <p:stCondLst>
                        <p:cond delay="indefinite"/>
                      </p:stCondLst>
                      <p:childTnLst>
                        <p:par>
                          <p:cTn id="628" fill="hold">
                            <p:stCondLst>
                              <p:cond delay="0"/>
                            </p:stCondLst>
                            <p:childTnLst>
                              <p:par>
                                <p:cTn id="6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30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631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2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"/>
                  </p:tgtEl>
                </p:cond>
              </p:nextCondLst>
            </p:seq>
            <p:seq concurrent="1" nextAc="seek">
              <p:cTn id="633" restart="whenNotActive" fill="hold" evtFilter="cancelBubble" nodeType="interactiveSeq">
                <p:stCondLst>
                  <p:cond evt="onClick" delay="0">
                    <p:tgtEl>
                      <p:spTgt spid="2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4" fill="hold">
                      <p:stCondLst>
                        <p:cond delay="0"/>
                      </p:stCondLst>
                      <p:childTnLst>
                        <p:par>
                          <p:cTn id="635" fill="hold">
                            <p:stCondLst>
                              <p:cond delay="0"/>
                            </p:stCondLst>
                            <p:childTnLst>
                              <p:par>
                                <p:cTn id="636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37" dur="1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638" dur="1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9" dur="1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0" fill="hold">
                      <p:stCondLst>
                        <p:cond delay="indefinite"/>
                      </p:stCondLst>
                      <p:childTnLst>
                        <p:par>
                          <p:cTn id="641" fill="hold">
                            <p:stCondLst>
                              <p:cond delay="0"/>
                            </p:stCondLst>
                            <p:childTnLst>
                              <p:par>
                                <p:cTn id="64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3" dur="1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644" dur="1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5" dur="1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"/>
                  </p:tgtEl>
                </p:cond>
              </p:nextCondLst>
            </p:seq>
            <p:seq concurrent="1" nextAc="seek">
              <p:cTn id="646" restart="whenNotActive" fill="hold" evtFilter="cancelBubble" nodeType="interactiveSeq">
                <p:stCondLst>
                  <p:cond evt="onClick" delay="0">
                    <p:tgtEl>
                      <p:spTgt spid="2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7" fill="hold">
                      <p:stCondLst>
                        <p:cond delay="0"/>
                      </p:stCondLst>
                      <p:childTnLst>
                        <p:par>
                          <p:cTn id="648" fill="hold">
                            <p:stCondLst>
                              <p:cond delay="0"/>
                            </p:stCondLst>
                            <p:childTnLst>
                              <p:par>
                                <p:cTn id="649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50" dur="1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651" dur="1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2" dur="1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3" fill="hold">
                      <p:stCondLst>
                        <p:cond delay="indefinite"/>
                      </p:stCondLst>
                      <p:childTnLst>
                        <p:par>
                          <p:cTn id="654" fill="hold">
                            <p:stCondLst>
                              <p:cond delay="0"/>
                            </p:stCondLst>
                            <p:childTnLst>
                              <p:par>
                                <p:cTn id="65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56" dur="1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657" dur="1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8" dur="1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"/>
                  </p:tgtEl>
                </p:cond>
              </p:nextCondLst>
            </p:seq>
            <p:seq concurrent="1" nextAc="seek">
              <p:cTn id="659" restart="whenNotActive" fill="hold" evtFilter="cancelBubble" nodeType="interactiveSeq">
                <p:stCondLst>
                  <p:cond evt="onClick" delay="0">
                    <p:tgtEl>
                      <p:spTgt spid="2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0" fill="hold">
                      <p:stCondLst>
                        <p:cond delay="0"/>
                      </p:stCondLst>
                      <p:childTnLst>
                        <p:par>
                          <p:cTn id="661" fill="hold">
                            <p:stCondLst>
                              <p:cond delay="0"/>
                            </p:stCondLst>
                            <p:childTnLst>
                              <p:par>
                                <p:cTn id="662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3" dur="10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664" dur="10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5" dur="10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6" fill="hold">
                      <p:stCondLst>
                        <p:cond delay="indefinite"/>
                      </p:stCondLst>
                      <p:childTnLst>
                        <p:par>
                          <p:cTn id="667" fill="hold">
                            <p:stCondLst>
                              <p:cond delay="0"/>
                            </p:stCondLst>
                            <p:childTnLst>
                              <p:par>
                                <p:cTn id="66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9" dur="10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670" dur="10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1" dur="10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"/>
                  </p:tgtEl>
                </p:cond>
              </p:nextCondLst>
            </p:seq>
            <p:seq concurrent="1" nextAc="seek">
              <p:cTn id="672" restart="whenNotActive" fill="hold" evtFilter="cancelBubble" nodeType="interactiveSeq">
                <p:stCondLst>
                  <p:cond evt="onClick" delay="0">
                    <p:tgtEl>
                      <p:spTgt spid="2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3" fill="hold">
                      <p:stCondLst>
                        <p:cond delay="0"/>
                      </p:stCondLst>
                      <p:childTnLst>
                        <p:par>
                          <p:cTn id="674" fill="hold">
                            <p:stCondLst>
                              <p:cond delay="0"/>
                            </p:stCondLst>
                            <p:childTnLst>
                              <p:par>
                                <p:cTn id="675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76" dur="10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677" dur="10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8" dur="10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9" fill="hold">
                      <p:stCondLst>
                        <p:cond delay="indefinite"/>
                      </p:stCondLst>
                      <p:childTnLst>
                        <p:par>
                          <p:cTn id="680" fill="hold">
                            <p:stCondLst>
                              <p:cond delay="0"/>
                            </p:stCondLst>
                            <p:childTnLst>
                              <p:par>
                                <p:cTn id="68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82" dur="10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683" dur="10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4" dur="10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8"/>
                  </p:tgtEl>
                </p:cond>
              </p:nextCondLst>
            </p:seq>
            <p:seq concurrent="1" nextAc="seek">
              <p:cTn id="685" restart="whenNotActive" fill="hold" evtFilter="cancelBubble" nodeType="interactiveSeq">
                <p:stCondLst>
                  <p:cond evt="onClick" delay="0">
                    <p:tgtEl>
                      <p:spTgt spid="2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6" fill="hold">
                      <p:stCondLst>
                        <p:cond delay="0"/>
                      </p:stCondLst>
                      <p:childTnLst>
                        <p:par>
                          <p:cTn id="687" fill="hold">
                            <p:stCondLst>
                              <p:cond delay="0"/>
                            </p:stCondLst>
                            <p:childTnLst>
                              <p:par>
                                <p:cTn id="688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89" dur="1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690" dur="1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1" dur="1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2" fill="hold">
                      <p:stCondLst>
                        <p:cond delay="indefinite"/>
                      </p:stCondLst>
                      <p:childTnLst>
                        <p:par>
                          <p:cTn id="693" fill="hold">
                            <p:stCondLst>
                              <p:cond delay="0"/>
                            </p:stCondLst>
                            <p:childTnLst>
                              <p:par>
                                <p:cTn id="69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5" dur="1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696" dur="1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7" dur="1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9"/>
                  </p:tgtEl>
                </p:cond>
              </p:nextCondLst>
            </p:seq>
            <p:seq concurrent="1" nextAc="seek">
              <p:cTn id="698" restart="whenNotActive" fill="hold" evtFilter="cancelBubble" nodeType="interactiveSeq">
                <p:stCondLst>
                  <p:cond evt="onClick" delay="0">
                    <p:tgtEl>
                      <p:spTgt spid="2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9" fill="hold">
                      <p:stCondLst>
                        <p:cond delay="0"/>
                      </p:stCondLst>
                      <p:childTnLst>
                        <p:par>
                          <p:cTn id="700" fill="hold">
                            <p:stCondLst>
                              <p:cond delay="0"/>
                            </p:stCondLst>
                            <p:childTnLst>
                              <p:par>
                                <p:cTn id="701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02" dur="10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703" dur="10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4" dur="10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5" fill="hold">
                      <p:stCondLst>
                        <p:cond delay="indefinite"/>
                      </p:stCondLst>
                      <p:childTnLst>
                        <p:par>
                          <p:cTn id="706" fill="hold">
                            <p:stCondLst>
                              <p:cond delay="0"/>
                            </p:stCondLst>
                            <p:childTnLst>
                              <p:par>
                                <p:cTn id="70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08" dur="10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709" dur="10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0" dur="10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0"/>
                  </p:tgtEl>
                </p:cond>
              </p:nextCondLst>
            </p:seq>
            <p:seq concurrent="1" nextAc="seek">
              <p:cTn id="711" restart="whenNotActive" fill="hold" evtFilter="cancelBubble" nodeType="interactiveSeq">
                <p:stCondLst>
                  <p:cond evt="onClick" delay="0">
                    <p:tgtEl>
                      <p:spTgt spid="2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2" fill="hold">
                      <p:stCondLst>
                        <p:cond delay="0"/>
                      </p:stCondLst>
                      <p:childTnLst>
                        <p:par>
                          <p:cTn id="713" fill="hold">
                            <p:stCondLst>
                              <p:cond delay="0"/>
                            </p:stCondLst>
                            <p:childTnLst>
                              <p:par>
                                <p:cTn id="714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15" dur="10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716" dur="10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7" dur="10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8" fill="hold">
                      <p:stCondLst>
                        <p:cond delay="indefinite"/>
                      </p:stCondLst>
                      <p:childTnLst>
                        <p:par>
                          <p:cTn id="719" fill="hold">
                            <p:stCondLst>
                              <p:cond delay="0"/>
                            </p:stCondLst>
                            <p:childTnLst>
                              <p:par>
                                <p:cTn id="72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21" dur="10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722" dur="10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3" dur="10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1"/>
                  </p:tgtEl>
                </p:cond>
              </p:nextCondLst>
            </p:seq>
            <p:seq concurrent="1" nextAc="seek">
              <p:cTn id="724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5" fill="hold">
                      <p:stCondLst>
                        <p:cond delay="0"/>
                      </p:stCondLst>
                      <p:childTnLst>
                        <p:par>
                          <p:cTn id="726" fill="hold">
                            <p:stCondLst>
                              <p:cond delay="0"/>
                            </p:stCondLst>
                            <p:childTnLst>
                              <p:par>
                                <p:cTn id="7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9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0" fill="hold">
                      <p:stCondLst>
                        <p:cond delay="indefinite"/>
                      </p:stCondLst>
                      <p:childTnLst>
                        <p:par>
                          <p:cTn id="731" fill="hold">
                            <p:stCondLst>
                              <p:cond delay="0"/>
                            </p:stCondLst>
                            <p:childTnLst>
                              <p:par>
                                <p:cTn id="7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4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5" fill="hold">
                      <p:stCondLst>
                        <p:cond delay="indefinite"/>
                      </p:stCondLst>
                      <p:childTnLst>
                        <p:par>
                          <p:cTn id="736" fill="hold">
                            <p:stCondLst>
                              <p:cond delay="0"/>
                            </p:stCondLst>
                            <p:childTnLst>
                              <p:par>
                                <p:cTn id="7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9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0" fill="hold">
                      <p:stCondLst>
                        <p:cond delay="indefinite"/>
                      </p:stCondLst>
                      <p:childTnLst>
                        <p:par>
                          <p:cTn id="741" fill="hold">
                            <p:stCondLst>
                              <p:cond delay="0"/>
                            </p:stCondLst>
                            <p:childTnLst>
                              <p:par>
                                <p:cTn id="7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4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5" fill="hold">
                      <p:stCondLst>
                        <p:cond delay="indefinite"/>
                      </p:stCondLst>
                      <p:childTnLst>
                        <p:par>
                          <p:cTn id="746" fill="hold">
                            <p:stCondLst>
                              <p:cond delay="0"/>
                            </p:stCondLst>
                            <p:childTnLst>
                              <p:par>
                                <p:cTn id="7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9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0" fill="hold">
                      <p:stCondLst>
                        <p:cond delay="indefinite"/>
                      </p:stCondLst>
                      <p:childTnLst>
                        <p:par>
                          <p:cTn id="751" fill="hold">
                            <p:stCondLst>
                              <p:cond delay="0"/>
                            </p:stCondLst>
                            <p:childTnLst>
                              <p:par>
                                <p:cTn id="7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4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5" fill="hold">
                      <p:stCondLst>
                        <p:cond delay="indefinite"/>
                      </p:stCondLst>
                      <p:childTnLst>
                        <p:par>
                          <p:cTn id="756" fill="hold">
                            <p:stCondLst>
                              <p:cond delay="0"/>
                            </p:stCondLst>
                            <p:childTnLst>
                              <p:par>
                                <p:cTn id="7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9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0" fill="hold">
                      <p:stCondLst>
                        <p:cond delay="indefinite"/>
                      </p:stCondLst>
                      <p:childTnLst>
                        <p:par>
                          <p:cTn id="761" fill="hold">
                            <p:stCondLst>
                              <p:cond delay="0"/>
                            </p:stCondLst>
                            <p:childTnLst>
                              <p:par>
                                <p:cTn id="7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4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5" fill="hold">
                      <p:stCondLst>
                        <p:cond delay="indefinite"/>
                      </p:stCondLst>
                      <p:childTnLst>
                        <p:par>
                          <p:cTn id="766" fill="hold">
                            <p:stCondLst>
                              <p:cond delay="0"/>
                            </p:stCondLst>
                            <p:childTnLst>
                              <p:par>
                                <p:cTn id="7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9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0" fill="hold">
                      <p:stCondLst>
                        <p:cond delay="indefinite"/>
                      </p:stCondLst>
                      <p:childTnLst>
                        <p:par>
                          <p:cTn id="771" fill="hold">
                            <p:stCondLst>
                              <p:cond delay="0"/>
                            </p:stCondLst>
                            <p:childTnLst>
                              <p:par>
                                <p:cTn id="7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4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5" fill="hold">
                      <p:stCondLst>
                        <p:cond delay="indefinite"/>
                      </p:stCondLst>
                      <p:childTnLst>
                        <p:par>
                          <p:cTn id="776" fill="hold">
                            <p:stCondLst>
                              <p:cond delay="0"/>
                            </p:stCondLst>
                            <p:childTnLst>
                              <p:par>
                                <p:cTn id="7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9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0" fill="hold">
                      <p:stCondLst>
                        <p:cond delay="indefinite"/>
                      </p:stCondLst>
                      <p:childTnLst>
                        <p:par>
                          <p:cTn id="781" fill="hold">
                            <p:stCondLst>
                              <p:cond delay="0"/>
                            </p:stCondLst>
                            <p:childTnLst>
                              <p:par>
                                <p:cTn id="7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4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5" fill="hold">
                      <p:stCondLst>
                        <p:cond delay="indefinite"/>
                      </p:stCondLst>
                      <p:childTnLst>
                        <p:par>
                          <p:cTn id="786" fill="hold">
                            <p:stCondLst>
                              <p:cond delay="0"/>
                            </p:stCondLst>
                            <p:childTnLst>
                              <p:par>
                                <p:cTn id="7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9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0" fill="hold">
                      <p:stCondLst>
                        <p:cond delay="indefinite"/>
                      </p:stCondLst>
                      <p:childTnLst>
                        <p:par>
                          <p:cTn id="791" fill="hold">
                            <p:stCondLst>
                              <p:cond delay="0"/>
                            </p:stCondLst>
                            <p:childTnLst>
                              <p:par>
                                <p:cTn id="7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4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5" fill="hold">
                      <p:stCondLst>
                        <p:cond delay="indefinite"/>
                      </p:stCondLst>
                      <p:childTnLst>
                        <p:par>
                          <p:cTn id="796" fill="hold">
                            <p:stCondLst>
                              <p:cond delay="0"/>
                            </p:stCondLst>
                            <p:childTnLst>
                              <p:par>
                                <p:cTn id="7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9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0" fill="hold">
                      <p:stCondLst>
                        <p:cond delay="indefinite"/>
                      </p:stCondLst>
                      <p:childTnLst>
                        <p:par>
                          <p:cTn id="801" fill="hold">
                            <p:stCondLst>
                              <p:cond delay="0"/>
                            </p:stCondLst>
                            <p:childTnLst>
                              <p:par>
                                <p:cTn id="8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4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5" fill="hold">
                      <p:stCondLst>
                        <p:cond delay="indefinite"/>
                      </p:stCondLst>
                      <p:childTnLst>
                        <p:par>
                          <p:cTn id="806" fill="hold">
                            <p:stCondLst>
                              <p:cond delay="0"/>
                            </p:stCondLst>
                            <p:childTnLst>
                              <p:par>
                                <p:cTn id="8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9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0" fill="hold">
                      <p:stCondLst>
                        <p:cond delay="indefinite"/>
                      </p:stCondLst>
                      <p:childTnLst>
                        <p:par>
                          <p:cTn id="811" fill="hold">
                            <p:stCondLst>
                              <p:cond delay="0"/>
                            </p:stCondLst>
                            <p:childTnLst>
                              <p:par>
                                <p:cTn id="8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4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5" fill="hold">
                      <p:stCondLst>
                        <p:cond delay="indefinite"/>
                      </p:stCondLst>
                      <p:childTnLst>
                        <p:par>
                          <p:cTn id="816" fill="hold">
                            <p:stCondLst>
                              <p:cond delay="0"/>
                            </p:stCondLst>
                            <p:childTnLst>
                              <p:par>
                                <p:cTn id="8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9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0" fill="hold">
                      <p:stCondLst>
                        <p:cond delay="indefinite"/>
                      </p:stCondLst>
                      <p:childTnLst>
                        <p:par>
                          <p:cTn id="821" fill="hold">
                            <p:stCondLst>
                              <p:cond delay="0"/>
                            </p:stCondLst>
                            <p:childTnLst>
                              <p:par>
                                <p:cTn id="8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4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825" restart="whenNotActive" fill="hold" evtFilter="cancelBubble" nodeType="interactiveSeq">
                <p:stCondLst>
                  <p:cond evt="onClick" delay="0">
                    <p:tgtEl>
                      <p:spTgt spid="2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6" fill="hold">
                      <p:stCondLst>
                        <p:cond delay="0"/>
                      </p:stCondLst>
                      <p:childTnLst>
                        <p:par>
                          <p:cTn id="827" fill="hold">
                            <p:stCondLst>
                              <p:cond delay="0"/>
                            </p:stCondLst>
                            <p:childTnLst>
                              <p:par>
                                <p:cTn id="828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29" dur="10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830" dur="10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1" dur="10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2" fill="hold">
                      <p:stCondLst>
                        <p:cond delay="indefinite"/>
                      </p:stCondLst>
                      <p:childTnLst>
                        <p:par>
                          <p:cTn id="833" fill="hold">
                            <p:stCondLst>
                              <p:cond delay="0"/>
                            </p:stCondLst>
                            <p:childTnLst>
                              <p:par>
                                <p:cTn id="83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35" dur="10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836" dur="10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7" dur="10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2"/>
                  </p:tgtEl>
                </p:cond>
              </p:nextCondLst>
            </p:seq>
            <p:seq concurrent="1" nextAc="seek">
              <p:cTn id="838" restart="whenNotActive" fill="hold" evtFilter="cancelBubble" nodeType="interactiveSeq">
                <p:stCondLst>
                  <p:cond evt="onClick" delay="0">
                    <p:tgtEl>
                      <p:spTgt spid="2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9" fill="hold">
                      <p:stCondLst>
                        <p:cond delay="0"/>
                      </p:stCondLst>
                      <p:childTnLst>
                        <p:par>
                          <p:cTn id="840" fill="hold">
                            <p:stCondLst>
                              <p:cond delay="0"/>
                            </p:stCondLst>
                            <p:childTnLst>
                              <p:par>
                                <p:cTn id="841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42" dur="10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843" dur="10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4" dur="10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5" fill="hold">
                      <p:stCondLst>
                        <p:cond delay="indefinite"/>
                      </p:stCondLst>
                      <p:childTnLst>
                        <p:par>
                          <p:cTn id="846" fill="hold">
                            <p:stCondLst>
                              <p:cond delay="0"/>
                            </p:stCondLst>
                            <p:childTnLst>
                              <p:par>
                                <p:cTn id="8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48" dur="10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849" dur="10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0" dur="10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3"/>
                  </p:tgtEl>
                </p:cond>
              </p:nextCondLst>
            </p:seq>
            <p:seq concurrent="1" nextAc="seek">
              <p:cTn id="851" restart="whenNotActive" fill="hold" evtFilter="cancelBubble" nodeType="interactiveSeq">
                <p:stCondLst>
                  <p:cond evt="onClick" delay="0">
                    <p:tgtEl>
                      <p:spTgt spid="2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2" fill="hold">
                      <p:stCondLst>
                        <p:cond delay="0"/>
                      </p:stCondLst>
                      <p:childTnLst>
                        <p:par>
                          <p:cTn id="853" fill="hold">
                            <p:stCondLst>
                              <p:cond delay="0"/>
                            </p:stCondLst>
                            <p:childTnLst>
                              <p:par>
                                <p:cTn id="854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55" dur="10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856" dur="10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7" dur="10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8" fill="hold">
                      <p:stCondLst>
                        <p:cond delay="indefinite"/>
                      </p:stCondLst>
                      <p:childTnLst>
                        <p:par>
                          <p:cTn id="859" fill="hold">
                            <p:stCondLst>
                              <p:cond delay="0"/>
                            </p:stCondLst>
                            <p:childTnLst>
                              <p:par>
                                <p:cTn id="86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61" dur="10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862" dur="10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3" dur="10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4"/>
                  </p:tgtEl>
                </p:cond>
              </p:nextCondLst>
            </p:seq>
            <p:seq concurrent="1" nextAc="seek">
              <p:cTn id="864" restart="whenNotActive" fill="hold" evtFilter="cancelBubble" nodeType="interactiveSeq">
                <p:stCondLst>
                  <p:cond evt="onClick" delay="0">
                    <p:tgtEl>
                      <p:spTgt spid="2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5" fill="hold">
                      <p:stCondLst>
                        <p:cond delay="0"/>
                      </p:stCondLst>
                      <p:childTnLst>
                        <p:par>
                          <p:cTn id="866" fill="hold">
                            <p:stCondLst>
                              <p:cond delay="0"/>
                            </p:stCondLst>
                            <p:childTnLst>
                              <p:par>
                                <p:cTn id="867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68" dur="10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869" dur="10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0" dur="10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1" fill="hold">
                      <p:stCondLst>
                        <p:cond delay="indefinite"/>
                      </p:stCondLst>
                      <p:childTnLst>
                        <p:par>
                          <p:cTn id="872" fill="hold">
                            <p:stCondLst>
                              <p:cond delay="0"/>
                            </p:stCondLst>
                            <p:childTnLst>
                              <p:par>
                                <p:cTn id="87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74" dur="10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875" dur="10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6" dur="10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"/>
                  </p:tgtEl>
                </p:cond>
              </p:nextCondLst>
            </p:seq>
            <p:seq concurrent="1" nextAc="seek">
              <p:cTn id="877" restart="whenNotActive" fill="hold" evtFilter="cancelBubble" nodeType="interactiveSeq">
                <p:stCondLst>
                  <p:cond evt="onClick" delay="0">
                    <p:tgtEl>
                      <p:spTgt spid="2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8" fill="hold">
                      <p:stCondLst>
                        <p:cond delay="0"/>
                      </p:stCondLst>
                      <p:childTnLst>
                        <p:par>
                          <p:cTn id="879" fill="hold">
                            <p:stCondLst>
                              <p:cond delay="0"/>
                            </p:stCondLst>
                            <p:childTnLst>
                              <p:par>
                                <p:cTn id="880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81" dur="10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882" dur="10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3" dur="10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4" fill="hold">
                      <p:stCondLst>
                        <p:cond delay="indefinite"/>
                      </p:stCondLst>
                      <p:childTnLst>
                        <p:par>
                          <p:cTn id="885" fill="hold">
                            <p:stCondLst>
                              <p:cond delay="0"/>
                            </p:stCondLst>
                            <p:childTnLst>
                              <p:par>
                                <p:cTn id="88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87" dur="10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888" dur="10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9" dur="10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6"/>
                  </p:tgtEl>
                </p:cond>
              </p:nextCondLst>
            </p:seq>
            <p:seq concurrent="1" nextAc="seek">
              <p:cTn id="890" restart="whenNotActive" fill="hold" evtFilter="cancelBubble" nodeType="interactiveSeq">
                <p:stCondLst>
                  <p:cond evt="onClick" delay="0">
                    <p:tgtEl>
                      <p:spTgt spid="2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1" fill="hold">
                      <p:stCondLst>
                        <p:cond delay="0"/>
                      </p:stCondLst>
                      <p:childTnLst>
                        <p:par>
                          <p:cTn id="892" fill="hold">
                            <p:stCondLst>
                              <p:cond delay="0"/>
                            </p:stCondLst>
                            <p:childTnLst>
                              <p:par>
                                <p:cTn id="893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94" dur="10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895" dur="10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6" dur="10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7" fill="hold">
                      <p:stCondLst>
                        <p:cond delay="indefinite"/>
                      </p:stCondLst>
                      <p:childTnLst>
                        <p:par>
                          <p:cTn id="898" fill="hold">
                            <p:stCondLst>
                              <p:cond delay="0"/>
                            </p:stCondLst>
                            <p:childTnLst>
                              <p:par>
                                <p:cTn id="89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0" dur="10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901" dur="10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02" dur="10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7"/>
                  </p:tgtEl>
                </p:cond>
              </p:nextCondLst>
            </p:seq>
            <p:seq concurrent="1" nextAc="seek">
              <p:cTn id="903" restart="whenNotActive" fill="hold" evtFilter="cancelBubble" nodeType="interactiveSeq">
                <p:stCondLst>
                  <p:cond evt="onClick" delay="0">
                    <p:tgtEl>
                      <p:spTgt spid="2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4" fill="hold">
                      <p:stCondLst>
                        <p:cond delay="0"/>
                      </p:stCondLst>
                      <p:childTnLst>
                        <p:par>
                          <p:cTn id="905" fill="hold">
                            <p:stCondLst>
                              <p:cond delay="0"/>
                            </p:stCondLst>
                            <p:childTnLst>
                              <p:par>
                                <p:cTn id="906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7" dur="10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908" dur="10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09" dur="10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0" fill="hold">
                      <p:stCondLst>
                        <p:cond delay="indefinite"/>
                      </p:stCondLst>
                      <p:childTnLst>
                        <p:par>
                          <p:cTn id="911" fill="hold">
                            <p:stCondLst>
                              <p:cond delay="0"/>
                            </p:stCondLst>
                            <p:childTnLst>
                              <p:par>
                                <p:cTn id="9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13" dur="10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914" dur="10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5" dur="10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8"/>
                  </p:tgtEl>
                </p:cond>
              </p:nextCondLst>
            </p:seq>
            <p:seq concurrent="1" nextAc="seek">
              <p:cTn id="916" restart="whenNotActive" fill="hold" evtFilter="cancelBubble" nodeType="interactiveSeq">
                <p:stCondLst>
                  <p:cond evt="onClick" delay="0">
                    <p:tgtEl>
                      <p:spTgt spid="2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7" fill="hold">
                      <p:stCondLst>
                        <p:cond delay="0"/>
                      </p:stCondLst>
                      <p:childTnLst>
                        <p:par>
                          <p:cTn id="918" fill="hold">
                            <p:stCondLst>
                              <p:cond delay="0"/>
                            </p:stCondLst>
                            <p:childTnLst>
                              <p:par>
                                <p:cTn id="919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20" dur="10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921" dur="10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2" dur="10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3" fill="hold">
                      <p:stCondLst>
                        <p:cond delay="indefinite"/>
                      </p:stCondLst>
                      <p:childTnLst>
                        <p:par>
                          <p:cTn id="924" fill="hold">
                            <p:stCondLst>
                              <p:cond delay="0"/>
                            </p:stCondLst>
                            <p:childTnLst>
                              <p:par>
                                <p:cTn id="92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26" dur="10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927" dur="10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8" dur="10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9"/>
                  </p:tgtEl>
                </p:cond>
              </p:nextCondLst>
            </p:seq>
            <p:seq concurrent="1" nextAc="seek">
              <p:cTn id="929" restart="whenNotActive" fill="hold" evtFilter="cancelBubble" nodeType="interactiveSeq">
                <p:stCondLst>
                  <p:cond evt="onClick" delay="0">
                    <p:tgtEl>
                      <p:spTgt spid="2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0" fill="hold">
                      <p:stCondLst>
                        <p:cond delay="0"/>
                      </p:stCondLst>
                      <p:childTnLst>
                        <p:par>
                          <p:cTn id="931" fill="hold">
                            <p:stCondLst>
                              <p:cond delay="0"/>
                            </p:stCondLst>
                            <p:childTnLst>
                              <p:par>
                                <p:cTn id="932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33" dur="10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934" dur="10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35" dur="10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6" fill="hold">
                      <p:stCondLst>
                        <p:cond delay="indefinite"/>
                      </p:stCondLst>
                      <p:childTnLst>
                        <p:par>
                          <p:cTn id="937" fill="hold">
                            <p:stCondLst>
                              <p:cond delay="0"/>
                            </p:stCondLst>
                            <p:childTnLst>
                              <p:par>
                                <p:cTn id="9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39" dur="10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940" dur="10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1" dur="10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0"/>
                  </p:tgtEl>
                </p:cond>
              </p:nextCondLst>
            </p:seq>
            <p:seq concurrent="1" nextAc="seek">
              <p:cTn id="942" restart="whenNotActive" fill="hold" evtFilter="cancelBubble" nodeType="interactiveSeq">
                <p:stCondLst>
                  <p:cond evt="onClick" delay="0">
                    <p:tgtEl>
                      <p:spTgt spid="2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3" fill="hold">
                      <p:stCondLst>
                        <p:cond delay="0"/>
                      </p:stCondLst>
                      <p:childTnLst>
                        <p:par>
                          <p:cTn id="944" fill="hold">
                            <p:stCondLst>
                              <p:cond delay="0"/>
                            </p:stCondLst>
                            <p:childTnLst>
                              <p:par>
                                <p:cTn id="945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46" dur="10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947" dur="10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8" dur="10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9" fill="hold">
                      <p:stCondLst>
                        <p:cond delay="indefinite"/>
                      </p:stCondLst>
                      <p:childTnLst>
                        <p:par>
                          <p:cTn id="950" fill="hold">
                            <p:stCondLst>
                              <p:cond delay="0"/>
                            </p:stCondLst>
                            <p:childTnLst>
                              <p:par>
                                <p:cTn id="95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52" dur="10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953" dur="10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54" dur="10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1"/>
                  </p:tgtEl>
                </p:cond>
              </p:nextCondLst>
            </p:seq>
            <p:seq concurrent="1" nextAc="seek">
              <p:cTn id="955" restart="whenNotActive" fill="hold" evtFilter="cancelBubble" nodeType="interactiveSeq">
                <p:stCondLst>
                  <p:cond evt="onClick" delay="0">
                    <p:tgtEl>
                      <p:spTgt spid="2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6" fill="hold">
                      <p:stCondLst>
                        <p:cond delay="0"/>
                      </p:stCondLst>
                      <p:childTnLst>
                        <p:par>
                          <p:cTn id="957" fill="hold">
                            <p:stCondLst>
                              <p:cond delay="0"/>
                            </p:stCondLst>
                            <p:childTnLst>
                              <p:par>
                                <p:cTn id="958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59" dur="10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960" dur="10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1" dur="10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2" fill="hold">
                      <p:stCondLst>
                        <p:cond delay="indefinite"/>
                      </p:stCondLst>
                      <p:childTnLst>
                        <p:par>
                          <p:cTn id="963" fill="hold">
                            <p:stCondLst>
                              <p:cond delay="0"/>
                            </p:stCondLst>
                            <p:childTnLst>
                              <p:par>
                                <p:cTn id="96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65" dur="10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966" dur="10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7" dur="10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2"/>
                  </p:tgtEl>
                </p:cond>
              </p:nextCondLst>
            </p:seq>
            <p:seq concurrent="1" nextAc="seek">
              <p:cTn id="968" restart="whenNotActive" fill="hold" evtFilter="cancelBubble" nodeType="interactiveSeq">
                <p:stCondLst>
                  <p:cond evt="onClick" delay="0">
                    <p:tgtEl>
                      <p:spTgt spid="2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9" fill="hold">
                      <p:stCondLst>
                        <p:cond delay="0"/>
                      </p:stCondLst>
                      <p:childTnLst>
                        <p:par>
                          <p:cTn id="970" fill="hold">
                            <p:stCondLst>
                              <p:cond delay="0"/>
                            </p:stCondLst>
                            <p:childTnLst>
                              <p:par>
                                <p:cTn id="971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72" dur="10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973" dur="10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74" dur="10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5" fill="hold">
                      <p:stCondLst>
                        <p:cond delay="indefinite"/>
                      </p:stCondLst>
                      <p:childTnLst>
                        <p:par>
                          <p:cTn id="976" fill="hold">
                            <p:stCondLst>
                              <p:cond delay="0"/>
                            </p:stCondLst>
                            <p:childTnLst>
                              <p:par>
                                <p:cTn id="97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78" dur="10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979" dur="10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0" dur="10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3"/>
                  </p:tgtEl>
                </p:cond>
              </p:nextCondLst>
            </p:seq>
            <p:seq concurrent="1" nextAc="seek">
              <p:cTn id="981" restart="whenNotActive" fill="hold" evtFilter="cancelBubble" nodeType="interactiveSeq">
                <p:stCondLst>
                  <p:cond evt="onClick" delay="0">
                    <p:tgtEl>
                      <p:spTgt spid="2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2" fill="hold">
                      <p:stCondLst>
                        <p:cond delay="0"/>
                      </p:stCondLst>
                      <p:childTnLst>
                        <p:par>
                          <p:cTn id="983" fill="hold">
                            <p:stCondLst>
                              <p:cond delay="0"/>
                            </p:stCondLst>
                            <p:childTnLst>
                              <p:par>
                                <p:cTn id="984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85" dur="10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986" dur="10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7" dur="10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8" fill="hold">
                      <p:stCondLst>
                        <p:cond delay="indefinite"/>
                      </p:stCondLst>
                      <p:childTnLst>
                        <p:par>
                          <p:cTn id="989" fill="hold">
                            <p:stCondLst>
                              <p:cond delay="0"/>
                            </p:stCondLst>
                            <p:childTnLst>
                              <p:par>
                                <p:cTn id="99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91" dur="10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992" dur="10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3" dur="10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4"/>
                  </p:tgtEl>
                </p:cond>
              </p:nextCondLst>
            </p:seq>
            <p:seq concurrent="1" nextAc="seek">
              <p:cTn id="994" restart="whenNotActive" fill="hold" evtFilter="cancelBubble" nodeType="interactiveSeq">
                <p:stCondLst>
                  <p:cond evt="onClick" delay="0">
                    <p:tgtEl>
                      <p:spTgt spid="2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5" fill="hold">
                      <p:stCondLst>
                        <p:cond delay="0"/>
                      </p:stCondLst>
                      <p:childTnLst>
                        <p:par>
                          <p:cTn id="996" fill="hold">
                            <p:stCondLst>
                              <p:cond delay="0"/>
                            </p:stCondLst>
                            <p:childTnLst>
                              <p:par>
                                <p:cTn id="997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98" dur="10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999" dur="10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0" dur="10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1" fill="hold">
                      <p:stCondLst>
                        <p:cond delay="indefinite"/>
                      </p:stCondLst>
                      <p:childTnLst>
                        <p:par>
                          <p:cTn id="1002" fill="hold">
                            <p:stCondLst>
                              <p:cond delay="0"/>
                            </p:stCondLst>
                            <p:childTnLst>
                              <p:par>
                                <p:cTn id="100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04" dur="10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005" dur="10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6" dur="10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5"/>
                  </p:tgtEl>
                </p:cond>
              </p:nextCondLst>
            </p:seq>
            <p:seq concurrent="1" nextAc="seek">
              <p:cTn id="1007" restart="whenNotActive" fill="hold" evtFilter="cancelBubble" nodeType="interactiveSeq">
                <p:stCondLst>
                  <p:cond evt="onClick" delay="0">
                    <p:tgtEl>
                      <p:spTgt spid="2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8" fill="hold">
                      <p:stCondLst>
                        <p:cond delay="0"/>
                      </p:stCondLst>
                      <p:childTnLst>
                        <p:par>
                          <p:cTn id="1009" fill="hold">
                            <p:stCondLst>
                              <p:cond delay="0"/>
                            </p:stCondLst>
                            <p:childTnLst>
                              <p:par>
                                <p:cTn id="1010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11" dur="10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012" dur="10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13" dur="10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4" fill="hold">
                      <p:stCondLst>
                        <p:cond delay="indefinite"/>
                      </p:stCondLst>
                      <p:childTnLst>
                        <p:par>
                          <p:cTn id="1015" fill="hold">
                            <p:stCondLst>
                              <p:cond delay="0"/>
                            </p:stCondLst>
                            <p:childTnLst>
                              <p:par>
                                <p:cTn id="101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17" dur="10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018" dur="10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19" dur="10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"/>
                  </p:tgtEl>
                </p:cond>
              </p:nextCondLst>
            </p:seq>
            <p:seq concurrent="1" nextAc="seek">
              <p:cTn id="1020" restart="whenNotActive" fill="hold" evtFilter="cancelBubble" nodeType="interactiveSeq">
                <p:stCondLst>
                  <p:cond evt="onClick" delay="0">
                    <p:tgtEl>
                      <p:spTgt spid="2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1" fill="hold">
                      <p:stCondLst>
                        <p:cond delay="0"/>
                      </p:stCondLst>
                      <p:childTnLst>
                        <p:par>
                          <p:cTn id="1022" fill="hold">
                            <p:stCondLst>
                              <p:cond delay="0"/>
                            </p:stCondLst>
                            <p:childTnLst>
                              <p:par>
                                <p:cTn id="1023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24" dur="1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025" dur="1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26" dur="1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7" fill="hold">
                      <p:stCondLst>
                        <p:cond delay="indefinite"/>
                      </p:stCondLst>
                      <p:childTnLst>
                        <p:par>
                          <p:cTn id="1028" fill="hold">
                            <p:stCondLst>
                              <p:cond delay="0"/>
                            </p:stCondLst>
                            <p:childTnLst>
                              <p:par>
                                <p:cTn id="10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30" dur="1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031" dur="1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32" dur="1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7"/>
                  </p:tgtEl>
                </p:cond>
              </p:nextCondLst>
            </p:seq>
            <p:seq concurrent="1" nextAc="seek">
              <p:cTn id="1033" restart="whenNotActive" fill="hold" evtFilter="cancelBubble" nodeType="interactiveSeq">
                <p:stCondLst>
                  <p:cond evt="onClick" delay="0">
                    <p:tgtEl>
                      <p:spTgt spid="2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4" fill="hold">
                      <p:stCondLst>
                        <p:cond delay="0"/>
                      </p:stCondLst>
                      <p:childTnLst>
                        <p:par>
                          <p:cTn id="1035" fill="hold">
                            <p:stCondLst>
                              <p:cond delay="0"/>
                            </p:stCondLst>
                            <p:childTnLst>
                              <p:par>
                                <p:cTn id="1036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37" dur="10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038" dur="10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39" dur="10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0" fill="hold">
                      <p:stCondLst>
                        <p:cond delay="indefinite"/>
                      </p:stCondLst>
                      <p:childTnLst>
                        <p:par>
                          <p:cTn id="1041" fill="hold">
                            <p:stCondLst>
                              <p:cond delay="0"/>
                            </p:stCondLst>
                            <p:childTnLst>
                              <p:par>
                                <p:cTn id="104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43" dur="10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044" dur="10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5" dur="10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8"/>
                  </p:tgtEl>
                </p:cond>
              </p:nextCondLst>
            </p:seq>
            <p:seq concurrent="1" nextAc="seek">
              <p:cTn id="1046" restart="whenNotActive" fill="hold" evtFilter="cancelBubble" nodeType="interactiveSeq">
                <p:stCondLst>
                  <p:cond evt="onClick" delay="0">
                    <p:tgtEl>
                      <p:spTgt spid="2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7" fill="hold">
                      <p:stCondLst>
                        <p:cond delay="0"/>
                      </p:stCondLst>
                      <p:childTnLst>
                        <p:par>
                          <p:cTn id="1048" fill="hold">
                            <p:stCondLst>
                              <p:cond delay="0"/>
                            </p:stCondLst>
                            <p:childTnLst>
                              <p:par>
                                <p:cTn id="1049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50" dur="10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051" dur="10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52" dur="10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3" fill="hold">
                      <p:stCondLst>
                        <p:cond delay="indefinite"/>
                      </p:stCondLst>
                      <p:childTnLst>
                        <p:par>
                          <p:cTn id="1054" fill="hold">
                            <p:stCondLst>
                              <p:cond delay="0"/>
                            </p:stCondLst>
                            <p:childTnLst>
                              <p:par>
                                <p:cTn id="105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56" dur="10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057" dur="10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58" dur="10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9"/>
                  </p:tgtEl>
                </p:cond>
              </p:nextCondLst>
            </p:seq>
            <p:seq concurrent="1" nextAc="seek">
              <p:cTn id="1059" restart="whenNotActive" fill="hold" evtFilter="cancelBubble" nodeType="interactiveSeq">
                <p:stCondLst>
                  <p:cond evt="onClick" delay="0">
                    <p:tgtEl>
                      <p:spTgt spid="2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0" fill="hold">
                      <p:stCondLst>
                        <p:cond delay="0"/>
                      </p:stCondLst>
                      <p:childTnLst>
                        <p:par>
                          <p:cTn id="1061" fill="hold">
                            <p:stCondLst>
                              <p:cond delay="0"/>
                            </p:stCondLst>
                            <p:childTnLst>
                              <p:par>
                                <p:cTn id="1062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63" dur="10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064" dur="10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5" dur="10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6" fill="hold">
                      <p:stCondLst>
                        <p:cond delay="indefinite"/>
                      </p:stCondLst>
                      <p:childTnLst>
                        <p:par>
                          <p:cTn id="1067" fill="hold">
                            <p:stCondLst>
                              <p:cond delay="0"/>
                            </p:stCondLst>
                            <p:childTnLst>
                              <p:par>
                                <p:cTn id="106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69" dur="10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070" dur="10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71" dur="10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0"/>
                  </p:tgtEl>
                </p:cond>
              </p:nextCondLst>
            </p:seq>
            <p:seq concurrent="1" nextAc="seek">
              <p:cTn id="1072" restart="whenNotActive" fill="hold" evtFilter="cancelBubble" nodeType="interactiveSeq">
                <p:stCondLst>
                  <p:cond evt="onClick" delay="0">
                    <p:tgtEl>
                      <p:spTgt spid="2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3" fill="hold">
                      <p:stCondLst>
                        <p:cond delay="0"/>
                      </p:stCondLst>
                      <p:childTnLst>
                        <p:par>
                          <p:cTn id="1074" fill="hold">
                            <p:stCondLst>
                              <p:cond delay="0"/>
                            </p:stCondLst>
                            <p:childTnLst>
                              <p:par>
                                <p:cTn id="1075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76" dur="10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077" dur="10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78" dur="10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9" fill="hold">
                      <p:stCondLst>
                        <p:cond delay="indefinite"/>
                      </p:stCondLst>
                      <p:childTnLst>
                        <p:par>
                          <p:cTn id="1080" fill="hold">
                            <p:stCondLst>
                              <p:cond delay="0"/>
                            </p:stCondLst>
                            <p:childTnLst>
                              <p:par>
                                <p:cTn id="108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82" dur="10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083" dur="10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84" dur="10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1"/>
                  </p:tgtEl>
                </p:cond>
              </p:nextCondLst>
            </p:seq>
            <p:seq concurrent="1" nextAc="seek">
              <p:cTn id="1085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6" fill="hold">
                      <p:stCondLst>
                        <p:cond delay="0"/>
                      </p:stCondLst>
                      <p:childTnLst>
                        <p:par>
                          <p:cTn id="1087" fill="hold">
                            <p:stCondLst>
                              <p:cond delay="0"/>
                            </p:stCondLst>
                            <p:childTnLst>
                              <p:par>
                                <p:cTn id="10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1" fill="hold">
                      <p:stCondLst>
                        <p:cond delay="indefinite"/>
                      </p:stCondLst>
                      <p:childTnLst>
                        <p:par>
                          <p:cTn id="1092" fill="hold">
                            <p:stCondLst>
                              <p:cond delay="0"/>
                            </p:stCondLst>
                            <p:childTnLst>
                              <p:par>
                                <p:cTn id="10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5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6" fill="hold">
                      <p:stCondLst>
                        <p:cond delay="indefinite"/>
                      </p:stCondLst>
                      <p:childTnLst>
                        <p:par>
                          <p:cTn id="1097" fill="hold">
                            <p:stCondLst>
                              <p:cond delay="0"/>
                            </p:stCondLst>
                            <p:childTnLst>
                              <p:par>
                                <p:cTn id="10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0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1" fill="hold">
                      <p:stCondLst>
                        <p:cond delay="indefinite"/>
                      </p:stCondLst>
                      <p:childTnLst>
                        <p:par>
                          <p:cTn id="1102" fill="hold">
                            <p:stCondLst>
                              <p:cond delay="0"/>
                            </p:stCondLst>
                            <p:childTnLst>
                              <p:par>
                                <p:cTn id="1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5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6" fill="hold">
                      <p:stCondLst>
                        <p:cond delay="indefinite"/>
                      </p:stCondLst>
                      <p:childTnLst>
                        <p:par>
                          <p:cTn id="1107" fill="hold">
                            <p:stCondLst>
                              <p:cond delay="0"/>
                            </p:stCondLst>
                            <p:childTnLst>
                              <p:par>
                                <p:cTn id="1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0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1" fill="hold">
                      <p:stCondLst>
                        <p:cond delay="indefinite"/>
                      </p:stCondLst>
                      <p:childTnLst>
                        <p:par>
                          <p:cTn id="1112" fill="hold">
                            <p:stCondLst>
                              <p:cond delay="0"/>
                            </p:stCondLst>
                            <p:childTnLst>
                              <p:par>
                                <p:cTn id="1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5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6" fill="hold">
                      <p:stCondLst>
                        <p:cond delay="indefinite"/>
                      </p:stCondLst>
                      <p:childTnLst>
                        <p:par>
                          <p:cTn id="1117" fill="hold">
                            <p:stCondLst>
                              <p:cond delay="0"/>
                            </p:stCondLst>
                            <p:childTnLst>
                              <p:par>
                                <p:cTn id="1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0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1" fill="hold">
                      <p:stCondLst>
                        <p:cond delay="indefinite"/>
                      </p:stCondLst>
                      <p:childTnLst>
                        <p:par>
                          <p:cTn id="1122" fill="hold">
                            <p:stCondLst>
                              <p:cond delay="0"/>
                            </p:stCondLst>
                            <p:childTnLst>
                              <p:par>
                                <p:cTn id="1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5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6" fill="hold">
                      <p:stCondLst>
                        <p:cond delay="indefinite"/>
                      </p:stCondLst>
                      <p:childTnLst>
                        <p:par>
                          <p:cTn id="1127" fill="hold">
                            <p:stCondLst>
                              <p:cond delay="0"/>
                            </p:stCondLst>
                            <p:childTnLst>
                              <p:par>
                                <p:cTn id="1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0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1" fill="hold">
                      <p:stCondLst>
                        <p:cond delay="indefinite"/>
                      </p:stCondLst>
                      <p:childTnLst>
                        <p:par>
                          <p:cTn id="1132" fill="hold">
                            <p:stCondLst>
                              <p:cond delay="0"/>
                            </p:stCondLst>
                            <p:childTnLst>
                              <p:par>
                                <p:cTn id="1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5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6" fill="hold">
                      <p:stCondLst>
                        <p:cond delay="indefinite"/>
                      </p:stCondLst>
                      <p:childTnLst>
                        <p:par>
                          <p:cTn id="1137" fill="hold">
                            <p:stCondLst>
                              <p:cond delay="0"/>
                            </p:stCondLst>
                            <p:childTnLst>
                              <p:par>
                                <p:cTn id="11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0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1" fill="hold">
                      <p:stCondLst>
                        <p:cond delay="indefinite"/>
                      </p:stCondLst>
                      <p:childTnLst>
                        <p:par>
                          <p:cTn id="1142" fill="hold">
                            <p:stCondLst>
                              <p:cond delay="0"/>
                            </p:stCondLst>
                            <p:childTnLst>
                              <p:par>
                                <p:cTn id="11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5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6" fill="hold">
                      <p:stCondLst>
                        <p:cond delay="indefinite"/>
                      </p:stCondLst>
                      <p:childTnLst>
                        <p:par>
                          <p:cTn id="1147" fill="hold">
                            <p:stCondLst>
                              <p:cond delay="0"/>
                            </p:stCondLst>
                            <p:childTnLst>
                              <p:par>
                                <p:cTn id="11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0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1" fill="hold">
                      <p:stCondLst>
                        <p:cond delay="indefinite"/>
                      </p:stCondLst>
                      <p:childTnLst>
                        <p:par>
                          <p:cTn id="1152" fill="hold">
                            <p:stCondLst>
                              <p:cond delay="0"/>
                            </p:stCondLst>
                            <p:childTnLst>
                              <p:par>
                                <p:cTn id="11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5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6" fill="hold">
                      <p:stCondLst>
                        <p:cond delay="indefinite"/>
                      </p:stCondLst>
                      <p:childTnLst>
                        <p:par>
                          <p:cTn id="1157" fill="hold">
                            <p:stCondLst>
                              <p:cond delay="0"/>
                            </p:stCondLst>
                            <p:childTnLst>
                              <p:par>
                                <p:cTn id="11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0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1" fill="hold">
                      <p:stCondLst>
                        <p:cond delay="indefinite"/>
                      </p:stCondLst>
                      <p:childTnLst>
                        <p:par>
                          <p:cTn id="1162" fill="hold">
                            <p:stCondLst>
                              <p:cond delay="0"/>
                            </p:stCondLst>
                            <p:childTnLst>
                              <p:par>
                                <p:cTn id="11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5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6" fill="hold">
                      <p:stCondLst>
                        <p:cond delay="indefinite"/>
                      </p:stCondLst>
                      <p:childTnLst>
                        <p:par>
                          <p:cTn id="1167" fill="hold">
                            <p:stCondLst>
                              <p:cond delay="0"/>
                            </p:stCondLst>
                            <p:childTnLst>
                              <p:par>
                                <p:cTn id="11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0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1" fill="hold">
                      <p:stCondLst>
                        <p:cond delay="indefinite"/>
                      </p:stCondLst>
                      <p:childTnLst>
                        <p:par>
                          <p:cTn id="1172" fill="hold">
                            <p:stCondLst>
                              <p:cond delay="0"/>
                            </p:stCondLst>
                            <p:childTnLst>
                              <p:par>
                                <p:cTn id="11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5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6" fill="hold">
                      <p:stCondLst>
                        <p:cond delay="indefinite"/>
                      </p:stCondLst>
                      <p:childTnLst>
                        <p:par>
                          <p:cTn id="1177" fill="hold">
                            <p:stCondLst>
                              <p:cond delay="0"/>
                            </p:stCondLst>
                            <p:childTnLst>
                              <p:par>
                                <p:cTn id="11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0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1" fill="hold">
                      <p:stCondLst>
                        <p:cond delay="indefinite"/>
                      </p:stCondLst>
                      <p:childTnLst>
                        <p:par>
                          <p:cTn id="1182" fill="hold">
                            <p:stCondLst>
                              <p:cond delay="0"/>
                            </p:stCondLst>
                            <p:childTnLst>
                              <p:par>
                                <p:cTn id="11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5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1186" restart="whenNotActive" fill="hold" evtFilter="cancelBubble" nodeType="interactiveSeq">
                <p:stCondLst>
                  <p:cond evt="onClick" delay="0">
                    <p:tgtEl>
                      <p:spTgt spid="1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7" fill="hold">
                      <p:stCondLst>
                        <p:cond delay="0"/>
                      </p:stCondLst>
                      <p:childTnLst>
                        <p:par>
                          <p:cTn id="1188" fill="hold">
                            <p:stCondLst>
                              <p:cond delay="0"/>
                            </p:stCondLst>
                            <p:childTnLst>
                              <p:par>
                                <p:cTn id="1189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90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191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92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3" fill="hold">
                      <p:stCondLst>
                        <p:cond delay="indefinite"/>
                      </p:stCondLst>
                      <p:childTnLst>
                        <p:par>
                          <p:cTn id="1194" fill="hold">
                            <p:stCondLst>
                              <p:cond delay="0"/>
                            </p:stCondLst>
                            <p:childTnLst>
                              <p:par>
                                <p:cTn id="119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96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B900"/>
                                      </p:to>
                                    </p:animClr>
                                    <p:set>
                                      <p:cBhvr>
                                        <p:cTn id="1197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98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6"/>
                  </p:tgtEl>
                </p:cond>
              </p:nextCondLst>
            </p:seq>
            <p:seq concurrent="1" nextAc="seek">
              <p:cTn id="1199" restart="whenNotActive" fill="hold" evtFilter="cancelBubble" nodeType="interactiveSeq">
                <p:stCondLst>
                  <p:cond evt="onClick" delay="0">
                    <p:tgtEl>
                      <p:spTgt spid="1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0" fill="hold">
                      <p:stCondLst>
                        <p:cond delay="0"/>
                      </p:stCondLst>
                      <p:childTnLst>
                        <p:par>
                          <p:cTn id="1201" fill="hold">
                            <p:stCondLst>
                              <p:cond delay="0"/>
                            </p:stCondLst>
                            <p:childTnLst>
                              <p:par>
                                <p:cTn id="1202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03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204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5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6" fill="hold">
                      <p:stCondLst>
                        <p:cond delay="indefinite"/>
                      </p:stCondLst>
                      <p:childTnLst>
                        <p:par>
                          <p:cTn id="1207" fill="hold">
                            <p:stCondLst>
                              <p:cond delay="0"/>
                            </p:stCondLst>
                            <p:childTnLst>
                              <p:par>
                                <p:cTn id="120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09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B900"/>
                                      </p:to>
                                    </p:animClr>
                                    <p:set>
                                      <p:cBhvr>
                                        <p:cTn id="1210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11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7"/>
                  </p:tgtEl>
                </p:cond>
              </p:nextCondLst>
            </p:seq>
            <p:seq concurrent="1" nextAc="seek">
              <p:cTn id="1212" restart="whenNotActive" fill="hold" evtFilter="cancelBubble" nodeType="interactiveSeq">
                <p:stCondLst>
                  <p:cond evt="onClick" delay="0">
                    <p:tgtEl>
                      <p:spTgt spid="1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3" fill="hold">
                      <p:stCondLst>
                        <p:cond delay="0"/>
                      </p:stCondLst>
                      <p:childTnLst>
                        <p:par>
                          <p:cTn id="1214" fill="hold">
                            <p:stCondLst>
                              <p:cond delay="0"/>
                            </p:stCondLst>
                            <p:childTnLst>
                              <p:par>
                                <p:cTn id="1215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16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217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18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9" fill="hold">
                      <p:stCondLst>
                        <p:cond delay="indefinite"/>
                      </p:stCondLst>
                      <p:childTnLst>
                        <p:par>
                          <p:cTn id="1220" fill="hold">
                            <p:stCondLst>
                              <p:cond delay="0"/>
                            </p:stCondLst>
                            <p:childTnLst>
                              <p:par>
                                <p:cTn id="122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22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B900"/>
                                      </p:to>
                                    </p:animClr>
                                    <p:set>
                                      <p:cBhvr>
                                        <p:cTn id="1223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24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8"/>
                  </p:tgtEl>
                </p:cond>
              </p:nextCondLst>
            </p:seq>
            <p:seq concurrent="1" nextAc="seek">
              <p:cTn id="1225" restart="whenNotActive" fill="hold" evtFilter="cancelBubble" nodeType="interactiveSeq">
                <p:stCondLst>
                  <p:cond evt="onClick" delay="0">
                    <p:tgtEl>
                      <p:spTgt spid="1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6" fill="hold">
                      <p:stCondLst>
                        <p:cond delay="0"/>
                      </p:stCondLst>
                      <p:childTnLst>
                        <p:par>
                          <p:cTn id="1227" fill="hold">
                            <p:stCondLst>
                              <p:cond delay="0"/>
                            </p:stCondLst>
                            <p:childTnLst>
                              <p:par>
                                <p:cTn id="1228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29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230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31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2" fill="hold">
                      <p:stCondLst>
                        <p:cond delay="indefinite"/>
                      </p:stCondLst>
                      <p:childTnLst>
                        <p:par>
                          <p:cTn id="1233" fill="hold">
                            <p:stCondLst>
                              <p:cond delay="0"/>
                            </p:stCondLst>
                            <p:childTnLst>
                              <p:par>
                                <p:cTn id="123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35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B900"/>
                                      </p:to>
                                    </p:animClr>
                                    <p:set>
                                      <p:cBhvr>
                                        <p:cTn id="1236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37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9"/>
                  </p:tgtEl>
                </p:cond>
              </p:nextCondLst>
            </p:seq>
            <p:seq concurrent="1" nextAc="seek">
              <p:cTn id="1238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9" fill="hold">
                      <p:stCondLst>
                        <p:cond delay="0"/>
                      </p:stCondLst>
                      <p:childTnLst>
                        <p:par>
                          <p:cTn id="1240" fill="hold">
                            <p:stCondLst>
                              <p:cond delay="0"/>
                            </p:stCondLst>
                            <p:childTnLst>
                              <p:par>
                                <p:cTn id="1241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42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243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44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5" fill="hold">
                      <p:stCondLst>
                        <p:cond delay="indefinite"/>
                      </p:stCondLst>
                      <p:childTnLst>
                        <p:par>
                          <p:cTn id="1246" fill="hold">
                            <p:stCondLst>
                              <p:cond delay="0"/>
                            </p:stCondLst>
                            <p:childTnLst>
                              <p:par>
                                <p:cTn id="12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48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B900"/>
                                      </p:to>
                                    </p:animClr>
                                    <p:set>
                                      <p:cBhvr>
                                        <p:cTn id="1249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50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  <p:seq concurrent="1" nextAc="seek">
              <p:cTn id="1251" restart="whenNotActive" fill="hold" evtFilter="cancelBubble" nodeType="interactiveSeq">
                <p:stCondLst>
                  <p:cond evt="onClick" delay="0">
                    <p:tgtEl>
                      <p:spTgt spid="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52" fill="hold">
                      <p:stCondLst>
                        <p:cond delay="0"/>
                      </p:stCondLst>
                      <p:childTnLst>
                        <p:par>
                          <p:cTn id="1253" fill="hold">
                            <p:stCondLst>
                              <p:cond delay="0"/>
                            </p:stCondLst>
                            <p:childTnLst>
                              <p:par>
                                <p:cTn id="1254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55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256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57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8" fill="hold">
                      <p:stCondLst>
                        <p:cond delay="indefinite"/>
                      </p:stCondLst>
                      <p:childTnLst>
                        <p:par>
                          <p:cTn id="1259" fill="hold">
                            <p:stCondLst>
                              <p:cond delay="0"/>
                            </p:stCondLst>
                            <p:childTnLst>
                              <p:par>
                                <p:cTn id="126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61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B900"/>
                                      </p:to>
                                    </p:animClr>
                                    <p:set>
                                      <p:cBhvr>
                                        <p:cTn id="1262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63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"/>
                  </p:tgtEl>
                </p:cond>
              </p:nextCondLst>
            </p:seq>
            <p:seq concurrent="1" nextAc="seek">
              <p:cTn id="1264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5" fill="hold">
                      <p:stCondLst>
                        <p:cond delay="0"/>
                      </p:stCondLst>
                      <p:childTnLst>
                        <p:par>
                          <p:cTn id="1266" fill="hold">
                            <p:stCondLst>
                              <p:cond delay="0"/>
                            </p:stCondLst>
                            <p:childTnLst>
                              <p:par>
                                <p:cTn id="1267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68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269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0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1" fill="hold">
                      <p:stCondLst>
                        <p:cond delay="indefinite"/>
                      </p:stCondLst>
                      <p:childTnLst>
                        <p:par>
                          <p:cTn id="1272" fill="hold">
                            <p:stCondLst>
                              <p:cond delay="0"/>
                            </p:stCondLst>
                            <p:childTnLst>
                              <p:par>
                                <p:cTn id="127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74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B900"/>
                                      </p:to>
                                    </p:animClr>
                                    <p:set>
                                      <p:cBhvr>
                                        <p:cTn id="1275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6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  <p:seq concurrent="1" nextAc="seek">
              <p:cTn id="1277" restart="whenNotActive" fill="hold" evtFilter="cancelBubble" nodeType="interactiveSeq">
                <p:stCondLst>
                  <p:cond evt="onClick" delay="0">
                    <p:tgtEl>
                      <p:spTgt spid="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8" fill="hold">
                      <p:stCondLst>
                        <p:cond delay="0"/>
                      </p:stCondLst>
                      <p:childTnLst>
                        <p:par>
                          <p:cTn id="1279" fill="hold">
                            <p:stCondLst>
                              <p:cond delay="0"/>
                            </p:stCondLst>
                            <p:childTnLst>
                              <p:par>
                                <p:cTn id="1280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81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282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83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4" fill="hold">
                      <p:stCondLst>
                        <p:cond delay="indefinite"/>
                      </p:stCondLst>
                      <p:childTnLst>
                        <p:par>
                          <p:cTn id="1285" fill="hold">
                            <p:stCondLst>
                              <p:cond delay="0"/>
                            </p:stCondLst>
                            <p:childTnLst>
                              <p:par>
                                <p:cTn id="128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87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B900"/>
                                      </p:to>
                                    </p:animClr>
                                    <p:set>
                                      <p:cBhvr>
                                        <p:cTn id="1288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89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"/>
                  </p:tgtEl>
                </p:cond>
              </p:nextCondLst>
            </p:seq>
            <p:seq concurrent="1" nextAc="seek">
              <p:cTn id="1290" restart="whenNotActive" fill="hold" evtFilter="cancelBubble" nodeType="interactiveSeq">
                <p:stCondLst>
                  <p:cond evt="onClick" delay="0">
                    <p:tgtEl>
                      <p:spTgt spid="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1" fill="hold">
                      <p:stCondLst>
                        <p:cond delay="0"/>
                      </p:stCondLst>
                      <p:childTnLst>
                        <p:par>
                          <p:cTn id="1292" fill="hold">
                            <p:stCondLst>
                              <p:cond delay="0"/>
                            </p:stCondLst>
                            <p:childTnLst>
                              <p:par>
                                <p:cTn id="1293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94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295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96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7" fill="hold">
                      <p:stCondLst>
                        <p:cond delay="indefinite"/>
                      </p:stCondLst>
                      <p:childTnLst>
                        <p:par>
                          <p:cTn id="1298" fill="hold">
                            <p:stCondLst>
                              <p:cond delay="0"/>
                            </p:stCondLst>
                            <p:childTnLst>
                              <p:par>
                                <p:cTn id="129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00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B900"/>
                                      </p:to>
                                    </p:animClr>
                                    <p:set>
                                      <p:cBhvr>
                                        <p:cTn id="1301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02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"/>
                  </p:tgtEl>
                </p:cond>
              </p:nextCondLst>
            </p:seq>
            <p:seq concurrent="1" nextAc="seek">
              <p:cTn id="1303" restart="whenNotActive" fill="hold" evtFilter="cancelBubble" nodeType="interactiveSeq">
                <p:stCondLst>
                  <p:cond evt="onClick" delay="0">
                    <p:tgtEl>
                      <p:spTgt spid="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4" fill="hold">
                      <p:stCondLst>
                        <p:cond delay="0"/>
                      </p:stCondLst>
                      <p:childTnLst>
                        <p:par>
                          <p:cTn id="1305" fill="hold">
                            <p:stCondLst>
                              <p:cond delay="0"/>
                            </p:stCondLst>
                            <p:childTnLst>
                              <p:par>
                                <p:cTn id="1306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07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308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09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0" fill="hold">
                      <p:stCondLst>
                        <p:cond delay="indefinite"/>
                      </p:stCondLst>
                      <p:childTnLst>
                        <p:par>
                          <p:cTn id="1311" fill="hold">
                            <p:stCondLst>
                              <p:cond delay="0"/>
                            </p:stCondLst>
                            <p:childTnLst>
                              <p:par>
                                <p:cTn id="13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13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B900"/>
                                      </p:to>
                                    </p:animClr>
                                    <p:set>
                                      <p:cBhvr>
                                        <p:cTn id="1314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15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5"/>
                  </p:tgtEl>
                </p:cond>
              </p:nextCondLst>
            </p:seq>
            <p:seq concurrent="1" nextAc="seek">
              <p:cTn id="1316" restart="whenNotActive" fill="hold" evtFilter="cancelBubble" nodeType="interactiveSeq">
                <p:stCondLst>
                  <p:cond evt="onClick" delay="0">
                    <p:tgtEl>
                      <p:spTgt spid="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7" fill="hold">
                      <p:stCondLst>
                        <p:cond delay="0"/>
                      </p:stCondLst>
                      <p:childTnLst>
                        <p:par>
                          <p:cTn id="1318" fill="hold">
                            <p:stCondLst>
                              <p:cond delay="0"/>
                            </p:stCondLst>
                            <p:childTnLst>
                              <p:par>
                                <p:cTn id="1319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20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321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22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3" fill="hold">
                      <p:stCondLst>
                        <p:cond delay="indefinite"/>
                      </p:stCondLst>
                      <p:childTnLst>
                        <p:par>
                          <p:cTn id="1324" fill="hold">
                            <p:stCondLst>
                              <p:cond delay="0"/>
                            </p:stCondLst>
                            <p:childTnLst>
                              <p:par>
                                <p:cTn id="132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26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B900"/>
                                      </p:to>
                                    </p:animClr>
                                    <p:set>
                                      <p:cBhvr>
                                        <p:cTn id="1327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28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"/>
                  </p:tgtEl>
                </p:cond>
              </p:nextCondLst>
            </p:seq>
            <p:seq concurrent="1" nextAc="seek">
              <p:cTn id="1329" restart="whenNotActive" fill="hold" evtFilter="cancelBubble" nodeType="interactiveSeq">
                <p:stCondLst>
                  <p:cond evt="onClick" delay="0">
                    <p:tgtEl>
                      <p:spTgt spid="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0" fill="hold">
                      <p:stCondLst>
                        <p:cond delay="0"/>
                      </p:stCondLst>
                      <p:childTnLst>
                        <p:par>
                          <p:cTn id="1331" fill="hold">
                            <p:stCondLst>
                              <p:cond delay="0"/>
                            </p:stCondLst>
                            <p:childTnLst>
                              <p:par>
                                <p:cTn id="1332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33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334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35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6" fill="hold">
                      <p:stCondLst>
                        <p:cond delay="indefinite"/>
                      </p:stCondLst>
                      <p:childTnLst>
                        <p:par>
                          <p:cTn id="1337" fill="hold">
                            <p:stCondLst>
                              <p:cond delay="0"/>
                            </p:stCondLst>
                            <p:childTnLst>
                              <p:par>
                                <p:cTn id="13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39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B900"/>
                                      </p:to>
                                    </p:animClr>
                                    <p:set>
                                      <p:cBhvr>
                                        <p:cTn id="1340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1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8"/>
                  </p:tgtEl>
                </p:cond>
              </p:nextCondLst>
            </p:seq>
            <p:seq concurrent="1" nextAc="seek">
              <p:cTn id="1342" restart="whenNotActive" fill="hold" evtFilter="cancelBubble" nodeType="interactiveSeq">
                <p:stCondLst>
                  <p:cond evt="onClick" delay="0">
                    <p:tgtEl>
                      <p:spTgt spid="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3" fill="hold">
                      <p:stCondLst>
                        <p:cond delay="0"/>
                      </p:stCondLst>
                      <p:childTnLst>
                        <p:par>
                          <p:cTn id="1344" fill="hold">
                            <p:stCondLst>
                              <p:cond delay="0"/>
                            </p:stCondLst>
                            <p:childTnLst>
                              <p:par>
                                <p:cTn id="1345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46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347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8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9" fill="hold">
                      <p:stCondLst>
                        <p:cond delay="indefinite"/>
                      </p:stCondLst>
                      <p:childTnLst>
                        <p:par>
                          <p:cTn id="1350" fill="hold">
                            <p:stCondLst>
                              <p:cond delay="0"/>
                            </p:stCondLst>
                            <p:childTnLst>
                              <p:par>
                                <p:cTn id="135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52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B900"/>
                                      </p:to>
                                    </p:animClr>
                                    <p:set>
                                      <p:cBhvr>
                                        <p:cTn id="1353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54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9"/>
                  </p:tgtEl>
                </p:cond>
              </p:nextCondLst>
            </p:seq>
            <p:seq concurrent="1" nextAc="seek">
              <p:cTn id="1355" restart="whenNotActive" fill="hold" evtFilter="cancelBubble" nodeType="interactiveSeq">
                <p:stCondLst>
                  <p:cond evt="onClick" delay="0">
                    <p:tgtEl>
                      <p:spTgt spid="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6" fill="hold">
                      <p:stCondLst>
                        <p:cond delay="0"/>
                      </p:stCondLst>
                      <p:childTnLst>
                        <p:par>
                          <p:cTn id="1357" fill="hold">
                            <p:stCondLst>
                              <p:cond delay="0"/>
                            </p:stCondLst>
                            <p:childTnLst>
                              <p:par>
                                <p:cTn id="1358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59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360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61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2" fill="hold">
                      <p:stCondLst>
                        <p:cond delay="indefinite"/>
                      </p:stCondLst>
                      <p:childTnLst>
                        <p:par>
                          <p:cTn id="1363" fill="hold">
                            <p:stCondLst>
                              <p:cond delay="0"/>
                            </p:stCondLst>
                            <p:childTnLst>
                              <p:par>
                                <p:cTn id="136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65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B900"/>
                                      </p:to>
                                    </p:animClr>
                                    <p:set>
                                      <p:cBhvr>
                                        <p:cTn id="1366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67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"/>
                  </p:tgtEl>
                </p:cond>
              </p:nextCondLst>
            </p:seq>
            <p:seq concurrent="1" nextAc="seek">
              <p:cTn id="1368" restart="whenNotActive" fill="hold" evtFilter="cancelBubble" nodeType="interactiveSeq">
                <p:stCondLst>
                  <p:cond evt="onClick" delay="0">
                    <p:tgtEl>
                      <p:spTgt spid="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9" fill="hold">
                      <p:stCondLst>
                        <p:cond delay="0"/>
                      </p:stCondLst>
                      <p:childTnLst>
                        <p:par>
                          <p:cTn id="1370" fill="hold">
                            <p:stCondLst>
                              <p:cond delay="0"/>
                            </p:stCondLst>
                            <p:childTnLst>
                              <p:par>
                                <p:cTn id="1371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72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373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74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5" fill="hold">
                      <p:stCondLst>
                        <p:cond delay="indefinite"/>
                      </p:stCondLst>
                      <p:childTnLst>
                        <p:par>
                          <p:cTn id="1376" fill="hold">
                            <p:stCondLst>
                              <p:cond delay="0"/>
                            </p:stCondLst>
                            <p:childTnLst>
                              <p:par>
                                <p:cTn id="137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78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B900"/>
                                      </p:to>
                                    </p:animClr>
                                    <p:set>
                                      <p:cBhvr>
                                        <p:cTn id="1379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80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"/>
                  </p:tgtEl>
                </p:cond>
              </p:nextCondLst>
            </p:seq>
            <p:seq concurrent="1" nextAc="seek">
              <p:cTn id="1381" restart="whenNotActive" fill="hold" evtFilter="cancelBubble" nodeType="interactiveSeq">
                <p:stCondLst>
                  <p:cond evt="onClick" delay="0">
                    <p:tgtEl>
                      <p:spTgt spid="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2" fill="hold">
                      <p:stCondLst>
                        <p:cond delay="0"/>
                      </p:stCondLst>
                      <p:childTnLst>
                        <p:par>
                          <p:cTn id="1383" fill="hold">
                            <p:stCondLst>
                              <p:cond delay="0"/>
                            </p:stCondLst>
                            <p:childTnLst>
                              <p:par>
                                <p:cTn id="1384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85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386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87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8" fill="hold">
                      <p:stCondLst>
                        <p:cond delay="indefinite"/>
                      </p:stCondLst>
                      <p:childTnLst>
                        <p:par>
                          <p:cTn id="1389" fill="hold">
                            <p:stCondLst>
                              <p:cond delay="0"/>
                            </p:stCondLst>
                            <p:childTnLst>
                              <p:par>
                                <p:cTn id="139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91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B900"/>
                                      </p:to>
                                    </p:animClr>
                                    <p:set>
                                      <p:cBhvr>
                                        <p:cTn id="1392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93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2"/>
                  </p:tgtEl>
                </p:cond>
              </p:nextCondLst>
            </p:seq>
            <p:seq concurrent="1" nextAc="seek">
              <p:cTn id="1394" restart="whenNotActive" fill="hold" evtFilter="cancelBubble" nodeType="interactiveSeq">
                <p:stCondLst>
                  <p:cond evt="onClick" delay="0">
                    <p:tgtEl>
                      <p:spTgt spid="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5" fill="hold">
                      <p:stCondLst>
                        <p:cond delay="0"/>
                      </p:stCondLst>
                      <p:childTnLst>
                        <p:par>
                          <p:cTn id="1396" fill="hold">
                            <p:stCondLst>
                              <p:cond delay="0"/>
                            </p:stCondLst>
                            <p:childTnLst>
                              <p:par>
                                <p:cTn id="1397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98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399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00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1" fill="hold">
                      <p:stCondLst>
                        <p:cond delay="indefinite"/>
                      </p:stCondLst>
                      <p:childTnLst>
                        <p:par>
                          <p:cTn id="1402" fill="hold">
                            <p:stCondLst>
                              <p:cond delay="0"/>
                            </p:stCondLst>
                            <p:childTnLst>
                              <p:par>
                                <p:cTn id="140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04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B900"/>
                                      </p:to>
                                    </p:animClr>
                                    <p:set>
                                      <p:cBhvr>
                                        <p:cTn id="1405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06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"/>
                  </p:tgtEl>
                </p:cond>
              </p:nextCondLst>
            </p:seq>
            <p:seq concurrent="1" nextAc="seek">
              <p:cTn id="1407" restart="whenNotActive" fill="hold" evtFilter="cancelBubble" nodeType="interactiveSeq">
                <p:stCondLst>
                  <p:cond evt="onClick" delay="0">
                    <p:tgtEl>
                      <p:spTgt spid="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8" fill="hold">
                      <p:stCondLst>
                        <p:cond delay="0"/>
                      </p:stCondLst>
                      <p:childTnLst>
                        <p:par>
                          <p:cTn id="1409" fill="hold">
                            <p:stCondLst>
                              <p:cond delay="0"/>
                            </p:stCondLst>
                            <p:childTnLst>
                              <p:par>
                                <p:cTn id="1410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11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412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13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4" fill="hold">
                      <p:stCondLst>
                        <p:cond delay="indefinite"/>
                      </p:stCondLst>
                      <p:childTnLst>
                        <p:par>
                          <p:cTn id="1415" fill="hold">
                            <p:stCondLst>
                              <p:cond delay="0"/>
                            </p:stCondLst>
                            <p:childTnLst>
                              <p:par>
                                <p:cTn id="141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17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B900"/>
                                      </p:to>
                                    </p:animClr>
                                    <p:set>
                                      <p:cBhvr>
                                        <p:cTn id="1418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19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4"/>
                  </p:tgtEl>
                </p:cond>
              </p:nextCondLst>
            </p:seq>
            <p:seq concurrent="1" nextAc="seek">
              <p:cTn id="1420" restart="whenNotActive" fill="hold" evtFilter="cancelBubble" nodeType="interactiveSeq">
                <p:stCondLst>
                  <p:cond evt="onClick" delay="0">
                    <p:tgtEl>
                      <p:spTgt spid="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21" fill="hold">
                      <p:stCondLst>
                        <p:cond delay="0"/>
                      </p:stCondLst>
                      <p:childTnLst>
                        <p:par>
                          <p:cTn id="1422" fill="hold">
                            <p:stCondLst>
                              <p:cond delay="0"/>
                            </p:stCondLst>
                            <p:childTnLst>
                              <p:par>
                                <p:cTn id="1423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24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425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26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7" fill="hold">
                      <p:stCondLst>
                        <p:cond delay="indefinite"/>
                      </p:stCondLst>
                      <p:childTnLst>
                        <p:par>
                          <p:cTn id="1428" fill="hold">
                            <p:stCondLst>
                              <p:cond delay="0"/>
                            </p:stCondLst>
                            <p:childTnLst>
                              <p:par>
                                <p:cTn id="14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30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B900"/>
                                      </p:to>
                                    </p:animClr>
                                    <p:set>
                                      <p:cBhvr>
                                        <p:cTn id="1431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32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5"/>
                  </p:tgtEl>
                </p:cond>
              </p:nextCondLst>
            </p:seq>
            <p:seq concurrent="1" nextAc="seek">
              <p:cTn id="1433" restart="whenNotActive" fill="hold" evtFilter="cancelBubble" nodeType="interactiveSeq">
                <p:stCondLst>
                  <p:cond evt="onClick" delay="0">
                    <p:tgtEl>
                      <p:spTgt spid="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4" fill="hold">
                      <p:stCondLst>
                        <p:cond delay="0"/>
                      </p:stCondLst>
                      <p:childTnLst>
                        <p:par>
                          <p:cTn id="1435" fill="hold">
                            <p:stCondLst>
                              <p:cond delay="0"/>
                            </p:stCondLst>
                            <p:childTnLst>
                              <p:par>
                                <p:cTn id="1436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37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438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39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0" fill="hold">
                      <p:stCondLst>
                        <p:cond delay="indefinite"/>
                      </p:stCondLst>
                      <p:childTnLst>
                        <p:par>
                          <p:cTn id="1441" fill="hold">
                            <p:stCondLst>
                              <p:cond delay="0"/>
                            </p:stCondLst>
                            <p:childTnLst>
                              <p:par>
                                <p:cTn id="144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43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B900"/>
                                      </p:to>
                                    </p:animClr>
                                    <p:set>
                                      <p:cBhvr>
                                        <p:cTn id="1444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45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"/>
                  </p:tgtEl>
                </p:cond>
              </p:nextCondLst>
            </p:seq>
            <p:seq concurrent="1" nextAc="seek">
              <p:cTn id="1446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47" fill="hold">
                      <p:stCondLst>
                        <p:cond delay="0"/>
                      </p:stCondLst>
                      <p:childTnLst>
                        <p:par>
                          <p:cTn id="1448" fill="hold">
                            <p:stCondLst>
                              <p:cond delay="0"/>
                            </p:stCondLst>
                            <p:childTnLst>
                              <p:par>
                                <p:cTn id="14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2" fill="hold">
                      <p:stCondLst>
                        <p:cond delay="indefinite"/>
                      </p:stCondLst>
                      <p:childTnLst>
                        <p:par>
                          <p:cTn id="1453" fill="hold">
                            <p:stCondLst>
                              <p:cond delay="0"/>
                            </p:stCondLst>
                            <p:childTnLst>
                              <p:par>
                                <p:cTn id="14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7" fill="hold">
                      <p:stCondLst>
                        <p:cond delay="indefinite"/>
                      </p:stCondLst>
                      <p:childTnLst>
                        <p:par>
                          <p:cTn id="1458" fill="hold">
                            <p:stCondLst>
                              <p:cond delay="0"/>
                            </p:stCondLst>
                            <p:childTnLst>
                              <p:par>
                                <p:cTn id="14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2" fill="hold">
                      <p:stCondLst>
                        <p:cond delay="indefinite"/>
                      </p:stCondLst>
                      <p:childTnLst>
                        <p:par>
                          <p:cTn id="1463" fill="hold">
                            <p:stCondLst>
                              <p:cond delay="0"/>
                            </p:stCondLst>
                            <p:childTnLst>
                              <p:par>
                                <p:cTn id="14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7" fill="hold">
                      <p:stCondLst>
                        <p:cond delay="indefinite"/>
                      </p:stCondLst>
                      <p:childTnLst>
                        <p:par>
                          <p:cTn id="1468" fill="hold">
                            <p:stCondLst>
                              <p:cond delay="0"/>
                            </p:stCondLst>
                            <p:childTnLst>
                              <p:par>
                                <p:cTn id="14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2" fill="hold">
                      <p:stCondLst>
                        <p:cond delay="indefinite"/>
                      </p:stCondLst>
                      <p:childTnLst>
                        <p:par>
                          <p:cTn id="1473" fill="hold">
                            <p:stCondLst>
                              <p:cond delay="0"/>
                            </p:stCondLst>
                            <p:childTnLst>
                              <p:par>
                                <p:cTn id="14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7" fill="hold">
                      <p:stCondLst>
                        <p:cond delay="indefinite"/>
                      </p:stCondLst>
                      <p:childTnLst>
                        <p:par>
                          <p:cTn id="1478" fill="hold">
                            <p:stCondLst>
                              <p:cond delay="0"/>
                            </p:stCondLst>
                            <p:childTnLst>
                              <p:par>
                                <p:cTn id="14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2" fill="hold">
                      <p:stCondLst>
                        <p:cond delay="indefinite"/>
                      </p:stCondLst>
                      <p:childTnLst>
                        <p:par>
                          <p:cTn id="1483" fill="hold">
                            <p:stCondLst>
                              <p:cond delay="0"/>
                            </p:stCondLst>
                            <p:childTnLst>
                              <p:par>
                                <p:cTn id="14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7" fill="hold">
                      <p:stCondLst>
                        <p:cond delay="indefinite"/>
                      </p:stCondLst>
                      <p:childTnLst>
                        <p:par>
                          <p:cTn id="1488" fill="hold">
                            <p:stCondLst>
                              <p:cond delay="0"/>
                            </p:stCondLst>
                            <p:childTnLst>
                              <p:par>
                                <p:cTn id="14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2" fill="hold">
                      <p:stCondLst>
                        <p:cond delay="indefinite"/>
                      </p:stCondLst>
                      <p:childTnLst>
                        <p:par>
                          <p:cTn id="1493" fill="hold">
                            <p:stCondLst>
                              <p:cond delay="0"/>
                            </p:stCondLst>
                            <p:childTnLst>
                              <p:par>
                                <p:cTn id="14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7" fill="hold">
                      <p:stCondLst>
                        <p:cond delay="indefinite"/>
                      </p:stCondLst>
                      <p:childTnLst>
                        <p:par>
                          <p:cTn id="1498" fill="hold">
                            <p:stCondLst>
                              <p:cond delay="0"/>
                            </p:stCondLst>
                            <p:childTnLst>
                              <p:par>
                                <p:cTn id="14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2" fill="hold">
                      <p:stCondLst>
                        <p:cond delay="indefinite"/>
                      </p:stCondLst>
                      <p:childTnLst>
                        <p:par>
                          <p:cTn id="1503" fill="hold">
                            <p:stCondLst>
                              <p:cond delay="0"/>
                            </p:stCondLst>
                            <p:childTnLst>
                              <p:par>
                                <p:cTn id="15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7" fill="hold">
                      <p:stCondLst>
                        <p:cond delay="indefinite"/>
                      </p:stCondLst>
                      <p:childTnLst>
                        <p:par>
                          <p:cTn id="1508" fill="hold">
                            <p:stCondLst>
                              <p:cond delay="0"/>
                            </p:stCondLst>
                            <p:childTnLst>
                              <p:par>
                                <p:cTn id="15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1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2" fill="hold">
                      <p:stCondLst>
                        <p:cond delay="indefinite"/>
                      </p:stCondLst>
                      <p:childTnLst>
                        <p:par>
                          <p:cTn id="1513" fill="hold">
                            <p:stCondLst>
                              <p:cond delay="0"/>
                            </p:stCondLst>
                            <p:childTnLst>
                              <p:par>
                                <p:cTn id="15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7" fill="hold">
                      <p:stCondLst>
                        <p:cond delay="indefinite"/>
                      </p:stCondLst>
                      <p:childTnLst>
                        <p:par>
                          <p:cTn id="1518" fill="hold">
                            <p:stCondLst>
                              <p:cond delay="0"/>
                            </p:stCondLst>
                            <p:childTnLst>
                              <p:par>
                                <p:cTn id="15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1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2" fill="hold">
                      <p:stCondLst>
                        <p:cond delay="indefinite"/>
                      </p:stCondLst>
                      <p:childTnLst>
                        <p:par>
                          <p:cTn id="1523" fill="hold">
                            <p:stCondLst>
                              <p:cond delay="0"/>
                            </p:stCondLst>
                            <p:childTnLst>
                              <p:par>
                                <p:cTn id="15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6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7" fill="hold">
                      <p:stCondLst>
                        <p:cond delay="indefinite"/>
                      </p:stCondLst>
                      <p:childTnLst>
                        <p:par>
                          <p:cTn id="1528" fill="hold">
                            <p:stCondLst>
                              <p:cond delay="0"/>
                            </p:stCondLst>
                            <p:childTnLst>
                              <p:par>
                                <p:cTn id="15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2" fill="hold">
                      <p:stCondLst>
                        <p:cond delay="indefinite"/>
                      </p:stCondLst>
                      <p:childTnLst>
                        <p:par>
                          <p:cTn id="1533" fill="hold">
                            <p:stCondLst>
                              <p:cond delay="0"/>
                            </p:stCondLst>
                            <p:childTnLst>
                              <p:par>
                                <p:cTn id="15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7" fill="hold">
                      <p:stCondLst>
                        <p:cond delay="indefinite"/>
                      </p:stCondLst>
                      <p:childTnLst>
                        <p:par>
                          <p:cTn id="1538" fill="hold">
                            <p:stCondLst>
                              <p:cond delay="0"/>
                            </p:stCondLst>
                            <p:childTnLst>
                              <p:par>
                                <p:cTn id="15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2" fill="hold">
                      <p:stCondLst>
                        <p:cond delay="indefinite"/>
                      </p:stCondLst>
                      <p:childTnLst>
                        <p:par>
                          <p:cTn id="1543" fill="hold">
                            <p:stCondLst>
                              <p:cond delay="0"/>
                            </p:stCondLst>
                            <p:childTnLst>
                              <p:par>
                                <p:cTn id="15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1547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48" fill="hold">
                      <p:stCondLst>
                        <p:cond delay="0"/>
                      </p:stCondLst>
                      <p:childTnLst>
                        <p:par>
                          <p:cTn id="1549" fill="hold">
                            <p:stCondLst>
                              <p:cond delay="0"/>
                            </p:stCondLst>
                            <p:childTnLst>
                              <p:par>
                                <p:cTn id="1550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51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552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53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4" fill="hold">
                      <p:stCondLst>
                        <p:cond delay="indefinite"/>
                      </p:stCondLst>
                      <p:childTnLst>
                        <p:par>
                          <p:cTn id="1555" fill="hold">
                            <p:stCondLst>
                              <p:cond delay="0"/>
                            </p:stCondLst>
                            <p:childTnLst>
                              <p:par>
                                <p:cTn id="155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57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C2E9B"/>
                                      </p:to>
                                    </p:animClr>
                                    <p:set>
                                      <p:cBhvr>
                                        <p:cTn id="1558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59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1560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1" fill="hold">
                      <p:stCondLst>
                        <p:cond delay="0"/>
                      </p:stCondLst>
                      <p:childTnLst>
                        <p:par>
                          <p:cTn id="1562" fill="hold">
                            <p:stCondLst>
                              <p:cond delay="0"/>
                            </p:stCondLst>
                            <p:childTnLst>
                              <p:par>
                                <p:cTn id="1563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64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565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66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7" fill="hold">
                      <p:stCondLst>
                        <p:cond delay="indefinite"/>
                      </p:stCondLst>
                      <p:childTnLst>
                        <p:par>
                          <p:cTn id="1568" fill="hold">
                            <p:stCondLst>
                              <p:cond delay="0"/>
                            </p:stCondLst>
                            <p:childTnLst>
                              <p:par>
                                <p:cTn id="156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70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C2E9B"/>
                                      </p:to>
                                    </p:animClr>
                                    <p:set>
                                      <p:cBhvr>
                                        <p:cTn id="1571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72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1573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4" fill="hold">
                      <p:stCondLst>
                        <p:cond delay="0"/>
                      </p:stCondLst>
                      <p:childTnLst>
                        <p:par>
                          <p:cTn id="1575" fill="hold">
                            <p:stCondLst>
                              <p:cond delay="0"/>
                            </p:stCondLst>
                            <p:childTnLst>
                              <p:par>
                                <p:cTn id="1576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77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578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79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0" fill="hold">
                      <p:stCondLst>
                        <p:cond delay="indefinite"/>
                      </p:stCondLst>
                      <p:childTnLst>
                        <p:par>
                          <p:cTn id="1581" fill="hold">
                            <p:stCondLst>
                              <p:cond delay="0"/>
                            </p:stCondLst>
                            <p:childTnLst>
                              <p:par>
                                <p:cTn id="158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83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C2E9B"/>
                                      </p:to>
                                    </p:animClr>
                                    <p:set>
                                      <p:cBhvr>
                                        <p:cTn id="1584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85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1586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7" fill="hold">
                      <p:stCondLst>
                        <p:cond delay="0"/>
                      </p:stCondLst>
                      <p:childTnLst>
                        <p:par>
                          <p:cTn id="1588" fill="hold">
                            <p:stCondLst>
                              <p:cond delay="0"/>
                            </p:stCondLst>
                            <p:childTnLst>
                              <p:par>
                                <p:cTn id="1589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90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591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92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3" fill="hold">
                      <p:stCondLst>
                        <p:cond delay="indefinite"/>
                      </p:stCondLst>
                      <p:childTnLst>
                        <p:par>
                          <p:cTn id="1594" fill="hold">
                            <p:stCondLst>
                              <p:cond delay="0"/>
                            </p:stCondLst>
                            <p:childTnLst>
                              <p:par>
                                <p:cTn id="159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96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C2E9B"/>
                                      </p:to>
                                    </p:animClr>
                                    <p:set>
                                      <p:cBhvr>
                                        <p:cTn id="1597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98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1599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00" fill="hold">
                      <p:stCondLst>
                        <p:cond delay="0"/>
                      </p:stCondLst>
                      <p:childTnLst>
                        <p:par>
                          <p:cTn id="1601" fill="hold">
                            <p:stCondLst>
                              <p:cond delay="0"/>
                            </p:stCondLst>
                            <p:childTnLst>
                              <p:par>
                                <p:cTn id="1602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03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604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05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6" fill="hold">
                      <p:stCondLst>
                        <p:cond delay="indefinite"/>
                      </p:stCondLst>
                      <p:childTnLst>
                        <p:par>
                          <p:cTn id="1607" fill="hold">
                            <p:stCondLst>
                              <p:cond delay="0"/>
                            </p:stCondLst>
                            <p:childTnLst>
                              <p:par>
                                <p:cTn id="160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09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C2E9B"/>
                                      </p:to>
                                    </p:animClr>
                                    <p:set>
                                      <p:cBhvr>
                                        <p:cTn id="1610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11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1612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13" fill="hold">
                      <p:stCondLst>
                        <p:cond delay="0"/>
                      </p:stCondLst>
                      <p:childTnLst>
                        <p:par>
                          <p:cTn id="1614" fill="hold">
                            <p:stCondLst>
                              <p:cond delay="0"/>
                            </p:stCondLst>
                            <p:childTnLst>
                              <p:par>
                                <p:cTn id="1615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16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617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18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9" fill="hold">
                      <p:stCondLst>
                        <p:cond delay="indefinite"/>
                      </p:stCondLst>
                      <p:childTnLst>
                        <p:par>
                          <p:cTn id="1620" fill="hold">
                            <p:stCondLst>
                              <p:cond delay="0"/>
                            </p:stCondLst>
                            <p:childTnLst>
                              <p:par>
                                <p:cTn id="162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22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C2E9B"/>
                                      </p:to>
                                    </p:animClr>
                                    <p:set>
                                      <p:cBhvr>
                                        <p:cTn id="1623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24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1625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26" fill="hold">
                      <p:stCondLst>
                        <p:cond delay="0"/>
                      </p:stCondLst>
                      <p:childTnLst>
                        <p:par>
                          <p:cTn id="1627" fill="hold">
                            <p:stCondLst>
                              <p:cond delay="0"/>
                            </p:stCondLst>
                            <p:childTnLst>
                              <p:par>
                                <p:cTn id="1628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29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630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31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2" fill="hold">
                      <p:stCondLst>
                        <p:cond delay="indefinite"/>
                      </p:stCondLst>
                      <p:childTnLst>
                        <p:par>
                          <p:cTn id="1633" fill="hold">
                            <p:stCondLst>
                              <p:cond delay="0"/>
                            </p:stCondLst>
                            <p:childTnLst>
                              <p:par>
                                <p:cTn id="163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35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C2E9B"/>
                                      </p:to>
                                    </p:animClr>
                                    <p:set>
                                      <p:cBhvr>
                                        <p:cTn id="1636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37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1638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9" fill="hold">
                      <p:stCondLst>
                        <p:cond delay="0"/>
                      </p:stCondLst>
                      <p:childTnLst>
                        <p:par>
                          <p:cTn id="1640" fill="hold">
                            <p:stCondLst>
                              <p:cond delay="0"/>
                            </p:stCondLst>
                            <p:childTnLst>
                              <p:par>
                                <p:cTn id="1641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42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643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44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5" fill="hold">
                      <p:stCondLst>
                        <p:cond delay="indefinite"/>
                      </p:stCondLst>
                      <p:childTnLst>
                        <p:par>
                          <p:cTn id="1646" fill="hold">
                            <p:stCondLst>
                              <p:cond delay="0"/>
                            </p:stCondLst>
                            <p:childTnLst>
                              <p:par>
                                <p:cTn id="16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48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C2E9B"/>
                                      </p:to>
                                    </p:animClr>
                                    <p:set>
                                      <p:cBhvr>
                                        <p:cTn id="1649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50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1651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2" fill="hold">
                      <p:stCondLst>
                        <p:cond delay="0"/>
                      </p:stCondLst>
                      <p:childTnLst>
                        <p:par>
                          <p:cTn id="1653" fill="hold">
                            <p:stCondLst>
                              <p:cond delay="0"/>
                            </p:stCondLst>
                            <p:childTnLst>
                              <p:par>
                                <p:cTn id="1654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55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656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57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8" fill="hold">
                      <p:stCondLst>
                        <p:cond delay="indefinite"/>
                      </p:stCondLst>
                      <p:childTnLst>
                        <p:par>
                          <p:cTn id="1659" fill="hold">
                            <p:stCondLst>
                              <p:cond delay="0"/>
                            </p:stCondLst>
                            <p:childTnLst>
                              <p:par>
                                <p:cTn id="166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61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C2E9B"/>
                                      </p:to>
                                    </p:animClr>
                                    <p:set>
                                      <p:cBhvr>
                                        <p:cTn id="1662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63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1664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65" fill="hold">
                      <p:stCondLst>
                        <p:cond delay="0"/>
                      </p:stCondLst>
                      <p:childTnLst>
                        <p:par>
                          <p:cTn id="1666" fill="hold">
                            <p:stCondLst>
                              <p:cond delay="0"/>
                            </p:stCondLst>
                            <p:childTnLst>
                              <p:par>
                                <p:cTn id="1667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68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669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70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1" fill="hold">
                      <p:stCondLst>
                        <p:cond delay="indefinite"/>
                      </p:stCondLst>
                      <p:childTnLst>
                        <p:par>
                          <p:cTn id="1672" fill="hold">
                            <p:stCondLst>
                              <p:cond delay="0"/>
                            </p:stCondLst>
                            <p:childTnLst>
                              <p:par>
                                <p:cTn id="167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74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C2E9B"/>
                                      </p:to>
                                    </p:animClr>
                                    <p:set>
                                      <p:cBhvr>
                                        <p:cTn id="1675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76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1677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78" fill="hold">
                      <p:stCondLst>
                        <p:cond delay="0"/>
                      </p:stCondLst>
                      <p:childTnLst>
                        <p:par>
                          <p:cTn id="1679" fill="hold">
                            <p:stCondLst>
                              <p:cond delay="0"/>
                            </p:stCondLst>
                            <p:childTnLst>
                              <p:par>
                                <p:cTn id="1680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81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682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83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4" fill="hold">
                      <p:stCondLst>
                        <p:cond delay="indefinite"/>
                      </p:stCondLst>
                      <p:childTnLst>
                        <p:par>
                          <p:cTn id="1685" fill="hold">
                            <p:stCondLst>
                              <p:cond delay="0"/>
                            </p:stCondLst>
                            <p:childTnLst>
                              <p:par>
                                <p:cTn id="168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87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C2E9B"/>
                                      </p:to>
                                    </p:animClr>
                                    <p:set>
                                      <p:cBhvr>
                                        <p:cTn id="1688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89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1690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91" fill="hold">
                      <p:stCondLst>
                        <p:cond delay="0"/>
                      </p:stCondLst>
                      <p:childTnLst>
                        <p:par>
                          <p:cTn id="1692" fill="hold">
                            <p:stCondLst>
                              <p:cond delay="0"/>
                            </p:stCondLst>
                            <p:childTnLst>
                              <p:par>
                                <p:cTn id="1693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94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695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96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7" fill="hold">
                      <p:stCondLst>
                        <p:cond delay="indefinite"/>
                      </p:stCondLst>
                      <p:childTnLst>
                        <p:par>
                          <p:cTn id="1698" fill="hold">
                            <p:stCondLst>
                              <p:cond delay="0"/>
                            </p:stCondLst>
                            <p:childTnLst>
                              <p:par>
                                <p:cTn id="169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00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C2E9B"/>
                                      </p:to>
                                    </p:animClr>
                                    <p:set>
                                      <p:cBhvr>
                                        <p:cTn id="1701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02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1703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04" fill="hold">
                      <p:stCondLst>
                        <p:cond delay="0"/>
                      </p:stCondLst>
                      <p:childTnLst>
                        <p:par>
                          <p:cTn id="1705" fill="hold">
                            <p:stCondLst>
                              <p:cond delay="0"/>
                            </p:stCondLst>
                            <p:childTnLst>
                              <p:par>
                                <p:cTn id="1706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07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708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09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0" fill="hold">
                      <p:stCondLst>
                        <p:cond delay="indefinite"/>
                      </p:stCondLst>
                      <p:childTnLst>
                        <p:par>
                          <p:cTn id="1711" fill="hold">
                            <p:stCondLst>
                              <p:cond delay="0"/>
                            </p:stCondLst>
                            <p:childTnLst>
                              <p:par>
                                <p:cTn id="17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13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C2E9B"/>
                                      </p:to>
                                    </p:animClr>
                                    <p:set>
                                      <p:cBhvr>
                                        <p:cTn id="1714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15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1716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7" fill="hold">
                      <p:stCondLst>
                        <p:cond delay="0"/>
                      </p:stCondLst>
                      <p:childTnLst>
                        <p:par>
                          <p:cTn id="1718" fill="hold">
                            <p:stCondLst>
                              <p:cond delay="0"/>
                            </p:stCondLst>
                            <p:childTnLst>
                              <p:par>
                                <p:cTn id="1719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20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721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22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3" fill="hold">
                      <p:stCondLst>
                        <p:cond delay="indefinite"/>
                      </p:stCondLst>
                      <p:childTnLst>
                        <p:par>
                          <p:cTn id="1724" fill="hold">
                            <p:stCondLst>
                              <p:cond delay="0"/>
                            </p:stCondLst>
                            <p:childTnLst>
                              <p:par>
                                <p:cTn id="172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26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C2E9B"/>
                                      </p:to>
                                    </p:animClr>
                                    <p:set>
                                      <p:cBhvr>
                                        <p:cTn id="1727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28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  <p:seq concurrent="1" nextAc="seek">
              <p:cTn id="1729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0" fill="hold">
                      <p:stCondLst>
                        <p:cond delay="0"/>
                      </p:stCondLst>
                      <p:childTnLst>
                        <p:par>
                          <p:cTn id="1731" fill="hold">
                            <p:stCondLst>
                              <p:cond delay="0"/>
                            </p:stCondLst>
                            <p:childTnLst>
                              <p:par>
                                <p:cTn id="1732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33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734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35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6" fill="hold">
                      <p:stCondLst>
                        <p:cond delay="indefinite"/>
                      </p:stCondLst>
                      <p:childTnLst>
                        <p:par>
                          <p:cTn id="1737" fill="hold">
                            <p:stCondLst>
                              <p:cond delay="0"/>
                            </p:stCondLst>
                            <p:childTnLst>
                              <p:par>
                                <p:cTn id="17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39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C2E9B"/>
                                      </p:to>
                                    </p:animClr>
                                    <p:set>
                                      <p:cBhvr>
                                        <p:cTn id="1740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41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1742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43" fill="hold">
                      <p:stCondLst>
                        <p:cond delay="0"/>
                      </p:stCondLst>
                      <p:childTnLst>
                        <p:par>
                          <p:cTn id="1744" fill="hold">
                            <p:stCondLst>
                              <p:cond delay="0"/>
                            </p:stCondLst>
                            <p:childTnLst>
                              <p:par>
                                <p:cTn id="1745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46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747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48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9" fill="hold">
                      <p:stCondLst>
                        <p:cond delay="indefinite"/>
                      </p:stCondLst>
                      <p:childTnLst>
                        <p:par>
                          <p:cTn id="1750" fill="hold">
                            <p:stCondLst>
                              <p:cond delay="0"/>
                            </p:stCondLst>
                            <p:childTnLst>
                              <p:par>
                                <p:cTn id="175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52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C2E9B"/>
                                      </p:to>
                                    </p:animClr>
                                    <p:set>
                                      <p:cBhvr>
                                        <p:cTn id="1753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54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1755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56" fill="hold">
                      <p:stCondLst>
                        <p:cond delay="0"/>
                      </p:stCondLst>
                      <p:childTnLst>
                        <p:par>
                          <p:cTn id="1757" fill="hold">
                            <p:stCondLst>
                              <p:cond delay="0"/>
                            </p:stCondLst>
                            <p:childTnLst>
                              <p:par>
                                <p:cTn id="1758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59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760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61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2" fill="hold">
                      <p:stCondLst>
                        <p:cond delay="indefinite"/>
                      </p:stCondLst>
                      <p:childTnLst>
                        <p:par>
                          <p:cTn id="1763" fill="hold">
                            <p:stCondLst>
                              <p:cond delay="0"/>
                            </p:stCondLst>
                            <p:childTnLst>
                              <p:par>
                                <p:cTn id="176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65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C2E9B"/>
                                      </p:to>
                                    </p:animClr>
                                    <p:set>
                                      <p:cBhvr>
                                        <p:cTn id="1766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67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1768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69" fill="hold">
                      <p:stCondLst>
                        <p:cond delay="0"/>
                      </p:stCondLst>
                      <p:childTnLst>
                        <p:par>
                          <p:cTn id="1770" fill="hold">
                            <p:stCondLst>
                              <p:cond delay="0"/>
                            </p:stCondLst>
                            <p:childTnLst>
                              <p:par>
                                <p:cTn id="1771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72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773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74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5" fill="hold">
                      <p:stCondLst>
                        <p:cond delay="indefinite"/>
                      </p:stCondLst>
                      <p:childTnLst>
                        <p:par>
                          <p:cTn id="1776" fill="hold">
                            <p:stCondLst>
                              <p:cond delay="0"/>
                            </p:stCondLst>
                            <p:childTnLst>
                              <p:par>
                                <p:cTn id="177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78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C2E9B"/>
                                      </p:to>
                                    </p:animClr>
                                    <p:set>
                                      <p:cBhvr>
                                        <p:cTn id="1779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80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1781" restart="whenNotActive" fill="hold" evtFilter="cancelBubble" nodeType="interactiveSeq">
                <p:stCondLst>
                  <p:cond evt="onClick" delay="0">
                    <p:tgtEl>
                      <p:spTgt spid="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2" fill="hold">
                      <p:stCondLst>
                        <p:cond delay="0"/>
                      </p:stCondLst>
                      <p:childTnLst>
                        <p:par>
                          <p:cTn id="1783" fill="hold">
                            <p:stCondLst>
                              <p:cond delay="0"/>
                            </p:stCondLst>
                            <p:childTnLst>
                              <p:par>
                                <p:cTn id="1784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85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786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87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8" fill="hold">
                      <p:stCondLst>
                        <p:cond delay="indefinite"/>
                      </p:stCondLst>
                      <p:childTnLst>
                        <p:par>
                          <p:cTn id="1789" fill="hold">
                            <p:stCondLst>
                              <p:cond delay="0"/>
                            </p:stCondLst>
                            <p:childTnLst>
                              <p:par>
                                <p:cTn id="179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91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C2E9B"/>
                                      </p:to>
                                    </p:animClr>
                                    <p:set>
                                      <p:cBhvr>
                                        <p:cTn id="1792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93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"/>
                  </p:tgtEl>
                </p:cond>
              </p:nextCondLst>
            </p:seq>
            <p:seq concurrent="1" nextAc="seek">
              <p:cTn id="1794" restart="whenNotActive" fill="hold" evtFilter="cancelBubble" nodeType="interactiveSeq">
                <p:stCondLst>
                  <p:cond evt="onClick" delay="0">
                    <p:tgtEl>
                      <p:spTgt spid="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5" fill="hold">
                      <p:stCondLst>
                        <p:cond delay="0"/>
                      </p:stCondLst>
                      <p:childTnLst>
                        <p:par>
                          <p:cTn id="1796" fill="hold">
                            <p:stCondLst>
                              <p:cond delay="0"/>
                            </p:stCondLst>
                            <p:childTnLst>
                              <p:par>
                                <p:cTn id="1797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98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799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00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1" fill="hold">
                      <p:stCondLst>
                        <p:cond delay="indefinite"/>
                      </p:stCondLst>
                      <p:childTnLst>
                        <p:par>
                          <p:cTn id="1802" fill="hold">
                            <p:stCondLst>
                              <p:cond delay="0"/>
                            </p:stCondLst>
                            <p:childTnLst>
                              <p:par>
                                <p:cTn id="180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04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C2E9B"/>
                                      </p:to>
                                    </p:animClr>
                                    <p:set>
                                      <p:cBhvr>
                                        <p:cTn id="1805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06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"/>
                  </p:tgtEl>
                </p:cond>
              </p:nextCondLst>
            </p:seq>
            <p:seq concurrent="1" nextAc="seek">
              <p:cTn id="1807" restart="whenNotActive" fill="hold" evtFilter="cancelBubble" nodeType="interactiveSeq">
                <p:stCondLst>
                  <p:cond evt="onClick" delay="0">
                    <p:tgtEl>
                      <p:spTgt spid="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08" fill="hold">
                      <p:stCondLst>
                        <p:cond delay="0"/>
                      </p:stCondLst>
                      <p:childTnLst>
                        <p:par>
                          <p:cTn id="1809" fill="hold">
                            <p:stCondLst>
                              <p:cond delay="0"/>
                            </p:stCondLst>
                            <p:childTnLst>
                              <p:par>
                                <p:cTn id="18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3" fill="hold">
                      <p:stCondLst>
                        <p:cond delay="indefinite"/>
                      </p:stCondLst>
                      <p:childTnLst>
                        <p:par>
                          <p:cTn id="1814" fill="hold">
                            <p:stCondLst>
                              <p:cond delay="0"/>
                            </p:stCondLst>
                            <p:childTnLst>
                              <p:par>
                                <p:cTn id="18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8" fill="hold">
                      <p:stCondLst>
                        <p:cond delay="indefinite"/>
                      </p:stCondLst>
                      <p:childTnLst>
                        <p:par>
                          <p:cTn id="1819" fill="hold">
                            <p:stCondLst>
                              <p:cond delay="0"/>
                            </p:stCondLst>
                            <p:childTnLst>
                              <p:par>
                                <p:cTn id="18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2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3" fill="hold">
                      <p:stCondLst>
                        <p:cond delay="indefinite"/>
                      </p:stCondLst>
                      <p:childTnLst>
                        <p:par>
                          <p:cTn id="1824" fill="hold">
                            <p:stCondLst>
                              <p:cond delay="0"/>
                            </p:stCondLst>
                            <p:childTnLst>
                              <p:par>
                                <p:cTn id="18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7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8" fill="hold">
                      <p:stCondLst>
                        <p:cond delay="indefinite"/>
                      </p:stCondLst>
                      <p:childTnLst>
                        <p:par>
                          <p:cTn id="1829" fill="hold">
                            <p:stCondLst>
                              <p:cond delay="0"/>
                            </p:stCondLst>
                            <p:childTnLst>
                              <p:par>
                                <p:cTn id="18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2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3" fill="hold">
                      <p:stCondLst>
                        <p:cond delay="indefinite"/>
                      </p:stCondLst>
                      <p:childTnLst>
                        <p:par>
                          <p:cTn id="1834" fill="hold">
                            <p:stCondLst>
                              <p:cond delay="0"/>
                            </p:stCondLst>
                            <p:childTnLst>
                              <p:par>
                                <p:cTn id="18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7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8" fill="hold">
                      <p:stCondLst>
                        <p:cond delay="indefinite"/>
                      </p:stCondLst>
                      <p:childTnLst>
                        <p:par>
                          <p:cTn id="1839" fill="hold">
                            <p:stCondLst>
                              <p:cond delay="0"/>
                            </p:stCondLst>
                            <p:childTnLst>
                              <p:par>
                                <p:cTn id="18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2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3" fill="hold">
                      <p:stCondLst>
                        <p:cond delay="indefinite"/>
                      </p:stCondLst>
                      <p:childTnLst>
                        <p:par>
                          <p:cTn id="1844" fill="hold">
                            <p:stCondLst>
                              <p:cond delay="0"/>
                            </p:stCondLst>
                            <p:childTnLst>
                              <p:par>
                                <p:cTn id="18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7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8" fill="hold">
                      <p:stCondLst>
                        <p:cond delay="indefinite"/>
                      </p:stCondLst>
                      <p:childTnLst>
                        <p:par>
                          <p:cTn id="1849" fill="hold">
                            <p:stCondLst>
                              <p:cond delay="0"/>
                            </p:stCondLst>
                            <p:childTnLst>
                              <p:par>
                                <p:cTn id="18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2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3" fill="hold">
                      <p:stCondLst>
                        <p:cond delay="indefinite"/>
                      </p:stCondLst>
                      <p:childTnLst>
                        <p:par>
                          <p:cTn id="1854" fill="hold">
                            <p:stCondLst>
                              <p:cond delay="0"/>
                            </p:stCondLst>
                            <p:childTnLst>
                              <p:par>
                                <p:cTn id="18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7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8" fill="hold">
                      <p:stCondLst>
                        <p:cond delay="indefinite"/>
                      </p:stCondLst>
                      <p:childTnLst>
                        <p:par>
                          <p:cTn id="1859" fill="hold">
                            <p:stCondLst>
                              <p:cond delay="0"/>
                            </p:stCondLst>
                            <p:childTnLst>
                              <p:par>
                                <p:cTn id="18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2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3" fill="hold">
                      <p:stCondLst>
                        <p:cond delay="indefinite"/>
                      </p:stCondLst>
                      <p:childTnLst>
                        <p:par>
                          <p:cTn id="1864" fill="hold">
                            <p:stCondLst>
                              <p:cond delay="0"/>
                            </p:stCondLst>
                            <p:childTnLst>
                              <p:par>
                                <p:cTn id="18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7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8" fill="hold">
                      <p:stCondLst>
                        <p:cond delay="indefinite"/>
                      </p:stCondLst>
                      <p:childTnLst>
                        <p:par>
                          <p:cTn id="1869" fill="hold">
                            <p:stCondLst>
                              <p:cond delay="0"/>
                            </p:stCondLst>
                            <p:childTnLst>
                              <p:par>
                                <p:cTn id="18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2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3" fill="hold">
                      <p:stCondLst>
                        <p:cond delay="indefinite"/>
                      </p:stCondLst>
                      <p:childTnLst>
                        <p:par>
                          <p:cTn id="1874" fill="hold">
                            <p:stCondLst>
                              <p:cond delay="0"/>
                            </p:stCondLst>
                            <p:childTnLst>
                              <p:par>
                                <p:cTn id="18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7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8" fill="hold">
                      <p:stCondLst>
                        <p:cond delay="indefinite"/>
                      </p:stCondLst>
                      <p:childTnLst>
                        <p:par>
                          <p:cTn id="1879" fill="hold">
                            <p:stCondLst>
                              <p:cond delay="0"/>
                            </p:stCondLst>
                            <p:childTnLst>
                              <p:par>
                                <p:cTn id="18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2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3" fill="hold">
                      <p:stCondLst>
                        <p:cond delay="indefinite"/>
                      </p:stCondLst>
                      <p:childTnLst>
                        <p:par>
                          <p:cTn id="1884" fill="hold">
                            <p:stCondLst>
                              <p:cond delay="0"/>
                            </p:stCondLst>
                            <p:childTnLst>
                              <p:par>
                                <p:cTn id="18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7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8" fill="hold">
                      <p:stCondLst>
                        <p:cond delay="indefinite"/>
                      </p:stCondLst>
                      <p:childTnLst>
                        <p:par>
                          <p:cTn id="1889" fill="hold">
                            <p:stCondLst>
                              <p:cond delay="0"/>
                            </p:stCondLst>
                            <p:childTnLst>
                              <p:par>
                                <p:cTn id="18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2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3" fill="hold">
                      <p:stCondLst>
                        <p:cond delay="indefinite"/>
                      </p:stCondLst>
                      <p:childTnLst>
                        <p:par>
                          <p:cTn id="1894" fill="hold">
                            <p:stCondLst>
                              <p:cond delay="0"/>
                            </p:stCondLst>
                            <p:childTnLst>
                              <p:par>
                                <p:cTn id="18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7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8" fill="hold">
                      <p:stCondLst>
                        <p:cond delay="indefinite"/>
                      </p:stCondLst>
                      <p:childTnLst>
                        <p:par>
                          <p:cTn id="1899" fill="hold">
                            <p:stCondLst>
                              <p:cond delay="0"/>
                            </p:stCondLst>
                            <p:childTnLst>
                              <p:par>
                                <p:cTn id="19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2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3" fill="hold">
                      <p:stCondLst>
                        <p:cond delay="indefinite"/>
                      </p:stCondLst>
                      <p:childTnLst>
                        <p:par>
                          <p:cTn id="1904" fill="hold">
                            <p:stCondLst>
                              <p:cond delay="0"/>
                            </p:stCondLst>
                            <p:childTnLst>
                              <p:par>
                                <p:cTn id="19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7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"/>
                  </p:tgtEl>
                </p:cond>
              </p:nextCondLst>
            </p:seq>
            <p:seq concurrent="1" nextAc="seek">
              <p:cTn id="1908" restart="whenNotActive" fill="hold" evtFilter="cancelBubble" nodeType="interactiveSeq">
                <p:stCondLst>
                  <p:cond evt="onClick" delay="0">
                    <p:tgtEl>
                      <p:spTgt spid="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09" fill="hold">
                      <p:stCondLst>
                        <p:cond delay="0"/>
                      </p:stCondLst>
                      <p:childTnLst>
                        <p:par>
                          <p:cTn id="1910" fill="hold">
                            <p:stCondLst>
                              <p:cond delay="0"/>
                            </p:stCondLst>
                            <p:childTnLst>
                              <p:par>
                                <p:cTn id="1911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12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913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14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5" fill="hold">
                      <p:stCondLst>
                        <p:cond delay="indefinite"/>
                      </p:stCondLst>
                      <p:childTnLst>
                        <p:par>
                          <p:cTn id="1916" fill="hold">
                            <p:stCondLst>
                              <p:cond delay="0"/>
                            </p:stCondLst>
                            <p:childTnLst>
                              <p:par>
                                <p:cTn id="19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18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03A0A"/>
                                      </p:to>
                                    </p:animClr>
                                    <p:set>
                                      <p:cBhvr>
                                        <p:cTn id="1919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20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"/>
                  </p:tgtEl>
                </p:cond>
              </p:nextCondLst>
            </p:seq>
            <p:seq concurrent="1" nextAc="seek">
              <p:cTn id="1921" restart="whenNotActive" fill="hold" evtFilter="cancelBubble" nodeType="interactiveSeq">
                <p:stCondLst>
                  <p:cond evt="onClick" delay="0">
                    <p:tgtEl>
                      <p:spTgt spid="1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22" fill="hold">
                      <p:stCondLst>
                        <p:cond delay="0"/>
                      </p:stCondLst>
                      <p:childTnLst>
                        <p:par>
                          <p:cTn id="1923" fill="hold">
                            <p:stCondLst>
                              <p:cond delay="0"/>
                            </p:stCondLst>
                            <p:childTnLst>
                              <p:par>
                                <p:cTn id="1924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25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926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27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8" fill="hold">
                      <p:stCondLst>
                        <p:cond delay="indefinite"/>
                      </p:stCondLst>
                      <p:childTnLst>
                        <p:par>
                          <p:cTn id="1929" fill="hold">
                            <p:stCondLst>
                              <p:cond delay="0"/>
                            </p:stCondLst>
                            <p:childTnLst>
                              <p:par>
                                <p:cTn id="193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31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03A0A"/>
                                      </p:to>
                                    </p:animClr>
                                    <p:set>
                                      <p:cBhvr>
                                        <p:cTn id="1932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33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"/>
                  </p:tgtEl>
                </p:cond>
              </p:nextCondLst>
            </p:seq>
            <p:seq concurrent="1" nextAc="seek">
              <p:cTn id="1934" restart="whenNotActive" fill="hold" evtFilter="cancelBubble" nodeType="interactiveSeq">
                <p:stCondLst>
                  <p:cond evt="onClick" delay="0">
                    <p:tgtEl>
                      <p:spTgt spid="1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35" fill="hold">
                      <p:stCondLst>
                        <p:cond delay="0"/>
                      </p:stCondLst>
                      <p:childTnLst>
                        <p:par>
                          <p:cTn id="1936" fill="hold">
                            <p:stCondLst>
                              <p:cond delay="0"/>
                            </p:stCondLst>
                            <p:childTnLst>
                              <p:par>
                                <p:cTn id="1937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38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939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40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1" fill="hold">
                      <p:stCondLst>
                        <p:cond delay="indefinite"/>
                      </p:stCondLst>
                      <p:childTnLst>
                        <p:par>
                          <p:cTn id="1942" fill="hold">
                            <p:stCondLst>
                              <p:cond delay="0"/>
                            </p:stCondLst>
                            <p:childTnLst>
                              <p:par>
                                <p:cTn id="194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44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03A0A"/>
                                      </p:to>
                                    </p:animClr>
                                    <p:set>
                                      <p:cBhvr>
                                        <p:cTn id="1945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46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7"/>
                  </p:tgtEl>
                </p:cond>
              </p:nextCondLst>
            </p:seq>
            <p:seq concurrent="1" nextAc="seek">
              <p:cTn id="1947" restart="whenNotActive" fill="hold" evtFilter="cancelBubble" nodeType="interactiveSeq">
                <p:stCondLst>
                  <p:cond evt="onClick" delay="0">
                    <p:tgtEl>
                      <p:spTgt spid="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48" fill="hold">
                      <p:stCondLst>
                        <p:cond delay="0"/>
                      </p:stCondLst>
                      <p:childTnLst>
                        <p:par>
                          <p:cTn id="1949" fill="hold">
                            <p:stCondLst>
                              <p:cond delay="0"/>
                            </p:stCondLst>
                            <p:childTnLst>
                              <p:par>
                                <p:cTn id="1950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51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952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53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4" fill="hold">
                      <p:stCondLst>
                        <p:cond delay="indefinite"/>
                      </p:stCondLst>
                      <p:childTnLst>
                        <p:par>
                          <p:cTn id="1955" fill="hold">
                            <p:stCondLst>
                              <p:cond delay="0"/>
                            </p:stCondLst>
                            <p:childTnLst>
                              <p:par>
                                <p:cTn id="195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57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03A0A"/>
                                      </p:to>
                                    </p:animClr>
                                    <p:set>
                                      <p:cBhvr>
                                        <p:cTn id="1958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59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8"/>
                  </p:tgtEl>
                </p:cond>
              </p:nextCondLst>
            </p:seq>
            <p:seq concurrent="1" nextAc="seek">
              <p:cTn id="1960" restart="whenNotActive" fill="hold" evtFilter="cancelBubble" nodeType="interactiveSeq">
                <p:stCondLst>
                  <p:cond evt="onClick" delay="0">
                    <p:tgtEl>
                      <p:spTgt spid="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61" fill="hold">
                      <p:stCondLst>
                        <p:cond delay="0"/>
                      </p:stCondLst>
                      <p:childTnLst>
                        <p:par>
                          <p:cTn id="1962" fill="hold">
                            <p:stCondLst>
                              <p:cond delay="0"/>
                            </p:stCondLst>
                            <p:childTnLst>
                              <p:par>
                                <p:cTn id="1963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64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965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66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7" fill="hold">
                      <p:stCondLst>
                        <p:cond delay="indefinite"/>
                      </p:stCondLst>
                      <p:childTnLst>
                        <p:par>
                          <p:cTn id="1968" fill="hold">
                            <p:stCondLst>
                              <p:cond delay="0"/>
                            </p:stCondLst>
                            <p:childTnLst>
                              <p:par>
                                <p:cTn id="196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70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03A0A"/>
                                      </p:to>
                                    </p:animClr>
                                    <p:set>
                                      <p:cBhvr>
                                        <p:cTn id="1971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72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9"/>
                  </p:tgtEl>
                </p:cond>
              </p:nextCondLst>
            </p:seq>
            <p:seq concurrent="1" nextAc="seek">
              <p:cTn id="1973" restart="whenNotActive" fill="hold" evtFilter="cancelBubble" nodeType="interactiveSeq">
                <p:stCondLst>
                  <p:cond evt="onClick" delay="0">
                    <p:tgtEl>
                      <p:spTgt spid="1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74" fill="hold">
                      <p:stCondLst>
                        <p:cond delay="0"/>
                      </p:stCondLst>
                      <p:childTnLst>
                        <p:par>
                          <p:cTn id="1975" fill="hold">
                            <p:stCondLst>
                              <p:cond delay="0"/>
                            </p:stCondLst>
                            <p:childTnLst>
                              <p:par>
                                <p:cTn id="1976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77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978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79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0" fill="hold">
                      <p:stCondLst>
                        <p:cond delay="indefinite"/>
                      </p:stCondLst>
                      <p:childTnLst>
                        <p:par>
                          <p:cTn id="1981" fill="hold">
                            <p:stCondLst>
                              <p:cond delay="0"/>
                            </p:stCondLst>
                            <p:childTnLst>
                              <p:par>
                                <p:cTn id="198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83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03A0A"/>
                                      </p:to>
                                    </p:animClr>
                                    <p:set>
                                      <p:cBhvr>
                                        <p:cTn id="1984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85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0"/>
                  </p:tgtEl>
                </p:cond>
              </p:nextCondLst>
            </p:seq>
            <p:seq concurrent="1" nextAc="seek">
              <p:cTn id="1986" restart="whenNotActive" fill="hold" evtFilter="cancelBubble" nodeType="interactiveSeq">
                <p:stCondLst>
                  <p:cond evt="onClick" delay="0">
                    <p:tgtEl>
                      <p:spTgt spid="1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7" fill="hold">
                      <p:stCondLst>
                        <p:cond delay="0"/>
                      </p:stCondLst>
                      <p:childTnLst>
                        <p:par>
                          <p:cTn id="1988" fill="hold">
                            <p:stCondLst>
                              <p:cond delay="0"/>
                            </p:stCondLst>
                            <p:childTnLst>
                              <p:par>
                                <p:cTn id="1989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90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991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92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3" fill="hold">
                      <p:stCondLst>
                        <p:cond delay="indefinite"/>
                      </p:stCondLst>
                      <p:childTnLst>
                        <p:par>
                          <p:cTn id="1994" fill="hold">
                            <p:stCondLst>
                              <p:cond delay="0"/>
                            </p:stCondLst>
                            <p:childTnLst>
                              <p:par>
                                <p:cTn id="199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96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03A0A"/>
                                      </p:to>
                                    </p:animClr>
                                    <p:set>
                                      <p:cBhvr>
                                        <p:cTn id="1997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98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1"/>
                  </p:tgtEl>
                </p:cond>
              </p:nextCondLst>
            </p:seq>
            <p:seq concurrent="1" nextAc="seek">
              <p:cTn id="1999" restart="whenNotActive" fill="hold" evtFilter="cancelBubble" nodeType="interactiveSeq">
                <p:stCondLst>
                  <p:cond evt="onClick" delay="0">
                    <p:tgtEl>
                      <p:spTgt spid="1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00" fill="hold">
                      <p:stCondLst>
                        <p:cond delay="0"/>
                      </p:stCondLst>
                      <p:childTnLst>
                        <p:par>
                          <p:cTn id="2001" fill="hold">
                            <p:stCondLst>
                              <p:cond delay="0"/>
                            </p:stCondLst>
                            <p:childTnLst>
                              <p:par>
                                <p:cTn id="2002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03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004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05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6" fill="hold">
                      <p:stCondLst>
                        <p:cond delay="indefinite"/>
                      </p:stCondLst>
                      <p:childTnLst>
                        <p:par>
                          <p:cTn id="2007" fill="hold">
                            <p:stCondLst>
                              <p:cond delay="0"/>
                            </p:stCondLst>
                            <p:childTnLst>
                              <p:par>
                                <p:cTn id="200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09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03A0A"/>
                                      </p:to>
                                    </p:animClr>
                                    <p:set>
                                      <p:cBhvr>
                                        <p:cTn id="2010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11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2"/>
                  </p:tgtEl>
                </p:cond>
              </p:nextCondLst>
            </p:seq>
            <p:seq concurrent="1" nextAc="seek">
              <p:cTn id="2012" restart="whenNotActive" fill="hold" evtFilter="cancelBubble" nodeType="interactiveSeq">
                <p:stCondLst>
                  <p:cond evt="onClick" delay="0">
                    <p:tgtEl>
                      <p:spTgt spid="1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3" fill="hold">
                      <p:stCondLst>
                        <p:cond delay="0"/>
                      </p:stCondLst>
                      <p:childTnLst>
                        <p:par>
                          <p:cTn id="2014" fill="hold">
                            <p:stCondLst>
                              <p:cond delay="0"/>
                            </p:stCondLst>
                            <p:childTnLst>
                              <p:par>
                                <p:cTn id="2015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16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017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18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9" fill="hold">
                      <p:stCondLst>
                        <p:cond delay="indefinite"/>
                      </p:stCondLst>
                      <p:childTnLst>
                        <p:par>
                          <p:cTn id="2020" fill="hold">
                            <p:stCondLst>
                              <p:cond delay="0"/>
                            </p:stCondLst>
                            <p:childTnLst>
                              <p:par>
                                <p:cTn id="202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22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03A0A"/>
                                      </p:to>
                                    </p:animClr>
                                    <p:set>
                                      <p:cBhvr>
                                        <p:cTn id="2023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24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"/>
                  </p:tgtEl>
                </p:cond>
              </p:nextCondLst>
            </p:seq>
            <p:seq concurrent="1" nextAc="seek">
              <p:cTn id="2025" restart="whenNotActive" fill="hold" evtFilter="cancelBubble" nodeType="interactiveSeq">
                <p:stCondLst>
                  <p:cond evt="onClick" delay="0">
                    <p:tgtEl>
                      <p:spTgt spid="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26" fill="hold">
                      <p:stCondLst>
                        <p:cond delay="0"/>
                      </p:stCondLst>
                      <p:childTnLst>
                        <p:par>
                          <p:cTn id="2027" fill="hold">
                            <p:stCondLst>
                              <p:cond delay="0"/>
                            </p:stCondLst>
                            <p:childTnLst>
                              <p:par>
                                <p:cTn id="2028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29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030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31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2" fill="hold">
                      <p:stCondLst>
                        <p:cond delay="indefinite"/>
                      </p:stCondLst>
                      <p:childTnLst>
                        <p:par>
                          <p:cTn id="2033" fill="hold">
                            <p:stCondLst>
                              <p:cond delay="0"/>
                            </p:stCondLst>
                            <p:childTnLst>
                              <p:par>
                                <p:cTn id="203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35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03A0A"/>
                                      </p:to>
                                    </p:animClr>
                                    <p:set>
                                      <p:cBhvr>
                                        <p:cTn id="2036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37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"/>
                  </p:tgtEl>
                </p:cond>
              </p:nextCondLst>
            </p:seq>
            <p:seq concurrent="1" nextAc="seek">
              <p:cTn id="2038" restart="whenNotActive" fill="hold" evtFilter="cancelBubble" nodeType="interactiveSeq">
                <p:stCondLst>
                  <p:cond evt="onClick" delay="0">
                    <p:tgtEl>
                      <p:spTgt spid="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9" fill="hold">
                      <p:stCondLst>
                        <p:cond delay="0"/>
                      </p:stCondLst>
                      <p:childTnLst>
                        <p:par>
                          <p:cTn id="2040" fill="hold">
                            <p:stCondLst>
                              <p:cond delay="0"/>
                            </p:stCondLst>
                            <p:childTnLst>
                              <p:par>
                                <p:cTn id="2041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42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043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44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5" fill="hold">
                      <p:stCondLst>
                        <p:cond delay="indefinite"/>
                      </p:stCondLst>
                      <p:childTnLst>
                        <p:par>
                          <p:cTn id="2046" fill="hold">
                            <p:stCondLst>
                              <p:cond delay="0"/>
                            </p:stCondLst>
                            <p:childTnLst>
                              <p:par>
                                <p:cTn id="20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48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03A0A"/>
                                      </p:to>
                                    </p:animClr>
                                    <p:set>
                                      <p:cBhvr>
                                        <p:cTn id="2049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50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5"/>
                  </p:tgtEl>
                </p:cond>
              </p:nextCondLst>
            </p:seq>
            <p:seq concurrent="1" nextAc="seek">
              <p:cTn id="2051" restart="whenNotActive" fill="hold" evtFilter="cancelBubble" nodeType="interactiveSeq">
                <p:stCondLst>
                  <p:cond evt="onClick" delay="0">
                    <p:tgtEl>
                      <p:spTgt spid="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52" fill="hold">
                      <p:stCondLst>
                        <p:cond delay="0"/>
                      </p:stCondLst>
                      <p:childTnLst>
                        <p:par>
                          <p:cTn id="2053" fill="hold">
                            <p:stCondLst>
                              <p:cond delay="0"/>
                            </p:stCondLst>
                            <p:childTnLst>
                              <p:par>
                                <p:cTn id="2054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55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056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57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8" fill="hold">
                      <p:stCondLst>
                        <p:cond delay="indefinite"/>
                      </p:stCondLst>
                      <p:childTnLst>
                        <p:par>
                          <p:cTn id="2059" fill="hold">
                            <p:stCondLst>
                              <p:cond delay="0"/>
                            </p:stCondLst>
                            <p:childTnLst>
                              <p:par>
                                <p:cTn id="206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61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03A0A"/>
                                      </p:to>
                                    </p:animClr>
                                    <p:set>
                                      <p:cBhvr>
                                        <p:cTn id="2062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63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6"/>
                  </p:tgtEl>
                </p:cond>
              </p:nextCondLst>
            </p:seq>
            <p:seq concurrent="1" nextAc="seek">
              <p:cTn id="2064" restart="whenNotActive" fill="hold" evtFilter="cancelBubble" nodeType="interactiveSeq">
                <p:stCondLst>
                  <p:cond evt="onClick" delay="0">
                    <p:tgtEl>
                      <p:spTgt spid="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65" fill="hold">
                      <p:stCondLst>
                        <p:cond delay="0"/>
                      </p:stCondLst>
                      <p:childTnLst>
                        <p:par>
                          <p:cTn id="2066" fill="hold">
                            <p:stCondLst>
                              <p:cond delay="0"/>
                            </p:stCondLst>
                            <p:childTnLst>
                              <p:par>
                                <p:cTn id="2067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68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069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70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1" fill="hold">
                      <p:stCondLst>
                        <p:cond delay="indefinite"/>
                      </p:stCondLst>
                      <p:childTnLst>
                        <p:par>
                          <p:cTn id="2072" fill="hold">
                            <p:stCondLst>
                              <p:cond delay="0"/>
                            </p:stCondLst>
                            <p:childTnLst>
                              <p:par>
                                <p:cTn id="207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74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03A0A"/>
                                      </p:to>
                                    </p:animClr>
                                    <p:set>
                                      <p:cBhvr>
                                        <p:cTn id="2075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76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7"/>
                  </p:tgtEl>
                </p:cond>
              </p:nextCondLst>
            </p:seq>
            <p:seq concurrent="1" nextAc="seek">
              <p:cTn id="2077" restart="whenNotActive" fill="hold" evtFilter="cancelBubble" nodeType="interactiveSeq">
                <p:stCondLst>
                  <p:cond evt="onClick" delay="0">
                    <p:tgtEl>
                      <p:spTgt spid="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8" fill="hold">
                      <p:stCondLst>
                        <p:cond delay="0"/>
                      </p:stCondLst>
                      <p:childTnLst>
                        <p:par>
                          <p:cTn id="2079" fill="hold">
                            <p:stCondLst>
                              <p:cond delay="0"/>
                            </p:stCondLst>
                            <p:childTnLst>
                              <p:par>
                                <p:cTn id="2080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81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082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83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4" fill="hold">
                      <p:stCondLst>
                        <p:cond delay="indefinite"/>
                      </p:stCondLst>
                      <p:childTnLst>
                        <p:par>
                          <p:cTn id="2085" fill="hold">
                            <p:stCondLst>
                              <p:cond delay="0"/>
                            </p:stCondLst>
                            <p:childTnLst>
                              <p:par>
                                <p:cTn id="208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87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03A0A"/>
                                      </p:to>
                                    </p:animClr>
                                    <p:set>
                                      <p:cBhvr>
                                        <p:cTn id="2088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89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"/>
                  </p:tgtEl>
                </p:cond>
              </p:nextCondLst>
            </p:seq>
            <p:seq concurrent="1" nextAc="seek">
              <p:cTn id="2090" restart="whenNotActive" fill="hold" evtFilter="cancelBubble" nodeType="interactiveSeq">
                <p:stCondLst>
                  <p:cond evt="onClick" delay="0">
                    <p:tgtEl>
                      <p:spTgt spid="1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91" fill="hold">
                      <p:stCondLst>
                        <p:cond delay="0"/>
                      </p:stCondLst>
                      <p:childTnLst>
                        <p:par>
                          <p:cTn id="2092" fill="hold">
                            <p:stCondLst>
                              <p:cond delay="0"/>
                            </p:stCondLst>
                            <p:childTnLst>
                              <p:par>
                                <p:cTn id="2093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94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095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96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7" fill="hold">
                      <p:stCondLst>
                        <p:cond delay="indefinite"/>
                      </p:stCondLst>
                      <p:childTnLst>
                        <p:par>
                          <p:cTn id="2098" fill="hold">
                            <p:stCondLst>
                              <p:cond delay="0"/>
                            </p:stCondLst>
                            <p:childTnLst>
                              <p:par>
                                <p:cTn id="209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00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03A0A"/>
                                      </p:to>
                                    </p:animClr>
                                    <p:set>
                                      <p:cBhvr>
                                        <p:cTn id="2101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02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2"/>
                  </p:tgtEl>
                </p:cond>
              </p:nextCondLst>
            </p:seq>
            <p:seq concurrent="1" nextAc="seek">
              <p:cTn id="2103" restart="whenNotActive" fill="hold" evtFilter="cancelBubble" nodeType="interactiveSeq">
                <p:stCondLst>
                  <p:cond evt="onClick" delay="0">
                    <p:tgtEl>
                      <p:spTgt spid="1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04" fill="hold">
                      <p:stCondLst>
                        <p:cond delay="0"/>
                      </p:stCondLst>
                      <p:childTnLst>
                        <p:par>
                          <p:cTn id="2105" fill="hold">
                            <p:stCondLst>
                              <p:cond delay="0"/>
                            </p:stCondLst>
                            <p:childTnLst>
                              <p:par>
                                <p:cTn id="2106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07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108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09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0" fill="hold">
                      <p:stCondLst>
                        <p:cond delay="indefinite"/>
                      </p:stCondLst>
                      <p:childTnLst>
                        <p:par>
                          <p:cTn id="2111" fill="hold">
                            <p:stCondLst>
                              <p:cond delay="0"/>
                            </p:stCondLst>
                            <p:childTnLst>
                              <p:par>
                                <p:cTn id="21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13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03A0A"/>
                                      </p:to>
                                    </p:animClr>
                                    <p:set>
                                      <p:cBhvr>
                                        <p:cTn id="2114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15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"/>
                  </p:tgtEl>
                </p:cond>
              </p:nextCondLst>
            </p:seq>
            <p:seq concurrent="1" nextAc="seek">
              <p:cTn id="2116" restart="whenNotActive" fill="hold" evtFilter="cancelBubble" nodeType="interactiveSeq">
                <p:stCondLst>
                  <p:cond evt="onClick" delay="0">
                    <p:tgtEl>
                      <p:spTgt spid="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7" fill="hold">
                      <p:stCondLst>
                        <p:cond delay="0"/>
                      </p:stCondLst>
                      <p:childTnLst>
                        <p:par>
                          <p:cTn id="2118" fill="hold">
                            <p:stCondLst>
                              <p:cond delay="0"/>
                            </p:stCondLst>
                            <p:childTnLst>
                              <p:par>
                                <p:cTn id="2119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20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121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22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3" fill="hold">
                      <p:stCondLst>
                        <p:cond delay="indefinite"/>
                      </p:stCondLst>
                      <p:childTnLst>
                        <p:par>
                          <p:cTn id="2124" fill="hold">
                            <p:stCondLst>
                              <p:cond delay="0"/>
                            </p:stCondLst>
                            <p:childTnLst>
                              <p:par>
                                <p:cTn id="212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26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03A0A"/>
                                      </p:to>
                                    </p:animClr>
                                    <p:set>
                                      <p:cBhvr>
                                        <p:cTn id="2127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28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"/>
                  </p:tgtEl>
                </p:cond>
              </p:nextCondLst>
            </p:seq>
            <p:seq concurrent="1" nextAc="seek">
              <p:cTn id="2129" restart="whenNotActive" fill="hold" evtFilter="cancelBubble" nodeType="interactiveSeq">
                <p:stCondLst>
                  <p:cond evt="onClick" delay="0">
                    <p:tgtEl>
                      <p:spTgt spid="1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0" fill="hold">
                      <p:stCondLst>
                        <p:cond delay="0"/>
                      </p:stCondLst>
                      <p:childTnLst>
                        <p:par>
                          <p:cTn id="2131" fill="hold">
                            <p:stCondLst>
                              <p:cond delay="0"/>
                            </p:stCondLst>
                            <p:childTnLst>
                              <p:par>
                                <p:cTn id="2132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33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134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35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6" fill="hold">
                      <p:stCondLst>
                        <p:cond delay="indefinite"/>
                      </p:stCondLst>
                      <p:childTnLst>
                        <p:par>
                          <p:cTn id="2137" fill="hold">
                            <p:stCondLst>
                              <p:cond delay="0"/>
                            </p:stCondLst>
                            <p:childTnLst>
                              <p:par>
                                <p:cTn id="21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39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03A0A"/>
                                      </p:to>
                                    </p:animClr>
                                    <p:set>
                                      <p:cBhvr>
                                        <p:cTn id="2140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41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5"/>
                  </p:tgtEl>
                </p:cond>
              </p:nextCondLst>
            </p:seq>
            <p:seq concurrent="1" nextAc="seek">
              <p:cTn id="2142" restart="whenNotActive" fill="hold" evtFilter="cancelBubble" nodeType="interactiveSeq">
                <p:stCondLst>
                  <p:cond evt="onClick" delay="0">
                    <p:tgtEl>
                      <p:spTgt spid="1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43" fill="hold">
                      <p:stCondLst>
                        <p:cond delay="0"/>
                      </p:stCondLst>
                      <p:childTnLst>
                        <p:par>
                          <p:cTn id="2144" fill="hold">
                            <p:stCondLst>
                              <p:cond delay="0"/>
                            </p:stCondLst>
                            <p:childTnLst>
                              <p:par>
                                <p:cTn id="2145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46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147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48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9" fill="hold">
                      <p:stCondLst>
                        <p:cond delay="indefinite"/>
                      </p:stCondLst>
                      <p:childTnLst>
                        <p:par>
                          <p:cTn id="2150" fill="hold">
                            <p:stCondLst>
                              <p:cond delay="0"/>
                            </p:stCondLst>
                            <p:childTnLst>
                              <p:par>
                                <p:cTn id="215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52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03A0A"/>
                                      </p:to>
                                    </p:animClr>
                                    <p:set>
                                      <p:cBhvr>
                                        <p:cTn id="2153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54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6"/>
                  </p:tgtEl>
                </p:cond>
              </p:nextCondLst>
            </p:seq>
            <p:seq concurrent="1" nextAc="seek">
              <p:cTn id="2155" restart="whenNotActive" fill="hold" evtFilter="cancelBubble" nodeType="interactiveSeq">
                <p:stCondLst>
                  <p:cond evt="onClick" delay="0">
                    <p:tgtEl>
                      <p:spTgt spid="1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56" fill="hold">
                      <p:stCondLst>
                        <p:cond delay="0"/>
                      </p:stCondLst>
                      <p:childTnLst>
                        <p:par>
                          <p:cTn id="2157" fill="hold">
                            <p:stCondLst>
                              <p:cond delay="0"/>
                            </p:stCondLst>
                            <p:childTnLst>
                              <p:par>
                                <p:cTn id="2158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59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160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61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2" fill="hold">
                      <p:stCondLst>
                        <p:cond delay="indefinite"/>
                      </p:stCondLst>
                      <p:childTnLst>
                        <p:par>
                          <p:cTn id="2163" fill="hold">
                            <p:stCondLst>
                              <p:cond delay="0"/>
                            </p:stCondLst>
                            <p:childTnLst>
                              <p:par>
                                <p:cTn id="216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65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03A0A"/>
                                      </p:to>
                                    </p:animClr>
                                    <p:set>
                                      <p:cBhvr>
                                        <p:cTn id="2166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67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33" grpId="0" animBg="1"/>
      <p:bldP spid="33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192" grpId="0" animBg="1"/>
      <p:bldP spid="192" grpId="1" animBg="1"/>
      <p:bldP spid="193" grpId="0" animBg="1"/>
      <p:bldP spid="193" grpId="1" animBg="1"/>
      <p:bldP spid="194" grpId="0" animBg="1"/>
      <p:bldP spid="194" grpId="1" animBg="1"/>
      <p:bldP spid="195" grpId="0" animBg="1"/>
      <p:bldP spid="195" grpId="1" animBg="1"/>
      <p:bldP spid="196" grpId="0" animBg="1"/>
      <p:bldP spid="196" grpId="1" animBg="1"/>
      <p:bldP spid="197" grpId="0" animBg="1"/>
      <p:bldP spid="197" grpId="1" animBg="1"/>
      <p:bldP spid="198" grpId="0" animBg="1"/>
      <p:bldP spid="198" grpId="1" animBg="1"/>
      <p:bldP spid="199" grpId="0" animBg="1"/>
      <p:bldP spid="199" grpId="1" animBg="1"/>
      <p:bldP spid="200" grpId="0" animBg="1"/>
      <p:bldP spid="200" grpId="1" animBg="1"/>
      <p:bldP spid="201" grpId="0" animBg="1"/>
      <p:bldP spid="201" grpId="1" animBg="1"/>
      <p:bldP spid="202" grpId="0" animBg="1"/>
      <p:bldP spid="202" grpId="1" animBg="1"/>
      <p:bldP spid="203" grpId="0" animBg="1"/>
      <p:bldP spid="203" grpId="1" animBg="1"/>
      <p:bldP spid="204" grpId="0" animBg="1"/>
      <p:bldP spid="204" grpId="1" animBg="1"/>
      <p:bldP spid="205" grpId="0" animBg="1"/>
      <p:bldP spid="205" grpId="1" animBg="1"/>
      <p:bldP spid="206" grpId="0" animBg="1"/>
      <p:bldP spid="206" grpId="1" animBg="1"/>
      <p:bldP spid="207" grpId="0" animBg="1"/>
      <p:bldP spid="207" grpId="1" animBg="1"/>
      <p:bldP spid="208" grpId="0" animBg="1"/>
      <p:bldP spid="208" grpId="1" animBg="1"/>
      <p:bldP spid="209" grpId="0" animBg="1"/>
      <p:bldP spid="209" grpId="1" animBg="1"/>
      <p:bldP spid="210" grpId="0" animBg="1"/>
      <p:bldP spid="210" grpId="1" animBg="1"/>
      <p:bldP spid="211" grpId="0" animBg="1"/>
      <p:bldP spid="211" grpId="1" animBg="1"/>
      <p:bldP spid="212" grpId="0" animBg="1"/>
      <p:bldP spid="212" grpId="1" animBg="1"/>
      <p:bldP spid="213" grpId="0" animBg="1"/>
      <p:bldP spid="213" grpId="1" animBg="1"/>
      <p:bldP spid="214" grpId="0" animBg="1"/>
      <p:bldP spid="214" grpId="1" animBg="1"/>
      <p:bldP spid="215" grpId="0" animBg="1"/>
      <p:bldP spid="215" grpId="1" animBg="1"/>
      <p:bldP spid="216" grpId="0" animBg="1"/>
      <p:bldP spid="216" grpId="1" animBg="1"/>
      <p:bldP spid="217" grpId="0" animBg="1"/>
      <p:bldP spid="217" grpId="1" animBg="1"/>
      <p:bldP spid="218" grpId="0" animBg="1"/>
      <p:bldP spid="218" grpId="1" animBg="1"/>
      <p:bldP spid="219" grpId="0" animBg="1"/>
      <p:bldP spid="219" grpId="1" animBg="1"/>
      <p:bldP spid="220" grpId="0" animBg="1"/>
      <p:bldP spid="220" grpId="1" animBg="1"/>
      <p:bldP spid="221" grpId="0" animBg="1"/>
      <p:bldP spid="221" grpId="1" animBg="1"/>
      <p:bldP spid="222" grpId="0" animBg="1"/>
      <p:bldP spid="222" grpId="1" animBg="1"/>
      <p:bldP spid="223" grpId="0" animBg="1"/>
      <p:bldP spid="223" grpId="1" animBg="1"/>
      <p:bldP spid="224" grpId="0" animBg="1"/>
      <p:bldP spid="224" grpId="1" animBg="1"/>
      <p:bldP spid="225" grpId="0" animBg="1"/>
      <p:bldP spid="225" grpId="1" animBg="1"/>
      <p:bldP spid="226" grpId="0" animBg="1"/>
      <p:bldP spid="226" grpId="1" animBg="1"/>
      <p:bldP spid="227" grpId="0" animBg="1"/>
      <p:bldP spid="227" grpId="1" animBg="1"/>
      <p:bldP spid="228" grpId="0" animBg="1"/>
      <p:bldP spid="228" grpId="1" animBg="1"/>
      <p:bldP spid="229" grpId="0" animBg="1"/>
      <p:bldP spid="229" grpId="1" animBg="1"/>
      <p:bldP spid="230" grpId="0" animBg="1"/>
      <p:bldP spid="230" grpId="1" animBg="1"/>
      <p:bldP spid="231" grpId="0" animBg="1"/>
      <p:bldP spid="231" grpId="1" animBg="1"/>
      <p:bldP spid="116" grpId="0" animBg="1"/>
      <p:bldP spid="116" grpId="1" animBg="1"/>
      <p:bldP spid="117" grpId="0" animBg="1"/>
      <p:bldP spid="117" grpId="1" animBg="1"/>
      <p:bldP spid="118" grpId="0" animBg="1"/>
      <p:bldP spid="118" grpId="1" animBg="1"/>
      <p:bldP spid="119" grpId="0" animBg="1"/>
      <p:bldP spid="119" grpId="1" animBg="1"/>
      <p:bldP spid="120" grpId="0" animBg="1"/>
      <p:bldP spid="120" grpId="1" animBg="1"/>
      <p:bldP spid="121" grpId="0" animBg="1"/>
      <p:bldP spid="121" grpId="1" animBg="1"/>
      <p:bldP spid="122" grpId="0" animBg="1"/>
      <p:bldP spid="122" grpId="1" animBg="1"/>
      <p:bldP spid="123" grpId="0" animBg="1"/>
      <p:bldP spid="123" grpId="1" animBg="1"/>
      <p:bldP spid="124" grpId="0" animBg="1"/>
      <p:bldP spid="124" grpId="1" animBg="1"/>
      <p:bldP spid="125" grpId="0" animBg="1"/>
      <p:bldP spid="125" grpId="1" animBg="1"/>
      <p:bldP spid="126" grpId="0" animBg="1"/>
      <p:bldP spid="126" grpId="1" animBg="1"/>
      <p:bldP spid="128" grpId="0" animBg="1"/>
      <p:bldP spid="128" grpId="1" animBg="1"/>
      <p:bldP spid="129" grpId="0" animBg="1"/>
      <p:bldP spid="129" grpId="1" animBg="1"/>
      <p:bldP spid="130" grpId="0" animBg="1"/>
      <p:bldP spid="130" grpId="1" animBg="1"/>
      <p:bldP spid="131" grpId="0" animBg="1"/>
      <p:bldP spid="131" grpId="1" animBg="1"/>
      <p:bldP spid="132" grpId="0" animBg="1"/>
      <p:bldP spid="132" grpId="1" animBg="1"/>
      <p:bldP spid="133" grpId="0" animBg="1"/>
      <p:bldP spid="133" grpId="1" animBg="1"/>
      <p:bldP spid="134" grpId="0" animBg="1"/>
      <p:bldP spid="134" grpId="1" animBg="1"/>
      <p:bldP spid="135" grpId="0" animBg="1"/>
      <p:bldP spid="135" grpId="1" animBg="1"/>
      <p:bldP spid="136" grpId="0" animBg="1"/>
      <p:bldP spid="136" grpId="1" animBg="1"/>
      <p:bldP spid="93" grpId="0" animBg="1"/>
      <p:bldP spid="93" grpId="1" animBg="1"/>
      <p:bldP spid="94" grpId="0" animBg="1"/>
      <p:bldP spid="94" grpId="1" animBg="1"/>
      <p:bldP spid="95" grpId="0" animBg="1"/>
      <p:bldP spid="95" grpId="1" animBg="1"/>
      <p:bldP spid="96" grpId="0" animBg="1"/>
      <p:bldP spid="96" grpId="1" animBg="1"/>
      <p:bldP spid="97" grpId="0" animBg="1"/>
      <p:bldP spid="97" grpId="1" animBg="1"/>
      <p:bldP spid="98" grpId="0" animBg="1"/>
      <p:bldP spid="98" grpId="1" animBg="1"/>
      <p:bldP spid="99" grpId="0" animBg="1"/>
      <p:bldP spid="99" grpId="1" animBg="1"/>
      <p:bldP spid="100" grpId="0" animBg="1"/>
      <p:bldP spid="100" grpId="1" animBg="1"/>
      <p:bldP spid="101" grpId="0" animBg="1"/>
      <p:bldP spid="101" grpId="1" animBg="1"/>
      <p:bldP spid="102" grpId="0" animBg="1"/>
      <p:bldP spid="102" grpId="1" animBg="1"/>
      <p:bldP spid="104" grpId="0" animBg="1"/>
      <p:bldP spid="104" grpId="1" animBg="1"/>
      <p:bldP spid="105" grpId="0" animBg="1"/>
      <p:bldP spid="105" grpId="1" animBg="1"/>
      <p:bldP spid="106" grpId="0" animBg="1"/>
      <p:bldP spid="106" grpId="1" animBg="1"/>
      <p:bldP spid="107" grpId="0" animBg="1"/>
      <p:bldP spid="107" grpId="1" animBg="1"/>
      <p:bldP spid="108" grpId="0" animBg="1"/>
      <p:bldP spid="108" grpId="1" animBg="1"/>
      <p:bldP spid="109" grpId="0" animBg="1"/>
      <p:bldP spid="109" grpId="1" animBg="1"/>
      <p:bldP spid="110" grpId="0" animBg="1"/>
      <p:bldP spid="110" grpId="1" animBg="1"/>
      <p:bldP spid="111" grpId="0" animBg="1"/>
      <p:bldP spid="111" grpId="1" animBg="1"/>
      <p:bldP spid="112" grpId="0" animBg="1"/>
      <p:bldP spid="112" grpId="1" animBg="1"/>
      <p:bldP spid="113" grpId="0" animBg="1"/>
      <p:bldP spid="113" grpId="1" animBg="1"/>
      <p:bldP spid="114" grpId="0" animBg="1"/>
      <p:bldP spid="114" grpId="1" animBg="1"/>
      <p:bldP spid="115" grpId="0" animBg="1"/>
      <p:bldP spid="115" grpId="1" animBg="1"/>
      <p:bldP spid="137" grpId="0" animBg="1"/>
      <p:bldP spid="137" grpId="1" animBg="1"/>
      <p:bldP spid="138" grpId="0" animBg="1"/>
      <p:bldP spid="138" grpId="1" animBg="1"/>
      <p:bldP spid="139" grpId="0" animBg="1"/>
      <p:bldP spid="139" grpId="1" animBg="1"/>
      <p:bldP spid="140" grpId="0" animBg="1"/>
      <p:bldP spid="140" grpId="1" animBg="1"/>
      <p:bldP spid="141" grpId="0" animBg="1"/>
      <p:bldP spid="141" grpId="1" animBg="1"/>
      <p:bldP spid="142" grpId="0" animBg="1"/>
      <p:bldP spid="142" grpId="1" animBg="1"/>
      <p:bldP spid="143" grpId="0" animBg="1"/>
      <p:bldP spid="143" grpId="1" animBg="1"/>
      <p:bldP spid="144" grpId="0" animBg="1"/>
      <p:bldP spid="144" grpId="1" animBg="1"/>
      <p:bldP spid="145" grpId="0" animBg="1"/>
      <p:bldP spid="145" grpId="1" animBg="1"/>
      <p:bldP spid="146" grpId="0" animBg="1"/>
      <p:bldP spid="146" grpId="1" animBg="1"/>
      <p:bldP spid="147" grpId="0" animBg="1"/>
      <p:bldP spid="147" grpId="1" animBg="1"/>
      <p:bldP spid="151" grpId="0" animBg="1"/>
      <p:bldP spid="151" grpId="1" animBg="1"/>
      <p:bldP spid="152" grpId="0" animBg="1"/>
      <p:bldP spid="152" grpId="1" animBg="1"/>
      <p:bldP spid="153" grpId="0" animBg="1"/>
      <p:bldP spid="153" grpId="1" animBg="1"/>
      <p:bldP spid="154" grpId="0" animBg="1"/>
      <p:bldP spid="154" grpId="1" animBg="1"/>
      <p:bldP spid="155" grpId="0" animBg="1"/>
      <p:bldP spid="155" grpId="1" animBg="1"/>
      <p:bldP spid="156" grpId="0" animBg="1"/>
      <p:bldP spid="156" grpId="1" animBg="1"/>
      <p:bldP spid="157" grpId="0" animBg="1"/>
      <p:bldP spid="157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0A6727A3-8CEA-96F8-BB16-341F681E5897}"/>
              </a:ext>
            </a:extLst>
          </p:cNvPr>
          <p:cNvSpPr txBox="1"/>
          <p:nvPr/>
        </p:nvSpPr>
        <p:spPr>
          <a:xfrm>
            <a:off x="1981200" y="5105400"/>
            <a:ext cx="8543108" cy="13357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85800">
              <a:lnSpc>
                <a:spcPct val="107000"/>
              </a:lnSpc>
              <a:spcAft>
                <a:spcPts val="600"/>
              </a:spcAft>
            </a:pPr>
            <a:r>
              <a:rPr lang="en-US" sz="2400" b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SƯU TẦM: ĐOÀN VĂN DOANH, NAM TRỰC, NAM ĐỊNH</a:t>
            </a:r>
            <a:endParaRPr lang="en-US" sz="90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 defTabSz="685800">
              <a:lnSpc>
                <a:spcPct val="107000"/>
              </a:lnSpc>
              <a:spcAft>
                <a:spcPts val="600"/>
              </a:spcAft>
            </a:pPr>
            <a:r>
              <a:rPr lang="en-US" sz="1600" b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LINK NHÓM DÀNH CHO GV BỘ MÔN VẬT LÝ TRAO ĐỔI TÀI LIỆU VÀ CHUYÊN MÔN CT 2018</a:t>
            </a:r>
            <a:endParaRPr lang="en-US" sz="90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 defTabSz="685800"/>
            <a:r>
              <a:rPr lang="en-US" sz="280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https://www.facebook.com/groups/299257004355186</a:t>
            </a:r>
            <a:endParaRPr lang="en-US" sz="280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5" name="Hình ảnh 4">
            <a:extLst>
              <a:ext uri="{FF2B5EF4-FFF2-40B4-BE49-F238E27FC236}">
                <a16:creationId xmlns:a16="http://schemas.microsoft.com/office/drawing/2014/main" id="{8E9646C3-A4D4-6F24-9294-95C76FDC87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30996"/>
            <a:ext cx="9096974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725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106</Words>
  <PresentationFormat>Màn hình rộng</PresentationFormat>
  <Paragraphs>14</Paragraphs>
  <Slides>2</Slides>
  <Notes>1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3</vt:i4>
      </vt:variant>
      <vt:variant>
        <vt:lpstr>Chủ đề</vt:lpstr>
      </vt:variant>
      <vt:variant>
        <vt:i4>2</vt:i4>
      </vt:variant>
      <vt:variant>
        <vt:lpstr>Tiêu đề Bản chiếu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Office テーマ</vt:lpstr>
      <vt:lpstr>Office</vt:lpstr>
      <vt:lpstr>Bản trình bày PowerPoint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2014-11-27T01:45:04Z</dcterms:created>
  <dcterms:modified xsi:type="dcterms:W3CDTF">2023-09-16T12:05:28Z</dcterms:modified>
</cp:coreProperties>
</file>