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98" r:id="rId2"/>
  </p:sldMasterIdLst>
  <p:notesMasterIdLst>
    <p:notesMasterId r:id="rId25"/>
  </p:notesMasterIdLst>
  <p:handoutMasterIdLst>
    <p:handoutMasterId r:id="rId26"/>
  </p:handoutMasterIdLst>
  <p:sldIdLst>
    <p:sldId id="459" r:id="rId3"/>
    <p:sldId id="478" r:id="rId4"/>
    <p:sldId id="482" r:id="rId5"/>
    <p:sldId id="527" r:id="rId6"/>
    <p:sldId id="515" r:id="rId7"/>
    <p:sldId id="481" r:id="rId8"/>
    <p:sldId id="516" r:id="rId9"/>
    <p:sldId id="535" r:id="rId10"/>
    <p:sldId id="536" r:id="rId11"/>
    <p:sldId id="517" r:id="rId12"/>
    <p:sldId id="530" r:id="rId13"/>
    <p:sldId id="522" r:id="rId14"/>
    <p:sldId id="531" r:id="rId15"/>
    <p:sldId id="524" r:id="rId16"/>
    <p:sldId id="525" r:id="rId17"/>
    <p:sldId id="526" r:id="rId18"/>
    <p:sldId id="497" r:id="rId19"/>
    <p:sldId id="500" r:id="rId20"/>
    <p:sldId id="528" r:id="rId21"/>
    <p:sldId id="532" r:id="rId22"/>
    <p:sldId id="533" r:id="rId23"/>
    <p:sldId id="534" r:id="rId24"/>
  </p:sldIdLst>
  <p:sldSz cx="9144000" cy="6858000" type="screen4x3"/>
  <p:notesSz cx="6858000" cy="9144000"/>
  <p:custDataLst>
    <p:tags r:id="rId27"/>
  </p:custDataLst>
  <p:defaultTextStyle>
    <a:defPPr>
      <a:defRPr lang="en-US"/>
    </a:defPPr>
    <a:lvl1pPr algn="l" rtl="0" eaLnBrk="0" fontAlgn="base" hangingPunct="0">
      <a:spcBef>
        <a:spcPct val="0"/>
      </a:spcBef>
      <a:spcAft>
        <a:spcPct val="0"/>
      </a:spcAft>
      <a:defRPr kern="1200">
        <a:solidFill>
          <a:srgbClr val="0D0C0B"/>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rgbClr val="0D0C0B"/>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rgbClr val="0D0C0B"/>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rgbClr val="0D0C0B"/>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rgbClr val="0D0C0B"/>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rgbClr val="0D0C0B"/>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rgbClr val="0D0C0B"/>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rgbClr val="0D0C0B"/>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rgbClr val="0D0C0B"/>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6"/>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8101D"/>
    <a:srgbClr val="F21170"/>
    <a:srgbClr val="F8CD0B"/>
    <a:srgbClr val="5990B4"/>
    <a:srgbClr val="080554"/>
    <a:srgbClr val="FA8100"/>
    <a:srgbClr val="72147E"/>
    <a:srgbClr val="FF5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Kiểu Có chủ đề 2 - Màu chủ đề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Kiểu Có chủ đề 1 - Màu chủ đề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Kiểu Sáng 3 - Màu chủ đề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Kiểu Sáng 3 - Màu chủ đề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Kiểu Trung bình 2 - Màu chủ đề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Kiểu Trung bình 2 - Màu chủ đề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Kiểu Trung bình 2 - Màu chủ đề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Kiểu Trung bình 2 - Màu chủ đề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73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658AB-F5D1-4D6B-8A9B-B05C4CFB7960}"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endParaRPr lang="en-US"/>
        </a:p>
      </dgm:t>
    </dgm:pt>
    <dgm:pt modelId="{09EDAAAC-B7C2-4EB7-B55A-6F592A6B9FE5}">
      <dgm:prSet custT="1"/>
      <dgm:spPr>
        <a:ln>
          <a:noFill/>
        </a:ln>
        <a:effectLst/>
        <a:scene3d>
          <a:camera prst="orthographicFront">
            <a:rot lat="0" lon="0" rev="0"/>
          </a:camera>
          <a:lightRig rig="contrasting" dir="t">
            <a:rot lat="0" lon="0" rev="7800000"/>
          </a:lightRig>
        </a:scene3d>
        <a:sp3d>
          <a:bevelT w="139700" h="139700"/>
        </a:sp3d>
      </dgm:spPr>
      <dgm:t>
        <a:bodyPr/>
        <a:lstStyle/>
        <a:p>
          <a:pPr algn="ctr">
            <a:lnSpc>
              <a:spcPct val="150000"/>
            </a:lnSpc>
          </a:pPr>
          <a:r>
            <a:rPr lang="en-US" sz="1800" b="1"/>
            <a:t>TRANG PHỤC</a:t>
          </a:r>
        </a:p>
      </dgm:t>
    </dgm:pt>
    <dgm:pt modelId="{0BB6B212-571F-4066-9E4B-F1AAB0B6D5E8}" type="parTrans" cxnId="{7F59D0D0-1945-4D7F-BC67-2A08CAB323E5}">
      <dgm:prSet/>
      <dgm:spPr/>
      <dgm:t>
        <a:bodyPr/>
        <a:lstStyle/>
        <a:p>
          <a:pPr algn="ctr"/>
          <a:endParaRPr lang="en-US" sz="1800"/>
        </a:p>
      </dgm:t>
    </dgm:pt>
    <dgm:pt modelId="{E30B085A-8D72-4A2C-8DE0-13943619FFF9}" type="sibTrans" cxnId="{7F59D0D0-1945-4D7F-BC67-2A08CAB323E5}">
      <dgm:prSet/>
      <dgm:spPr/>
      <dgm:t>
        <a:bodyPr/>
        <a:lstStyle/>
        <a:p>
          <a:pPr algn="ctr"/>
          <a:endParaRPr lang="en-US" sz="1800"/>
        </a:p>
      </dgm:t>
    </dgm:pt>
    <dgm:pt modelId="{BD0BAF7E-1403-42F9-B40A-9CD84DFAD58E}">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800" b="1"/>
            <a:t>Theo giới tính</a:t>
          </a:r>
        </a:p>
      </dgm:t>
    </dgm:pt>
    <dgm:pt modelId="{D777EC96-C463-46FC-B3F0-8BBAA8872314}" type="parTrans" cxnId="{F9FCB056-5975-4D1B-9B37-6BE2B894B49A}">
      <dgm:prSet custT="1"/>
      <dgm:spPr/>
      <dgm:t>
        <a:bodyPr/>
        <a:lstStyle/>
        <a:p>
          <a:pPr algn="ctr"/>
          <a:endParaRPr lang="en-US" sz="1800" b="1">
            <a:solidFill>
              <a:schemeClr val="tx1"/>
            </a:solidFill>
          </a:endParaRPr>
        </a:p>
      </dgm:t>
    </dgm:pt>
    <dgm:pt modelId="{3074BC27-126A-43D4-9F34-1241FBAF2776}" type="sibTrans" cxnId="{F9FCB056-5975-4D1B-9B37-6BE2B894B49A}">
      <dgm:prSet/>
      <dgm:spPr/>
      <dgm:t>
        <a:bodyPr/>
        <a:lstStyle/>
        <a:p>
          <a:pPr algn="ctr"/>
          <a:endParaRPr lang="en-US" sz="1800"/>
        </a:p>
      </dgm:t>
    </dgm:pt>
    <dgm:pt modelId="{7C4B0B4A-78C5-4CD4-9627-47A8F81A1371}">
      <dgm:prSet custT="1"/>
      <dgm:spPr>
        <a:solidFill>
          <a:srgbClr val="98101D"/>
        </a:solidFill>
      </dgm:spPr>
      <dgm:t>
        <a:bodyPr/>
        <a:lstStyle/>
        <a:p>
          <a:pPr algn="ctr"/>
          <a:r>
            <a:rPr lang="en-US" sz="1800" b="1"/>
            <a:t>Trang phục nam</a:t>
          </a:r>
        </a:p>
      </dgm:t>
    </dgm:pt>
    <dgm:pt modelId="{7245BD44-1429-4776-8483-C0FD9564EF09}" type="parTrans" cxnId="{F9F1787C-4396-41FC-8814-F7C2A4DDE86A}">
      <dgm:prSet custT="1"/>
      <dgm:spPr/>
      <dgm:t>
        <a:bodyPr/>
        <a:lstStyle/>
        <a:p>
          <a:pPr algn="ctr"/>
          <a:endParaRPr lang="en-US" sz="1800" b="1">
            <a:solidFill>
              <a:schemeClr val="tx1"/>
            </a:solidFill>
          </a:endParaRPr>
        </a:p>
      </dgm:t>
    </dgm:pt>
    <dgm:pt modelId="{F6F8EE77-58CD-45EB-B8BD-BF216878F3D9}" type="sibTrans" cxnId="{F9F1787C-4396-41FC-8814-F7C2A4DDE86A}">
      <dgm:prSet/>
      <dgm:spPr/>
      <dgm:t>
        <a:bodyPr/>
        <a:lstStyle/>
        <a:p>
          <a:pPr algn="ctr"/>
          <a:endParaRPr lang="en-US" sz="1800"/>
        </a:p>
      </dgm:t>
    </dgm:pt>
    <dgm:pt modelId="{8E41A1A1-7DAC-47FD-A869-F65D2D2621FE}">
      <dgm:prSet custT="1"/>
      <dgm:spPr>
        <a:solidFill>
          <a:srgbClr val="98101D"/>
        </a:solidFill>
      </dgm:spPr>
      <dgm:t>
        <a:bodyPr/>
        <a:lstStyle/>
        <a:p>
          <a:pPr algn="ctr"/>
          <a:r>
            <a:rPr lang="en-US" sz="1800" b="1"/>
            <a:t>Trang phục nữ.</a:t>
          </a:r>
        </a:p>
      </dgm:t>
    </dgm:pt>
    <dgm:pt modelId="{D92CD999-D52C-4EEE-901F-9CD1B91B415E}" type="parTrans" cxnId="{B4BA73BD-1F45-4248-8D9B-270FD471945D}">
      <dgm:prSet custT="1"/>
      <dgm:spPr/>
      <dgm:t>
        <a:bodyPr/>
        <a:lstStyle/>
        <a:p>
          <a:pPr algn="ctr"/>
          <a:endParaRPr lang="en-US" sz="1800" b="1">
            <a:solidFill>
              <a:schemeClr val="tx1"/>
            </a:solidFill>
          </a:endParaRPr>
        </a:p>
      </dgm:t>
    </dgm:pt>
    <dgm:pt modelId="{81DB90E9-CFE0-4EFC-88DF-CD5D57E5FF47}" type="sibTrans" cxnId="{B4BA73BD-1F45-4248-8D9B-270FD471945D}">
      <dgm:prSet/>
      <dgm:spPr/>
      <dgm:t>
        <a:bodyPr/>
        <a:lstStyle/>
        <a:p>
          <a:pPr algn="ctr"/>
          <a:endParaRPr lang="en-US" sz="1800"/>
        </a:p>
      </dgm:t>
    </dgm:pt>
    <dgm:pt modelId="{6741C3CE-1EF9-44EF-BE46-928B2E415EFE}">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800" b="1"/>
            <a:t>Theo lứa tuổi</a:t>
          </a:r>
        </a:p>
      </dgm:t>
    </dgm:pt>
    <dgm:pt modelId="{602D20F9-804D-4645-8499-AB43E3C97566}" type="parTrans" cxnId="{8398FA7A-7816-42E9-9E9D-D2991B8F8200}">
      <dgm:prSet custT="1"/>
      <dgm:spPr/>
      <dgm:t>
        <a:bodyPr/>
        <a:lstStyle/>
        <a:p>
          <a:pPr algn="ctr"/>
          <a:endParaRPr lang="en-US" sz="1800" b="1">
            <a:solidFill>
              <a:schemeClr val="tx1"/>
            </a:solidFill>
          </a:endParaRPr>
        </a:p>
      </dgm:t>
    </dgm:pt>
    <dgm:pt modelId="{E7E9CF92-678B-42C5-BCA0-BA4A755B46C3}" type="sibTrans" cxnId="{8398FA7A-7816-42E9-9E9D-D2991B8F8200}">
      <dgm:prSet/>
      <dgm:spPr/>
      <dgm:t>
        <a:bodyPr/>
        <a:lstStyle/>
        <a:p>
          <a:pPr algn="ctr"/>
          <a:endParaRPr lang="en-US" sz="1800"/>
        </a:p>
      </dgm:t>
    </dgm:pt>
    <dgm:pt modelId="{5613E79F-FBED-4BBF-8611-3FFBA8BCC347}">
      <dgm:prSet custT="1"/>
      <dgm:spPr>
        <a:solidFill>
          <a:srgbClr val="0070C0"/>
        </a:solidFill>
      </dgm:spPr>
      <dgm:t>
        <a:bodyPr/>
        <a:lstStyle/>
        <a:p>
          <a:pPr algn="ctr"/>
          <a:r>
            <a:rPr lang="en-US" sz="1800" b="1"/>
            <a:t>Trang phục trẻ em</a:t>
          </a:r>
        </a:p>
      </dgm:t>
    </dgm:pt>
    <dgm:pt modelId="{349BCD25-DC38-4983-931E-982657701857}" type="parTrans" cxnId="{C4170265-F6F0-4E08-B196-1FCE2787286B}">
      <dgm:prSet custT="1"/>
      <dgm:spPr/>
      <dgm:t>
        <a:bodyPr/>
        <a:lstStyle/>
        <a:p>
          <a:pPr algn="ctr"/>
          <a:endParaRPr lang="en-US" sz="1800" b="1">
            <a:solidFill>
              <a:schemeClr val="tx1"/>
            </a:solidFill>
          </a:endParaRPr>
        </a:p>
      </dgm:t>
    </dgm:pt>
    <dgm:pt modelId="{792C7C68-408E-4F31-8E85-94E511C39365}" type="sibTrans" cxnId="{C4170265-F6F0-4E08-B196-1FCE2787286B}">
      <dgm:prSet/>
      <dgm:spPr/>
      <dgm:t>
        <a:bodyPr/>
        <a:lstStyle/>
        <a:p>
          <a:pPr algn="ctr"/>
          <a:endParaRPr lang="en-US" sz="1800"/>
        </a:p>
      </dgm:t>
    </dgm:pt>
    <dgm:pt modelId="{0AC86D96-C3F2-4488-BA8C-48159970C13E}">
      <dgm:prSet custT="1"/>
      <dgm:spPr>
        <a:solidFill>
          <a:srgbClr val="0070C0"/>
        </a:solidFill>
      </dgm:spPr>
      <dgm:t>
        <a:bodyPr/>
        <a:lstStyle/>
        <a:p>
          <a:pPr algn="ctr"/>
          <a:r>
            <a:rPr lang="en-US" sz="1800" b="1"/>
            <a:t>Trang phục thanh niên</a:t>
          </a:r>
        </a:p>
      </dgm:t>
    </dgm:pt>
    <dgm:pt modelId="{0307D2E6-BC1E-4EA5-9F46-49FDFA1F2E33}" type="parTrans" cxnId="{6B8FDF19-6527-4721-BC3B-1A8B3F07AA91}">
      <dgm:prSet custT="1"/>
      <dgm:spPr/>
      <dgm:t>
        <a:bodyPr/>
        <a:lstStyle/>
        <a:p>
          <a:pPr algn="ctr"/>
          <a:endParaRPr lang="en-US" sz="1800" b="1">
            <a:solidFill>
              <a:schemeClr val="tx1"/>
            </a:solidFill>
          </a:endParaRPr>
        </a:p>
      </dgm:t>
    </dgm:pt>
    <dgm:pt modelId="{3A3D3BA5-2FB4-4624-8E0C-7111836420A7}" type="sibTrans" cxnId="{6B8FDF19-6527-4721-BC3B-1A8B3F07AA91}">
      <dgm:prSet/>
      <dgm:spPr/>
      <dgm:t>
        <a:bodyPr/>
        <a:lstStyle/>
        <a:p>
          <a:pPr algn="ctr"/>
          <a:endParaRPr lang="en-US" sz="1800"/>
        </a:p>
      </dgm:t>
    </dgm:pt>
    <dgm:pt modelId="{1DDBFB65-B574-4658-8976-498CF48359AE}">
      <dgm:prSet custT="1"/>
      <dgm:spPr>
        <a:solidFill>
          <a:srgbClr val="0070C0"/>
        </a:solidFill>
      </dgm:spPr>
      <dgm:t>
        <a:bodyPr/>
        <a:lstStyle/>
        <a:p>
          <a:pPr algn="ctr"/>
          <a:r>
            <a:rPr lang="en-US" sz="1800" b="1"/>
            <a:t>Trang phục trung niên</a:t>
          </a:r>
        </a:p>
      </dgm:t>
    </dgm:pt>
    <dgm:pt modelId="{3679B50C-2EC3-4B4C-950F-55EFFE9EC2F7}" type="parTrans" cxnId="{1463A58C-5D71-4DFF-9589-4B717F7996F6}">
      <dgm:prSet custT="1"/>
      <dgm:spPr/>
      <dgm:t>
        <a:bodyPr/>
        <a:lstStyle/>
        <a:p>
          <a:pPr algn="ctr"/>
          <a:endParaRPr lang="en-US" sz="1800" b="1">
            <a:solidFill>
              <a:schemeClr val="tx1"/>
            </a:solidFill>
          </a:endParaRPr>
        </a:p>
      </dgm:t>
    </dgm:pt>
    <dgm:pt modelId="{376E2BA6-B119-4535-B14A-CD0C54016FA5}" type="sibTrans" cxnId="{1463A58C-5D71-4DFF-9589-4B717F7996F6}">
      <dgm:prSet/>
      <dgm:spPr/>
      <dgm:t>
        <a:bodyPr/>
        <a:lstStyle/>
        <a:p>
          <a:pPr algn="ctr"/>
          <a:endParaRPr lang="en-US" sz="1800"/>
        </a:p>
      </dgm:t>
    </dgm:pt>
    <dgm:pt modelId="{3570D634-9D01-4808-BC42-B3BC70909E3F}">
      <dgm:prSet custT="1"/>
      <dgm:spPr>
        <a:solidFill>
          <a:srgbClr val="0070C0"/>
        </a:solidFill>
      </dgm:spPr>
      <dgm:t>
        <a:bodyPr/>
        <a:lstStyle/>
        <a:p>
          <a:pPr algn="ctr"/>
          <a:r>
            <a:rPr lang="en-US" sz="1800" b="1"/>
            <a:t>Trang phục người cao tuổi</a:t>
          </a:r>
        </a:p>
      </dgm:t>
    </dgm:pt>
    <dgm:pt modelId="{8DC8A5E7-DF59-4D74-AD50-4C553527C82A}" type="parTrans" cxnId="{C1008354-94D3-4621-A1DC-12BEC7BDE8BB}">
      <dgm:prSet custT="1"/>
      <dgm:spPr/>
      <dgm:t>
        <a:bodyPr/>
        <a:lstStyle/>
        <a:p>
          <a:pPr algn="ctr"/>
          <a:endParaRPr lang="en-US" sz="1800" b="1">
            <a:solidFill>
              <a:schemeClr val="tx1"/>
            </a:solidFill>
          </a:endParaRPr>
        </a:p>
      </dgm:t>
    </dgm:pt>
    <dgm:pt modelId="{253D37F5-93AE-47BB-80BE-91BFC5AC747D}" type="sibTrans" cxnId="{C1008354-94D3-4621-A1DC-12BEC7BDE8BB}">
      <dgm:prSet/>
      <dgm:spPr/>
      <dgm:t>
        <a:bodyPr/>
        <a:lstStyle/>
        <a:p>
          <a:pPr algn="ctr"/>
          <a:endParaRPr lang="en-US" sz="1800"/>
        </a:p>
      </dgm:t>
    </dgm:pt>
    <dgm:pt modelId="{D3F8D260-0F17-4F6A-B7F0-3577BBC9C797}">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800" b="1"/>
            <a:t>Theo thời tiết</a:t>
          </a:r>
        </a:p>
      </dgm:t>
    </dgm:pt>
    <dgm:pt modelId="{F9334089-56A2-406E-AAD4-3623A68C4ED7}" type="parTrans" cxnId="{D285A577-0320-4864-A6F0-F755ABF56077}">
      <dgm:prSet custT="1"/>
      <dgm:spPr/>
      <dgm:t>
        <a:bodyPr/>
        <a:lstStyle/>
        <a:p>
          <a:pPr algn="ctr"/>
          <a:endParaRPr lang="en-US" sz="1800" b="1">
            <a:solidFill>
              <a:schemeClr val="tx1"/>
            </a:solidFill>
          </a:endParaRPr>
        </a:p>
      </dgm:t>
    </dgm:pt>
    <dgm:pt modelId="{4FFC037E-22E3-489F-852E-3E1535282E7F}" type="sibTrans" cxnId="{D285A577-0320-4864-A6F0-F755ABF56077}">
      <dgm:prSet/>
      <dgm:spPr/>
      <dgm:t>
        <a:bodyPr/>
        <a:lstStyle/>
        <a:p>
          <a:pPr algn="ctr"/>
          <a:endParaRPr lang="en-US" sz="1800"/>
        </a:p>
      </dgm:t>
    </dgm:pt>
    <dgm:pt modelId="{AE607B72-E6AF-4670-BED3-47600523E63A}">
      <dgm:prSet custT="1"/>
      <dgm:spPr>
        <a:solidFill>
          <a:srgbClr val="00B050"/>
        </a:solidFill>
      </dgm:spPr>
      <dgm:t>
        <a:bodyPr/>
        <a:lstStyle/>
        <a:p>
          <a:pPr algn="ctr"/>
          <a:r>
            <a:rPr lang="en-US" sz="1800" b="1"/>
            <a:t>Trang phục mùa nóng</a:t>
          </a:r>
        </a:p>
      </dgm:t>
    </dgm:pt>
    <dgm:pt modelId="{9B30196E-C315-471E-A304-665947127F1F}" type="parTrans" cxnId="{BD2AD342-6D29-407C-98C3-728A4E2D8899}">
      <dgm:prSet custT="1"/>
      <dgm:spPr/>
      <dgm:t>
        <a:bodyPr/>
        <a:lstStyle/>
        <a:p>
          <a:pPr algn="ctr"/>
          <a:endParaRPr lang="en-US" sz="1800" b="1">
            <a:solidFill>
              <a:schemeClr val="tx1"/>
            </a:solidFill>
          </a:endParaRPr>
        </a:p>
      </dgm:t>
    </dgm:pt>
    <dgm:pt modelId="{8EC652D3-4089-426D-9FF3-538A93A7BD97}" type="sibTrans" cxnId="{BD2AD342-6D29-407C-98C3-728A4E2D8899}">
      <dgm:prSet/>
      <dgm:spPr/>
      <dgm:t>
        <a:bodyPr/>
        <a:lstStyle/>
        <a:p>
          <a:pPr algn="ctr"/>
          <a:endParaRPr lang="en-US" sz="1800"/>
        </a:p>
      </dgm:t>
    </dgm:pt>
    <dgm:pt modelId="{9D2A5DED-7868-4BD1-A9A7-4231DD2D66C4}">
      <dgm:prSet custT="1"/>
      <dgm:spPr>
        <a:solidFill>
          <a:srgbClr val="00B050"/>
        </a:solidFill>
      </dgm:spPr>
      <dgm:t>
        <a:bodyPr/>
        <a:lstStyle/>
        <a:p>
          <a:pPr algn="ctr"/>
          <a:r>
            <a:rPr lang="en-US" sz="1800" b="1"/>
            <a:t>Trang phục mùa lạnh</a:t>
          </a:r>
        </a:p>
      </dgm:t>
    </dgm:pt>
    <dgm:pt modelId="{94362204-B637-4402-9CD4-27A18887F387}" type="parTrans" cxnId="{D7783426-2827-4E47-875D-4DBBC062813E}">
      <dgm:prSet custT="1"/>
      <dgm:spPr/>
      <dgm:t>
        <a:bodyPr/>
        <a:lstStyle/>
        <a:p>
          <a:pPr algn="ctr"/>
          <a:endParaRPr lang="en-US" sz="1800" b="1">
            <a:solidFill>
              <a:schemeClr val="tx1"/>
            </a:solidFill>
          </a:endParaRPr>
        </a:p>
      </dgm:t>
    </dgm:pt>
    <dgm:pt modelId="{C42291B5-97FE-4A76-8C3A-5D592307FA80}" type="sibTrans" cxnId="{D7783426-2827-4E47-875D-4DBBC062813E}">
      <dgm:prSet/>
      <dgm:spPr/>
      <dgm:t>
        <a:bodyPr/>
        <a:lstStyle/>
        <a:p>
          <a:pPr algn="ctr"/>
          <a:endParaRPr lang="en-US" sz="1800"/>
        </a:p>
      </dgm:t>
    </dgm:pt>
    <dgm:pt modelId="{D1478F30-F5D5-47A7-B4D2-22DF795D2BE9}">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sz="1800" b="1"/>
            <a:t>Theo công dụng</a:t>
          </a:r>
        </a:p>
      </dgm:t>
    </dgm:pt>
    <dgm:pt modelId="{23118584-508A-4D5A-9D32-FB66C51C58AA}" type="parTrans" cxnId="{45301736-110D-4376-A695-A8A44347827B}">
      <dgm:prSet custT="1"/>
      <dgm:spPr/>
      <dgm:t>
        <a:bodyPr/>
        <a:lstStyle/>
        <a:p>
          <a:pPr algn="ctr"/>
          <a:endParaRPr lang="en-US" sz="1800" b="1">
            <a:solidFill>
              <a:schemeClr val="tx1"/>
            </a:solidFill>
          </a:endParaRPr>
        </a:p>
      </dgm:t>
    </dgm:pt>
    <dgm:pt modelId="{CB384D5F-2610-4ADF-87C3-50B4210EF66E}" type="sibTrans" cxnId="{45301736-110D-4376-A695-A8A44347827B}">
      <dgm:prSet/>
      <dgm:spPr/>
      <dgm:t>
        <a:bodyPr/>
        <a:lstStyle/>
        <a:p>
          <a:pPr algn="ctr"/>
          <a:endParaRPr lang="en-US" sz="1800"/>
        </a:p>
      </dgm:t>
    </dgm:pt>
    <dgm:pt modelId="{44B2F269-10B7-45E2-BD30-8841CA1B0C91}">
      <dgm:prSet custT="1"/>
      <dgm:spPr>
        <a:solidFill>
          <a:srgbClr val="00B050"/>
        </a:solidFill>
      </dgm:spPr>
      <dgm:t>
        <a:bodyPr/>
        <a:lstStyle/>
        <a:p>
          <a:pPr algn="ctr"/>
          <a:r>
            <a:rPr lang="en-US" sz="1800" b="1"/>
            <a:t>Trang phục mặc thường ngày</a:t>
          </a:r>
        </a:p>
      </dgm:t>
    </dgm:pt>
    <dgm:pt modelId="{96115BB6-8D9A-4B47-AE28-31A1ED598BE2}" type="parTrans" cxnId="{10A49222-CFBF-4E3E-A4A6-A58540DA65CF}">
      <dgm:prSet custT="1"/>
      <dgm:spPr/>
      <dgm:t>
        <a:bodyPr/>
        <a:lstStyle/>
        <a:p>
          <a:pPr algn="ctr"/>
          <a:endParaRPr lang="en-US" sz="1800" b="1">
            <a:solidFill>
              <a:schemeClr val="tx1"/>
            </a:solidFill>
          </a:endParaRPr>
        </a:p>
      </dgm:t>
    </dgm:pt>
    <dgm:pt modelId="{D37FD192-8D97-4A74-8F84-8527491C0CFA}" type="sibTrans" cxnId="{10A49222-CFBF-4E3E-A4A6-A58540DA65CF}">
      <dgm:prSet/>
      <dgm:spPr/>
      <dgm:t>
        <a:bodyPr/>
        <a:lstStyle/>
        <a:p>
          <a:pPr algn="ctr"/>
          <a:endParaRPr lang="en-US" sz="1800"/>
        </a:p>
      </dgm:t>
    </dgm:pt>
    <dgm:pt modelId="{B7488F3F-A81A-4468-9D4D-82D70286072F}">
      <dgm:prSet custT="1"/>
      <dgm:spPr>
        <a:solidFill>
          <a:srgbClr val="F21170"/>
        </a:solidFill>
      </dgm:spPr>
      <dgm:t>
        <a:bodyPr/>
        <a:lstStyle/>
        <a:p>
          <a:pPr algn="ctr"/>
          <a:r>
            <a:rPr lang="en-US" sz="1800" b="1"/>
            <a:t>Trang phục lễ hội trang phục thể thao</a:t>
          </a:r>
        </a:p>
      </dgm:t>
    </dgm:pt>
    <dgm:pt modelId="{3442F901-47F8-4D03-A26E-5C389B2446E3}" type="parTrans" cxnId="{26575C37-D724-48BD-9317-65D66D8DE6EA}">
      <dgm:prSet custT="1"/>
      <dgm:spPr/>
      <dgm:t>
        <a:bodyPr/>
        <a:lstStyle/>
        <a:p>
          <a:pPr algn="ctr"/>
          <a:endParaRPr lang="en-US" sz="1800" b="1">
            <a:solidFill>
              <a:schemeClr val="tx1"/>
            </a:solidFill>
          </a:endParaRPr>
        </a:p>
      </dgm:t>
    </dgm:pt>
    <dgm:pt modelId="{82AD476E-3E77-40CF-AD37-032CF9713D11}" type="sibTrans" cxnId="{26575C37-D724-48BD-9317-65D66D8DE6EA}">
      <dgm:prSet/>
      <dgm:spPr/>
      <dgm:t>
        <a:bodyPr/>
        <a:lstStyle/>
        <a:p>
          <a:pPr algn="ctr"/>
          <a:endParaRPr lang="en-US" sz="1800"/>
        </a:p>
      </dgm:t>
    </dgm:pt>
    <dgm:pt modelId="{2C458159-3823-464D-A7C2-71645B774F13}">
      <dgm:prSet custT="1"/>
      <dgm:spPr>
        <a:solidFill>
          <a:srgbClr val="F21170"/>
        </a:solidFill>
      </dgm:spPr>
      <dgm:t>
        <a:bodyPr/>
        <a:lstStyle/>
        <a:p>
          <a:pPr algn="ctr"/>
          <a:r>
            <a:rPr lang="en-US" sz="1800" b="1"/>
            <a:t>Trang phục bảo hộ lao động</a:t>
          </a:r>
        </a:p>
      </dgm:t>
    </dgm:pt>
    <dgm:pt modelId="{5A42FCDD-CF95-4C97-8086-839D77E117CC}" type="parTrans" cxnId="{0BC5FA05-BE1D-4662-86B2-9E17311C979A}">
      <dgm:prSet custT="1"/>
      <dgm:spPr/>
      <dgm:t>
        <a:bodyPr/>
        <a:lstStyle/>
        <a:p>
          <a:pPr algn="ctr"/>
          <a:endParaRPr lang="en-US" sz="1800" b="1">
            <a:solidFill>
              <a:schemeClr val="tx1"/>
            </a:solidFill>
          </a:endParaRPr>
        </a:p>
      </dgm:t>
    </dgm:pt>
    <dgm:pt modelId="{8131D658-9B88-441C-AFC7-4FE120D16432}" type="sibTrans" cxnId="{0BC5FA05-BE1D-4662-86B2-9E17311C979A}">
      <dgm:prSet/>
      <dgm:spPr/>
      <dgm:t>
        <a:bodyPr/>
        <a:lstStyle/>
        <a:p>
          <a:pPr algn="ctr"/>
          <a:endParaRPr lang="en-US" sz="1800"/>
        </a:p>
      </dgm:t>
    </dgm:pt>
    <dgm:pt modelId="{E8208EB0-4845-4519-A5D9-2FF9CCF0B38D}">
      <dgm:prSet custT="1"/>
      <dgm:spPr>
        <a:solidFill>
          <a:srgbClr val="F21170"/>
        </a:solidFill>
      </dgm:spPr>
      <dgm:t>
        <a:bodyPr/>
        <a:lstStyle/>
        <a:p>
          <a:pPr algn="ctr"/>
          <a:r>
            <a:rPr lang="en-US" sz="1800" b="1"/>
            <a:t>Trang phục biểu diễn nghệ thuật.</a:t>
          </a:r>
        </a:p>
      </dgm:t>
    </dgm:pt>
    <dgm:pt modelId="{A1D777DE-D4A6-43C7-9F5A-EE99C9BD969E}" type="parTrans" cxnId="{A6FEFBB6-1831-4EC5-BD2F-86E4D1444D7C}">
      <dgm:prSet custT="1"/>
      <dgm:spPr/>
      <dgm:t>
        <a:bodyPr/>
        <a:lstStyle/>
        <a:p>
          <a:pPr algn="ctr"/>
          <a:endParaRPr lang="en-US" sz="1800" b="1">
            <a:solidFill>
              <a:schemeClr val="tx1"/>
            </a:solidFill>
          </a:endParaRPr>
        </a:p>
      </dgm:t>
    </dgm:pt>
    <dgm:pt modelId="{970E7967-922E-4CAE-A3FA-B05839A716EA}" type="sibTrans" cxnId="{A6FEFBB6-1831-4EC5-BD2F-86E4D1444D7C}">
      <dgm:prSet/>
      <dgm:spPr/>
      <dgm:t>
        <a:bodyPr/>
        <a:lstStyle/>
        <a:p>
          <a:pPr algn="ctr"/>
          <a:endParaRPr lang="en-US" sz="1800"/>
        </a:p>
      </dgm:t>
    </dgm:pt>
    <dgm:pt modelId="{570409E1-98A4-4DD8-B56A-47A3ADCC2EA3}" type="pres">
      <dgm:prSet presAssocID="{FD9658AB-F5D1-4D6B-8A9B-B05C4CFB7960}" presName="diagram" presStyleCnt="0">
        <dgm:presLayoutVars>
          <dgm:chPref val="1"/>
          <dgm:dir/>
          <dgm:animOne val="branch"/>
          <dgm:animLvl val="lvl"/>
          <dgm:resizeHandles val="exact"/>
        </dgm:presLayoutVars>
      </dgm:prSet>
      <dgm:spPr/>
    </dgm:pt>
    <dgm:pt modelId="{5AA85779-0665-4D3F-8468-AE0D3ED1A109}" type="pres">
      <dgm:prSet presAssocID="{09EDAAAC-B7C2-4EB7-B55A-6F592A6B9FE5}" presName="root1" presStyleCnt="0"/>
      <dgm:spPr/>
    </dgm:pt>
    <dgm:pt modelId="{3D32EA5F-D998-4062-807D-578266F91D05}" type="pres">
      <dgm:prSet presAssocID="{09EDAAAC-B7C2-4EB7-B55A-6F592A6B9FE5}" presName="LevelOneTextNode" presStyleLbl="node0" presStyleIdx="0" presStyleCnt="1" custScaleX="121076" custScaleY="252154" custLinFactNeighborX="-5033">
        <dgm:presLayoutVars>
          <dgm:chPref val="3"/>
        </dgm:presLayoutVars>
      </dgm:prSet>
      <dgm:spPr/>
    </dgm:pt>
    <dgm:pt modelId="{E21316BA-29DF-48F3-8183-C2A0E1D7DEC0}" type="pres">
      <dgm:prSet presAssocID="{09EDAAAC-B7C2-4EB7-B55A-6F592A6B9FE5}" presName="level2hierChild" presStyleCnt="0"/>
      <dgm:spPr/>
    </dgm:pt>
    <dgm:pt modelId="{4264046B-DF0F-464A-A91A-87C0816DB983}" type="pres">
      <dgm:prSet presAssocID="{D777EC96-C463-46FC-B3F0-8BBAA8872314}" presName="conn2-1" presStyleLbl="parChTrans1D2" presStyleIdx="0" presStyleCnt="4" custScaleX="2000000"/>
      <dgm:spPr/>
    </dgm:pt>
    <dgm:pt modelId="{42CC90AA-D4D4-4F54-BF42-35C48490C9D2}" type="pres">
      <dgm:prSet presAssocID="{D777EC96-C463-46FC-B3F0-8BBAA8872314}" presName="connTx" presStyleLbl="parChTrans1D2" presStyleIdx="0" presStyleCnt="4"/>
      <dgm:spPr/>
    </dgm:pt>
    <dgm:pt modelId="{C680B5AC-4B44-425E-AA2D-06AF576DF8DE}" type="pres">
      <dgm:prSet presAssocID="{BD0BAF7E-1403-42F9-B40A-9CD84DFAD58E}" presName="root2" presStyleCnt="0"/>
      <dgm:spPr/>
    </dgm:pt>
    <dgm:pt modelId="{3377CF3D-82D7-4C26-874E-F36F671708A8}" type="pres">
      <dgm:prSet presAssocID="{BD0BAF7E-1403-42F9-B40A-9CD84DFAD58E}" presName="LevelTwoTextNode" presStyleLbl="node2" presStyleIdx="0" presStyleCnt="4" custScaleX="262373">
        <dgm:presLayoutVars>
          <dgm:chPref val="3"/>
        </dgm:presLayoutVars>
      </dgm:prSet>
      <dgm:spPr/>
    </dgm:pt>
    <dgm:pt modelId="{2FB91611-16D3-436D-924D-28B96AE76330}" type="pres">
      <dgm:prSet presAssocID="{BD0BAF7E-1403-42F9-B40A-9CD84DFAD58E}" presName="level3hierChild" presStyleCnt="0"/>
      <dgm:spPr/>
    </dgm:pt>
    <dgm:pt modelId="{DC3189FB-FA29-4F65-966C-CBE31CA1F711}" type="pres">
      <dgm:prSet presAssocID="{7245BD44-1429-4776-8483-C0FD9564EF09}" presName="conn2-1" presStyleLbl="parChTrans1D3" presStyleIdx="0" presStyleCnt="12" custScaleX="2000000"/>
      <dgm:spPr/>
    </dgm:pt>
    <dgm:pt modelId="{FEBD50DD-88A2-4A23-9806-487F068DB0A8}" type="pres">
      <dgm:prSet presAssocID="{7245BD44-1429-4776-8483-C0FD9564EF09}" presName="connTx" presStyleLbl="parChTrans1D3" presStyleIdx="0" presStyleCnt="12"/>
      <dgm:spPr/>
    </dgm:pt>
    <dgm:pt modelId="{C86E7C46-A213-4274-8500-0E01E96EA696}" type="pres">
      <dgm:prSet presAssocID="{7C4B0B4A-78C5-4CD4-9627-47A8F81A1371}" presName="root2" presStyleCnt="0"/>
      <dgm:spPr/>
    </dgm:pt>
    <dgm:pt modelId="{9BADD71E-E685-468A-B86C-06D1D190C7EB}" type="pres">
      <dgm:prSet presAssocID="{7C4B0B4A-78C5-4CD4-9627-47A8F81A1371}" presName="LevelTwoTextNode" presStyleLbl="node3" presStyleIdx="0" presStyleCnt="12" custScaleX="510251" custLinFactNeighborX="7688" custLinFactNeighborY="-50835">
        <dgm:presLayoutVars>
          <dgm:chPref val="3"/>
        </dgm:presLayoutVars>
      </dgm:prSet>
      <dgm:spPr/>
    </dgm:pt>
    <dgm:pt modelId="{F8BD10DF-26D7-4095-A725-675561FE08E9}" type="pres">
      <dgm:prSet presAssocID="{7C4B0B4A-78C5-4CD4-9627-47A8F81A1371}" presName="level3hierChild" presStyleCnt="0"/>
      <dgm:spPr/>
    </dgm:pt>
    <dgm:pt modelId="{433B93D9-92AA-4C05-AB87-8F26247C0E2B}" type="pres">
      <dgm:prSet presAssocID="{D92CD999-D52C-4EEE-901F-9CD1B91B415E}" presName="conn2-1" presStyleLbl="parChTrans1D3" presStyleIdx="1" presStyleCnt="12" custScaleX="2000000"/>
      <dgm:spPr/>
    </dgm:pt>
    <dgm:pt modelId="{75D0866A-DF96-48B2-BEB4-E51180BEEFA5}" type="pres">
      <dgm:prSet presAssocID="{D92CD999-D52C-4EEE-901F-9CD1B91B415E}" presName="connTx" presStyleLbl="parChTrans1D3" presStyleIdx="1" presStyleCnt="12"/>
      <dgm:spPr/>
    </dgm:pt>
    <dgm:pt modelId="{81B706FA-19F5-49A0-972F-096CD106A68A}" type="pres">
      <dgm:prSet presAssocID="{8E41A1A1-7DAC-47FD-A869-F65D2D2621FE}" presName="root2" presStyleCnt="0"/>
      <dgm:spPr/>
    </dgm:pt>
    <dgm:pt modelId="{7A3D3E40-5028-4B6E-962A-F05FED712243}" type="pres">
      <dgm:prSet presAssocID="{8E41A1A1-7DAC-47FD-A869-F65D2D2621FE}" presName="LevelTwoTextNode" presStyleLbl="node3" presStyleIdx="1" presStyleCnt="12" custScaleX="510251" custLinFactNeighborX="35285" custLinFactNeighborY="-13037">
        <dgm:presLayoutVars>
          <dgm:chPref val="3"/>
        </dgm:presLayoutVars>
      </dgm:prSet>
      <dgm:spPr/>
    </dgm:pt>
    <dgm:pt modelId="{6AF8B18C-065D-4C1F-8588-26491D227519}" type="pres">
      <dgm:prSet presAssocID="{8E41A1A1-7DAC-47FD-A869-F65D2D2621FE}" presName="level3hierChild" presStyleCnt="0"/>
      <dgm:spPr/>
    </dgm:pt>
    <dgm:pt modelId="{188933D8-5AE0-4C2E-A560-5CCAD7D0D6E1}" type="pres">
      <dgm:prSet presAssocID="{602D20F9-804D-4645-8499-AB43E3C97566}" presName="conn2-1" presStyleLbl="parChTrans1D2" presStyleIdx="1" presStyleCnt="4" custScaleX="2000000"/>
      <dgm:spPr/>
    </dgm:pt>
    <dgm:pt modelId="{EC97E96C-9022-49BE-82F6-398BB90CDA22}" type="pres">
      <dgm:prSet presAssocID="{602D20F9-804D-4645-8499-AB43E3C97566}" presName="connTx" presStyleLbl="parChTrans1D2" presStyleIdx="1" presStyleCnt="4"/>
      <dgm:spPr/>
    </dgm:pt>
    <dgm:pt modelId="{DF3FD47C-A022-408B-9295-078B72FFB5FF}" type="pres">
      <dgm:prSet presAssocID="{6741C3CE-1EF9-44EF-BE46-928B2E415EFE}" presName="root2" presStyleCnt="0"/>
      <dgm:spPr/>
    </dgm:pt>
    <dgm:pt modelId="{39615EB4-B462-4F34-A0BF-28CF6A427D38}" type="pres">
      <dgm:prSet presAssocID="{6741C3CE-1EF9-44EF-BE46-928B2E415EFE}" presName="LevelTwoTextNode" presStyleLbl="node2" presStyleIdx="1" presStyleCnt="4" custScaleX="262373">
        <dgm:presLayoutVars>
          <dgm:chPref val="3"/>
        </dgm:presLayoutVars>
      </dgm:prSet>
      <dgm:spPr/>
    </dgm:pt>
    <dgm:pt modelId="{A5E140EA-115C-4FBF-90AE-9826546EF6F9}" type="pres">
      <dgm:prSet presAssocID="{6741C3CE-1EF9-44EF-BE46-928B2E415EFE}" presName="level3hierChild" presStyleCnt="0"/>
      <dgm:spPr/>
    </dgm:pt>
    <dgm:pt modelId="{54ADA7DE-97F3-48F0-80E7-61B57D4581B0}" type="pres">
      <dgm:prSet presAssocID="{349BCD25-DC38-4983-931E-982657701857}" presName="conn2-1" presStyleLbl="parChTrans1D3" presStyleIdx="2" presStyleCnt="12" custScaleX="2000000"/>
      <dgm:spPr/>
    </dgm:pt>
    <dgm:pt modelId="{2373D76A-5261-453D-A67B-FC50AF95AB07}" type="pres">
      <dgm:prSet presAssocID="{349BCD25-DC38-4983-931E-982657701857}" presName="connTx" presStyleLbl="parChTrans1D3" presStyleIdx="2" presStyleCnt="12"/>
      <dgm:spPr/>
    </dgm:pt>
    <dgm:pt modelId="{88567156-D414-4D03-B8BA-F548839B2452}" type="pres">
      <dgm:prSet presAssocID="{5613E79F-FBED-4BBF-8611-3FFBA8BCC347}" presName="root2" presStyleCnt="0"/>
      <dgm:spPr/>
    </dgm:pt>
    <dgm:pt modelId="{7220B3B5-75B9-4E8C-A81E-489DAF9C0BE6}" type="pres">
      <dgm:prSet presAssocID="{5613E79F-FBED-4BBF-8611-3FFBA8BCC347}" presName="LevelTwoTextNode" presStyleLbl="node3" presStyleIdx="2" presStyleCnt="12" custScaleX="510251" custLinFactNeighborX="35285" custLinFactNeighborY="-13037">
        <dgm:presLayoutVars>
          <dgm:chPref val="3"/>
        </dgm:presLayoutVars>
      </dgm:prSet>
      <dgm:spPr/>
    </dgm:pt>
    <dgm:pt modelId="{044E461A-7EC1-40B0-A8AD-33CEF4738BD4}" type="pres">
      <dgm:prSet presAssocID="{5613E79F-FBED-4BBF-8611-3FFBA8BCC347}" presName="level3hierChild" presStyleCnt="0"/>
      <dgm:spPr/>
    </dgm:pt>
    <dgm:pt modelId="{023793B0-D51B-448F-9ECD-15C00D125C08}" type="pres">
      <dgm:prSet presAssocID="{0307D2E6-BC1E-4EA5-9F46-49FDFA1F2E33}" presName="conn2-1" presStyleLbl="parChTrans1D3" presStyleIdx="3" presStyleCnt="12" custScaleX="2000000"/>
      <dgm:spPr/>
    </dgm:pt>
    <dgm:pt modelId="{F9376D30-4CAA-46EF-8629-947B26E03C5A}" type="pres">
      <dgm:prSet presAssocID="{0307D2E6-BC1E-4EA5-9F46-49FDFA1F2E33}" presName="connTx" presStyleLbl="parChTrans1D3" presStyleIdx="3" presStyleCnt="12"/>
      <dgm:spPr/>
    </dgm:pt>
    <dgm:pt modelId="{19556214-3EF6-41A9-9870-3A5927DD0F2B}" type="pres">
      <dgm:prSet presAssocID="{0AC86D96-C3F2-4488-BA8C-48159970C13E}" presName="root2" presStyleCnt="0"/>
      <dgm:spPr/>
    </dgm:pt>
    <dgm:pt modelId="{66FF0A5A-26C6-4D72-A996-6D369C6A234E}" type="pres">
      <dgm:prSet presAssocID="{0AC86D96-C3F2-4488-BA8C-48159970C13E}" presName="LevelTwoTextNode" presStyleLbl="node3" presStyleIdx="3" presStyleCnt="12" custScaleX="510251" custLinFactNeighborX="35285" custLinFactNeighborY="-13037">
        <dgm:presLayoutVars>
          <dgm:chPref val="3"/>
        </dgm:presLayoutVars>
      </dgm:prSet>
      <dgm:spPr/>
    </dgm:pt>
    <dgm:pt modelId="{5BADC28A-FE1E-461C-B693-6459FEC15381}" type="pres">
      <dgm:prSet presAssocID="{0AC86D96-C3F2-4488-BA8C-48159970C13E}" presName="level3hierChild" presStyleCnt="0"/>
      <dgm:spPr/>
    </dgm:pt>
    <dgm:pt modelId="{7646B156-E8C1-4DD0-A2E4-1347ABDFB0E3}" type="pres">
      <dgm:prSet presAssocID="{3679B50C-2EC3-4B4C-950F-55EFFE9EC2F7}" presName="conn2-1" presStyleLbl="parChTrans1D3" presStyleIdx="4" presStyleCnt="12" custScaleX="2000000"/>
      <dgm:spPr/>
    </dgm:pt>
    <dgm:pt modelId="{960EC62D-1FA6-4F82-9AD1-4CBE66EA88EB}" type="pres">
      <dgm:prSet presAssocID="{3679B50C-2EC3-4B4C-950F-55EFFE9EC2F7}" presName="connTx" presStyleLbl="parChTrans1D3" presStyleIdx="4" presStyleCnt="12"/>
      <dgm:spPr/>
    </dgm:pt>
    <dgm:pt modelId="{50FCFB53-C1EB-48FC-A18E-31A41F8480D4}" type="pres">
      <dgm:prSet presAssocID="{1DDBFB65-B574-4658-8976-498CF48359AE}" presName="root2" presStyleCnt="0"/>
      <dgm:spPr/>
    </dgm:pt>
    <dgm:pt modelId="{CEE8144D-C061-466B-A692-46CA5381CD1F}" type="pres">
      <dgm:prSet presAssocID="{1DDBFB65-B574-4658-8976-498CF48359AE}" presName="LevelTwoTextNode" presStyleLbl="node3" presStyleIdx="4" presStyleCnt="12" custScaleX="510251" custLinFactNeighborX="35285" custLinFactNeighborY="-13037">
        <dgm:presLayoutVars>
          <dgm:chPref val="3"/>
        </dgm:presLayoutVars>
      </dgm:prSet>
      <dgm:spPr/>
    </dgm:pt>
    <dgm:pt modelId="{B6FB52FB-D806-469A-B31D-F2DC1E716792}" type="pres">
      <dgm:prSet presAssocID="{1DDBFB65-B574-4658-8976-498CF48359AE}" presName="level3hierChild" presStyleCnt="0"/>
      <dgm:spPr/>
    </dgm:pt>
    <dgm:pt modelId="{8BBD218A-80A9-458F-8FA6-BE2C1B574BE0}" type="pres">
      <dgm:prSet presAssocID="{8DC8A5E7-DF59-4D74-AD50-4C553527C82A}" presName="conn2-1" presStyleLbl="parChTrans1D3" presStyleIdx="5" presStyleCnt="12" custScaleX="2000000"/>
      <dgm:spPr/>
    </dgm:pt>
    <dgm:pt modelId="{C6315D7F-93EC-4EE6-8092-70000E479F85}" type="pres">
      <dgm:prSet presAssocID="{8DC8A5E7-DF59-4D74-AD50-4C553527C82A}" presName="connTx" presStyleLbl="parChTrans1D3" presStyleIdx="5" presStyleCnt="12"/>
      <dgm:spPr/>
    </dgm:pt>
    <dgm:pt modelId="{BDC5E809-8170-48BB-A450-485A20CA9BBB}" type="pres">
      <dgm:prSet presAssocID="{3570D634-9D01-4808-BC42-B3BC70909E3F}" presName="root2" presStyleCnt="0"/>
      <dgm:spPr/>
    </dgm:pt>
    <dgm:pt modelId="{DF31F7E1-B86E-4123-B862-06A7714E976B}" type="pres">
      <dgm:prSet presAssocID="{3570D634-9D01-4808-BC42-B3BC70909E3F}" presName="LevelTwoTextNode" presStyleLbl="node3" presStyleIdx="5" presStyleCnt="12" custScaleX="510251" custLinFactNeighborX="35285" custLinFactNeighborY="-13037">
        <dgm:presLayoutVars>
          <dgm:chPref val="3"/>
        </dgm:presLayoutVars>
      </dgm:prSet>
      <dgm:spPr/>
    </dgm:pt>
    <dgm:pt modelId="{E9536957-20C1-4EC8-A92B-AA9CC07F12C8}" type="pres">
      <dgm:prSet presAssocID="{3570D634-9D01-4808-BC42-B3BC70909E3F}" presName="level3hierChild" presStyleCnt="0"/>
      <dgm:spPr/>
    </dgm:pt>
    <dgm:pt modelId="{1569BFA0-6EC2-4D45-84C7-523885309346}" type="pres">
      <dgm:prSet presAssocID="{F9334089-56A2-406E-AAD4-3623A68C4ED7}" presName="conn2-1" presStyleLbl="parChTrans1D2" presStyleIdx="2" presStyleCnt="4" custScaleX="2000000"/>
      <dgm:spPr/>
    </dgm:pt>
    <dgm:pt modelId="{FEA43BD4-8B69-4691-A87B-ABA3463B692E}" type="pres">
      <dgm:prSet presAssocID="{F9334089-56A2-406E-AAD4-3623A68C4ED7}" presName="connTx" presStyleLbl="parChTrans1D2" presStyleIdx="2" presStyleCnt="4"/>
      <dgm:spPr/>
    </dgm:pt>
    <dgm:pt modelId="{4B4AA44C-1273-4471-A683-090C957818F2}" type="pres">
      <dgm:prSet presAssocID="{D3F8D260-0F17-4F6A-B7F0-3577BBC9C797}" presName="root2" presStyleCnt="0"/>
      <dgm:spPr/>
    </dgm:pt>
    <dgm:pt modelId="{4F64D7A9-FFDA-4122-897E-C28F3E1B917D}" type="pres">
      <dgm:prSet presAssocID="{D3F8D260-0F17-4F6A-B7F0-3577BBC9C797}" presName="LevelTwoTextNode" presStyleLbl="node2" presStyleIdx="2" presStyleCnt="4" custScaleX="262373">
        <dgm:presLayoutVars>
          <dgm:chPref val="3"/>
        </dgm:presLayoutVars>
      </dgm:prSet>
      <dgm:spPr/>
    </dgm:pt>
    <dgm:pt modelId="{F5549DAC-EA41-413B-973B-4CEBC02A8582}" type="pres">
      <dgm:prSet presAssocID="{D3F8D260-0F17-4F6A-B7F0-3577BBC9C797}" presName="level3hierChild" presStyleCnt="0"/>
      <dgm:spPr/>
    </dgm:pt>
    <dgm:pt modelId="{8739F2EE-AF6F-42F6-B74F-BEE604BD4048}" type="pres">
      <dgm:prSet presAssocID="{9B30196E-C315-471E-A304-665947127F1F}" presName="conn2-1" presStyleLbl="parChTrans1D3" presStyleIdx="6" presStyleCnt="12" custScaleX="2000000"/>
      <dgm:spPr/>
    </dgm:pt>
    <dgm:pt modelId="{FDD145AF-BDAF-4DD6-813C-4FFE98435D39}" type="pres">
      <dgm:prSet presAssocID="{9B30196E-C315-471E-A304-665947127F1F}" presName="connTx" presStyleLbl="parChTrans1D3" presStyleIdx="6" presStyleCnt="12"/>
      <dgm:spPr/>
    </dgm:pt>
    <dgm:pt modelId="{11A688DC-70EC-48F6-95C9-C6ADCB97EF4B}" type="pres">
      <dgm:prSet presAssocID="{AE607B72-E6AF-4670-BED3-47600523E63A}" presName="root2" presStyleCnt="0"/>
      <dgm:spPr/>
    </dgm:pt>
    <dgm:pt modelId="{6AD7D5C5-D965-4955-AB56-382A6E3942BC}" type="pres">
      <dgm:prSet presAssocID="{AE607B72-E6AF-4670-BED3-47600523E63A}" presName="LevelTwoTextNode" presStyleLbl="node3" presStyleIdx="6" presStyleCnt="12" custScaleX="510251" custLinFactNeighborX="35285" custLinFactNeighborY="-13037">
        <dgm:presLayoutVars>
          <dgm:chPref val="3"/>
        </dgm:presLayoutVars>
      </dgm:prSet>
      <dgm:spPr/>
    </dgm:pt>
    <dgm:pt modelId="{E2DD5070-D126-4473-83B5-392B891898F0}" type="pres">
      <dgm:prSet presAssocID="{AE607B72-E6AF-4670-BED3-47600523E63A}" presName="level3hierChild" presStyleCnt="0"/>
      <dgm:spPr/>
    </dgm:pt>
    <dgm:pt modelId="{A05B2BE8-F0AC-4D28-826C-2251F770199B}" type="pres">
      <dgm:prSet presAssocID="{94362204-B637-4402-9CD4-27A18887F387}" presName="conn2-1" presStyleLbl="parChTrans1D3" presStyleIdx="7" presStyleCnt="12" custScaleX="2000000"/>
      <dgm:spPr/>
    </dgm:pt>
    <dgm:pt modelId="{46D9C2B7-A1B0-474B-8125-757A158F4271}" type="pres">
      <dgm:prSet presAssocID="{94362204-B637-4402-9CD4-27A18887F387}" presName="connTx" presStyleLbl="parChTrans1D3" presStyleIdx="7" presStyleCnt="12"/>
      <dgm:spPr/>
    </dgm:pt>
    <dgm:pt modelId="{D40DC94A-001E-4752-BDCF-3F662799437E}" type="pres">
      <dgm:prSet presAssocID="{9D2A5DED-7868-4BD1-A9A7-4231DD2D66C4}" presName="root2" presStyleCnt="0"/>
      <dgm:spPr/>
    </dgm:pt>
    <dgm:pt modelId="{4D0ED364-64D9-4492-8C6D-41761F7351D2}" type="pres">
      <dgm:prSet presAssocID="{9D2A5DED-7868-4BD1-A9A7-4231DD2D66C4}" presName="LevelTwoTextNode" presStyleLbl="node3" presStyleIdx="7" presStyleCnt="12" custScaleX="510251" custLinFactNeighborX="35285" custLinFactNeighborY="-13037">
        <dgm:presLayoutVars>
          <dgm:chPref val="3"/>
        </dgm:presLayoutVars>
      </dgm:prSet>
      <dgm:spPr/>
    </dgm:pt>
    <dgm:pt modelId="{2D97355A-5778-4DB1-A1AB-1FAC9E6B3A17}" type="pres">
      <dgm:prSet presAssocID="{9D2A5DED-7868-4BD1-A9A7-4231DD2D66C4}" presName="level3hierChild" presStyleCnt="0"/>
      <dgm:spPr/>
    </dgm:pt>
    <dgm:pt modelId="{81590563-8D83-4092-86F3-E467EDCCC25A}" type="pres">
      <dgm:prSet presAssocID="{23118584-508A-4D5A-9D32-FB66C51C58AA}" presName="conn2-1" presStyleLbl="parChTrans1D2" presStyleIdx="3" presStyleCnt="4" custScaleX="2000000"/>
      <dgm:spPr/>
    </dgm:pt>
    <dgm:pt modelId="{5A10710D-C290-4E20-8CBC-1D084D2476D3}" type="pres">
      <dgm:prSet presAssocID="{23118584-508A-4D5A-9D32-FB66C51C58AA}" presName="connTx" presStyleLbl="parChTrans1D2" presStyleIdx="3" presStyleCnt="4"/>
      <dgm:spPr/>
    </dgm:pt>
    <dgm:pt modelId="{D6A32A47-0966-498E-A1F1-5C9E40F98490}" type="pres">
      <dgm:prSet presAssocID="{D1478F30-F5D5-47A7-B4D2-22DF795D2BE9}" presName="root2" presStyleCnt="0"/>
      <dgm:spPr/>
    </dgm:pt>
    <dgm:pt modelId="{CC8E273A-5C4F-407D-8C07-6641AEE93363}" type="pres">
      <dgm:prSet presAssocID="{D1478F30-F5D5-47A7-B4D2-22DF795D2BE9}" presName="LevelTwoTextNode" presStyleLbl="node2" presStyleIdx="3" presStyleCnt="4" custScaleX="262373">
        <dgm:presLayoutVars>
          <dgm:chPref val="3"/>
        </dgm:presLayoutVars>
      </dgm:prSet>
      <dgm:spPr/>
    </dgm:pt>
    <dgm:pt modelId="{32528793-CB40-4FB3-AA4D-D14ADBF2ED7D}" type="pres">
      <dgm:prSet presAssocID="{D1478F30-F5D5-47A7-B4D2-22DF795D2BE9}" presName="level3hierChild" presStyleCnt="0"/>
      <dgm:spPr/>
    </dgm:pt>
    <dgm:pt modelId="{59253243-2DC0-4209-B110-9D72873B2DA0}" type="pres">
      <dgm:prSet presAssocID="{96115BB6-8D9A-4B47-AE28-31A1ED598BE2}" presName="conn2-1" presStyleLbl="parChTrans1D3" presStyleIdx="8" presStyleCnt="12" custScaleX="2000000"/>
      <dgm:spPr/>
    </dgm:pt>
    <dgm:pt modelId="{4B16EEC9-989E-46C7-81D4-A10514C7D1EE}" type="pres">
      <dgm:prSet presAssocID="{96115BB6-8D9A-4B47-AE28-31A1ED598BE2}" presName="connTx" presStyleLbl="parChTrans1D3" presStyleIdx="8" presStyleCnt="12"/>
      <dgm:spPr/>
    </dgm:pt>
    <dgm:pt modelId="{2F6012D6-3E23-4A1E-AB38-7646B2C41731}" type="pres">
      <dgm:prSet presAssocID="{44B2F269-10B7-45E2-BD30-8841CA1B0C91}" presName="root2" presStyleCnt="0"/>
      <dgm:spPr/>
    </dgm:pt>
    <dgm:pt modelId="{51FBF9C3-0FA1-4536-9063-27D075D31499}" type="pres">
      <dgm:prSet presAssocID="{44B2F269-10B7-45E2-BD30-8841CA1B0C91}" presName="LevelTwoTextNode" presStyleLbl="node3" presStyleIdx="8" presStyleCnt="12" custScaleX="510251" custLinFactNeighborX="35285" custLinFactNeighborY="-13037">
        <dgm:presLayoutVars>
          <dgm:chPref val="3"/>
        </dgm:presLayoutVars>
      </dgm:prSet>
      <dgm:spPr/>
    </dgm:pt>
    <dgm:pt modelId="{89FDB725-E573-4896-B6ED-7A3540382894}" type="pres">
      <dgm:prSet presAssocID="{44B2F269-10B7-45E2-BD30-8841CA1B0C91}" presName="level3hierChild" presStyleCnt="0"/>
      <dgm:spPr/>
    </dgm:pt>
    <dgm:pt modelId="{0EB1410D-CB90-4592-AB80-9EA4988B84F2}" type="pres">
      <dgm:prSet presAssocID="{3442F901-47F8-4D03-A26E-5C389B2446E3}" presName="conn2-1" presStyleLbl="parChTrans1D3" presStyleIdx="9" presStyleCnt="12" custScaleX="2000000"/>
      <dgm:spPr/>
    </dgm:pt>
    <dgm:pt modelId="{13086033-2287-4479-8F58-75B9B3F579E7}" type="pres">
      <dgm:prSet presAssocID="{3442F901-47F8-4D03-A26E-5C389B2446E3}" presName="connTx" presStyleLbl="parChTrans1D3" presStyleIdx="9" presStyleCnt="12"/>
      <dgm:spPr/>
    </dgm:pt>
    <dgm:pt modelId="{5E33DD46-0BB3-4A9A-8AC0-E74CEE6774C5}" type="pres">
      <dgm:prSet presAssocID="{B7488F3F-A81A-4468-9D4D-82D70286072F}" presName="root2" presStyleCnt="0"/>
      <dgm:spPr/>
    </dgm:pt>
    <dgm:pt modelId="{CAB8CEAC-080E-441F-9493-19830511A5E0}" type="pres">
      <dgm:prSet presAssocID="{B7488F3F-A81A-4468-9D4D-82D70286072F}" presName="LevelTwoTextNode" presStyleLbl="node3" presStyleIdx="9" presStyleCnt="12" custScaleX="510251" custLinFactNeighborX="35285" custLinFactNeighborY="-13037">
        <dgm:presLayoutVars>
          <dgm:chPref val="3"/>
        </dgm:presLayoutVars>
      </dgm:prSet>
      <dgm:spPr/>
    </dgm:pt>
    <dgm:pt modelId="{D428D48B-828C-4A4A-B40B-06E0174C021C}" type="pres">
      <dgm:prSet presAssocID="{B7488F3F-A81A-4468-9D4D-82D70286072F}" presName="level3hierChild" presStyleCnt="0"/>
      <dgm:spPr/>
    </dgm:pt>
    <dgm:pt modelId="{A707092C-6218-46D2-9028-1B0E02A08626}" type="pres">
      <dgm:prSet presAssocID="{5A42FCDD-CF95-4C97-8086-839D77E117CC}" presName="conn2-1" presStyleLbl="parChTrans1D3" presStyleIdx="10" presStyleCnt="12" custScaleX="2000000"/>
      <dgm:spPr/>
    </dgm:pt>
    <dgm:pt modelId="{E542FF56-265A-448D-A7AB-03A09AD27D9E}" type="pres">
      <dgm:prSet presAssocID="{5A42FCDD-CF95-4C97-8086-839D77E117CC}" presName="connTx" presStyleLbl="parChTrans1D3" presStyleIdx="10" presStyleCnt="12"/>
      <dgm:spPr/>
    </dgm:pt>
    <dgm:pt modelId="{BC525A1B-C0B6-444C-8127-7EEA225438E1}" type="pres">
      <dgm:prSet presAssocID="{2C458159-3823-464D-A7C2-71645B774F13}" presName="root2" presStyleCnt="0"/>
      <dgm:spPr/>
    </dgm:pt>
    <dgm:pt modelId="{48924C96-96DC-4D88-B163-EB300EE5E06C}" type="pres">
      <dgm:prSet presAssocID="{2C458159-3823-464D-A7C2-71645B774F13}" presName="LevelTwoTextNode" presStyleLbl="node3" presStyleIdx="10" presStyleCnt="12" custScaleX="510251" custLinFactNeighborX="35285" custLinFactNeighborY="-13037">
        <dgm:presLayoutVars>
          <dgm:chPref val="3"/>
        </dgm:presLayoutVars>
      </dgm:prSet>
      <dgm:spPr/>
    </dgm:pt>
    <dgm:pt modelId="{35BA16A2-338D-4A63-B599-29EE5F2ED7C0}" type="pres">
      <dgm:prSet presAssocID="{2C458159-3823-464D-A7C2-71645B774F13}" presName="level3hierChild" presStyleCnt="0"/>
      <dgm:spPr/>
    </dgm:pt>
    <dgm:pt modelId="{F26E344E-492B-4906-BD63-0F240D55EF20}" type="pres">
      <dgm:prSet presAssocID="{A1D777DE-D4A6-43C7-9F5A-EE99C9BD969E}" presName="conn2-1" presStyleLbl="parChTrans1D3" presStyleIdx="11" presStyleCnt="12" custScaleX="2000000"/>
      <dgm:spPr/>
    </dgm:pt>
    <dgm:pt modelId="{042D96E1-B9CC-4D7A-9277-872D3926FB5B}" type="pres">
      <dgm:prSet presAssocID="{A1D777DE-D4A6-43C7-9F5A-EE99C9BD969E}" presName="connTx" presStyleLbl="parChTrans1D3" presStyleIdx="11" presStyleCnt="12"/>
      <dgm:spPr/>
    </dgm:pt>
    <dgm:pt modelId="{9EF9CC83-73FF-4539-A565-83B503B6EA3C}" type="pres">
      <dgm:prSet presAssocID="{E8208EB0-4845-4519-A5D9-2FF9CCF0B38D}" presName="root2" presStyleCnt="0"/>
      <dgm:spPr/>
    </dgm:pt>
    <dgm:pt modelId="{FF3850E8-D964-487C-9D2B-CBA49985D1E2}" type="pres">
      <dgm:prSet presAssocID="{E8208EB0-4845-4519-A5D9-2FF9CCF0B38D}" presName="LevelTwoTextNode" presStyleLbl="node3" presStyleIdx="11" presStyleCnt="12" custScaleX="510251" custLinFactNeighborX="16371" custLinFactNeighborY="-15874">
        <dgm:presLayoutVars>
          <dgm:chPref val="3"/>
        </dgm:presLayoutVars>
      </dgm:prSet>
      <dgm:spPr/>
    </dgm:pt>
    <dgm:pt modelId="{68673D6B-CF2B-42EA-875E-F6D27214DB16}" type="pres">
      <dgm:prSet presAssocID="{E8208EB0-4845-4519-A5D9-2FF9CCF0B38D}" presName="level3hierChild" presStyleCnt="0"/>
      <dgm:spPr/>
    </dgm:pt>
  </dgm:ptLst>
  <dgm:cxnLst>
    <dgm:cxn modelId="{0BC5FA05-BE1D-4662-86B2-9E17311C979A}" srcId="{D1478F30-F5D5-47A7-B4D2-22DF795D2BE9}" destId="{2C458159-3823-464D-A7C2-71645B774F13}" srcOrd="2" destOrd="0" parTransId="{5A42FCDD-CF95-4C97-8086-839D77E117CC}" sibTransId="{8131D658-9B88-441C-AFC7-4FE120D16432}"/>
    <dgm:cxn modelId="{36916F09-4E2B-408D-AC81-522753BF0B53}" type="presOf" srcId="{E8208EB0-4845-4519-A5D9-2FF9CCF0B38D}" destId="{FF3850E8-D964-487C-9D2B-CBA49985D1E2}" srcOrd="0" destOrd="0" presId="urn:microsoft.com/office/officeart/2005/8/layout/hierarchy2"/>
    <dgm:cxn modelId="{E3AB090B-1524-4178-9CA4-E293BDB9B415}" type="presOf" srcId="{6741C3CE-1EF9-44EF-BE46-928B2E415EFE}" destId="{39615EB4-B462-4F34-A0BF-28CF6A427D38}" srcOrd="0" destOrd="0" presId="urn:microsoft.com/office/officeart/2005/8/layout/hierarchy2"/>
    <dgm:cxn modelId="{EFDBBD10-7203-4C3C-8610-7BDD134A1ECE}" type="presOf" srcId="{3442F901-47F8-4D03-A26E-5C389B2446E3}" destId="{13086033-2287-4479-8F58-75B9B3F579E7}" srcOrd="1" destOrd="0" presId="urn:microsoft.com/office/officeart/2005/8/layout/hierarchy2"/>
    <dgm:cxn modelId="{6B8FDF19-6527-4721-BC3B-1A8B3F07AA91}" srcId="{6741C3CE-1EF9-44EF-BE46-928B2E415EFE}" destId="{0AC86D96-C3F2-4488-BA8C-48159970C13E}" srcOrd="1" destOrd="0" parTransId="{0307D2E6-BC1E-4EA5-9F46-49FDFA1F2E33}" sibTransId="{3A3D3BA5-2FB4-4624-8E0C-7111836420A7}"/>
    <dgm:cxn modelId="{1318D11A-4DE1-4DF4-ACEF-5E0052D066F7}" type="presOf" srcId="{96115BB6-8D9A-4B47-AE28-31A1ED598BE2}" destId="{4B16EEC9-989E-46C7-81D4-A10514C7D1EE}" srcOrd="1" destOrd="0" presId="urn:microsoft.com/office/officeart/2005/8/layout/hierarchy2"/>
    <dgm:cxn modelId="{F6939220-F580-4A99-A9C3-36E2DDE39F21}" type="presOf" srcId="{7245BD44-1429-4776-8483-C0FD9564EF09}" destId="{DC3189FB-FA29-4F65-966C-CBE31CA1F711}" srcOrd="0" destOrd="0" presId="urn:microsoft.com/office/officeart/2005/8/layout/hierarchy2"/>
    <dgm:cxn modelId="{10A49222-CFBF-4E3E-A4A6-A58540DA65CF}" srcId="{D1478F30-F5D5-47A7-B4D2-22DF795D2BE9}" destId="{44B2F269-10B7-45E2-BD30-8841CA1B0C91}" srcOrd="0" destOrd="0" parTransId="{96115BB6-8D9A-4B47-AE28-31A1ED598BE2}" sibTransId="{D37FD192-8D97-4A74-8F84-8527491C0CFA}"/>
    <dgm:cxn modelId="{432D1F24-3649-4BC3-BC08-4FC75D814924}" type="presOf" srcId="{3679B50C-2EC3-4B4C-950F-55EFFE9EC2F7}" destId="{7646B156-E8C1-4DD0-A2E4-1347ABDFB0E3}" srcOrd="0" destOrd="0" presId="urn:microsoft.com/office/officeart/2005/8/layout/hierarchy2"/>
    <dgm:cxn modelId="{D7783426-2827-4E47-875D-4DBBC062813E}" srcId="{D3F8D260-0F17-4F6A-B7F0-3577BBC9C797}" destId="{9D2A5DED-7868-4BD1-A9A7-4231DD2D66C4}" srcOrd="1" destOrd="0" parTransId="{94362204-B637-4402-9CD4-27A18887F387}" sibTransId="{C42291B5-97FE-4A76-8C3A-5D592307FA80}"/>
    <dgm:cxn modelId="{E7E00235-2880-4D77-9096-024242377EE8}" type="presOf" srcId="{96115BB6-8D9A-4B47-AE28-31A1ED598BE2}" destId="{59253243-2DC0-4209-B110-9D72873B2DA0}" srcOrd="0" destOrd="0" presId="urn:microsoft.com/office/officeart/2005/8/layout/hierarchy2"/>
    <dgm:cxn modelId="{EBC28035-0934-46CC-9D61-0B196A9FF36A}" type="presOf" srcId="{94362204-B637-4402-9CD4-27A18887F387}" destId="{46D9C2B7-A1B0-474B-8125-757A158F4271}" srcOrd="1" destOrd="0" presId="urn:microsoft.com/office/officeart/2005/8/layout/hierarchy2"/>
    <dgm:cxn modelId="{45301736-110D-4376-A695-A8A44347827B}" srcId="{09EDAAAC-B7C2-4EB7-B55A-6F592A6B9FE5}" destId="{D1478F30-F5D5-47A7-B4D2-22DF795D2BE9}" srcOrd="3" destOrd="0" parTransId="{23118584-508A-4D5A-9D32-FB66C51C58AA}" sibTransId="{CB384D5F-2610-4ADF-87C3-50B4210EF66E}"/>
    <dgm:cxn modelId="{26575C37-D724-48BD-9317-65D66D8DE6EA}" srcId="{D1478F30-F5D5-47A7-B4D2-22DF795D2BE9}" destId="{B7488F3F-A81A-4468-9D4D-82D70286072F}" srcOrd="1" destOrd="0" parTransId="{3442F901-47F8-4D03-A26E-5C389B2446E3}" sibTransId="{82AD476E-3E77-40CF-AD37-032CF9713D11}"/>
    <dgm:cxn modelId="{1B74C93C-1839-49E8-AF84-37EF8AA5895B}" type="presOf" srcId="{FD9658AB-F5D1-4D6B-8A9B-B05C4CFB7960}" destId="{570409E1-98A4-4DD8-B56A-47A3ADCC2EA3}" srcOrd="0" destOrd="0" presId="urn:microsoft.com/office/officeart/2005/8/layout/hierarchy2"/>
    <dgm:cxn modelId="{50689E3D-70B5-41DC-8BB1-89F8C2D61864}" type="presOf" srcId="{0307D2E6-BC1E-4EA5-9F46-49FDFA1F2E33}" destId="{023793B0-D51B-448F-9ECD-15C00D125C08}" srcOrd="0" destOrd="0" presId="urn:microsoft.com/office/officeart/2005/8/layout/hierarchy2"/>
    <dgm:cxn modelId="{63BDDA41-03E5-4667-8DE0-011F8D82E06A}" type="presOf" srcId="{5613E79F-FBED-4BBF-8611-3FFBA8BCC347}" destId="{7220B3B5-75B9-4E8C-A81E-489DAF9C0BE6}" srcOrd="0" destOrd="0" presId="urn:microsoft.com/office/officeart/2005/8/layout/hierarchy2"/>
    <dgm:cxn modelId="{9B469342-D17F-4DA4-A78E-F291E0AC6C6A}" type="presOf" srcId="{F9334089-56A2-406E-AAD4-3623A68C4ED7}" destId="{FEA43BD4-8B69-4691-A87B-ABA3463B692E}" srcOrd="1" destOrd="0" presId="urn:microsoft.com/office/officeart/2005/8/layout/hierarchy2"/>
    <dgm:cxn modelId="{BD2AD342-6D29-407C-98C3-728A4E2D8899}" srcId="{D3F8D260-0F17-4F6A-B7F0-3577BBC9C797}" destId="{AE607B72-E6AF-4670-BED3-47600523E63A}" srcOrd="0" destOrd="0" parTransId="{9B30196E-C315-471E-A304-665947127F1F}" sibTransId="{8EC652D3-4089-426D-9FF3-538A93A7BD97}"/>
    <dgm:cxn modelId="{02960A43-2DD9-4212-B12C-B83CDFC64ADC}" type="presOf" srcId="{23118584-508A-4D5A-9D32-FB66C51C58AA}" destId="{81590563-8D83-4092-86F3-E467EDCCC25A}" srcOrd="0" destOrd="0" presId="urn:microsoft.com/office/officeart/2005/8/layout/hierarchy2"/>
    <dgm:cxn modelId="{C4170265-F6F0-4E08-B196-1FCE2787286B}" srcId="{6741C3CE-1EF9-44EF-BE46-928B2E415EFE}" destId="{5613E79F-FBED-4BBF-8611-3FFBA8BCC347}" srcOrd="0" destOrd="0" parTransId="{349BCD25-DC38-4983-931E-982657701857}" sibTransId="{792C7C68-408E-4F31-8E85-94E511C39365}"/>
    <dgm:cxn modelId="{D2268A65-A6BE-456B-B35E-CA8358B3E33B}" type="presOf" srcId="{8DC8A5E7-DF59-4D74-AD50-4C553527C82A}" destId="{C6315D7F-93EC-4EE6-8092-70000E479F85}" srcOrd="1" destOrd="0" presId="urn:microsoft.com/office/officeart/2005/8/layout/hierarchy2"/>
    <dgm:cxn modelId="{56821746-ED7E-449C-B3F5-3A39A9654885}" type="presOf" srcId="{8E41A1A1-7DAC-47FD-A869-F65D2D2621FE}" destId="{7A3D3E40-5028-4B6E-962A-F05FED712243}" srcOrd="0" destOrd="0" presId="urn:microsoft.com/office/officeart/2005/8/layout/hierarchy2"/>
    <dgm:cxn modelId="{930E7066-91F1-4DB5-BCBC-482B8B001C59}" type="presOf" srcId="{0AC86D96-C3F2-4488-BA8C-48159970C13E}" destId="{66FF0A5A-26C6-4D72-A996-6D369C6A234E}" srcOrd="0" destOrd="0" presId="urn:microsoft.com/office/officeart/2005/8/layout/hierarchy2"/>
    <dgm:cxn modelId="{8E7B5566-5559-4614-8613-5F4AA40D8182}" type="presOf" srcId="{602D20F9-804D-4645-8499-AB43E3C97566}" destId="{EC97E96C-9022-49BE-82F6-398BB90CDA22}" srcOrd="1" destOrd="0" presId="urn:microsoft.com/office/officeart/2005/8/layout/hierarchy2"/>
    <dgm:cxn modelId="{252BF84B-9A5B-4289-BB00-61AFADCB2CFB}" type="presOf" srcId="{AE607B72-E6AF-4670-BED3-47600523E63A}" destId="{6AD7D5C5-D965-4955-AB56-382A6E3942BC}" srcOrd="0" destOrd="0" presId="urn:microsoft.com/office/officeart/2005/8/layout/hierarchy2"/>
    <dgm:cxn modelId="{169B526D-4738-40F7-8DB7-7BCEAFD9C8C6}" type="presOf" srcId="{349BCD25-DC38-4983-931E-982657701857}" destId="{54ADA7DE-97F3-48F0-80E7-61B57D4581B0}" srcOrd="0" destOrd="0" presId="urn:microsoft.com/office/officeart/2005/8/layout/hierarchy2"/>
    <dgm:cxn modelId="{9B17DB4F-FD57-483C-9574-C984726221B2}" type="presOf" srcId="{8DC8A5E7-DF59-4D74-AD50-4C553527C82A}" destId="{8BBD218A-80A9-458F-8FA6-BE2C1B574BE0}" srcOrd="0" destOrd="0" presId="urn:microsoft.com/office/officeart/2005/8/layout/hierarchy2"/>
    <dgm:cxn modelId="{C1008354-94D3-4621-A1DC-12BEC7BDE8BB}" srcId="{6741C3CE-1EF9-44EF-BE46-928B2E415EFE}" destId="{3570D634-9D01-4808-BC42-B3BC70909E3F}" srcOrd="3" destOrd="0" parTransId="{8DC8A5E7-DF59-4D74-AD50-4C553527C82A}" sibTransId="{253D37F5-93AE-47BB-80BE-91BFC5AC747D}"/>
    <dgm:cxn modelId="{8641F354-349C-4EC6-A570-31DA183826AF}" type="presOf" srcId="{09EDAAAC-B7C2-4EB7-B55A-6F592A6B9FE5}" destId="{3D32EA5F-D998-4062-807D-578266F91D05}" srcOrd="0" destOrd="0" presId="urn:microsoft.com/office/officeart/2005/8/layout/hierarchy2"/>
    <dgm:cxn modelId="{F9FCB056-5975-4D1B-9B37-6BE2B894B49A}" srcId="{09EDAAAC-B7C2-4EB7-B55A-6F592A6B9FE5}" destId="{BD0BAF7E-1403-42F9-B40A-9CD84DFAD58E}" srcOrd="0" destOrd="0" parTransId="{D777EC96-C463-46FC-B3F0-8BBAA8872314}" sibTransId="{3074BC27-126A-43D4-9F34-1241FBAF2776}"/>
    <dgm:cxn modelId="{D285A577-0320-4864-A6F0-F755ABF56077}" srcId="{09EDAAAC-B7C2-4EB7-B55A-6F592A6B9FE5}" destId="{D3F8D260-0F17-4F6A-B7F0-3577BBC9C797}" srcOrd="2" destOrd="0" parTransId="{F9334089-56A2-406E-AAD4-3623A68C4ED7}" sibTransId="{4FFC037E-22E3-489F-852E-3E1535282E7F}"/>
    <dgm:cxn modelId="{D0908259-D14B-4BA7-A6DF-961E74431CC0}" type="presOf" srcId="{D777EC96-C463-46FC-B3F0-8BBAA8872314}" destId="{4264046B-DF0F-464A-A91A-87C0816DB983}" srcOrd="0" destOrd="0" presId="urn:microsoft.com/office/officeart/2005/8/layout/hierarchy2"/>
    <dgm:cxn modelId="{8398FA7A-7816-42E9-9E9D-D2991B8F8200}" srcId="{09EDAAAC-B7C2-4EB7-B55A-6F592A6B9FE5}" destId="{6741C3CE-1EF9-44EF-BE46-928B2E415EFE}" srcOrd="1" destOrd="0" parTransId="{602D20F9-804D-4645-8499-AB43E3C97566}" sibTransId="{E7E9CF92-678B-42C5-BCA0-BA4A755B46C3}"/>
    <dgm:cxn modelId="{F9F1787C-4396-41FC-8814-F7C2A4DDE86A}" srcId="{BD0BAF7E-1403-42F9-B40A-9CD84DFAD58E}" destId="{7C4B0B4A-78C5-4CD4-9627-47A8F81A1371}" srcOrd="0" destOrd="0" parTransId="{7245BD44-1429-4776-8483-C0FD9564EF09}" sibTransId="{F6F8EE77-58CD-45EB-B8BD-BF216878F3D9}"/>
    <dgm:cxn modelId="{E1F64483-139E-4121-A5C6-6357AE322F7F}" type="presOf" srcId="{7C4B0B4A-78C5-4CD4-9627-47A8F81A1371}" destId="{9BADD71E-E685-468A-B86C-06D1D190C7EB}" srcOrd="0" destOrd="0" presId="urn:microsoft.com/office/officeart/2005/8/layout/hierarchy2"/>
    <dgm:cxn modelId="{F8D15286-9753-4C7C-B1CC-73A8CB328D7C}" type="presOf" srcId="{9B30196E-C315-471E-A304-665947127F1F}" destId="{FDD145AF-BDAF-4DD6-813C-4FFE98435D39}" srcOrd="1" destOrd="0" presId="urn:microsoft.com/office/officeart/2005/8/layout/hierarchy2"/>
    <dgm:cxn modelId="{E9BDFE86-3D74-49C1-8B1F-1C367443A285}" type="presOf" srcId="{9D2A5DED-7868-4BD1-A9A7-4231DD2D66C4}" destId="{4D0ED364-64D9-4492-8C6D-41761F7351D2}" srcOrd="0" destOrd="0" presId="urn:microsoft.com/office/officeart/2005/8/layout/hierarchy2"/>
    <dgm:cxn modelId="{4E722587-5856-43FD-897D-509542C02A3E}" type="presOf" srcId="{9B30196E-C315-471E-A304-665947127F1F}" destId="{8739F2EE-AF6F-42F6-B74F-BEE604BD4048}" srcOrd="0" destOrd="0" presId="urn:microsoft.com/office/officeart/2005/8/layout/hierarchy2"/>
    <dgm:cxn modelId="{44CA4188-73E4-48E5-9D56-064FE2E63088}" type="presOf" srcId="{44B2F269-10B7-45E2-BD30-8841CA1B0C91}" destId="{51FBF9C3-0FA1-4536-9063-27D075D31499}" srcOrd="0" destOrd="0" presId="urn:microsoft.com/office/officeart/2005/8/layout/hierarchy2"/>
    <dgm:cxn modelId="{1E6AC388-1CC7-4F57-BCD5-AFA2F2739BCB}" type="presOf" srcId="{B7488F3F-A81A-4468-9D4D-82D70286072F}" destId="{CAB8CEAC-080E-441F-9493-19830511A5E0}" srcOrd="0" destOrd="0" presId="urn:microsoft.com/office/officeart/2005/8/layout/hierarchy2"/>
    <dgm:cxn modelId="{D48A5E89-3C13-44C6-910C-8E4865D031BD}" type="presOf" srcId="{5A42FCDD-CF95-4C97-8086-839D77E117CC}" destId="{A707092C-6218-46D2-9028-1B0E02A08626}" srcOrd="0" destOrd="0" presId="urn:microsoft.com/office/officeart/2005/8/layout/hierarchy2"/>
    <dgm:cxn modelId="{1463A58C-5D71-4DFF-9589-4B717F7996F6}" srcId="{6741C3CE-1EF9-44EF-BE46-928B2E415EFE}" destId="{1DDBFB65-B574-4658-8976-498CF48359AE}" srcOrd="2" destOrd="0" parTransId="{3679B50C-2EC3-4B4C-950F-55EFFE9EC2F7}" sibTransId="{376E2BA6-B119-4535-B14A-CD0C54016FA5}"/>
    <dgm:cxn modelId="{2F1E3A8E-8036-4497-800A-DC3758341F3F}" type="presOf" srcId="{3679B50C-2EC3-4B4C-950F-55EFFE9EC2F7}" destId="{960EC62D-1FA6-4F82-9AD1-4CBE66EA88EB}" srcOrd="1" destOrd="0" presId="urn:microsoft.com/office/officeart/2005/8/layout/hierarchy2"/>
    <dgm:cxn modelId="{1912B991-D012-48BE-AAF0-C3195880AB8D}" type="presOf" srcId="{D92CD999-D52C-4EEE-901F-9CD1B91B415E}" destId="{75D0866A-DF96-48B2-BEB4-E51180BEEFA5}" srcOrd="1" destOrd="0" presId="urn:microsoft.com/office/officeart/2005/8/layout/hierarchy2"/>
    <dgm:cxn modelId="{68CA7E92-A148-45FB-A3C5-809095BAF320}" type="presOf" srcId="{2C458159-3823-464D-A7C2-71645B774F13}" destId="{48924C96-96DC-4D88-B163-EB300EE5E06C}" srcOrd="0" destOrd="0" presId="urn:microsoft.com/office/officeart/2005/8/layout/hierarchy2"/>
    <dgm:cxn modelId="{EF4D6E94-CB3E-46F5-883A-43575491E0CC}" type="presOf" srcId="{D1478F30-F5D5-47A7-B4D2-22DF795D2BE9}" destId="{CC8E273A-5C4F-407D-8C07-6641AEE93363}" srcOrd="0" destOrd="0" presId="urn:microsoft.com/office/officeart/2005/8/layout/hierarchy2"/>
    <dgm:cxn modelId="{FEA1AA96-0985-4510-A1DD-DA63113C9389}" type="presOf" srcId="{7245BD44-1429-4776-8483-C0FD9564EF09}" destId="{FEBD50DD-88A2-4A23-9806-487F068DB0A8}" srcOrd="1" destOrd="0" presId="urn:microsoft.com/office/officeart/2005/8/layout/hierarchy2"/>
    <dgm:cxn modelId="{4372ABA2-DBDB-4E3A-B3D2-32044913CD3B}" type="presOf" srcId="{D777EC96-C463-46FC-B3F0-8BBAA8872314}" destId="{42CC90AA-D4D4-4F54-BF42-35C48490C9D2}" srcOrd="1" destOrd="0" presId="urn:microsoft.com/office/officeart/2005/8/layout/hierarchy2"/>
    <dgm:cxn modelId="{BA37CAA2-7CAC-4EE1-BFC9-56D534E62E6F}" type="presOf" srcId="{BD0BAF7E-1403-42F9-B40A-9CD84DFAD58E}" destId="{3377CF3D-82D7-4C26-874E-F36F671708A8}" srcOrd="0" destOrd="0" presId="urn:microsoft.com/office/officeart/2005/8/layout/hierarchy2"/>
    <dgm:cxn modelId="{FADC7AA3-9117-4374-8BBC-C1A34BF6EB0C}" type="presOf" srcId="{94362204-B637-4402-9CD4-27A18887F387}" destId="{A05B2BE8-F0AC-4D28-826C-2251F770199B}" srcOrd="0" destOrd="0" presId="urn:microsoft.com/office/officeart/2005/8/layout/hierarchy2"/>
    <dgm:cxn modelId="{9B8A0DA5-F8F7-4DE3-8F7E-C93AF9237FED}" type="presOf" srcId="{A1D777DE-D4A6-43C7-9F5A-EE99C9BD969E}" destId="{F26E344E-492B-4906-BD63-0F240D55EF20}" srcOrd="0" destOrd="0" presId="urn:microsoft.com/office/officeart/2005/8/layout/hierarchy2"/>
    <dgm:cxn modelId="{82B79AA5-E5DE-468E-9D35-E86B5DA01042}" type="presOf" srcId="{23118584-508A-4D5A-9D32-FB66C51C58AA}" destId="{5A10710D-C290-4E20-8CBC-1D084D2476D3}" srcOrd="1" destOrd="0" presId="urn:microsoft.com/office/officeart/2005/8/layout/hierarchy2"/>
    <dgm:cxn modelId="{F60A20A7-83F3-486F-96F9-F6DF4A291DCC}" type="presOf" srcId="{F9334089-56A2-406E-AAD4-3623A68C4ED7}" destId="{1569BFA0-6EC2-4D45-84C7-523885309346}" srcOrd="0" destOrd="0" presId="urn:microsoft.com/office/officeart/2005/8/layout/hierarchy2"/>
    <dgm:cxn modelId="{23E73DA8-5D4B-447A-A0CF-E0D6335AD9CB}" type="presOf" srcId="{3570D634-9D01-4808-BC42-B3BC70909E3F}" destId="{DF31F7E1-B86E-4123-B862-06A7714E976B}" srcOrd="0" destOrd="0" presId="urn:microsoft.com/office/officeart/2005/8/layout/hierarchy2"/>
    <dgm:cxn modelId="{7BB10EAD-A06C-4E27-A0D5-E83376C8F76F}" type="presOf" srcId="{602D20F9-804D-4645-8499-AB43E3C97566}" destId="{188933D8-5AE0-4C2E-A560-5CCAD7D0D6E1}" srcOrd="0" destOrd="0" presId="urn:microsoft.com/office/officeart/2005/8/layout/hierarchy2"/>
    <dgm:cxn modelId="{B3B8F6AE-DBBF-49D1-9F16-924117D0420F}" type="presOf" srcId="{349BCD25-DC38-4983-931E-982657701857}" destId="{2373D76A-5261-453D-A67B-FC50AF95AB07}" srcOrd="1" destOrd="0" presId="urn:microsoft.com/office/officeart/2005/8/layout/hierarchy2"/>
    <dgm:cxn modelId="{728E1CB2-0CC5-420A-AE74-99A59C04B599}" type="presOf" srcId="{A1D777DE-D4A6-43C7-9F5A-EE99C9BD969E}" destId="{042D96E1-B9CC-4D7A-9277-872D3926FB5B}" srcOrd="1" destOrd="0" presId="urn:microsoft.com/office/officeart/2005/8/layout/hierarchy2"/>
    <dgm:cxn modelId="{8BEA2CB6-D882-4E63-8108-611A74E49CF1}" type="presOf" srcId="{D92CD999-D52C-4EEE-901F-9CD1B91B415E}" destId="{433B93D9-92AA-4C05-AB87-8F26247C0E2B}" srcOrd="0" destOrd="0" presId="urn:microsoft.com/office/officeart/2005/8/layout/hierarchy2"/>
    <dgm:cxn modelId="{A6FEFBB6-1831-4EC5-BD2F-86E4D1444D7C}" srcId="{D1478F30-F5D5-47A7-B4D2-22DF795D2BE9}" destId="{E8208EB0-4845-4519-A5D9-2FF9CCF0B38D}" srcOrd="3" destOrd="0" parTransId="{A1D777DE-D4A6-43C7-9F5A-EE99C9BD969E}" sibTransId="{970E7967-922E-4CAE-A3FA-B05839A716EA}"/>
    <dgm:cxn modelId="{7B2C51BA-6475-42CE-B86A-AE5987DA4381}" type="presOf" srcId="{5A42FCDD-CF95-4C97-8086-839D77E117CC}" destId="{E542FF56-265A-448D-A7AB-03A09AD27D9E}" srcOrd="1" destOrd="0" presId="urn:microsoft.com/office/officeart/2005/8/layout/hierarchy2"/>
    <dgm:cxn modelId="{B4BA73BD-1F45-4248-8D9B-270FD471945D}" srcId="{BD0BAF7E-1403-42F9-B40A-9CD84DFAD58E}" destId="{8E41A1A1-7DAC-47FD-A869-F65D2D2621FE}" srcOrd="1" destOrd="0" parTransId="{D92CD999-D52C-4EEE-901F-9CD1B91B415E}" sibTransId="{81DB90E9-CFE0-4EFC-88DF-CD5D57E5FF47}"/>
    <dgm:cxn modelId="{7F59D0D0-1945-4D7F-BC67-2A08CAB323E5}" srcId="{FD9658AB-F5D1-4D6B-8A9B-B05C4CFB7960}" destId="{09EDAAAC-B7C2-4EB7-B55A-6F592A6B9FE5}" srcOrd="0" destOrd="0" parTransId="{0BB6B212-571F-4066-9E4B-F1AAB0B6D5E8}" sibTransId="{E30B085A-8D72-4A2C-8DE0-13943619FFF9}"/>
    <dgm:cxn modelId="{38B222D4-E332-4DB7-A4A7-CAC979A557DA}" type="presOf" srcId="{D3F8D260-0F17-4F6A-B7F0-3577BBC9C797}" destId="{4F64D7A9-FFDA-4122-897E-C28F3E1B917D}" srcOrd="0" destOrd="0" presId="urn:microsoft.com/office/officeart/2005/8/layout/hierarchy2"/>
    <dgm:cxn modelId="{666C3DE2-7A6B-46FB-AF5D-A486FA2917FC}" type="presOf" srcId="{3442F901-47F8-4D03-A26E-5C389B2446E3}" destId="{0EB1410D-CB90-4592-AB80-9EA4988B84F2}" srcOrd="0" destOrd="0" presId="urn:microsoft.com/office/officeart/2005/8/layout/hierarchy2"/>
    <dgm:cxn modelId="{163DBCE4-FC1F-4F9D-96D8-EE4BB685C14C}" type="presOf" srcId="{1DDBFB65-B574-4658-8976-498CF48359AE}" destId="{CEE8144D-C061-466B-A692-46CA5381CD1F}" srcOrd="0" destOrd="0" presId="urn:microsoft.com/office/officeart/2005/8/layout/hierarchy2"/>
    <dgm:cxn modelId="{CF9D2DE7-FFAD-48EC-BD09-8E1F1D9943D2}" type="presOf" srcId="{0307D2E6-BC1E-4EA5-9F46-49FDFA1F2E33}" destId="{F9376D30-4CAA-46EF-8629-947B26E03C5A}" srcOrd="1" destOrd="0" presId="urn:microsoft.com/office/officeart/2005/8/layout/hierarchy2"/>
    <dgm:cxn modelId="{B758D3E8-AE75-43C1-8C97-6A7F69799D79}" type="presParOf" srcId="{570409E1-98A4-4DD8-B56A-47A3ADCC2EA3}" destId="{5AA85779-0665-4D3F-8468-AE0D3ED1A109}" srcOrd="0" destOrd="0" presId="urn:microsoft.com/office/officeart/2005/8/layout/hierarchy2"/>
    <dgm:cxn modelId="{8C3F2C82-E11D-49E4-99AD-1E94257DD47A}" type="presParOf" srcId="{5AA85779-0665-4D3F-8468-AE0D3ED1A109}" destId="{3D32EA5F-D998-4062-807D-578266F91D05}" srcOrd="0" destOrd="0" presId="urn:microsoft.com/office/officeart/2005/8/layout/hierarchy2"/>
    <dgm:cxn modelId="{092C6BF6-E368-4544-8C97-C42238F18F86}" type="presParOf" srcId="{5AA85779-0665-4D3F-8468-AE0D3ED1A109}" destId="{E21316BA-29DF-48F3-8183-C2A0E1D7DEC0}" srcOrd="1" destOrd="0" presId="urn:microsoft.com/office/officeart/2005/8/layout/hierarchy2"/>
    <dgm:cxn modelId="{46641E87-DC22-49D6-9AD2-8227395F3B73}" type="presParOf" srcId="{E21316BA-29DF-48F3-8183-C2A0E1D7DEC0}" destId="{4264046B-DF0F-464A-A91A-87C0816DB983}" srcOrd="0" destOrd="0" presId="urn:microsoft.com/office/officeart/2005/8/layout/hierarchy2"/>
    <dgm:cxn modelId="{DEDECF9F-94DD-4D43-9868-5E3FAE805F51}" type="presParOf" srcId="{4264046B-DF0F-464A-A91A-87C0816DB983}" destId="{42CC90AA-D4D4-4F54-BF42-35C48490C9D2}" srcOrd="0" destOrd="0" presId="urn:microsoft.com/office/officeart/2005/8/layout/hierarchy2"/>
    <dgm:cxn modelId="{FD43AEE7-D3EE-49FC-9018-B2C0ACD7A9AC}" type="presParOf" srcId="{E21316BA-29DF-48F3-8183-C2A0E1D7DEC0}" destId="{C680B5AC-4B44-425E-AA2D-06AF576DF8DE}" srcOrd="1" destOrd="0" presId="urn:microsoft.com/office/officeart/2005/8/layout/hierarchy2"/>
    <dgm:cxn modelId="{59986F60-61C9-4F42-9FF8-AD6A58FB5CBE}" type="presParOf" srcId="{C680B5AC-4B44-425E-AA2D-06AF576DF8DE}" destId="{3377CF3D-82D7-4C26-874E-F36F671708A8}" srcOrd="0" destOrd="0" presId="urn:microsoft.com/office/officeart/2005/8/layout/hierarchy2"/>
    <dgm:cxn modelId="{530E35A2-AE7C-4D5E-8964-DBCA968A8223}" type="presParOf" srcId="{C680B5AC-4B44-425E-AA2D-06AF576DF8DE}" destId="{2FB91611-16D3-436D-924D-28B96AE76330}" srcOrd="1" destOrd="0" presId="urn:microsoft.com/office/officeart/2005/8/layout/hierarchy2"/>
    <dgm:cxn modelId="{7F5FBAAB-C49B-4818-9879-17F11522CEE0}" type="presParOf" srcId="{2FB91611-16D3-436D-924D-28B96AE76330}" destId="{DC3189FB-FA29-4F65-966C-CBE31CA1F711}" srcOrd="0" destOrd="0" presId="urn:microsoft.com/office/officeart/2005/8/layout/hierarchy2"/>
    <dgm:cxn modelId="{64C8C17B-9334-4C10-9440-7FB40ED191B6}" type="presParOf" srcId="{DC3189FB-FA29-4F65-966C-CBE31CA1F711}" destId="{FEBD50DD-88A2-4A23-9806-487F068DB0A8}" srcOrd="0" destOrd="0" presId="urn:microsoft.com/office/officeart/2005/8/layout/hierarchy2"/>
    <dgm:cxn modelId="{A5A438F5-56C4-4E3C-BE52-D6F0266149A2}" type="presParOf" srcId="{2FB91611-16D3-436D-924D-28B96AE76330}" destId="{C86E7C46-A213-4274-8500-0E01E96EA696}" srcOrd="1" destOrd="0" presId="urn:microsoft.com/office/officeart/2005/8/layout/hierarchy2"/>
    <dgm:cxn modelId="{DFB27043-FBD0-4353-9480-C01526AA378C}" type="presParOf" srcId="{C86E7C46-A213-4274-8500-0E01E96EA696}" destId="{9BADD71E-E685-468A-B86C-06D1D190C7EB}" srcOrd="0" destOrd="0" presId="urn:microsoft.com/office/officeart/2005/8/layout/hierarchy2"/>
    <dgm:cxn modelId="{76DC06FF-C4B6-4765-B5FF-3ABEF2A9F0F6}" type="presParOf" srcId="{C86E7C46-A213-4274-8500-0E01E96EA696}" destId="{F8BD10DF-26D7-4095-A725-675561FE08E9}" srcOrd="1" destOrd="0" presId="urn:microsoft.com/office/officeart/2005/8/layout/hierarchy2"/>
    <dgm:cxn modelId="{2F57CEF1-E93A-4A7C-9CF5-1677B197F243}" type="presParOf" srcId="{2FB91611-16D3-436D-924D-28B96AE76330}" destId="{433B93D9-92AA-4C05-AB87-8F26247C0E2B}" srcOrd="2" destOrd="0" presId="urn:microsoft.com/office/officeart/2005/8/layout/hierarchy2"/>
    <dgm:cxn modelId="{E75E8ECE-852C-49CE-ABEE-7651E814977D}" type="presParOf" srcId="{433B93D9-92AA-4C05-AB87-8F26247C0E2B}" destId="{75D0866A-DF96-48B2-BEB4-E51180BEEFA5}" srcOrd="0" destOrd="0" presId="urn:microsoft.com/office/officeart/2005/8/layout/hierarchy2"/>
    <dgm:cxn modelId="{28FC6653-DFD9-4320-A883-F8E9476EF546}" type="presParOf" srcId="{2FB91611-16D3-436D-924D-28B96AE76330}" destId="{81B706FA-19F5-49A0-972F-096CD106A68A}" srcOrd="3" destOrd="0" presId="urn:microsoft.com/office/officeart/2005/8/layout/hierarchy2"/>
    <dgm:cxn modelId="{049E3F5E-FEF7-430D-8F18-49287394EB67}" type="presParOf" srcId="{81B706FA-19F5-49A0-972F-096CD106A68A}" destId="{7A3D3E40-5028-4B6E-962A-F05FED712243}" srcOrd="0" destOrd="0" presId="urn:microsoft.com/office/officeart/2005/8/layout/hierarchy2"/>
    <dgm:cxn modelId="{BA52959B-7DCF-4562-9374-29EAC10C558E}" type="presParOf" srcId="{81B706FA-19F5-49A0-972F-096CD106A68A}" destId="{6AF8B18C-065D-4C1F-8588-26491D227519}" srcOrd="1" destOrd="0" presId="urn:microsoft.com/office/officeart/2005/8/layout/hierarchy2"/>
    <dgm:cxn modelId="{2E6B3DBE-7D01-437C-AB91-5E3B407F2CF6}" type="presParOf" srcId="{E21316BA-29DF-48F3-8183-C2A0E1D7DEC0}" destId="{188933D8-5AE0-4C2E-A560-5CCAD7D0D6E1}" srcOrd="2" destOrd="0" presId="urn:microsoft.com/office/officeart/2005/8/layout/hierarchy2"/>
    <dgm:cxn modelId="{BDEA88CC-7099-4F40-BFA1-BE1386C12744}" type="presParOf" srcId="{188933D8-5AE0-4C2E-A560-5CCAD7D0D6E1}" destId="{EC97E96C-9022-49BE-82F6-398BB90CDA22}" srcOrd="0" destOrd="0" presId="urn:microsoft.com/office/officeart/2005/8/layout/hierarchy2"/>
    <dgm:cxn modelId="{A0942DCA-D6E7-4FD9-9B91-3F94960BFA0C}" type="presParOf" srcId="{E21316BA-29DF-48F3-8183-C2A0E1D7DEC0}" destId="{DF3FD47C-A022-408B-9295-078B72FFB5FF}" srcOrd="3" destOrd="0" presId="urn:microsoft.com/office/officeart/2005/8/layout/hierarchy2"/>
    <dgm:cxn modelId="{F0C2745C-7BAA-48CB-AE21-0F1909DABABA}" type="presParOf" srcId="{DF3FD47C-A022-408B-9295-078B72FFB5FF}" destId="{39615EB4-B462-4F34-A0BF-28CF6A427D38}" srcOrd="0" destOrd="0" presId="urn:microsoft.com/office/officeart/2005/8/layout/hierarchy2"/>
    <dgm:cxn modelId="{91F531BB-74A3-40CC-B470-CC0B9AEE3EBD}" type="presParOf" srcId="{DF3FD47C-A022-408B-9295-078B72FFB5FF}" destId="{A5E140EA-115C-4FBF-90AE-9826546EF6F9}" srcOrd="1" destOrd="0" presId="urn:microsoft.com/office/officeart/2005/8/layout/hierarchy2"/>
    <dgm:cxn modelId="{0987C812-3187-4BFC-87E4-C4B22575E66A}" type="presParOf" srcId="{A5E140EA-115C-4FBF-90AE-9826546EF6F9}" destId="{54ADA7DE-97F3-48F0-80E7-61B57D4581B0}" srcOrd="0" destOrd="0" presId="urn:microsoft.com/office/officeart/2005/8/layout/hierarchy2"/>
    <dgm:cxn modelId="{312FBC56-4FE7-474B-AEFC-076563C75A72}" type="presParOf" srcId="{54ADA7DE-97F3-48F0-80E7-61B57D4581B0}" destId="{2373D76A-5261-453D-A67B-FC50AF95AB07}" srcOrd="0" destOrd="0" presId="urn:microsoft.com/office/officeart/2005/8/layout/hierarchy2"/>
    <dgm:cxn modelId="{5E9C1C3F-DAF2-41C8-AEB7-ECC1192CA1D1}" type="presParOf" srcId="{A5E140EA-115C-4FBF-90AE-9826546EF6F9}" destId="{88567156-D414-4D03-B8BA-F548839B2452}" srcOrd="1" destOrd="0" presId="urn:microsoft.com/office/officeart/2005/8/layout/hierarchy2"/>
    <dgm:cxn modelId="{0D18240C-3D8E-4736-9394-9BE7CAF7566F}" type="presParOf" srcId="{88567156-D414-4D03-B8BA-F548839B2452}" destId="{7220B3B5-75B9-4E8C-A81E-489DAF9C0BE6}" srcOrd="0" destOrd="0" presId="urn:microsoft.com/office/officeart/2005/8/layout/hierarchy2"/>
    <dgm:cxn modelId="{4F8EA6B7-F102-4CDD-A3A9-E1D34195967C}" type="presParOf" srcId="{88567156-D414-4D03-B8BA-F548839B2452}" destId="{044E461A-7EC1-40B0-A8AD-33CEF4738BD4}" srcOrd="1" destOrd="0" presId="urn:microsoft.com/office/officeart/2005/8/layout/hierarchy2"/>
    <dgm:cxn modelId="{85E43DF8-AA89-46AA-B282-C61315793E42}" type="presParOf" srcId="{A5E140EA-115C-4FBF-90AE-9826546EF6F9}" destId="{023793B0-D51B-448F-9ECD-15C00D125C08}" srcOrd="2" destOrd="0" presId="urn:microsoft.com/office/officeart/2005/8/layout/hierarchy2"/>
    <dgm:cxn modelId="{3B4BFAFC-41DD-4045-B2C2-8BEF39D8F0AC}" type="presParOf" srcId="{023793B0-D51B-448F-9ECD-15C00D125C08}" destId="{F9376D30-4CAA-46EF-8629-947B26E03C5A}" srcOrd="0" destOrd="0" presId="urn:microsoft.com/office/officeart/2005/8/layout/hierarchy2"/>
    <dgm:cxn modelId="{FE07E043-9A21-46DC-9CE6-9E49C0030DA1}" type="presParOf" srcId="{A5E140EA-115C-4FBF-90AE-9826546EF6F9}" destId="{19556214-3EF6-41A9-9870-3A5927DD0F2B}" srcOrd="3" destOrd="0" presId="urn:microsoft.com/office/officeart/2005/8/layout/hierarchy2"/>
    <dgm:cxn modelId="{87A050ED-DFA0-433F-98AA-BD6260192437}" type="presParOf" srcId="{19556214-3EF6-41A9-9870-3A5927DD0F2B}" destId="{66FF0A5A-26C6-4D72-A996-6D369C6A234E}" srcOrd="0" destOrd="0" presId="urn:microsoft.com/office/officeart/2005/8/layout/hierarchy2"/>
    <dgm:cxn modelId="{54F49777-AE66-4FFA-9424-65B19CE45746}" type="presParOf" srcId="{19556214-3EF6-41A9-9870-3A5927DD0F2B}" destId="{5BADC28A-FE1E-461C-B693-6459FEC15381}" srcOrd="1" destOrd="0" presId="urn:microsoft.com/office/officeart/2005/8/layout/hierarchy2"/>
    <dgm:cxn modelId="{096B7E6A-8FD4-4B56-99D8-09CC8194CA50}" type="presParOf" srcId="{A5E140EA-115C-4FBF-90AE-9826546EF6F9}" destId="{7646B156-E8C1-4DD0-A2E4-1347ABDFB0E3}" srcOrd="4" destOrd="0" presId="urn:microsoft.com/office/officeart/2005/8/layout/hierarchy2"/>
    <dgm:cxn modelId="{A5211EB0-4776-41E5-95DB-34188B4FD842}" type="presParOf" srcId="{7646B156-E8C1-4DD0-A2E4-1347ABDFB0E3}" destId="{960EC62D-1FA6-4F82-9AD1-4CBE66EA88EB}" srcOrd="0" destOrd="0" presId="urn:microsoft.com/office/officeart/2005/8/layout/hierarchy2"/>
    <dgm:cxn modelId="{6D36EBB9-652F-427B-9A36-F6F5D1B891A5}" type="presParOf" srcId="{A5E140EA-115C-4FBF-90AE-9826546EF6F9}" destId="{50FCFB53-C1EB-48FC-A18E-31A41F8480D4}" srcOrd="5" destOrd="0" presId="urn:microsoft.com/office/officeart/2005/8/layout/hierarchy2"/>
    <dgm:cxn modelId="{B8F94C0E-A96A-42C2-8AC1-A5F7B494A3A7}" type="presParOf" srcId="{50FCFB53-C1EB-48FC-A18E-31A41F8480D4}" destId="{CEE8144D-C061-466B-A692-46CA5381CD1F}" srcOrd="0" destOrd="0" presId="urn:microsoft.com/office/officeart/2005/8/layout/hierarchy2"/>
    <dgm:cxn modelId="{0186176B-DDB2-49F2-BB32-2629463D1577}" type="presParOf" srcId="{50FCFB53-C1EB-48FC-A18E-31A41F8480D4}" destId="{B6FB52FB-D806-469A-B31D-F2DC1E716792}" srcOrd="1" destOrd="0" presId="urn:microsoft.com/office/officeart/2005/8/layout/hierarchy2"/>
    <dgm:cxn modelId="{8F4A1C21-3F6C-4A0F-A523-F635D0095044}" type="presParOf" srcId="{A5E140EA-115C-4FBF-90AE-9826546EF6F9}" destId="{8BBD218A-80A9-458F-8FA6-BE2C1B574BE0}" srcOrd="6" destOrd="0" presId="urn:microsoft.com/office/officeart/2005/8/layout/hierarchy2"/>
    <dgm:cxn modelId="{56B53ED0-E8DC-4EF7-8C8B-FF2AE29092E8}" type="presParOf" srcId="{8BBD218A-80A9-458F-8FA6-BE2C1B574BE0}" destId="{C6315D7F-93EC-4EE6-8092-70000E479F85}" srcOrd="0" destOrd="0" presId="urn:microsoft.com/office/officeart/2005/8/layout/hierarchy2"/>
    <dgm:cxn modelId="{53B115FD-862F-4B9C-ABFE-E83184F5E108}" type="presParOf" srcId="{A5E140EA-115C-4FBF-90AE-9826546EF6F9}" destId="{BDC5E809-8170-48BB-A450-485A20CA9BBB}" srcOrd="7" destOrd="0" presId="urn:microsoft.com/office/officeart/2005/8/layout/hierarchy2"/>
    <dgm:cxn modelId="{E48AB423-8BDF-4356-9FFD-98594E2902A0}" type="presParOf" srcId="{BDC5E809-8170-48BB-A450-485A20CA9BBB}" destId="{DF31F7E1-B86E-4123-B862-06A7714E976B}" srcOrd="0" destOrd="0" presId="urn:microsoft.com/office/officeart/2005/8/layout/hierarchy2"/>
    <dgm:cxn modelId="{33C49B70-35DC-44CC-A6FE-4B80E6BE4FF2}" type="presParOf" srcId="{BDC5E809-8170-48BB-A450-485A20CA9BBB}" destId="{E9536957-20C1-4EC8-A92B-AA9CC07F12C8}" srcOrd="1" destOrd="0" presId="urn:microsoft.com/office/officeart/2005/8/layout/hierarchy2"/>
    <dgm:cxn modelId="{F21B9DF8-F0C9-4F14-AD03-3B59377EA66E}" type="presParOf" srcId="{E21316BA-29DF-48F3-8183-C2A0E1D7DEC0}" destId="{1569BFA0-6EC2-4D45-84C7-523885309346}" srcOrd="4" destOrd="0" presId="urn:microsoft.com/office/officeart/2005/8/layout/hierarchy2"/>
    <dgm:cxn modelId="{51E70E18-65AB-4D3C-AECF-1A2275864618}" type="presParOf" srcId="{1569BFA0-6EC2-4D45-84C7-523885309346}" destId="{FEA43BD4-8B69-4691-A87B-ABA3463B692E}" srcOrd="0" destOrd="0" presId="urn:microsoft.com/office/officeart/2005/8/layout/hierarchy2"/>
    <dgm:cxn modelId="{8EFFE307-D7B8-48B5-9984-FB5CC47BA1E1}" type="presParOf" srcId="{E21316BA-29DF-48F3-8183-C2A0E1D7DEC0}" destId="{4B4AA44C-1273-4471-A683-090C957818F2}" srcOrd="5" destOrd="0" presId="urn:microsoft.com/office/officeart/2005/8/layout/hierarchy2"/>
    <dgm:cxn modelId="{4E67B4FE-9015-4EB0-A8B6-D122CF165EA9}" type="presParOf" srcId="{4B4AA44C-1273-4471-A683-090C957818F2}" destId="{4F64D7A9-FFDA-4122-897E-C28F3E1B917D}" srcOrd="0" destOrd="0" presId="urn:microsoft.com/office/officeart/2005/8/layout/hierarchy2"/>
    <dgm:cxn modelId="{E2329F74-7A2C-4C40-A8B0-7E9F071FD6B3}" type="presParOf" srcId="{4B4AA44C-1273-4471-A683-090C957818F2}" destId="{F5549DAC-EA41-413B-973B-4CEBC02A8582}" srcOrd="1" destOrd="0" presId="urn:microsoft.com/office/officeart/2005/8/layout/hierarchy2"/>
    <dgm:cxn modelId="{88684781-E07D-4D49-AF5B-98C00FA59E84}" type="presParOf" srcId="{F5549DAC-EA41-413B-973B-4CEBC02A8582}" destId="{8739F2EE-AF6F-42F6-B74F-BEE604BD4048}" srcOrd="0" destOrd="0" presId="urn:microsoft.com/office/officeart/2005/8/layout/hierarchy2"/>
    <dgm:cxn modelId="{4D716541-8EA4-4CA9-916A-D7FD09DA7D80}" type="presParOf" srcId="{8739F2EE-AF6F-42F6-B74F-BEE604BD4048}" destId="{FDD145AF-BDAF-4DD6-813C-4FFE98435D39}" srcOrd="0" destOrd="0" presId="urn:microsoft.com/office/officeart/2005/8/layout/hierarchy2"/>
    <dgm:cxn modelId="{C758B785-5552-4BED-AF09-B90BF6E9DEE7}" type="presParOf" srcId="{F5549DAC-EA41-413B-973B-4CEBC02A8582}" destId="{11A688DC-70EC-48F6-95C9-C6ADCB97EF4B}" srcOrd="1" destOrd="0" presId="urn:microsoft.com/office/officeart/2005/8/layout/hierarchy2"/>
    <dgm:cxn modelId="{F980F0B4-AEB4-4136-B048-D536AF7DFE20}" type="presParOf" srcId="{11A688DC-70EC-48F6-95C9-C6ADCB97EF4B}" destId="{6AD7D5C5-D965-4955-AB56-382A6E3942BC}" srcOrd="0" destOrd="0" presId="urn:microsoft.com/office/officeart/2005/8/layout/hierarchy2"/>
    <dgm:cxn modelId="{C6A4DA8C-6E1B-4BFD-85DA-AF735FCE7B69}" type="presParOf" srcId="{11A688DC-70EC-48F6-95C9-C6ADCB97EF4B}" destId="{E2DD5070-D126-4473-83B5-392B891898F0}" srcOrd="1" destOrd="0" presId="urn:microsoft.com/office/officeart/2005/8/layout/hierarchy2"/>
    <dgm:cxn modelId="{FA75DC1A-3D39-4FA2-8E59-ED362FA4D6E7}" type="presParOf" srcId="{F5549DAC-EA41-413B-973B-4CEBC02A8582}" destId="{A05B2BE8-F0AC-4D28-826C-2251F770199B}" srcOrd="2" destOrd="0" presId="urn:microsoft.com/office/officeart/2005/8/layout/hierarchy2"/>
    <dgm:cxn modelId="{1533C161-0D92-4959-8374-9E21A2913A04}" type="presParOf" srcId="{A05B2BE8-F0AC-4D28-826C-2251F770199B}" destId="{46D9C2B7-A1B0-474B-8125-757A158F4271}" srcOrd="0" destOrd="0" presId="urn:microsoft.com/office/officeart/2005/8/layout/hierarchy2"/>
    <dgm:cxn modelId="{9584D8D0-138C-44B6-811C-47DCCB9CF4CB}" type="presParOf" srcId="{F5549DAC-EA41-413B-973B-4CEBC02A8582}" destId="{D40DC94A-001E-4752-BDCF-3F662799437E}" srcOrd="3" destOrd="0" presId="urn:microsoft.com/office/officeart/2005/8/layout/hierarchy2"/>
    <dgm:cxn modelId="{DD0FF45D-F27B-4FB7-8A52-F2E7987CA936}" type="presParOf" srcId="{D40DC94A-001E-4752-BDCF-3F662799437E}" destId="{4D0ED364-64D9-4492-8C6D-41761F7351D2}" srcOrd="0" destOrd="0" presId="urn:microsoft.com/office/officeart/2005/8/layout/hierarchy2"/>
    <dgm:cxn modelId="{1AD38246-A9E2-45F7-9005-B60C7650AF35}" type="presParOf" srcId="{D40DC94A-001E-4752-BDCF-3F662799437E}" destId="{2D97355A-5778-4DB1-A1AB-1FAC9E6B3A17}" srcOrd="1" destOrd="0" presId="urn:microsoft.com/office/officeart/2005/8/layout/hierarchy2"/>
    <dgm:cxn modelId="{E173BAA7-1EB6-499F-94D4-D7297D9B6299}" type="presParOf" srcId="{E21316BA-29DF-48F3-8183-C2A0E1D7DEC0}" destId="{81590563-8D83-4092-86F3-E467EDCCC25A}" srcOrd="6" destOrd="0" presId="urn:microsoft.com/office/officeart/2005/8/layout/hierarchy2"/>
    <dgm:cxn modelId="{18C45CC9-FD0B-47C5-A77F-B7C3142E86C7}" type="presParOf" srcId="{81590563-8D83-4092-86F3-E467EDCCC25A}" destId="{5A10710D-C290-4E20-8CBC-1D084D2476D3}" srcOrd="0" destOrd="0" presId="urn:microsoft.com/office/officeart/2005/8/layout/hierarchy2"/>
    <dgm:cxn modelId="{69B1C14B-13B3-4535-934C-78964A89C9B9}" type="presParOf" srcId="{E21316BA-29DF-48F3-8183-C2A0E1D7DEC0}" destId="{D6A32A47-0966-498E-A1F1-5C9E40F98490}" srcOrd="7" destOrd="0" presId="urn:microsoft.com/office/officeart/2005/8/layout/hierarchy2"/>
    <dgm:cxn modelId="{A71F023B-3705-490D-BC0C-490B20A99547}" type="presParOf" srcId="{D6A32A47-0966-498E-A1F1-5C9E40F98490}" destId="{CC8E273A-5C4F-407D-8C07-6641AEE93363}" srcOrd="0" destOrd="0" presId="urn:microsoft.com/office/officeart/2005/8/layout/hierarchy2"/>
    <dgm:cxn modelId="{28B68C42-2A6D-491B-AAFF-F4F32E970318}" type="presParOf" srcId="{D6A32A47-0966-498E-A1F1-5C9E40F98490}" destId="{32528793-CB40-4FB3-AA4D-D14ADBF2ED7D}" srcOrd="1" destOrd="0" presId="urn:microsoft.com/office/officeart/2005/8/layout/hierarchy2"/>
    <dgm:cxn modelId="{1BDD09F8-EED3-4BC0-9725-C7DA734CA40D}" type="presParOf" srcId="{32528793-CB40-4FB3-AA4D-D14ADBF2ED7D}" destId="{59253243-2DC0-4209-B110-9D72873B2DA0}" srcOrd="0" destOrd="0" presId="urn:microsoft.com/office/officeart/2005/8/layout/hierarchy2"/>
    <dgm:cxn modelId="{81404470-D1CC-460B-B317-27E80346276F}" type="presParOf" srcId="{59253243-2DC0-4209-B110-9D72873B2DA0}" destId="{4B16EEC9-989E-46C7-81D4-A10514C7D1EE}" srcOrd="0" destOrd="0" presId="urn:microsoft.com/office/officeart/2005/8/layout/hierarchy2"/>
    <dgm:cxn modelId="{03DE9002-486B-4B92-B9A3-B78E3E58D90C}" type="presParOf" srcId="{32528793-CB40-4FB3-AA4D-D14ADBF2ED7D}" destId="{2F6012D6-3E23-4A1E-AB38-7646B2C41731}" srcOrd="1" destOrd="0" presId="urn:microsoft.com/office/officeart/2005/8/layout/hierarchy2"/>
    <dgm:cxn modelId="{62BA097F-54C0-4929-AD30-435C5D2A5A89}" type="presParOf" srcId="{2F6012D6-3E23-4A1E-AB38-7646B2C41731}" destId="{51FBF9C3-0FA1-4536-9063-27D075D31499}" srcOrd="0" destOrd="0" presId="urn:microsoft.com/office/officeart/2005/8/layout/hierarchy2"/>
    <dgm:cxn modelId="{05257D94-D256-446C-A690-9DFD26991C4D}" type="presParOf" srcId="{2F6012D6-3E23-4A1E-AB38-7646B2C41731}" destId="{89FDB725-E573-4896-B6ED-7A3540382894}" srcOrd="1" destOrd="0" presId="urn:microsoft.com/office/officeart/2005/8/layout/hierarchy2"/>
    <dgm:cxn modelId="{F3A7AB21-2E65-408B-A6EE-80B383A33470}" type="presParOf" srcId="{32528793-CB40-4FB3-AA4D-D14ADBF2ED7D}" destId="{0EB1410D-CB90-4592-AB80-9EA4988B84F2}" srcOrd="2" destOrd="0" presId="urn:microsoft.com/office/officeart/2005/8/layout/hierarchy2"/>
    <dgm:cxn modelId="{59BF7EAD-CF8C-4C35-A5F6-0782381F4A6C}" type="presParOf" srcId="{0EB1410D-CB90-4592-AB80-9EA4988B84F2}" destId="{13086033-2287-4479-8F58-75B9B3F579E7}" srcOrd="0" destOrd="0" presId="urn:microsoft.com/office/officeart/2005/8/layout/hierarchy2"/>
    <dgm:cxn modelId="{0FC62A09-EBC7-4CE6-90F6-74C88EDD55F4}" type="presParOf" srcId="{32528793-CB40-4FB3-AA4D-D14ADBF2ED7D}" destId="{5E33DD46-0BB3-4A9A-8AC0-E74CEE6774C5}" srcOrd="3" destOrd="0" presId="urn:microsoft.com/office/officeart/2005/8/layout/hierarchy2"/>
    <dgm:cxn modelId="{7EA39BF9-6C7B-4CE4-89CC-59EB8ECB728A}" type="presParOf" srcId="{5E33DD46-0BB3-4A9A-8AC0-E74CEE6774C5}" destId="{CAB8CEAC-080E-441F-9493-19830511A5E0}" srcOrd="0" destOrd="0" presId="urn:microsoft.com/office/officeart/2005/8/layout/hierarchy2"/>
    <dgm:cxn modelId="{23199724-4567-4754-9EB8-E69B342BF176}" type="presParOf" srcId="{5E33DD46-0BB3-4A9A-8AC0-E74CEE6774C5}" destId="{D428D48B-828C-4A4A-B40B-06E0174C021C}" srcOrd="1" destOrd="0" presId="urn:microsoft.com/office/officeart/2005/8/layout/hierarchy2"/>
    <dgm:cxn modelId="{7F9CDC9F-3715-4FF3-9667-9A865DD1781A}" type="presParOf" srcId="{32528793-CB40-4FB3-AA4D-D14ADBF2ED7D}" destId="{A707092C-6218-46D2-9028-1B0E02A08626}" srcOrd="4" destOrd="0" presId="urn:microsoft.com/office/officeart/2005/8/layout/hierarchy2"/>
    <dgm:cxn modelId="{F06A84E1-4C49-49E3-A872-814913BF198F}" type="presParOf" srcId="{A707092C-6218-46D2-9028-1B0E02A08626}" destId="{E542FF56-265A-448D-A7AB-03A09AD27D9E}" srcOrd="0" destOrd="0" presId="urn:microsoft.com/office/officeart/2005/8/layout/hierarchy2"/>
    <dgm:cxn modelId="{BE9F0E91-8930-446C-9CDB-5B621CA56490}" type="presParOf" srcId="{32528793-CB40-4FB3-AA4D-D14ADBF2ED7D}" destId="{BC525A1B-C0B6-444C-8127-7EEA225438E1}" srcOrd="5" destOrd="0" presId="urn:microsoft.com/office/officeart/2005/8/layout/hierarchy2"/>
    <dgm:cxn modelId="{B2CAD6DF-D2D2-4E22-8286-A5138E75F866}" type="presParOf" srcId="{BC525A1B-C0B6-444C-8127-7EEA225438E1}" destId="{48924C96-96DC-4D88-B163-EB300EE5E06C}" srcOrd="0" destOrd="0" presId="urn:microsoft.com/office/officeart/2005/8/layout/hierarchy2"/>
    <dgm:cxn modelId="{0018BBDE-768D-4B0A-9F28-4AE88A207E02}" type="presParOf" srcId="{BC525A1B-C0B6-444C-8127-7EEA225438E1}" destId="{35BA16A2-338D-4A63-B599-29EE5F2ED7C0}" srcOrd="1" destOrd="0" presId="urn:microsoft.com/office/officeart/2005/8/layout/hierarchy2"/>
    <dgm:cxn modelId="{587FA542-4EEF-4CED-9C55-F7EC9A801A2F}" type="presParOf" srcId="{32528793-CB40-4FB3-AA4D-D14ADBF2ED7D}" destId="{F26E344E-492B-4906-BD63-0F240D55EF20}" srcOrd="6" destOrd="0" presId="urn:microsoft.com/office/officeart/2005/8/layout/hierarchy2"/>
    <dgm:cxn modelId="{7FEBD4FB-046B-46D3-8D3A-F0B9740B1444}" type="presParOf" srcId="{F26E344E-492B-4906-BD63-0F240D55EF20}" destId="{042D96E1-B9CC-4D7A-9277-872D3926FB5B}" srcOrd="0" destOrd="0" presId="urn:microsoft.com/office/officeart/2005/8/layout/hierarchy2"/>
    <dgm:cxn modelId="{D2DF14C4-15BA-4F76-9E74-6F5C7D8C50C2}" type="presParOf" srcId="{32528793-CB40-4FB3-AA4D-D14ADBF2ED7D}" destId="{9EF9CC83-73FF-4539-A565-83B503B6EA3C}" srcOrd="7" destOrd="0" presId="urn:microsoft.com/office/officeart/2005/8/layout/hierarchy2"/>
    <dgm:cxn modelId="{05BBD759-8BD3-4E51-9BA1-88E54DB558C6}" type="presParOf" srcId="{9EF9CC83-73FF-4539-A565-83B503B6EA3C}" destId="{FF3850E8-D964-487C-9D2B-CBA49985D1E2}" srcOrd="0" destOrd="0" presId="urn:microsoft.com/office/officeart/2005/8/layout/hierarchy2"/>
    <dgm:cxn modelId="{CE303524-491E-4C97-A03D-64F36EAC24E7}" type="presParOf" srcId="{9EF9CC83-73FF-4539-A565-83B503B6EA3C}" destId="{68673D6B-CF2B-42EA-875E-F6D27214DB1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32EA5F-D998-4062-807D-578266F91D05}">
      <dsp:nvSpPr>
        <dsp:cNvPr id="0" name=""/>
        <dsp:cNvSpPr/>
      </dsp:nvSpPr>
      <dsp:spPr>
        <a:xfrm>
          <a:off x="18147" y="2279273"/>
          <a:ext cx="1104397" cy="1150014"/>
        </a:xfrm>
        <a:prstGeom prst="roundRect">
          <a:avLst>
            <a:gd name="adj" fmla="val 10000"/>
          </a:avLst>
        </a:prstGeom>
        <a:solidFill>
          <a:schemeClr val="accent2">
            <a:shade val="60000"/>
            <a:hueOff val="0"/>
            <a:satOff val="0"/>
            <a:lumOff val="0"/>
            <a:alphaOff val="0"/>
          </a:schemeClr>
        </a:solidFill>
        <a:ln w="1270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50000"/>
            </a:lnSpc>
            <a:spcBef>
              <a:spcPct val="0"/>
            </a:spcBef>
            <a:spcAft>
              <a:spcPct val="35000"/>
            </a:spcAft>
            <a:buNone/>
          </a:pPr>
          <a:r>
            <a:rPr lang="en-US" sz="1800" b="1" kern="1200"/>
            <a:t>TRANG PHỤC</a:t>
          </a:r>
        </a:p>
      </dsp:txBody>
      <dsp:txXfrm>
        <a:off x="50494" y="2311620"/>
        <a:ext cx="1039703" cy="1085320"/>
      </dsp:txXfrm>
    </dsp:sp>
    <dsp:sp modelId="{4264046B-DF0F-464A-A91A-87C0816DB983}">
      <dsp:nvSpPr>
        <dsp:cNvPr id="0" name=""/>
        <dsp:cNvSpPr/>
      </dsp:nvSpPr>
      <dsp:spPr>
        <a:xfrm rot="16792374">
          <a:off x="130093" y="1667597"/>
          <a:ext cx="2395673" cy="13170"/>
        </a:xfrm>
        <a:custGeom>
          <a:avLst/>
          <a:gdLst/>
          <a:ahLst/>
          <a:cxnLst/>
          <a:rect l="0" t="0" r="0" b="0"/>
          <a:pathLst>
            <a:path>
              <a:moveTo>
                <a:pt x="0" y="6585"/>
              </a:moveTo>
              <a:lnTo>
                <a:pt x="2395673" y="658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130093" y="1614291"/>
        <a:ext cx="2395673" cy="119783"/>
      </dsp:txXfrm>
    </dsp:sp>
    <dsp:sp modelId="{3377CF3D-82D7-4C26-874E-F36F671708A8}">
      <dsp:nvSpPr>
        <dsp:cNvPr id="0" name=""/>
        <dsp:cNvSpPr/>
      </dsp:nvSpPr>
      <dsp:spPr>
        <a:xfrm>
          <a:off x="1533314" y="266047"/>
          <a:ext cx="2393242" cy="456076"/>
        </a:xfrm>
        <a:prstGeom prst="roundRect">
          <a:avLst>
            <a:gd name="adj" fmla="val 10000"/>
          </a:avLst>
        </a:prstGeom>
        <a:solidFill>
          <a:srgbClr val="C0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Theo giới tính</a:t>
          </a:r>
        </a:p>
      </dsp:txBody>
      <dsp:txXfrm>
        <a:off x="1546672" y="279405"/>
        <a:ext cx="2366526" cy="429360"/>
      </dsp:txXfrm>
    </dsp:sp>
    <dsp:sp modelId="{DC3189FB-FA29-4F65-966C-CBE31CA1F711}">
      <dsp:nvSpPr>
        <dsp:cNvPr id="0" name=""/>
        <dsp:cNvSpPr/>
      </dsp:nvSpPr>
      <dsp:spPr>
        <a:xfrm rot="19691376">
          <a:off x="3888651" y="354476"/>
          <a:ext cx="504728" cy="13170"/>
        </a:xfrm>
        <a:custGeom>
          <a:avLst/>
          <a:gdLst/>
          <a:ahLst/>
          <a:cxnLst/>
          <a:rect l="0" t="0" r="0" b="0"/>
          <a:pathLst>
            <a:path>
              <a:moveTo>
                <a:pt x="0" y="6585"/>
              </a:moveTo>
              <a:lnTo>
                <a:pt x="504728"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888651" y="348443"/>
        <a:ext cx="504728" cy="25236"/>
      </dsp:txXfrm>
    </dsp:sp>
    <dsp:sp modelId="{9BADD71E-E685-468A-B86C-06D1D190C7EB}">
      <dsp:nvSpPr>
        <dsp:cNvPr id="0" name=""/>
        <dsp:cNvSpPr/>
      </dsp:nvSpPr>
      <dsp:spPr>
        <a:xfrm>
          <a:off x="4355474" y="0"/>
          <a:ext cx="4654267" cy="456076"/>
        </a:xfrm>
        <a:prstGeom prst="roundRect">
          <a:avLst>
            <a:gd name="adj" fmla="val 10000"/>
          </a:avLst>
        </a:prstGeom>
        <a:solidFill>
          <a:srgbClr val="9810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nam</a:t>
          </a:r>
        </a:p>
      </dsp:txBody>
      <dsp:txXfrm>
        <a:off x="4368832" y="13358"/>
        <a:ext cx="4627551" cy="429360"/>
      </dsp:txXfrm>
    </dsp:sp>
    <dsp:sp modelId="{433B93D9-92AA-4C05-AB87-8F26247C0E2B}">
      <dsp:nvSpPr>
        <dsp:cNvPr id="0" name=""/>
        <dsp:cNvSpPr/>
      </dsp:nvSpPr>
      <dsp:spPr>
        <a:xfrm rot="1518243">
          <a:off x="3903796" y="588892"/>
          <a:ext cx="474438" cy="13170"/>
        </a:xfrm>
        <a:custGeom>
          <a:avLst/>
          <a:gdLst/>
          <a:ahLst/>
          <a:cxnLst/>
          <a:rect l="0" t="0" r="0" b="0"/>
          <a:pathLst>
            <a:path>
              <a:moveTo>
                <a:pt x="0" y="6585"/>
              </a:moveTo>
              <a:lnTo>
                <a:pt x="474438"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903796" y="583617"/>
        <a:ext cx="474438" cy="23721"/>
      </dsp:txXfrm>
    </dsp:sp>
    <dsp:sp modelId="{7A3D3E40-5028-4B6E-962A-F05FED712243}">
      <dsp:nvSpPr>
        <dsp:cNvPr id="0" name=""/>
        <dsp:cNvSpPr/>
      </dsp:nvSpPr>
      <dsp:spPr>
        <a:xfrm>
          <a:off x="4355474" y="468832"/>
          <a:ext cx="4654267" cy="456076"/>
        </a:xfrm>
        <a:prstGeom prst="roundRect">
          <a:avLst>
            <a:gd name="adj" fmla="val 10000"/>
          </a:avLst>
        </a:prstGeom>
        <a:solidFill>
          <a:srgbClr val="9810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nữ.</a:t>
          </a:r>
        </a:p>
      </dsp:txBody>
      <dsp:txXfrm>
        <a:off x="4368832" y="482190"/>
        <a:ext cx="4627551" cy="429360"/>
      </dsp:txXfrm>
    </dsp:sp>
    <dsp:sp modelId="{188933D8-5AE0-4C2E-A560-5CCAD7D0D6E1}">
      <dsp:nvSpPr>
        <dsp:cNvPr id="0" name=""/>
        <dsp:cNvSpPr/>
      </dsp:nvSpPr>
      <dsp:spPr>
        <a:xfrm rot="17854202">
          <a:off x="884173" y="2454329"/>
          <a:ext cx="887512" cy="13170"/>
        </a:xfrm>
        <a:custGeom>
          <a:avLst/>
          <a:gdLst/>
          <a:ahLst/>
          <a:cxnLst/>
          <a:rect l="0" t="0" r="0" b="0"/>
          <a:pathLst>
            <a:path>
              <a:moveTo>
                <a:pt x="0" y="6585"/>
              </a:moveTo>
              <a:lnTo>
                <a:pt x="887512" y="658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884173" y="2438726"/>
        <a:ext cx="887512" cy="44375"/>
      </dsp:txXfrm>
    </dsp:sp>
    <dsp:sp modelId="{39615EB4-B462-4F34-A0BF-28CF6A427D38}">
      <dsp:nvSpPr>
        <dsp:cNvPr id="0" name=""/>
        <dsp:cNvSpPr/>
      </dsp:nvSpPr>
      <dsp:spPr>
        <a:xfrm>
          <a:off x="1533314" y="1839510"/>
          <a:ext cx="2393242" cy="456076"/>
        </a:xfrm>
        <a:prstGeom prst="roundRect">
          <a:avLst>
            <a:gd name="adj" fmla="val 10000"/>
          </a:avLst>
        </a:prstGeom>
        <a:solidFill>
          <a:srgbClr val="C0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Theo lứa tuổi</a:t>
          </a:r>
        </a:p>
      </dsp:txBody>
      <dsp:txXfrm>
        <a:off x="1546672" y="1852868"/>
        <a:ext cx="2366526" cy="429360"/>
      </dsp:txXfrm>
    </dsp:sp>
    <dsp:sp modelId="{54ADA7DE-97F3-48F0-80E7-61B57D4581B0}">
      <dsp:nvSpPr>
        <dsp:cNvPr id="0" name=""/>
        <dsp:cNvSpPr/>
      </dsp:nvSpPr>
      <dsp:spPr>
        <a:xfrm rot="17812772">
          <a:off x="3666671" y="1637868"/>
          <a:ext cx="948687" cy="13170"/>
        </a:xfrm>
        <a:custGeom>
          <a:avLst/>
          <a:gdLst/>
          <a:ahLst/>
          <a:cxnLst/>
          <a:rect l="0" t="0" r="0" b="0"/>
          <a:pathLst>
            <a:path>
              <a:moveTo>
                <a:pt x="0" y="6585"/>
              </a:moveTo>
              <a:lnTo>
                <a:pt x="948687"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666671" y="1620736"/>
        <a:ext cx="948687" cy="47434"/>
      </dsp:txXfrm>
    </dsp:sp>
    <dsp:sp modelId="{7220B3B5-75B9-4E8C-A81E-489DAF9C0BE6}">
      <dsp:nvSpPr>
        <dsp:cNvPr id="0" name=""/>
        <dsp:cNvSpPr/>
      </dsp:nvSpPr>
      <dsp:spPr>
        <a:xfrm>
          <a:off x="4355474" y="993320"/>
          <a:ext cx="4654267" cy="45607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trẻ em</a:t>
          </a:r>
        </a:p>
      </dsp:txBody>
      <dsp:txXfrm>
        <a:off x="4368832" y="1006678"/>
        <a:ext cx="4627551" cy="429360"/>
      </dsp:txXfrm>
    </dsp:sp>
    <dsp:sp modelId="{023793B0-D51B-448F-9ECD-15C00D125C08}">
      <dsp:nvSpPr>
        <dsp:cNvPr id="0" name=""/>
        <dsp:cNvSpPr/>
      </dsp:nvSpPr>
      <dsp:spPr>
        <a:xfrm rot="19387730">
          <a:off x="3872938" y="1900112"/>
          <a:ext cx="536155" cy="13170"/>
        </a:xfrm>
        <a:custGeom>
          <a:avLst/>
          <a:gdLst/>
          <a:ahLst/>
          <a:cxnLst/>
          <a:rect l="0" t="0" r="0" b="0"/>
          <a:pathLst>
            <a:path>
              <a:moveTo>
                <a:pt x="0" y="6585"/>
              </a:moveTo>
              <a:lnTo>
                <a:pt x="536155"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872938" y="1893293"/>
        <a:ext cx="536155" cy="26807"/>
      </dsp:txXfrm>
    </dsp:sp>
    <dsp:sp modelId="{66FF0A5A-26C6-4D72-A996-6D369C6A234E}">
      <dsp:nvSpPr>
        <dsp:cNvPr id="0" name=""/>
        <dsp:cNvSpPr/>
      </dsp:nvSpPr>
      <dsp:spPr>
        <a:xfrm>
          <a:off x="4355474" y="1517808"/>
          <a:ext cx="4654267" cy="45607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thanh niên</a:t>
          </a:r>
        </a:p>
      </dsp:txBody>
      <dsp:txXfrm>
        <a:off x="4368832" y="1531166"/>
        <a:ext cx="4627551" cy="429360"/>
      </dsp:txXfrm>
    </dsp:sp>
    <dsp:sp modelId="{7646B156-E8C1-4DD0-A2E4-1347ABDFB0E3}">
      <dsp:nvSpPr>
        <dsp:cNvPr id="0" name=""/>
        <dsp:cNvSpPr/>
      </dsp:nvSpPr>
      <dsp:spPr>
        <a:xfrm rot="1518243">
          <a:off x="3903796" y="2162356"/>
          <a:ext cx="474438" cy="13170"/>
        </a:xfrm>
        <a:custGeom>
          <a:avLst/>
          <a:gdLst/>
          <a:ahLst/>
          <a:cxnLst/>
          <a:rect l="0" t="0" r="0" b="0"/>
          <a:pathLst>
            <a:path>
              <a:moveTo>
                <a:pt x="0" y="6585"/>
              </a:moveTo>
              <a:lnTo>
                <a:pt x="474438"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903796" y="2157080"/>
        <a:ext cx="474438" cy="23721"/>
      </dsp:txXfrm>
    </dsp:sp>
    <dsp:sp modelId="{CEE8144D-C061-466B-A692-46CA5381CD1F}">
      <dsp:nvSpPr>
        <dsp:cNvPr id="0" name=""/>
        <dsp:cNvSpPr/>
      </dsp:nvSpPr>
      <dsp:spPr>
        <a:xfrm>
          <a:off x="4355474" y="2042296"/>
          <a:ext cx="4654267" cy="45607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trung niên</a:t>
          </a:r>
        </a:p>
      </dsp:txBody>
      <dsp:txXfrm>
        <a:off x="4368832" y="2055654"/>
        <a:ext cx="4627551" cy="429360"/>
      </dsp:txXfrm>
    </dsp:sp>
    <dsp:sp modelId="{8BBD218A-80A9-458F-8FA6-BE2C1B574BE0}">
      <dsp:nvSpPr>
        <dsp:cNvPr id="0" name=""/>
        <dsp:cNvSpPr/>
      </dsp:nvSpPr>
      <dsp:spPr>
        <a:xfrm rot="3568174">
          <a:off x="3718849" y="2424600"/>
          <a:ext cx="844331" cy="13170"/>
        </a:xfrm>
        <a:custGeom>
          <a:avLst/>
          <a:gdLst/>
          <a:ahLst/>
          <a:cxnLst/>
          <a:rect l="0" t="0" r="0" b="0"/>
          <a:pathLst>
            <a:path>
              <a:moveTo>
                <a:pt x="0" y="6585"/>
              </a:moveTo>
              <a:lnTo>
                <a:pt x="844331"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718849" y="2410077"/>
        <a:ext cx="844331" cy="42216"/>
      </dsp:txXfrm>
    </dsp:sp>
    <dsp:sp modelId="{DF31F7E1-B86E-4123-B862-06A7714E976B}">
      <dsp:nvSpPr>
        <dsp:cNvPr id="0" name=""/>
        <dsp:cNvSpPr/>
      </dsp:nvSpPr>
      <dsp:spPr>
        <a:xfrm>
          <a:off x="4355474" y="2566783"/>
          <a:ext cx="4654267" cy="456076"/>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người cao tuổi</a:t>
          </a:r>
        </a:p>
      </dsp:txBody>
      <dsp:txXfrm>
        <a:off x="4368832" y="2580141"/>
        <a:ext cx="4627551" cy="429360"/>
      </dsp:txXfrm>
    </dsp:sp>
    <dsp:sp modelId="{1569BFA0-6EC2-4D45-84C7-523885309346}">
      <dsp:nvSpPr>
        <dsp:cNvPr id="0" name=""/>
        <dsp:cNvSpPr/>
      </dsp:nvSpPr>
      <dsp:spPr>
        <a:xfrm rot="3745798">
          <a:off x="884173" y="3241061"/>
          <a:ext cx="887512" cy="13170"/>
        </a:xfrm>
        <a:custGeom>
          <a:avLst/>
          <a:gdLst/>
          <a:ahLst/>
          <a:cxnLst/>
          <a:rect l="0" t="0" r="0" b="0"/>
          <a:pathLst>
            <a:path>
              <a:moveTo>
                <a:pt x="0" y="6585"/>
              </a:moveTo>
              <a:lnTo>
                <a:pt x="887512" y="658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884173" y="3225458"/>
        <a:ext cx="887512" cy="44375"/>
      </dsp:txXfrm>
    </dsp:sp>
    <dsp:sp modelId="{4F64D7A9-FFDA-4122-897E-C28F3E1B917D}">
      <dsp:nvSpPr>
        <dsp:cNvPr id="0" name=""/>
        <dsp:cNvSpPr/>
      </dsp:nvSpPr>
      <dsp:spPr>
        <a:xfrm>
          <a:off x="1533314" y="3412974"/>
          <a:ext cx="2393242" cy="456076"/>
        </a:xfrm>
        <a:prstGeom prst="roundRect">
          <a:avLst>
            <a:gd name="adj" fmla="val 10000"/>
          </a:avLst>
        </a:prstGeom>
        <a:solidFill>
          <a:srgbClr val="C0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Theo thời tiết</a:t>
          </a:r>
        </a:p>
      </dsp:txBody>
      <dsp:txXfrm>
        <a:off x="1546672" y="3426332"/>
        <a:ext cx="2366526" cy="429360"/>
      </dsp:txXfrm>
    </dsp:sp>
    <dsp:sp modelId="{8739F2EE-AF6F-42F6-B74F-BEE604BD4048}">
      <dsp:nvSpPr>
        <dsp:cNvPr id="0" name=""/>
        <dsp:cNvSpPr/>
      </dsp:nvSpPr>
      <dsp:spPr>
        <a:xfrm rot="19387730">
          <a:off x="3872938" y="3473575"/>
          <a:ext cx="536155" cy="13170"/>
        </a:xfrm>
        <a:custGeom>
          <a:avLst/>
          <a:gdLst/>
          <a:ahLst/>
          <a:cxnLst/>
          <a:rect l="0" t="0" r="0" b="0"/>
          <a:pathLst>
            <a:path>
              <a:moveTo>
                <a:pt x="0" y="6585"/>
              </a:moveTo>
              <a:lnTo>
                <a:pt x="536155"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872938" y="3466757"/>
        <a:ext cx="536155" cy="26807"/>
      </dsp:txXfrm>
    </dsp:sp>
    <dsp:sp modelId="{6AD7D5C5-D965-4955-AB56-382A6E3942BC}">
      <dsp:nvSpPr>
        <dsp:cNvPr id="0" name=""/>
        <dsp:cNvSpPr/>
      </dsp:nvSpPr>
      <dsp:spPr>
        <a:xfrm>
          <a:off x="4355474" y="3091271"/>
          <a:ext cx="4654267" cy="45607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mùa nóng</a:t>
          </a:r>
        </a:p>
      </dsp:txBody>
      <dsp:txXfrm>
        <a:off x="4368832" y="3104629"/>
        <a:ext cx="4627551" cy="429360"/>
      </dsp:txXfrm>
    </dsp:sp>
    <dsp:sp modelId="{A05B2BE8-F0AC-4D28-826C-2251F770199B}">
      <dsp:nvSpPr>
        <dsp:cNvPr id="0" name=""/>
        <dsp:cNvSpPr/>
      </dsp:nvSpPr>
      <dsp:spPr>
        <a:xfrm rot="1518243">
          <a:off x="3903796" y="3735819"/>
          <a:ext cx="474438" cy="13170"/>
        </a:xfrm>
        <a:custGeom>
          <a:avLst/>
          <a:gdLst/>
          <a:ahLst/>
          <a:cxnLst/>
          <a:rect l="0" t="0" r="0" b="0"/>
          <a:pathLst>
            <a:path>
              <a:moveTo>
                <a:pt x="0" y="6585"/>
              </a:moveTo>
              <a:lnTo>
                <a:pt x="474438"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903796" y="3730543"/>
        <a:ext cx="474438" cy="23721"/>
      </dsp:txXfrm>
    </dsp:sp>
    <dsp:sp modelId="{4D0ED364-64D9-4492-8C6D-41761F7351D2}">
      <dsp:nvSpPr>
        <dsp:cNvPr id="0" name=""/>
        <dsp:cNvSpPr/>
      </dsp:nvSpPr>
      <dsp:spPr>
        <a:xfrm>
          <a:off x="4355474" y="3615759"/>
          <a:ext cx="4654267" cy="45607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mùa lạnh</a:t>
          </a:r>
        </a:p>
      </dsp:txBody>
      <dsp:txXfrm>
        <a:off x="4368832" y="3629117"/>
        <a:ext cx="4627551" cy="429360"/>
      </dsp:txXfrm>
    </dsp:sp>
    <dsp:sp modelId="{81590563-8D83-4092-86F3-E467EDCCC25A}">
      <dsp:nvSpPr>
        <dsp:cNvPr id="0" name=""/>
        <dsp:cNvSpPr/>
      </dsp:nvSpPr>
      <dsp:spPr>
        <a:xfrm rot="4807626">
          <a:off x="130093" y="4027792"/>
          <a:ext cx="2395673" cy="13170"/>
        </a:xfrm>
        <a:custGeom>
          <a:avLst/>
          <a:gdLst/>
          <a:ahLst/>
          <a:cxnLst/>
          <a:rect l="0" t="0" r="0" b="0"/>
          <a:pathLst>
            <a:path>
              <a:moveTo>
                <a:pt x="0" y="6585"/>
              </a:moveTo>
              <a:lnTo>
                <a:pt x="2395673" y="658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130093" y="3974486"/>
        <a:ext cx="2395673" cy="119783"/>
      </dsp:txXfrm>
    </dsp:sp>
    <dsp:sp modelId="{CC8E273A-5C4F-407D-8C07-6641AEE93363}">
      <dsp:nvSpPr>
        <dsp:cNvPr id="0" name=""/>
        <dsp:cNvSpPr/>
      </dsp:nvSpPr>
      <dsp:spPr>
        <a:xfrm>
          <a:off x="1533314" y="4986437"/>
          <a:ext cx="2393242" cy="456076"/>
        </a:xfrm>
        <a:prstGeom prst="roundRect">
          <a:avLst>
            <a:gd name="adj" fmla="val 10000"/>
          </a:avLst>
        </a:prstGeom>
        <a:solidFill>
          <a:srgbClr val="C000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Theo công dụng</a:t>
          </a:r>
        </a:p>
      </dsp:txBody>
      <dsp:txXfrm>
        <a:off x="1546672" y="4999795"/>
        <a:ext cx="2366526" cy="429360"/>
      </dsp:txXfrm>
    </dsp:sp>
    <dsp:sp modelId="{59253243-2DC0-4209-B110-9D72873B2DA0}">
      <dsp:nvSpPr>
        <dsp:cNvPr id="0" name=""/>
        <dsp:cNvSpPr/>
      </dsp:nvSpPr>
      <dsp:spPr>
        <a:xfrm rot="17812772">
          <a:off x="3666671" y="4784795"/>
          <a:ext cx="948687" cy="13170"/>
        </a:xfrm>
        <a:custGeom>
          <a:avLst/>
          <a:gdLst/>
          <a:ahLst/>
          <a:cxnLst/>
          <a:rect l="0" t="0" r="0" b="0"/>
          <a:pathLst>
            <a:path>
              <a:moveTo>
                <a:pt x="0" y="6585"/>
              </a:moveTo>
              <a:lnTo>
                <a:pt x="948687"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666671" y="4767663"/>
        <a:ext cx="948687" cy="47434"/>
      </dsp:txXfrm>
    </dsp:sp>
    <dsp:sp modelId="{51FBF9C3-0FA1-4536-9063-27D075D31499}">
      <dsp:nvSpPr>
        <dsp:cNvPr id="0" name=""/>
        <dsp:cNvSpPr/>
      </dsp:nvSpPr>
      <dsp:spPr>
        <a:xfrm>
          <a:off x="4355474" y="4140247"/>
          <a:ext cx="4654267" cy="456076"/>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mặc thường ngày</a:t>
          </a:r>
        </a:p>
      </dsp:txBody>
      <dsp:txXfrm>
        <a:off x="4368832" y="4153605"/>
        <a:ext cx="4627551" cy="429360"/>
      </dsp:txXfrm>
    </dsp:sp>
    <dsp:sp modelId="{0EB1410D-CB90-4592-AB80-9EA4988B84F2}">
      <dsp:nvSpPr>
        <dsp:cNvPr id="0" name=""/>
        <dsp:cNvSpPr/>
      </dsp:nvSpPr>
      <dsp:spPr>
        <a:xfrm rot="19387730">
          <a:off x="3872938" y="5047038"/>
          <a:ext cx="536155" cy="13170"/>
        </a:xfrm>
        <a:custGeom>
          <a:avLst/>
          <a:gdLst/>
          <a:ahLst/>
          <a:cxnLst/>
          <a:rect l="0" t="0" r="0" b="0"/>
          <a:pathLst>
            <a:path>
              <a:moveTo>
                <a:pt x="0" y="6585"/>
              </a:moveTo>
              <a:lnTo>
                <a:pt x="536155"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872938" y="5040220"/>
        <a:ext cx="536155" cy="26807"/>
      </dsp:txXfrm>
    </dsp:sp>
    <dsp:sp modelId="{CAB8CEAC-080E-441F-9493-19830511A5E0}">
      <dsp:nvSpPr>
        <dsp:cNvPr id="0" name=""/>
        <dsp:cNvSpPr/>
      </dsp:nvSpPr>
      <dsp:spPr>
        <a:xfrm>
          <a:off x="4355474" y="4664734"/>
          <a:ext cx="4654267" cy="456076"/>
        </a:xfrm>
        <a:prstGeom prst="roundRect">
          <a:avLst>
            <a:gd name="adj" fmla="val 10000"/>
          </a:avLst>
        </a:prstGeom>
        <a:solidFill>
          <a:srgbClr val="F211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lễ hội trang phục thể thao</a:t>
          </a:r>
        </a:p>
      </dsp:txBody>
      <dsp:txXfrm>
        <a:off x="4368832" y="4678092"/>
        <a:ext cx="4627551" cy="429360"/>
      </dsp:txXfrm>
    </dsp:sp>
    <dsp:sp modelId="{A707092C-6218-46D2-9028-1B0E02A08626}">
      <dsp:nvSpPr>
        <dsp:cNvPr id="0" name=""/>
        <dsp:cNvSpPr/>
      </dsp:nvSpPr>
      <dsp:spPr>
        <a:xfrm rot="1518243">
          <a:off x="3903796" y="5309282"/>
          <a:ext cx="474438" cy="13170"/>
        </a:xfrm>
        <a:custGeom>
          <a:avLst/>
          <a:gdLst/>
          <a:ahLst/>
          <a:cxnLst/>
          <a:rect l="0" t="0" r="0" b="0"/>
          <a:pathLst>
            <a:path>
              <a:moveTo>
                <a:pt x="0" y="6585"/>
              </a:moveTo>
              <a:lnTo>
                <a:pt x="474438"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903796" y="5304007"/>
        <a:ext cx="474438" cy="23721"/>
      </dsp:txXfrm>
    </dsp:sp>
    <dsp:sp modelId="{48924C96-96DC-4D88-B163-EB300EE5E06C}">
      <dsp:nvSpPr>
        <dsp:cNvPr id="0" name=""/>
        <dsp:cNvSpPr/>
      </dsp:nvSpPr>
      <dsp:spPr>
        <a:xfrm>
          <a:off x="4355474" y="5189222"/>
          <a:ext cx="4654267" cy="456076"/>
        </a:xfrm>
        <a:prstGeom prst="roundRect">
          <a:avLst>
            <a:gd name="adj" fmla="val 10000"/>
          </a:avLst>
        </a:prstGeom>
        <a:solidFill>
          <a:srgbClr val="F211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bảo hộ lao động</a:t>
          </a:r>
        </a:p>
      </dsp:txBody>
      <dsp:txXfrm>
        <a:off x="4368832" y="5202580"/>
        <a:ext cx="4627551" cy="429360"/>
      </dsp:txXfrm>
    </dsp:sp>
    <dsp:sp modelId="{F26E344E-492B-4906-BD63-0F240D55EF20}">
      <dsp:nvSpPr>
        <dsp:cNvPr id="0" name=""/>
        <dsp:cNvSpPr/>
      </dsp:nvSpPr>
      <dsp:spPr>
        <a:xfrm rot="3541055">
          <a:off x="3724409" y="5565057"/>
          <a:ext cx="833212" cy="13170"/>
        </a:xfrm>
        <a:custGeom>
          <a:avLst/>
          <a:gdLst/>
          <a:ahLst/>
          <a:cxnLst/>
          <a:rect l="0" t="0" r="0" b="0"/>
          <a:pathLst>
            <a:path>
              <a:moveTo>
                <a:pt x="0" y="6585"/>
              </a:moveTo>
              <a:lnTo>
                <a:pt x="833212" y="6585"/>
              </a:lnTo>
            </a:path>
          </a:pathLst>
        </a:custGeom>
        <a:noFill/>
        <a:ln w="12700" cap="flat" cmpd="sng" algn="ctr">
          <a:solidFill>
            <a:schemeClr val="accent2">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b="1" kern="1200">
            <a:solidFill>
              <a:schemeClr val="tx1"/>
            </a:solidFill>
          </a:endParaRPr>
        </a:p>
      </dsp:txBody>
      <dsp:txXfrm>
        <a:off x="3724409" y="5550812"/>
        <a:ext cx="833212" cy="41660"/>
      </dsp:txXfrm>
    </dsp:sp>
    <dsp:sp modelId="{FF3850E8-D964-487C-9D2B-CBA49985D1E2}">
      <dsp:nvSpPr>
        <dsp:cNvPr id="0" name=""/>
        <dsp:cNvSpPr/>
      </dsp:nvSpPr>
      <dsp:spPr>
        <a:xfrm>
          <a:off x="4355474" y="5700771"/>
          <a:ext cx="4654267" cy="456076"/>
        </a:xfrm>
        <a:prstGeom prst="roundRect">
          <a:avLst>
            <a:gd name="adj" fmla="val 10000"/>
          </a:avLst>
        </a:prstGeom>
        <a:solidFill>
          <a:srgbClr val="F2117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a:t>Trang phục biểu diễn nghệ thuật.</a:t>
          </a:r>
        </a:p>
      </dsp:txBody>
      <dsp:txXfrm>
        <a:off x="4368832" y="5714129"/>
        <a:ext cx="4627551" cy="4293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C1A8D45A-52CA-4197-AC90-04A6A8517F4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solidFill>
                  <a:schemeClr val="tx1"/>
                </a:solidFill>
                <a:latin typeface="Arial" panose="020B0604020202020204" pitchFamily="34" charset="0"/>
              </a:defRPr>
            </a:lvl1pPr>
          </a:lstStyle>
          <a:p>
            <a:pPr>
              <a:defRPr/>
            </a:pPr>
            <a:endParaRPr lang="en-US"/>
          </a:p>
        </p:txBody>
      </p:sp>
      <p:sp>
        <p:nvSpPr>
          <p:cNvPr id="104451" name="Rectangle 3">
            <a:extLst>
              <a:ext uri="{FF2B5EF4-FFF2-40B4-BE49-F238E27FC236}">
                <a16:creationId xmlns:a16="http://schemas.microsoft.com/office/drawing/2014/main" id="{7957504D-BA13-414E-B891-AA9DEAB0C247}"/>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solidFill>
                  <a:schemeClr val="tx1"/>
                </a:solidFill>
                <a:latin typeface="Arial" panose="020B0604020202020204" pitchFamily="34" charset="0"/>
              </a:defRPr>
            </a:lvl1pPr>
          </a:lstStyle>
          <a:p>
            <a:pPr>
              <a:defRPr/>
            </a:pPr>
            <a:fld id="{5C4BD8ED-75BE-49FA-A9C9-1748C4B3D19F}" type="datetimeFigureOut">
              <a:rPr lang="en-US"/>
              <a:pPr>
                <a:defRPr/>
              </a:pPr>
              <a:t>10/2/2023</a:t>
            </a:fld>
            <a:endParaRPr lang="en-US"/>
          </a:p>
        </p:txBody>
      </p:sp>
      <p:sp>
        <p:nvSpPr>
          <p:cNvPr id="104452" name="Rectangle 4">
            <a:extLst>
              <a:ext uri="{FF2B5EF4-FFF2-40B4-BE49-F238E27FC236}">
                <a16:creationId xmlns:a16="http://schemas.microsoft.com/office/drawing/2014/main" id="{9B6F5021-B6CE-4669-94F0-82EA77962862}"/>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solidFill>
                  <a:schemeClr val="tx1"/>
                </a:solidFill>
                <a:latin typeface="Arial" panose="020B0604020202020204" pitchFamily="34" charset="0"/>
              </a:defRPr>
            </a:lvl1pPr>
          </a:lstStyle>
          <a:p>
            <a:pPr>
              <a:defRPr/>
            </a:pPr>
            <a:endParaRPr lang="en-US"/>
          </a:p>
        </p:txBody>
      </p:sp>
      <p:sp>
        <p:nvSpPr>
          <p:cNvPr id="104453" name="Rectangle 5">
            <a:extLst>
              <a:ext uri="{FF2B5EF4-FFF2-40B4-BE49-F238E27FC236}">
                <a16:creationId xmlns:a16="http://schemas.microsoft.com/office/drawing/2014/main" id="{C1755863-776C-410C-89C8-7058D9A69329}"/>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anose="020B0604020202020204" pitchFamily="34" charset="0"/>
              </a:defRPr>
            </a:lvl1pPr>
          </a:lstStyle>
          <a:p>
            <a:fld id="{406F6156-67AA-467D-9EAA-6F61F053CA1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E6C97D-48FD-49C2-B9B8-EEA7C365CF7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b="1">
                <a:solidFill>
                  <a:srgbClr val="1002C4"/>
                </a:solidFill>
                <a:latin typeface=".VnTime" pitchFamily="34"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DF1D9D3F-5A4F-4E80-8AFA-5935AC6924E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b="1">
                <a:solidFill>
                  <a:srgbClr val="1002C4"/>
                </a:solidFill>
                <a:latin typeface=".VnTime" pitchFamily="34" charset="0"/>
                <a:cs typeface="Arial" charset="0"/>
              </a:defRPr>
            </a:lvl1pPr>
          </a:lstStyle>
          <a:p>
            <a:pPr>
              <a:defRPr/>
            </a:pPr>
            <a:fld id="{7DD12187-83B3-48BE-BD2C-FFA33A6A8FA9}" type="datetimeFigureOut">
              <a:rPr lang="en-US"/>
              <a:pPr>
                <a:defRPr/>
              </a:pPr>
              <a:t>10/2/2023</a:t>
            </a:fld>
            <a:endParaRPr lang="en-US"/>
          </a:p>
        </p:txBody>
      </p:sp>
      <p:sp>
        <p:nvSpPr>
          <p:cNvPr id="4" name="Slide Image Placeholder 3">
            <a:extLst>
              <a:ext uri="{FF2B5EF4-FFF2-40B4-BE49-F238E27FC236}">
                <a16:creationId xmlns:a16="http://schemas.microsoft.com/office/drawing/2014/main" id="{A74F30D7-E067-444C-A5A0-0B0293149A3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D2471EE-09A4-4856-9182-AAFE5D8C870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A41432E-191C-4A4F-BF85-333AFF65D98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b="1">
                <a:solidFill>
                  <a:srgbClr val="1002C4"/>
                </a:solidFill>
                <a:latin typeface=".VnTime" pitchFamily="34"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4714018-F841-40D1-AE7E-9A566160963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1">
                <a:solidFill>
                  <a:srgbClr val="1002C4"/>
                </a:solidFill>
                <a:latin typeface=".VnTime" panose="020B7200000000000000" pitchFamily="34" charset="0"/>
              </a:defRPr>
            </a:lvl1pPr>
          </a:lstStyle>
          <a:p>
            <a:fld id="{ABCE1BAC-3A4C-47BF-98D4-E2670D7FA4E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ABCE1BAC-3A4C-47BF-98D4-E2670D7FA4E5}" type="slidenum">
              <a:rPr lang="en-US" altLang="en-US" smtClean="0"/>
              <a:pPr/>
              <a:t>17</a:t>
            </a:fld>
            <a:endParaRPr lang="en-US" altLang="en-US"/>
          </a:p>
        </p:txBody>
      </p:sp>
    </p:spTree>
    <p:extLst>
      <p:ext uri="{BB962C8B-B14F-4D97-AF65-F5344CB8AC3E}">
        <p14:creationId xmlns:p14="http://schemas.microsoft.com/office/powerpoint/2010/main" val="407855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861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5D1B327-39F7-4F93-8355-57FB01702342}"/>
              </a:ext>
            </a:extLst>
          </p:cNvPr>
          <p:cNvSpPr>
            <a:spLocks noGrp="1"/>
          </p:cNvSpPr>
          <p:nvPr>
            <p:ph type="title"/>
          </p:nvPr>
        </p:nvSpPr>
        <p:spPr>
          <a:xfrm>
            <a:off x="623888" y="1709739"/>
            <a:ext cx="7886700" cy="2852737"/>
          </a:xfrm>
        </p:spPr>
        <p:txBody>
          <a:bodyPr anchor="b"/>
          <a:lstStyle>
            <a:lvl1pPr>
              <a:defRPr sz="45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4DB1FC19-145C-4CF2-9A7E-7ECCA5BD704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90DD8D0-2E8D-4C60-A2C7-A52B6327338C}"/>
              </a:ext>
            </a:extLst>
          </p:cNvPr>
          <p:cNvSpPr>
            <a:spLocks noGrp="1"/>
          </p:cNvSpPr>
          <p:nvPr>
            <p:ph type="dt" sz="half" idx="10"/>
          </p:nvPr>
        </p:nvSpPr>
        <p:spPr/>
        <p:txBody>
          <a:bodyPr/>
          <a:lstStyle/>
          <a:p>
            <a:pPr>
              <a:defRPr/>
            </a:pPr>
            <a:endParaRPr lang="en-US"/>
          </a:p>
        </p:txBody>
      </p:sp>
      <p:sp>
        <p:nvSpPr>
          <p:cNvPr id="5" name="Chỗ dành sẵn cho Chân trang 4">
            <a:extLst>
              <a:ext uri="{FF2B5EF4-FFF2-40B4-BE49-F238E27FC236}">
                <a16:creationId xmlns:a16="http://schemas.microsoft.com/office/drawing/2014/main" id="{8C30530A-A64E-4E90-9362-98CCE2F11A81}"/>
              </a:ext>
            </a:extLst>
          </p:cNvPr>
          <p:cNvSpPr>
            <a:spLocks noGrp="1"/>
          </p:cNvSpPr>
          <p:nvPr>
            <p:ph type="ftr" sz="quarter" idx="11"/>
          </p:nvPr>
        </p:nvSpPr>
        <p:spPr/>
        <p:txBody>
          <a:bodyPr/>
          <a:lstStyle/>
          <a:p>
            <a:pPr>
              <a:defRPr/>
            </a:pPr>
            <a:endParaRPr lang="en-US"/>
          </a:p>
        </p:txBody>
      </p:sp>
      <p:sp>
        <p:nvSpPr>
          <p:cNvPr id="6" name="Chỗ dành sẵn cho Số hiệu Bản chiếu 5">
            <a:extLst>
              <a:ext uri="{FF2B5EF4-FFF2-40B4-BE49-F238E27FC236}">
                <a16:creationId xmlns:a16="http://schemas.microsoft.com/office/drawing/2014/main" id="{32EA979B-A275-42E1-B407-11C9DD25323C}"/>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1356728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3D2C511-0395-48CC-BDAA-252485DE833F}"/>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0AF6402-DE14-46A8-B527-AF47C07C5CDA}"/>
              </a:ext>
            </a:extLst>
          </p:cNvPr>
          <p:cNvSpPr>
            <a:spLocks noGrp="1"/>
          </p:cNvSpPr>
          <p:nvPr>
            <p:ph sz="half" idx="1"/>
          </p:nvPr>
        </p:nvSpPr>
        <p:spPr>
          <a:xfrm>
            <a:off x="6286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02D38E1C-7C29-469F-BE2D-C0AD4956D153}"/>
              </a:ext>
            </a:extLst>
          </p:cNvPr>
          <p:cNvSpPr>
            <a:spLocks noGrp="1"/>
          </p:cNvSpPr>
          <p:nvPr>
            <p:ph sz="half" idx="2"/>
          </p:nvPr>
        </p:nvSpPr>
        <p:spPr>
          <a:xfrm>
            <a:off x="4629150" y="1825625"/>
            <a:ext cx="38862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80CEC1D0-FF11-40CE-85F6-6DF875A3F248}"/>
              </a:ext>
            </a:extLst>
          </p:cNvPr>
          <p:cNvSpPr>
            <a:spLocks noGrp="1"/>
          </p:cNvSpPr>
          <p:nvPr>
            <p:ph type="dt" sz="half" idx="10"/>
          </p:nvPr>
        </p:nvSpPr>
        <p:spPr/>
        <p:txBody>
          <a:bodyPr/>
          <a:lstStyle/>
          <a:p>
            <a:pPr>
              <a:defRPr/>
            </a:pPr>
            <a:endParaRPr lang="en-US"/>
          </a:p>
        </p:txBody>
      </p:sp>
      <p:sp>
        <p:nvSpPr>
          <p:cNvPr id="6" name="Chỗ dành sẵn cho Chân trang 5">
            <a:extLst>
              <a:ext uri="{FF2B5EF4-FFF2-40B4-BE49-F238E27FC236}">
                <a16:creationId xmlns:a16="http://schemas.microsoft.com/office/drawing/2014/main" id="{8A6F4D10-3FE8-4690-BA38-168AC6717811}"/>
              </a:ext>
            </a:extLst>
          </p:cNvPr>
          <p:cNvSpPr>
            <a:spLocks noGrp="1"/>
          </p:cNvSpPr>
          <p:nvPr>
            <p:ph type="ftr" sz="quarter" idx="11"/>
          </p:nvPr>
        </p:nvSpPr>
        <p:spPr/>
        <p:txBody>
          <a:bodyPr/>
          <a:lstStyle/>
          <a:p>
            <a:pPr>
              <a:defRPr/>
            </a:pPr>
            <a:endParaRPr lang="en-US"/>
          </a:p>
        </p:txBody>
      </p:sp>
      <p:sp>
        <p:nvSpPr>
          <p:cNvPr id="7" name="Chỗ dành sẵn cho Số hiệu Bản chiếu 6">
            <a:extLst>
              <a:ext uri="{FF2B5EF4-FFF2-40B4-BE49-F238E27FC236}">
                <a16:creationId xmlns:a16="http://schemas.microsoft.com/office/drawing/2014/main" id="{588BB738-F593-47B8-93BE-EA6432FEE9D8}"/>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4213645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8A65432-2960-4A36-B5AB-85A6964DACC0}"/>
              </a:ext>
            </a:extLst>
          </p:cNvPr>
          <p:cNvSpPr>
            <a:spLocks noGrp="1"/>
          </p:cNvSpPr>
          <p:nvPr>
            <p:ph type="title"/>
          </p:nvPr>
        </p:nvSpPr>
        <p:spPr>
          <a:xfrm>
            <a:off x="629841" y="365126"/>
            <a:ext cx="78867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30B07F8-6F62-4015-B954-162431E8439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437C4BE-7A96-41FD-BCE0-35FF9BB7DEA2}"/>
              </a:ext>
            </a:extLst>
          </p:cNvPr>
          <p:cNvSpPr>
            <a:spLocks noGrp="1"/>
          </p:cNvSpPr>
          <p:nvPr>
            <p:ph sz="half" idx="2"/>
          </p:nvPr>
        </p:nvSpPr>
        <p:spPr>
          <a:xfrm>
            <a:off x="629842" y="2505075"/>
            <a:ext cx="3868340"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5DED2F60-11BD-41C1-8906-43E9F7951DB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9CBBD7D-13F3-4933-900C-9A5C9ED39CDF}"/>
              </a:ext>
            </a:extLst>
          </p:cNvPr>
          <p:cNvSpPr>
            <a:spLocks noGrp="1"/>
          </p:cNvSpPr>
          <p:nvPr>
            <p:ph sz="quarter" idx="4"/>
          </p:nvPr>
        </p:nvSpPr>
        <p:spPr>
          <a:xfrm>
            <a:off x="4629150" y="2505075"/>
            <a:ext cx="3887391"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44A32FD9-809D-40E7-AA8E-5382712A397F}"/>
              </a:ext>
            </a:extLst>
          </p:cNvPr>
          <p:cNvSpPr>
            <a:spLocks noGrp="1"/>
          </p:cNvSpPr>
          <p:nvPr>
            <p:ph type="dt" sz="half" idx="10"/>
          </p:nvPr>
        </p:nvSpPr>
        <p:spPr/>
        <p:txBody>
          <a:bodyPr/>
          <a:lstStyle/>
          <a:p>
            <a:pPr>
              <a:defRPr/>
            </a:pPr>
            <a:endParaRPr lang="en-US"/>
          </a:p>
        </p:txBody>
      </p:sp>
      <p:sp>
        <p:nvSpPr>
          <p:cNvPr id="8" name="Chỗ dành sẵn cho Chân trang 7">
            <a:extLst>
              <a:ext uri="{FF2B5EF4-FFF2-40B4-BE49-F238E27FC236}">
                <a16:creationId xmlns:a16="http://schemas.microsoft.com/office/drawing/2014/main" id="{C2864F8D-5651-486C-88BE-621999C5F70B}"/>
              </a:ext>
            </a:extLst>
          </p:cNvPr>
          <p:cNvSpPr>
            <a:spLocks noGrp="1"/>
          </p:cNvSpPr>
          <p:nvPr>
            <p:ph type="ftr" sz="quarter" idx="11"/>
          </p:nvPr>
        </p:nvSpPr>
        <p:spPr/>
        <p:txBody>
          <a:bodyPr/>
          <a:lstStyle/>
          <a:p>
            <a:pPr>
              <a:defRPr/>
            </a:pPr>
            <a:endParaRPr lang="en-US"/>
          </a:p>
        </p:txBody>
      </p:sp>
      <p:sp>
        <p:nvSpPr>
          <p:cNvPr id="9" name="Chỗ dành sẵn cho Số hiệu Bản chiếu 8">
            <a:extLst>
              <a:ext uri="{FF2B5EF4-FFF2-40B4-BE49-F238E27FC236}">
                <a16:creationId xmlns:a16="http://schemas.microsoft.com/office/drawing/2014/main" id="{6333A349-15A2-4CFB-8985-1CE46A84B1BF}"/>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1164435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370151B-2723-4208-A584-C4A1D17C983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4D89254C-DDAD-470D-B127-33DB92337507}"/>
              </a:ext>
            </a:extLst>
          </p:cNvPr>
          <p:cNvSpPr>
            <a:spLocks noGrp="1"/>
          </p:cNvSpPr>
          <p:nvPr>
            <p:ph type="dt" sz="half" idx="10"/>
          </p:nvPr>
        </p:nvSpPr>
        <p:spPr/>
        <p:txBody>
          <a:bodyPr/>
          <a:lstStyle/>
          <a:p>
            <a:pPr>
              <a:defRPr/>
            </a:pPr>
            <a:endParaRPr lang="en-US"/>
          </a:p>
        </p:txBody>
      </p:sp>
      <p:sp>
        <p:nvSpPr>
          <p:cNvPr id="4" name="Chỗ dành sẵn cho Chân trang 3">
            <a:extLst>
              <a:ext uri="{FF2B5EF4-FFF2-40B4-BE49-F238E27FC236}">
                <a16:creationId xmlns:a16="http://schemas.microsoft.com/office/drawing/2014/main" id="{88560F90-D01E-4C9F-B11C-D3C3F04E2692}"/>
              </a:ext>
            </a:extLst>
          </p:cNvPr>
          <p:cNvSpPr>
            <a:spLocks noGrp="1"/>
          </p:cNvSpPr>
          <p:nvPr>
            <p:ph type="ftr" sz="quarter" idx="11"/>
          </p:nvPr>
        </p:nvSpPr>
        <p:spPr/>
        <p:txBody>
          <a:bodyPr/>
          <a:lstStyle/>
          <a:p>
            <a:pPr>
              <a:defRPr/>
            </a:pPr>
            <a:endParaRPr lang="en-US"/>
          </a:p>
        </p:txBody>
      </p:sp>
      <p:sp>
        <p:nvSpPr>
          <p:cNvPr id="5" name="Chỗ dành sẵn cho Số hiệu Bản chiếu 4">
            <a:extLst>
              <a:ext uri="{FF2B5EF4-FFF2-40B4-BE49-F238E27FC236}">
                <a16:creationId xmlns:a16="http://schemas.microsoft.com/office/drawing/2014/main" id="{96914081-2DC9-462E-BB9E-C90FBA139134}"/>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309249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3FA3CC8F-0FD8-4CFD-B495-4AF73F662CAA}"/>
              </a:ext>
            </a:extLst>
          </p:cNvPr>
          <p:cNvSpPr>
            <a:spLocks noGrp="1"/>
          </p:cNvSpPr>
          <p:nvPr>
            <p:ph type="dt" sz="half" idx="10"/>
          </p:nvPr>
        </p:nvSpPr>
        <p:spPr/>
        <p:txBody>
          <a:bodyPr/>
          <a:lstStyle/>
          <a:p>
            <a:pPr>
              <a:defRPr/>
            </a:pPr>
            <a:endParaRPr lang="en-US"/>
          </a:p>
        </p:txBody>
      </p:sp>
      <p:sp>
        <p:nvSpPr>
          <p:cNvPr id="3" name="Chỗ dành sẵn cho Chân trang 2">
            <a:extLst>
              <a:ext uri="{FF2B5EF4-FFF2-40B4-BE49-F238E27FC236}">
                <a16:creationId xmlns:a16="http://schemas.microsoft.com/office/drawing/2014/main" id="{4EBD2EDD-FD9F-4103-9154-177116773115}"/>
              </a:ext>
            </a:extLst>
          </p:cNvPr>
          <p:cNvSpPr>
            <a:spLocks noGrp="1"/>
          </p:cNvSpPr>
          <p:nvPr>
            <p:ph type="ftr" sz="quarter" idx="11"/>
          </p:nvPr>
        </p:nvSpPr>
        <p:spPr/>
        <p:txBody>
          <a:bodyPr/>
          <a:lstStyle/>
          <a:p>
            <a:pPr>
              <a:defRPr/>
            </a:pPr>
            <a:endParaRPr lang="en-US"/>
          </a:p>
        </p:txBody>
      </p:sp>
      <p:sp>
        <p:nvSpPr>
          <p:cNvPr id="4" name="Chỗ dành sẵn cho Số hiệu Bản chiếu 3">
            <a:extLst>
              <a:ext uri="{FF2B5EF4-FFF2-40B4-BE49-F238E27FC236}">
                <a16:creationId xmlns:a16="http://schemas.microsoft.com/office/drawing/2014/main" id="{7EB43E7A-C72B-4C68-ABD7-ED1BCF940A8E}"/>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3051915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9A8220-9062-4CEB-9ADB-1362554E0BEE}"/>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E77BA40-7B8C-41BA-94E7-5113F175050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5D03BC84-A4DE-4CDF-8686-ABF88B2F160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A39FA97C-C1AD-4405-AB8E-53DF9749D1D3}"/>
              </a:ext>
            </a:extLst>
          </p:cNvPr>
          <p:cNvSpPr>
            <a:spLocks noGrp="1"/>
          </p:cNvSpPr>
          <p:nvPr>
            <p:ph type="dt" sz="half" idx="10"/>
          </p:nvPr>
        </p:nvSpPr>
        <p:spPr/>
        <p:txBody>
          <a:bodyPr/>
          <a:lstStyle/>
          <a:p>
            <a:pPr>
              <a:defRPr/>
            </a:pPr>
            <a:endParaRPr lang="en-US"/>
          </a:p>
        </p:txBody>
      </p:sp>
      <p:sp>
        <p:nvSpPr>
          <p:cNvPr id="6" name="Chỗ dành sẵn cho Chân trang 5">
            <a:extLst>
              <a:ext uri="{FF2B5EF4-FFF2-40B4-BE49-F238E27FC236}">
                <a16:creationId xmlns:a16="http://schemas.microsoft.com/office/drawing/2014/main" id="{5CA060F1-A598-420F-A4CE-14C2F5A32A65}"/>
              </a:ext>
            </a:extLst>
          </p:cNvPr>
          <p:cNvSpPr>
            <a:spLocks noGrp="1"/>
          </p:cNvSpPr>
          <p:nvPr>
            <p:ph type="ftr" sz="quarter" idx="11"/>
          </p:nvPr>
        </p:nvSpPr>
        <p:spPr/>
        <p:txBody>
          <a:bodyPr/>
          <a:lstStyle/>
          <a:p>
            <a:pPr>
              <a:defRPr/>
            </a:pPr>
            <a:endParaRPr lang="en-US"/>
          </a:p>
        </p:txBody>
      </p:sp>
      <p:sp>
        <p:nvSpPr>
          <p:cNvPr id="7" name="Chỗ dành sẵn cho Số hiệu Bản chiếu 6">
            <a:extLst>
              <a:ext uri="{FF2B5EF4-FFF2-40B4-BE49-F238E27FC236}">
                <a16:creationId xmlns:a16="http://schemas.microsoft.com/office/drawing/2014/main" id="{3AA5E5A6-A408-447E-B4F1-16BB12CF1DC7}"/>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23805792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8B11A73-246B-4721-9A09-C3FE893E0CF1}"/>
              </a:ext>
            </a:extLst>
          </p:cNvPr>
          <p:cNvSpPr>
            <a:spLocks noGrp="1"/>
          </p:cNvSpPr>
          <p:nvPr>
            <p:ph type="title"/>
          </p:nvPr>
        </p:nvSpPr>
        <p:spPr>
          <a:xfrm>
            <a:off x="629841" y="457200"/>
            <a:ext cx="2949178" cy="1600200"/>
          </a:xfrm>
        </p:spPr>
        <p:txBody>
          <a:bodyPr anchor="b"/>
          <a:lstStyle>
            <a:lvl1pPr>
              <a:defRPr sz="24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8579393B-C730-4576-8E2F-CCF76D91624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Chỗ dành sẵn cho Văn bản 3">
            <a:extLst>
              <a:ext uri="{FF2B5EF4-FFF2-40B4-BE49-F238E27FC236}">
                <a16:creationId xmlns:a16="http://schemas.microsoft.com/office/drawing/2014/main" id="{6E6947B0-E30F-41FE-B45F-DE962F173EF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6A7AE0EB-8133-4851-A0F5-C2C3564FA9B1}"/>
              </a:ext>
            </a:extLst>
          </p:cNvPr>
          <p:cNvSpPr>
            <a:spLocks noGrp="1"/>
          </p:cNvSpPr>
          <p:nvPr>
            <p:ph type="dt" sz="half" idx="10"/>
          </p:nvPr>
        </p:nvSpPr>
        <p:spPr/>
        <p:txBody>
          <a:bodyPr/>
          <a:lstStyle/>
          <a:p>
            <a:pPr>
              <a:defRPr/>
            </a:pPr>
            <a:endParaRPr lang="en-US"/>
          </a:p>
        </p:txBody>
      </p:sp>
      <p:sp>
        <p:nvSpPr>
          <p:cNvPr id="6" name="Chỗ dành sẵn cho Chân trang 5">
            <a:extLst>
              <a:ext uri="{FF2B5EF4-FFF2-40B4-BE49-F238E27FC236}">
                <a16:creationId xmlns:a16="http://schemas.microsoft.com/office/drawing/2014/main" id="{651370DA-0ECA-49FE-BA99-A5E582ECEBA8}"/>
              </a:ext>
            </a:extLst>
          </p:cNvPr>
          <p:cNvSpPr>
            <a:spLocks noGrp="1"/>
          </p:cNvSpPr>
          <p:nvPr>
            <p:ph type="ftr" sz="quarter" idx="11"/>
          </p:nvPr>
        </p:nvSpPr>
        <p:spPr/>
        <p:txBody>
          <a:bodyPr/>
          <a:lstStyle/>
          <a:p>
            <a:pPr>
              <a:defRPr/>
            </a:pPr>
            <a:endParaRPr lang="en-US"/>
          </a:p>
        </p:txBody>
      </p:sp>
      <p:sp>
        <p:nvSpPr>
          <p:cNvPr id="7" name="Chỗ dành sẵn cho Số hiệu Bản chiếu 6">
            <a:extLst>
              <a:ext uri="{FF2B5EF4-FFF2-40B4-BE49-F238E27FC236}">
                <a16:creationId xmlns:a16="http://schemas.microsoft.com/office/drawing/2014/main" id="{7E2FD364-05EA-4F95-BAB1-F0BD015E70B6}"/>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386518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68240C-E02C-4DCA-984D-111095ADAB37}"/>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7CD423F-163F-4DE2-A6CF-A3E5DE0691FD}"/>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7E5584D-082E-44E6-A7A9-18B845B432AD}"/>
              </a:ext>
            </a:extLst>
          </p:cNvPr>
          <p:cNvSpPr>
            <a:spLocks noGrp="1"/>
          </p:cNvSpPr>
          <p:nvPr>
            <p:ph type="dt" sz="half" idx="10"/>
          </p:nvPr>
        </p:nvSpPr>
        <p:spPr/>
        <p:txBody>
          <a:bodyPr/>
          <a:lstStyle/>
          <a:p>
            <a:pPr>
              <a:defRPr/>
            </a:pPr>
            <a:endParaRPr lang="en-US"/>
          </a:p>
        </p:txBody>
      </p:sp>
      <p:sp>
        <p:nvSpPr>
          <p:cNvPr id="5" name="Chỗ dành sẵn cho Chân trang 4">
            <a:extLst>
              <a:ext uri="{FF2B5EF4-FFF2-40B4-BE49-F238E27FC236}">
                <a16:creationId xmlns:a16="http://schemas.microsoft.com/office/drawing/2014/main" id="{CB1DF931-444F-45AF-AE88-1004FF6081C1}"/>
              </a:ext>
            </a:extLst>
          </p:cNvPr>
          <p:cNvSpPr>
            <a:spLocks noGrp="1"/>
          </p:cNvSpPr>
          <p:nvPr>
            <p:ph type="ftr" sz="quarter" idx="11"/>
          </p:nvPr>
        </p:nvSpPr>
        <p:spPr/>
        <p:txBody>
          <a:bodyPr/>
          <a:lstStyle/>
          <a:p>
            <a:pPr>
              <a:defRPr/>
            </a:pPr>
            <a:endParaRPr lang="en-US"/>
          </a:p>
        </p:txBody>
      </p:sp>
      <p:sp>
        <p:nvSpPr>
          <p:cNvPr id="6" name="Chỗ dành sẵn cho Số hiệu Bản chiếu 5">
            <a:extLst>
              <a:ext uri="{FF2B5EF4-FFF2-40B4-BE49-F238E27FC236}">
                <a16:creationId xmlns:a16="http://schemas.microsoft.com/office/drawing/2014/main" id="{3800E625-0C15-4C8A-8D5C-67D726961E44}"/>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15039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9B4EC2A-8BFD-410A-8D65-AA337F67A43E}"/>
              </a:ext>
            </a:extLst>
          </p:cNvPr>
          <p:cNvSpPr>
            <a:spLocks noGrp="1"/>
          </p:cNvSpPr>
          <p:nvPr>
            <p:ph type="title" orient="vert"/>
          </p:nvPr>
        </p:nvSpPr>
        <p:spPr>
          <a:xfrm>
            <a:off x="6543675" y="365125"/>
            <a:ext cx="1971675"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713EDDDE-4FFD-435B-B893-721A4947D0BC}"/>
              </a:ext>
            </a:extLst>
          </p:cNvPr>
          <p:cNvSpPr>
            <a:spLocks noGrp="1"/>
          </p:cNvSpPr>
          <p:nvPr>
            <p:ph type="body" orient="vert" idx="1"/>
          </p:nvPr>
        </p:nvSpPr>
        <p:spPr>
          <a:xfrm>
            <a:off x="628650" y="365125"/>
            <a:ext cx="5800725"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50EBC03-5253-42E4-97AD-57D1583855AD}"/>
              </a:ext>
            </a:extLst>
          </p:cNvPr>
          <p:cNvSpPr>
            <a:spLocks noGrp="1"/>
          </p:cNvSpPr>
          <p:nvPr>
            <p:ph type="dt" sz="half" idx="10"/>
          </p:nvPr>
        </p:nvSpPr>
        <p:spPr/>
        <p:txBody>
          <a:bodyPr/>
          <a:lstStyle/>
          <a:p>
            <a:pPr>
              <a:defRPr/>
            </a:pPr>
            <a:endParaRPr lang="en-US"/>
          </a:p>
        </p:txBody>
      </p:sp>
      <p:sp>
        <p:nvSpPr>
          <p:cNvPr id="5" name="Chỗ dành sẵn cho Chân trang 4">
            <a:extLst>
              <a:ext uri="{FF2B5EF4-FFF2-40B4-BE49-F238E27FC236}">
                <a16:creationId xmlns:a16="http://schemas.microsoft.com/office/drawing/2014/main" id="{BA7E8D52-D1F0-4967-8E3E-FA709BB9868C}"/>
              </a:ext>
            </a:extLst>
          </p:cNvPr>
          <p:cNvSpPr>
            <a:spLocks noGrp="1"/>
          </p:cNvSpPr>
          <p:nvPr>
            <p:ph type="ftr" sz="quarter" idx="11"/>
          </p:nvPr>
        </p:nvSpPr>
        <p:spPr/>
        <p:txBody>
          <a:bodyPr/>
          <a:lstStyle/>
          <a:p>
            <a:pPr>
              <a:defRPr/>
            </a:pPr>
            <a:endParaRPr lang="en-US"/>
          </a:p>
        </p:txBody>
      </p:sp>
      <p:sp>
        <p:nvSpPr>
          <p:cNvPr id="6" name="Chỗ dành sẵn cho Số hiệu Bản chiếu 5">
            <a:extLst>
              <a:ext uri="{FF2B5EF4-FFF2-40B4-BE49-F238E27FC236}">
                <a16:creationId xmlns:a16="http://schemas.microsoft.com/office/drawing/2014/main" id="{2059EBC3-0ED0-4BFD-A5EC-E440DE8274DB}"/>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67085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2A86AAE-C87A-4345-8D6C-B90FF319D6D9}"/>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CB4C3FA3-7F23-464E-AEA4-92E1477C9339}" type="datetimeFigureOut">
              <a:rPr lang="en-US"/>
              <a:pPr>
                <a:defRPr/>
              </a:pPr>
              <a:t>10/2/2023</a:t>
            </a:fld>
            <a:endParaRPr lang="en-US"/>
          </a:p>
        </p:txBody>
      </p:sp>
      <p:sp>
        <p:nvSpPr>
          <p:cNvPr id="3" name="Rectangle 5">
            <a:extLst>
              <a:ext uri="{FF2B5EF4-FFF2-40B4-BE49-F238E27FC236}">
                <a16:creationId xmlns:a16="http://schemas.microsoft.com/office/drawing/2014/main" id="{FD1EA9C0-99CA-42A3-90F1-E29160241963}"/>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A768583-1A05-4096-BE17-26688A6723C4}"/>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12C19C74-56AA-495C-BBFC-6F5E26A04AF4}" type="slidenum">
              <a:rPr lang="en-US" altLang="en-US"/>
              <a:pPr/>
              <a:t>‹#›</a:t>
            </a:fld>
            <a:endParaRPr lang="en-US" altLang="en-US"/>
          </a:p>
        </p:txBody>
      </p:sp>
    </p:spTree>
    <p:extLst>
      <p:ext uri="{BB962C8B-B14F-4D97-AF65-F5344CB8AC3E}">
        <p14:creationId xmlns:p14="http://schemas.microsoft.com/office/powerpoint/2010/main" val="258548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240EC6-8D4E-4CF3-B802-49AA504D4FB6}"/>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81B94054-9112-46BB-AC08-65DE7507027A}" type="datetimeFigureOut">
              <a:rPr lang="en-US"/>
              <a:pPr>
                <a:defRPr/>
              </a:pPr>
              <a:t>10/2/2023</a:t>
            </a:fld>
            <a:endParaRPr lang="en-US"/>
          </a:p>
        </p:txBody>
      </p:sp>
      <p:sp>
        <p:nvSpPr>
          <p:cNvPr id="6" name="Footer Placeholder 5">
            <a:extLst>
              <a:ext uri="{FF2B5EF4-FFF2-40B4-BE49-F238E27FC236}">
                <a16:creationId xmlns:a16="http://schemas.microsoft.com/office/drawing/2014/main" id="{D210F86A-ADA6-44E6-86CB-14A3014B2921}"/>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01D3E229-D75D-4866-AE0B-78BFB4664F1A}"/>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911AEE5-7557-4B67-8DBD-5FCCFC789FB8}" type="slidenum">
              <a:rPr lang="en-US" altLang="en-US"/>
              <a:pPr/>
              <a:t>‹#›</a:t>
            </a:fld>
            <a:endParaRPr lang="en-US" altLang="en-US"/>
          </a:p>
        </p:txBody>
      </p:sp>
    </p:spTree>
    <p:extLst>
      <p:ext uri="{BB962C8B-B14F-4D97-AF65-F5344CB8AC3E}">
        <p14:creationId xmlns:p14="http://schemas.microsoft.com/office/powerpoint/2010/main" val="117661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28BFAD-C9E5-4884-91D7-AE11EE249495}"/>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6414D9FF-DC00-439F-AA34-AF717F030549}" type="datetimeFigureOut">
              <a:rPr lang="en-US"/>
              <a:pPr>
                <a:defRPr/>
              </a:pPr>
              <a:t>10/2/2023</a:t>
            </a:fld>
            <a:endParaRPr lang="en-US"/>
          </a:p>
        </p:txBody>
      </p:sp>
      <p:sp>
        <p:nvSpPr>
          <p:cNvPr id="6" name="Footer Placeholder 5">
            <a:extLst>
              <a:ext uri="{FF2B5EF4-FFF2-40B4-BE49-F238E27FC236}">
                <a16:creationId xmlns:a16="http://schemas.microsoft.com/office/drawing/2014/main" id="{A7B2446A-62C3-4693-AC3E-C5A911ECC126}"/>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728275CB-4913-4260-8B7D-0088E0E1A712}"/>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30C5E11-3A3F-40A3-AD10-D9586E8D5078}" type="slidenum">
              <a:rPr lang="en-US" altLang="en-US"/>
              <a:pPr/>
              <a:t>‹#›</a:t>
            </a:fld>
            <a:endParaRPr lang="en-US" altLang="en-US"/>
          </a:p>
        </p:txBody>
      </p:sp>
    </p:spTree>
    <p:extLst>
      <p:ext uri="{BB962C8B-B14F-4D97-AF65-F5344CB8AC3E}">
        <p14:creationId xmlns:p14="http://schemas.microsoft.com/office/powerpoint/2010/main" val="1829093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4BA2946-EF16-4A32-A0DF-85E53A3C5068}"/>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F75B88C6-5749-4812-B1D3-43E55CB818B4}" type="datetimeFigureOut">
              <a:rPr lang="en-US"/>
              <a:pPr>
                <a:defRPr/>
              </a:pPr>
              <a:t>10/2/2023</a:t>
            </a:fld>
            <a:endParaRPr lang="en-US"/>
          </a:p>
        </p:txBody>
      </p:sp>
      <p:sp>
        <p:nvSpPr>
          <p:cNvPr id="5" name="Rectangle 5">
            <a:extLst>
              <a:ext uri="{FF2B5EF4-FFF2-40B4-BE49-F238E27FC236}">
                <a16:creationId xmlns:a16="http://schemas.microsoft.com/office/drawing/2014/main" id="{41E7014A-BCBA-42BD-A6EF-7667F11A1E62}"/>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E3DDD1-2509-42BB-80E9-4F65E7C72053}"/>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F5EA619-3811-426A-8795-6C78C2FFDEF2}" type="slidenum">
              <a:rPr lang="en-US" altLang="en-US"/>
              <a:pPr/>
              <a:t>‹#›</a:t>
            </a:fld>
            <a:endParaRPr lang="en-US" altLang="en-US"/>
          </a:p>
        </p:txBody>
      </p:sp>
    </p:spTree>
    <p:extLst>
      <p:ext uri="{BB962C8B-B14F-4D97-AF65-F5344CB8AC3E}">
        <p14:creationId xmlns:p14="http://schemas.microsoft.com/office/powerpoint/2010/main" val="125880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98E4B49-EBC8-4516-971A-8401C7121930}"/>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4EE55AD1-5DBF-4CAD-A312-44ED7B2D4B27}" type="datetimeFigureOut">
              <a:rPr lang="en-US"/>
              <a:pPr>
                <a:defRPr/>
              </a:pPr>
              <a:t>10/2/2023</a:t>
            </a:fld>
            <a:endParaRPr lang="en-US"/>
          </a:p>
        </p:txBody>
      </p:sp>
      <p:sp>
        <p:nvSpPr>
          <p:cNvPr id="5" name="Rectangle 5">
            <a:extLst>
              <a:ext uri="{FF2B5EF4-FFF2-40B4-BE49-F238E27FC236}">
                <a16:creationId xmlns:a16="http://schemas.microsoft.com/office/drawing/2014/main" id="{CAA74343-B5EE-462F-91E3-54D32290CE2E}"/>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45012F-39A2-446D-A32F-2E9D30270223}"/>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C0C20642-6ACD-4AD2-BF03-475F51108776}" type="slidenum">
              <a:rPr lang="en-US" altLang="en-US"/>
              <a:pPr/>
              <a:t>‹#›</a:t>
            </a:fld>
            <a:endParaRPr lang="en-US" altLang="en-US"/>
          </a:p>
        </p:txBody>
      </p:sp>
    </p:spTree>
    <p:extLst>
      <p:ext uri="{BB962C8B-B14F-4D97-AF65-F5344CB8AC3E}">
        <p14:creationId xmlns:p14="http://schemas.microsoft.com/office/powerpoint/2010/main" val="3522831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379BEE0F-09B2-43DE-8CA6-153D33DB8FFE}"/>
              </a:ext>
            </a:extLst>
          </p:cNvPr>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59BFDA3C-202D-426F-AB55-D8DC35F63E61}" type="datetimeFigureOut">
              <a:rPr lang="en-US"/>
              <a:pPr>
                <a:defRPr/>
              </a:pPr>
              <a:t>10/2/2023</a:t>
            </a:fld>
            <a:endParaRPr lang="en-US"/>
          </a:p>
        </p:txBody>
      </p:sp>
      <p:sp>
        <p:nvSpPr>
          <p:cNvPr id="4" name="Rectangle 5">
            <a:extLst>
              <a:ext uri="{FF2B5EF4-FFF2-40B4-BE49-F238E27FC236}">
                <a16:creationId xmlns:a16="http://schemas.microsoft.com/office/drawing/2014/main" id="{1075900F-6050-4701-97BD-396E71878245}"/>
              </a:ext>
            </a:extLst>
          </p:cNvPr>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A449602-91AB-491B-A1FB-E59F312E665C}"/>
              </a:ext>
            </a:extLst>
          </p:cNvPr>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530FB6DE-44EA-4301-B77B-3969E5E989E9}" type="slidenum">
              <a:rPr lang="en-US" altLang="en-US"/>
              <a:pPr/>
              <a:t>‹#›</a:t>
            </a:fld>
            <a:endParaRPr lang="en-US" altLang="en-US"/>
          </a:p>
        </p:txBody>
      </p:sp>
    </p:spTree>
    <p:extLst>
      <p:ext uri="{BB962C8B-B14F-4D97-AF65-F5344CB8AC3E}">
        <p14:creationId xmlns:p14="http://schemas.microsoft.com/office/powerpoint/2010/main" val="233902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F3AD8AD-128C-4B64-BC06-A8FC8D7D2654}"/>
              </a:ext>
            </a:extLst>
          </p:cNvPr>
          <p:cNvSpPr>
            <a:spLocks noGrp="1"/>
          </p:cNvSpPr>
          <p:nvPr>
            <p:ph type="ctrTitle"/>
          </p:nvPr>
        </p:nvSpPr>
        <p:spPr>
          <a:xfrm>
            <a:off x="1143000" y="1122363"/>
            <a:ext cx="6858000" cy="2387600"/>
          </a:xfrm>
        </p:spPr>
        <p:txBody>
          <a:bodyPr anchor="b"/>
          <a:lstStyle>
            <a:lvl1pPr algn="ctr">
              <a:defRPr sz="45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3C2A1DC6-5287-44CB-B3AE-7043843C125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134ECAFC-E35C-46F0-B347-3ABDEBC19723}"/>
              </a:ext>
            </a:extLst>
          </p:cNvPr>
          <p:cNvSpPr>
            <a:spLocks noGrp="1"/>
          </p:cNvSpPr>
          <p:nvPr>
            <p:ph type="dt" sz="half" idx="10"/>
          </p:nvPr>
        </p:nvSpPr>
        <p:spPr/>
        <p:txBody>
          <a:bodyPr/>
          <a:lstStyle/>
          <a:p>
            <a:pPr>
              <a:defRPr/>
            </a:pPr>
            <a:endParaRPr lang="en-US"/>
          </a:p>
        </p:txBody>
      </p:sp>
      <p:sp>
        <p:nvSpPr>
          <p:cNvPr id="5" name="Chỗ dành sẵn cho Chân trang 4">
            <a:extLst>
              <a:ext uri="{FF2B5EF4-FFF2-40B4-BE49-F238E27FC236}">
                <a16:creationId xmlns:a16="http://schemas.microsoft.com/office/drawing/2014/main" id="{40DB038C-B077-4ECA-966A-B467B64EECA1}"/>
              </a:ext>
            </a:extLst>
          </p:cNvPr>
          <p:cNvSpPr>
            <a:spLocks noGrp="1"/>
          </p:cNvSpPr>
          <p:nvPr>
            <p:ph type="ftr" sz="quarter" idx="11"/>
          </p:nvPr>
        </p:nvSpPr>
        <p:spPr/>
        <p:txBody>
          <a:bodyPr/>
          <a:lstStyle/>
          <a:p>
            <a:pPr>
              <a:defRPr/>
            </a:pPr>
            <a:endParaRPr lang="en-US"/>
          </a:p>
        </p:txBody>
      </p:sp>
      <p:sp>
        <p:nvSpPr>
          <p:cNvPr id="6" name="Chỗ dành sẵn cho Số hiệu Bản chiếu 5">
            <a:extLst>
              <a:ext uri="{FF2B5EF4-FFF2-40B4-BE49-F238E27FC236}">
                <a16:creationId xmlns:a16="http://schemas.microsoft.com/office/drawing/2014/main" id="{CDDC332E-97AC-4D1F-817F-43C78D97D4B5}"/>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659125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3722AA7-642D-4746-92B7-59FC806649A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62930594-A4C7-4478-941D-C8B185A05F1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BABBD16-5ED3-4B23-A823-007176E9D1C0}"/>
              </a:ext>
            </a:extLst>
          </p:cNvPr>
          <p:cNvSpPr>
            <a:spLocks noGrp="1"/>
          </p:cNvSpPr>
          <p:nvPr>
            <p:ph type="dt" sz="half" idx="10"/>
          </p:nvPr>
        </p:nvSpPr>
        <p:spPr/>
        <p:txBody>
          <a:bodyPr/>
          <a:lstStyle/>
          <a:p>
            <a:pPr>
              <a:defRPr/>
            </a:pPr>
            <a:endParaRPr lang="en-US"/>
          </a:p>
        </p:txBody>
      </p:sp>
      <p:sp>
        <p:nvSpPr>
          <p:cNvPr id="5" name="Chỗ dành sẵn cho Chân trang 4">
            <a:extLst>
              <a:ext uri="{FF2B5EF4-FFF2-40B4-BE49-F238E27FC236}">
                <a16:creationId xmlns:a16="http://schemas.microsoft.com/office/drawing/2014/main" id="{537EF202-3C1A-49E8-8779-D2A8C4A7223A}"/>
              </a:ext>
            </a:extLst>
          </p:cNvPr>
          <p:cNvSpPr>
            <a:spLocks noGrp="1"/>
          </p:cNvSpPr>
          <p:nvPr>
            <p:ph type="ftr" sz="quarter" idx="11"/>
          </p:nvPr>
        </p:nvSpPr>
        <p:spPr/>
        <p:txBody>
          <a:bodyPr/>
          <a:lstStyle/>
          <a:p>
            <a:pPr>
              <a:defRPr/>
            </a:pPr>
            <a:endParaRPr lang="en-US"/>
          </a:p>
        </p:txBody>
      </p:sp>
      <p:sp>
        <p:nvSpPr>
          <p:cNvPr id="6" name="Chỗ dành sẵn cho Số hiệu Bản chiếu 5">
            <a:extLst>
              <a:ext uri="{FF2B5EF4-FFF2-40B4-BE49-F238E27FC236}">
                <a16:creationId xmlns:a16="http://schemas.microsoft.com/office/drawing/2014/main" id="{99D986CE-2BA2-4A16-A98D-A6F258DCC5D6}"/>
              </a:ext>
            </a:extLst>
          </p:cNvPr>
          <p:cNvSpPr>
            <a:spLocks noGrp="1"/>
          </p:cNvSpPr>
          <p:nvPr>
            <p:ph type="sldNum" sz="quarter" idx="12"/>
          </p:nvPr>
        </p:nvSpPr>
        <p:spPr/>
        <p:txBody>
          <a:body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1972254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7" r:id="rId1"/>
    <p:sldLayoutId id="2147483692" r:id="rId2"/>
    <p:sldLayoutId id="2147483693" r:id="rId3"/>
    <p:sldLayoutId id="2147483694" r:id="rId4"/>
    <p:sldLayoutId id="2147483695" r:id="rId5"/>
    <p:sldLayoutId id="2147483696" r:id="rId6"/>
    <p:sldLayoutId id="2147483697"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3936E405-169C-4884-AD40-9143F9F2DD1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4AB6708-34AD-4663-957B-692A9DFE51B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363F091-430B-4D16-A308-707F558C28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Chỗ dành sẵn cho Chân trang 4">
            <a:extLst>
              <a:ext uri="{FF2B5EF4-FFF2-40B4-BE49-F238E27FC236}">
                <a16:creationId xmlns:a16="http://schemas.microsoft.com/office/drawing/2014/main" id="{26E4A4B4-2783-465A-B8E1-1D68CE0A55F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Chỗ dành sẵn cho Số hiệu Bản chiếu 5">
            <a:extLst>
              <a:ext uri="{FF2B5EF4-FFF2-40B4-BE49-F238E27FC236}">
                <a16:creationId xmlns:a16="http://schemas.microsoft.com/office/drawing/2014/main" id="{65FE00A6-95E5-42B2-A57C-DD3BF49B65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FAC146-6CF8-4C3B-B292-E3088D201019}" type="slidenum">
              <a:rPr lang="en-US" altLang="en-US" smtClean="0"/>
              <a:pPr/>
              <a:t>‹#›</a:t>
            </a:fld>
            <a:endParaRPr lang="en-US" altLang="en-US"/>
          </a:p>
        </p:txBody>
      </p:sp>
    </p:spTree>
    <p:extLst>
      <p:ext uri="{BB962C8B-B14F-4D97-AF65-F5344CB8AC3E}">
        <p14:creationId xmlns:p14="http://schemas.microsoft.com/office/powerpoint/2010/main" val="34905513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5EB470CC-7783-4378-8E3C-8C51455F5149}"/>
              </a:ext>
            </a:extLst>
          </p:cNvPr>
          <p:cNvSpPr txBox="1"/>
          <p:nvPr/>
        </p:nvSpPr>
        <p:spPr>
          <a:xfrm>
            <a:off x="266700" y="1371600"/>
            <a:ext cx="8610600" cy="3671583"/>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lnSpc>
                <a:spcPct val="150000"/>
              </a:lnSpc>
            </a:pPr>
            <a:endParaRPr lang="en-US" sz="4000" b="1">
              <a:latin typeface="+mj-lt"/>
            </a:endParaRPr>
          </a:p>
          <a:p>
            <a:pPr algn="ctr">
              <a:lnSpc>
                <a:spcPct val="150000"/>
              </a:lnSpc>
            </a:pPr>
            <a:r>
              <a:rPr lang="en-US" sz="4000" b="1">
                <a:latin typeface="+mj-lt"/>
              </a:rPr>
              <a:t>TIẾT 19, 20 - BÀI 7</a:t>
            </a:r>
          </a:p>
          <a:p>
            <a:pPr algn="ctr">
              <a:lnSpc>
                <a:spcPct val="150000"/>
              </a:lnSpc>
            </a:pPr>
            <a:r>
              <a:rPr lang="en-US" sz="4000" b="1">
                <a:latin typeface="+mj-lt"/>
              </a:rPr>
              <a:t>TRANG PHỤC TRONG ĐỜI SỐNG</a:t>
            </a:r>
          </a:p>
          <a:p>
            <a:pPr algn="ctr">
              <a:lnSpc>
                <a:spcPct val="150000"/>
              </a:lnSpc>
            </a:pPr>
            <a:r>
              <a:rPr lang="en-US" sz="4000" b="1">
                <a:latin typeface="+mj-lt"/>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
            <a:extLst>
              <a:ext uri="{FF2B5EF4-FFF2-40B4-BE49-F238E27FC236}">
                <a16:creationId xmlns:a16="http://schemas.microsoft.com/office/drawing/2014/main" id="{B5C11732-AAEA-4E23-887A-4DC09E7547E3}"/>
              </a:ext>
            </a:extLst>
          </p:cNvPr>
          <p:cNvSpPr>
            <a:spLocks noChangeArrowheads="1"/>
          </p:cNvSpPr>
          <p:nvPr/>
        </p:nvSpPr>
        <p:spPr bwMode="auto">
          <a:xfrm>
            <a:off x="0" y="42263"/>
            <a:ext cx="5012719" cy="461665"/>
          </a:xfrm>
          <a:prstGeom prst="rect">
            <a:avLst/>
          </a:prstGeom>
          <a:solidFill>
            <a:srgbClr val="FFFF00"/>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FF3300"/>
                </a:solidFill>
                <a:latin typeface="+mj-lt"/>
              </a:rPr>
              <a:t>III. </a:t>
            </a:r>
            <a:r>
              <a:rPr lang="fr-FR" altLang="en-US" sz="2400" b="1">
                <a:solidFill>
                  <a:srgbClr val="FF3300"/>
                </a:solidFill>
                <a:latin typeface="+mj-lt"/>
              </a:rPr>
              <a:t>ĐẶC ĐIỂM CỦA TRANG PHỤC</a:t>
            </a:r>
            <a:endParaRPr lang="en-US" altLang="en-US" sz="2400" b="1">
              <a:solidFill>
                <a:srgbClr val="FF3300"/>
              </a:solidFill>
              <a:latin typeface="+mj-lt"/>
            </a:endParaRPr>
          </a:p>
        </p:txBody>
      </p:sp>
      <p:pic>
        <p:nvPicPr>
          <p:cNvPr id="2" name="Hình ảnh 1">
            <a:extLst>
              <a:ext uri="{FF2B5EF4-FFF2-40B4-BE49-F238E27FC236}">
                <a16:creationId xmlns:a16="http://schemas.microsoft.com/office/drawing/2014/main" id="{5C676147-A93C-42D5-A569-AD6445D4C75E}"/>
              </a:ext>
            </a:extLst>
          </p:cNvPr>
          <p:cNvPicPr>
            <a:picLocks noChangeAspect="1"/>
          </p:cNvPicPr>
          <p:nvPr/>
        </p:nvPicPr>
        <p:blipFill>
          <a:blip r:embed="rId2"/>
          <a:stretch>
            <a:fillRect/>
          </a:stretch>
        </p:blipFill>
        <p:spPr>
          <a:xfrm>
            <a:off x="4870554" y="553959"/>
            <a:ext cx="4091811" cy="3053610"/>
          </a:xfrm>
          <a:prstGeom prst="rect">
            <a:avLst/>
          </a:prstGeom>
          <a:ln>
            <a:solidFill>
              <a:srgbClr val="C00000"/>
            </a:solidFill>
          </a:ln>
        </p:spPr>
      </p:pic>
      <p:sp>
        <p:nvSpPr>
          <p:cNvPr id="67" name="Hộp Văn bản 66">
            <a:extLst>
              <a:ext uri="{FF2B5EF4-FFF2-40B4-BE49-F238E27FC236}">
                <a16:creationId xmlns:a16="http://schemas.microsoft.com/office/drawing/2014/main" id="{3DF04B04-6CCF-4B69-A059-CB20DF299993}"/>
              </a:ext>
            </a:extLst>
          </p:cNvPr>
          <p:cNvSpPr txBox="1"/>
          <p:nvPr/>
        </p:nvSpPr>
        <p:spPr>
          <a:xfrm>
            <a:off x="274074" y="642038"/>
            <a:ext cx="4297926" cy="2239844"/>
          </a:xfrm>
          <a:prstGeom prst="rect">
            <a:avLst/>
          </a:prstGeom>
          <a:noFill/>
        </p:spPr>
        <p:txBody>
          <a:bodyPr wrap="square">
            <a:spAutoFit/>
          </a:bodyPr>
          <a:lstStyle/>
          <a:p>
            <a:pPr algn="just">
              <a:lnSpc>
                <a:spcPct val="150000"/>
              </a:lnSpc>
            </a:pPr>
            <a:r>
              <a:rPr lang="pt-BR" sz="2400" b="1">
                <a:effectLst/>
                <a:latin typeface="+mj-lt"/>
                <a:ea typeface="Times New Roman" panose="02020603050405020304" pitchFamily="18" charset="0"/>
              </a:rPr>
              <a:t> (?) Em hãy chỉ ra kiểu dáng, màu sắc, đường nét và hoạt tiết của hai bộ trang phục trên</a:t>
            </a:r>
            <a:endParaRPr lang="en-US" sz="2400" b="1">
              <a:latin typeface="+mj-lt"/>
            </a:endParaRPr>
          </a:p>
        </p:txBody>
      </p:sp>
      <p:graphicFrame>
        <p:nvGraphicFramePr>
          <p:cNvPr id="5" name="Bảng 4">
            <a:extLst>
              <a:ext uri="{FF2B5EF4-FFF2-40B4-BE49-F238E27FC236}">
                <a16:creationId xmlns:a16="http://schemas.microsoft.com/office/drawing/2014/main" id="{14780C3A-A40A-4068-8CE1-875773668A26}"/>
              </a:ext>
            </a:extLst>
          </p:cNvPr>
          <p:cNvGraphicFramePr>
            <a:graphicFrameLocks noGrp="1"/>
          </p:cNvGraphicFramePr>
          <p:nvPr>
            <p:extLst>
              <p:ext uri="{D42A27DB-BD31-4B8C-83A1-F6EECF244321}">
                <p14:modId xmlns:p14="http://schemas.microsoft.com/office/powerpoint/2010/main" val="3339758883"/>
              </p:ext>
            </p:extLst>
          </p:nvPr>
        </p:nvGraphicFramePr>
        <p:xfrm>
          <a:off x="29980" y="3774410"/>
          <a:ext cx="9067800" cy="3053611"/>
        </p:xfrm>
        <a:graphic>
          <a:graphicData uri="http://schemas.openxmlformats.org/drawingml/2006/table">
            <a:tbl>
              <a:tblPr/>
              <a:tblGrid>
                <a:gridCol w="2384369">
                  <a:extLst>
                    <a:ext uri="{9D8B030D-6E8A-4147-A177-3AD203B41FA5}">
                      <a16:colId xmlns:a16="http://schemas.microsoft.com/office/drawing/2014/main" val="1534691494"/>
                    </a:ext>
                  </a:extLst>
                </a:gridCol>
                <a:gridCol w="3631564">
                  <a:extLst>
                    <a:ext uri="{9D8B030D-6E8A-4147-A177-3AD203B41FA5}">
                      <a16:colId xmlns:a16="http://schemas.microsoft.com/office/drawing/2014/main" val="2990681465"/>
                    </a:ext>
                  </a:extLst>
                </a:gridCol>
                <a:gridCol w="3051867">
                  <a:extLst>
                    <a:ext uri="{9D8B030D-6E8A-4147-A177-3AD203B41FA5}">
                      <a16:colId xmlns:a16="http://schemas.microsoft.com/office/drawing/2014/main" val="3570838002"/>
                    </a:ext>
                  </a:extLst>
                </a:gridCol>
              </a:tblGrid>
              <a:tr h="637567">
                <a:tc>
                  <a:txBody>
                    <a:bodyPr/>
                    <a:lstStyle/>
                    <a:p>
                      <a:pPr algn="ctr" fontAlgn="t"/>
                      <a:r>
                        <a:rPr lang="en-US" sz="2400" b="1">
                          <a:solidFill>
                            <a:srgbClr val="000000"/>
                          </a:solidFill>
                          <a:effectLst/>
                        </a:rPr>
                        <a:t>Khác nhau</a:t>
                      </a:r>
                      <a:endParaRPr lang="en-US" sz="2400">
                        <a:solidFill>
                          <a:srgbClr val="000000"/>
                        </a:solidFill>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D0B"/>
                    </a:solidFill>
                  </a:tcPr>
                </a:tc>
                <a:tc>
                  <a:txBody>
                    <a:bodyPr/>
                    <a:lstStyle/>
                    <a:p>
                      <a:pPr algn="ctr" fontAlgn="t"/>
                      <a:r>
                        <a:rPr lang="en-US" sz="2400" b="1">
                          <a:solidFill>
                            <a:srgbClr val="000000"/>
                          </a:solidFill>
                          <a:effectLst/>
                        </a:rPr>
                        <a:t>Hình a</a:t>
                      </a:r>
                      <a:endParaRPr lang="en-US" sz="2400">
                        <a:solidFill>
                          <a:srgbClr val="00000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D0B"/>
                    </a:solidFill>
                  </a:tcPr>
                </a:tc>
                <a:tc>
                  <a:txBody>
                    <a:bodyPr/>
                    <a:lstStyle/>
                    <a:p>
                      <a:pPr algn="ctr" fontAlgn="t"/>
                      <a:r>
                        <a:rPr lang="en-US" sz="2400" b="1">
                          <a:solidFill>
                            <a:srgbClr val="000000"/>
                          </a:solidFill>
                          <a:effectLst/>
                        </a:rPr>
                        <a:t>Hình b</a:t>
                      </a:r>
                      <a:endParaRPr lang="en-US" sz="2400">
                        <a:solidFill>
                          <a:srgbClr val="00000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D0B"/>
                    </a:solidFill>
                  </a:tcPr>
                </a:tc>
                <a:extLst>
                  <a:ext uri="{0D108BD9-81ED-4DB2-BD59-A6C34878D82A}">
                    <a16:rowId xmlns:a16="http://schemas.microsoft.com/office/drawing/2014/main" val="4171670490"/>
                  </a:ext>
                </a:extLst>
              </a:tr>
              <a:tr h="805348">
                <a:tc>
                  <a:txBody>
                    <a:bodyPr/>
                    <a:lstStyle/>
                    <a:p>
                      <a:pPr algn="l" fontAlgn="t"/>
                      <a:r>
                        <a:rPr lang="en-US" sz="2400" b="1">
                          <a:solidFill>
                            <a:srgbClr val="000000"/>
                          </a:solidFill>
                          <a:effectLst/>
                        </a:rPr>
                        <a:t>Kiểu dáng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it-IT" sz="2400" b="1">
                          <a:solidFill>
                            <a:srgbClr val="000000"/>
                          </a:solidFill>
                          <a:effectLst/>
                        </a:rPr>
                        <a:t>Quần dài, áo sơ mi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2400" b="1">
                          <a:solidFill>
                            <a:srgbClr val="000000"/>
                          </a:solidFill>
                          <a:effectLst/>
                        </a:rPr>
                        <a:t>Quần sooc ngắn, áo phông</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92555394"/>
                  </a:ext>
                </a:extLst>
              </a:tr>
              <a:tr h="402674">
                <a:tc>
                  <a:txBody>
                    <a:bodyPr/>
                    <a:lstStyle/>
                    <a:p>
                      <a:pPr algn="l" fontAlgn="t"/>
                      <a:r>
                        <a:rPr lang="en-US" sz="2400" b="1">
                          <a:solidFill>
                            <a:srgbClr val="000000"/>
                          </a:solidFill>
                          <a:effectLst/>
                        </a:rPr>
                        <a:t>Mài sắc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2400" b="1">
                          <a:solidFill>
                            <a:srgbClr val="000000"/>
                          </a:solidFill>
                          <a:effectLst/>
                        </a:rPr>
                        <a:t>Trang nhã</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vi-VN" sz="2400" b="1">
                          <a:solidFill>
                            <a:srgbClr val="000000"/>
                          </a:solidFill>
                          <a:effectLst/>
                        </a:rPr>
                        <a:t>Tươi sáng, rực rỡ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88877318"/>
                  </a:ext>
                </a:extLst>
              </a:tr>
              <a:tr h="1208022">
                <a:tc>
                  <a:txBody>
                    <a:bodyPr/>
                    <a:lstStyle/>
                    <a:p>
                      <a:pPr algn="l" fontAlgn="t"/>
                      <a:r>
                        <a:rPr lang="vi-VN" sz="2400" b="1">
                          <a:solidFill>
                            <a:srgbClr val="000000"/>
                          </a:solidFill>
                          <a:effectLst/>
                        </a:rPr>
                        <a:t>Đường nét, họa tiết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vi-VN" sz="2400" b="1">
                          <a:solidFill>
                            <a:srgbClr val="000000"/>
                          </a:solidFill>
                          <a:effectLst/>
                        </a:rPr>
                        <a:t>Họa tiết đơn giản,có đường cong và trang trí thêm nơ.</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l" fontAlgn="t"/>
                      <a:r>
                        <a:rPr lang="vi-VN" sz="2400" b="1">
                          <a:solidFill>
                            <a:srgbClr val="000000"/>
                          </a:solidFill>
                          <a:effectLst/>
                        </a:rPr>
                        <a:t>Đường kẻ thẳ</a:t>
                      </a:r>
                      <a:r>
                        <a:rPr lang="en-US" sz="2400" b="1">
                          <a:solidFill>
                            <a:srgbClr val="000000"/>
                          </a:solidFill>
                          <a:effectLst/>
                        </a:rPr>
                        <a:t>ng</a:t>
                      </a:r>
                      <a:endParaRPr lang="vi-VN" sz="2400" b="1">
                        <a:solidFill>
                          <a:srgbClr val="00000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930628009"/>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
            <a:extLst>
              <a:ext uri="{FF2B5EF4-FFF2-40B4-BE49-F238E27FC236}">
                <a16:creationId xmlns:a16="http://schemas.microsoft.com/office/drawing/2014/main" id="{B5C11732-AAEA-4E23-887A-4DC09E7547E3}"/>
              </a:ext>
            </a:extLst>
          </p:cNvPr>
          <p:cNvSpPr>
            <a:spLocks noChangeArrowheads="1"/>
          </p:cNvSpPr>
          <p:nvPr/>
        </p:nvSpPr>
        <p:spPr bwMode="auto">
          <a:xfrm>
            <a:off x="0" y="42263"/>
            <a:ext cx="5012719" cy="461665"/>
          </a:xfrm>
          <a:prstGeom prst="rect">
            <a:avLst/>
          </a:prstGeom>
          <a:solidFill>
            <a:srgbClr val="FFFF00"/>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FF3300"/>
                </a:solidFill>
                <a:latin typeface="+mj-lt"/>
              </a:rPr>
              <a:t>III. </a:t>
            </a:r>
            <a:r>
              <a:rPr lang="fr-FR" altLang="en-US" sz="2400" b="1">
                <a:solidFill>
                  <a:srgbClr val="FF3300"/>
                </a:solidFill>
                <a:latin typeface="+mj-lt"/>
              </a:rPr>
              <a:t>ĐẶC ĐIỂM CỦA TRANG PHỤC</a:t>
            </a:r>
            <a:endParaRPr lang="en-US" altLang="en-US" sz="2400" b="1">
              <a:solidFill>
                <a:srgbClr val="FF3300"/>
              </a:solidFill>
              <a:latin typeface="+mj-lt"/>
            </a:endParaRPr>
          </a:p>
        </p:txBody>
      </p:sp>
      <p:sp>
        <p:nvSpPr>
          <p:cNvPr id="11" name="Hộp Văn bản 10">
            <a:extLst>
              <a:ext uri="{FF2B5EF4-FFF2-40B4-BE49-F238E27FC236}">
                <a16:creationId xmlns:a16="http://schemas.microsoft.com/office/drawing/2014/main" id="{5B57A804-A4A9-4635-A32B-416F2E79684D}"/>
              </a:ext>
            </a:extLst>
          </p:cNvPr>
          <p:cNvSpPr txBox="1"/>
          <p:nvPr/>
        </p:nvSpPr>
        <p:spPr>
          <a:xfrm>
            <a:off x="197874" y="762000"/>
            <a:ext cx="8793726" cy="5541838"/>
          </a:xfrm>
          <a:prstGeom prst="rect">
            <a:avLst/>
          </a:prstGeom>
          <a:noFill/>
        </p:spPr>
        <p:txBody>
          <a:bodyPr wrap="square">
            <a:spAutoFit/>
          </a:bodyPr>
          <a:lstStyle/>
          <a:p>
            <a:pPr marR="14605" indent="-228600" algn="just">
              <a:lnSpc>
                <a:spcPct val="130000"/>
              </a:lnSpc>
            </a:pPr>
            <a:r>
              <a:rPr lang="vi-VN" sz="2500" b="1" i="1" u="none" strike="noStrike" spc="0">
                <a:solidFill>
                  <a:srgbClr val="FF0000"/>
                </a:solidFill>
                <a:effectLst/>
                <a:latin typeface="+mj-lt"/>
                <a:ea typeface="Arial" panose="020B0604020202020204" pitchFamily="34" charset="0"/>
              </a:rPr>
              <a:t>- Chất liệu</a:t>
            </a:r>
            <a:r>
              <a:rPr lang="en-US" sz="2500" b="1">
                <a:solidFill>
                  <a:srgbClr val="FF0000"/>
                </a:solidFill>
                <a:effectLst/>
                <a:latin typeface="+mj-lt"/>
                <a:ea typeface="Arial" panose="020B0604020202020204" pitchFamily="34" charset="0"/>
              </a:rPr>
              <a:t> </a:t>
            </a:r>
            <a:r>
              <a:rPr lang="en-US" sz="2500">
                <a:effectLst/>
                <a:latin typeface="+mj-lt"/>
                <a:ea typeface="Arial" panose="020B0604020202020204" pitchFamily="34" charset="0"/>
              </a:rPr>
              <a:t>là thành phần cơ bản để tạo ra trang phục. Chất liệu may trang phục đa dạng và có sự khác biệt về độ bền, độ dày, mỏng, độ nhàu và độ thấm hút.</a:t>
            </a:r>
          </a:p>
          <a:p>
            <a:pPr marR="14605" indent="-228600" algn="just">
              <a:lnSpc>
                <a:spcPct val="130000"/>
              </a:lnSpc>
            </a:pPr>
            <a:r>
              <a:rPr lang="vi-VN" sz="2500" b="1" i="1" u="none" strike="noStrike" spc="0">
                <a:solidFill>
                  <a:srgbClr val="FF0000"/>
                </a:solidFill>
                <a:effectLst/>
                <a:latin typeface="+mj-lt"/>
                <a:ea typeface="Arial" panose="020B0604020202020204" pitchFamily="34" charset="0"/>
              </a:rPr>
              <a:t>- Kiểu dáng</a:t>
            </a:r>
            <a:r>
              <a:rPr lang="en-US" sz="2500" b="1">
                <a:solidFill>
                  <a:srgbClr val="FF0000"/>
                </a:solidFill>
                <a:effectLst/>
                <a:latin typeface="+mj-lt"/>
                <a:ea typeface="Arial" panose="020B0604020202020204" pitchFamily="34" charset="0"/>
              </a:rPr>
              <a:t> </a:t>
            </a:r>
            <a:r>
              <a:rPr lang="en-US" sz="2500">
                <a:effectLst/>
                <a:latin typeface="+mj-lt"/>
                <a:ea typeface="Arial" panose="020B0604020202020204" pitchFamily="34" charset="0"/>
              </a:rPr>
              <a:t>là hình dạng bề ngoài của trang phục, thể hiện tính thẩm mĩ, tính đa dạng của các bộ trang phục.</a:t>
            </a:r>
          </a:p>
          <a:p>
            <a:pPr marR="14605" indent="-228600" algn="just">
              <a:lnSpc>
                <a:spcPct val="130000"/>
              </a:lnSpc>
            </a:pPr>
            <a:r>
              <a:rPr lang="vi-VN" sz="2500" b="1" i="1" u="none" strike="noStrike" spc="0">
                <a:solidFill>
                  <a:srgbClr val="FF0000"/>
                </a:solidFill>
                <a:effectLst/>
                <a:latin typeface="+mj-lt"/>
                <a:ea typeface="Arial" panose="020B0604020202020204" pitchFamily="34" charset="0"/>
              </a:rPr>
              <a:t>- Màu sắc</a:t>
            </a:r>
            <a:r>
              <a:rPr lang="en-US" sz="2500" b="1">
                <a:solidFill>
                  <a:srgbClr val="FF0000"/>
                </a:solidFill>
                <a:effectLst/>
                <a:latin typeface="+mj-lt"/>
                <a:ea typeface="Arial" panose="020B0604020202020204" pitchFamily="34" charset="0"/>
              </a:rPr>
              <a:t> </a:t>
            </a:r>
            <a:r>
              <a:rPr lang="en-US" sz="2500">
                <a:effectLst/>
                <a:latin typeface="+mj-lt"/>
                <a:ea typeface="Arial" panose="020B0604020202020204" pitchFamily="34" charset="0"/>
              </a:rPr>
              <a:t>là yếu tố quan trọng tạo nên vẻ đẹp của trang phục. Trang phục có thể sử dụng một màu hoặc phối hợp nhiều màu với nhau.</a:t>
            </a:r>
          </a:p>
          <a:p>
            <a:pPr>
              <a:lnSpc>
                <a:spcPct val="130000"/>
              </a:lnSpc>
            </a:pPr>
            <a:r>
              <a:rPr lang="vi-VN" sz="2500" b="1" i="1" u="none" strike="noStrike" spc="0">
                <a:solidFill>
                  <a:srgbClr val="FF0000"/>
                </a:solidFill>
                <a:effectLst/>
                <a:latin typeface="+mj-lt"/>
                <a:ea typeface="Arial" panose="020B0604020202020204" pitchFamily="34" charset="0"/>
              </a:rPr>
              <a:t>- Đường nét, hoạ tiết</a:t>
            </a:r>
            <a:r>
              <a:rPr lang="en-US" sz="2500" b="1">
                <a:solidFill>
                  <a:srgbClr val="FF0000"/>
                </a:solidFill>
                <a:effectLst/>
                <a:latin typeface="+mj-lt"/>
                <a:ea typeface="Times New Roman" panose="02020603050405020304" pitchFamily="18" charset="0"/>
              </a:rPr>
              <a:t> </a:t>
            </a:r>
            <a:r>
              <a:rPr lang="en-US" sz="2500">
                <a:effectLst/>
                <a:latin typeface="+mj-lt"/>
                <a:ea typeface="Times New Roman" panose="02020603050405020304" pitchFamily="18" charset="0"/>
              </a:rPr>
              <a:t>là yếu tố được dùng để trang trí, làm tăng vẻ đẹp và tạo hiệu ứng thẩm mĩ cho trang phục như đường kẻ, đường cong, đăng ten, nơ, ren,...</a:t>
            </a:r>
            <a:endParaRPr lang="en-US" sz="2500">
              <a:latin typeface="+mj-lt"/>
            </a:endParaRPr>
          </a:p>
        </p:txBody>
      </p:sp>
    </p:spTree>
    <p:extLst>
      <p:ext uri="{BB962C8B-B14F-4D97-AF65-F5344CB8AC3E}">
        <p14:creationId xmlns:p14="http://schemas.microsoft.com/office/powerpoint/2010/main" val="293663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1000"/>
                                        <p:tgtEl>
                                          <p:spTgt spid="11">
                                            <p:txEl>
                                              <p:pRg st="3" end="3"/>
                                            </p:txEl>
                                          </p:spTgt>
                                        </p:tgtEl>
                                      </p:cBhvr>
                                    </p:animEffect>
                                    <p:anim calcmode="lin" valueType="num">
                                      <p:cBhvr>
                                        <p:cTn id="29"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
            <a:extLst>
              <a:ext uri="{FF2B5EF4-FFF2-40B4-BE49-F238E27FC236}">
                <a16:creationId xmlns:a16="http://schemas.microsoft.com/office/drawing/2014/main" id="{31D28100-D521-4AD3-A5DF-7B9A03DA28C2}"/>
              </a:ext>
            </a:extLst>
          </p:cNvPr>
          <p:cNvSpPr>
            <a:spLocks noChangeArrowheads="1"/>
          </p:cNvSpPr>
          <p:nvPr/>
        </p:nvSpPr>
        <p:spPr bwMode="auto">
          <a:xfrm>
            <a:off x="17489" y="36959"/>
            <a:ext cx="8820428" cy="461665"/>
          </a:xfrm>
          <a:prstGeom prst="rect">
            <a:avLst/>
          </a:prstGeom>
          <a:solidFill>
            <a:srgbClr val="FFFF00"/>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FF3300"/>
                </a:solidFill>
                <a:latin typeface="+mj-lt"/>
              </a:rPr>
              <a:t>IV. </a:t>
            </a:r>
            <a:r>
              <a:rPr lang="fr-FR" altLang="en-US" sz="2400" b="1">
                <a:solidFill>
                  <a:srgbClr val="FF3300"/>
                </a:solidFill>
                <a:latin typeface="+mj-lt"/>
              </a:rPr>
              <a:t>MỘT SỐ LOẠI VẢI THÔNG DỤNG ĐỂ MAY TRANG PHỤC</a:t>
            </a:r>
            <a:endParaRPr lang="en-US" altLang="en-US" sz="2400" b="1">
              <a:solidFill>
                <a:srgbClr val="FF3300"/>
              </a:solidFill>
              <a:latin typeface="+mj-lt"/>
            </a:endParaRPr>
          </a:p>
        </p:txBody>
      </p:sp>
      <p:sp>
        <p:nvSpPr>
          <p:cNvPr id="10" name="Text Box 5">
            <a:extLst>
              <a:ext uri="{FF2B5EF4-FFF2-40B4-BE49-F238E27FC236}">
                <a16:creationId xmlns:a16="http://schemas.microsoft.com/office/drawing/2014/main" id="{CCA25D5D-A717-40D4-983F-58EEF73B1792}"/>
              </a:ext>
            </a:extLst>
          </p:cNvPr>
          <p:cNvSpPr txBox="1">
            <a:spLocks noChangeArrowheads="1"/>
          </p:cNvSpPr>
          <p:nvPr/>
        </p:nvSpPr>
        <p:spPr bwMode="auto">
          <a:xfrm>
            <a:off x="223012" y="4419600"/>
            <a:ext cx="8697976" cy="1175258"/>
          </a:xfrm>
          <a:prstGeom prst="rect">
            <a:avLst/>
          </a:prstGeom>
          <a:solidFill>
            <a:schemeClr val="accent1">
              <a:lumMod val="90000"/>
            </a:schemeClr>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50000"/>
              </a:spcBef>
              <a:buFontTx/>
              <a:buNone/>
            </a:pPr>
            <a:r>
              <a:rPr lang="en-US" altLang="en-US" sz="2500" b="1">
                <a:solidFill>
                  <a:srgbClr val="FF0000"/>
                </a:solidFill>
                <a:latin typeface="+mj-lt"/>
                <a:cs typeface="Times New Roman" panose="02020603050405020304" pitchFamily="18" charset="0"/>
              </a:rPr>
              <a:t>- V</a:t>
            </a:r>
            <a:r>
              <a:rPr lang="fr-FR" altLang="en-US" sz="2500" b="1">
                <a:solidFill>
                  <a:srgbClr val="FF0000"/>
                </a:solidFill>
                <a:latin typeface="+mj-lt"/>
                <a:cs typeface="Times New Roman" panose="02020603050405020304" pitchFamily="18" charset="0"/>
              </a:rPr>
              <a:t>ải sợi tự nhiên: </a:t>
            </a:r>
            <a:r>
              <a:rPr lang="vi-VN" altLang="en-US" sz="2500" b="1">
                <a:latin typeface="+mj-lt"/>
                <a:cs typeface="Times New Roman" panose="02020603050405020304" pitchFamily="18" charset="0"/>
              </a:rPr>
              <a:t>được </a:t>
            </a:r>
            <a:r>
              <a:rPr lang="en-US" altLang="en-US" sz="2500" b="1">
                <a:latin typeface="+mj-lt"/>
                <a:cs typeface="Times New Roman" panose="02020603050405020304" pitchFamily="18" charset="0"/>
              </a:rPr>
              <a:t>d</a:t>
            </a:r>
            <a:r>
              <a:rPr lang="vi-VN" altLang="en-US" sz="2500" b="1">
                <a:latin typeface="+mj-lt"/>
                <a:cs typeface="Times New Roman" panose="02020603050405020304" pitchFamily="18" charset="0"/>
              </a:rPr>
              <a:t>ệt bằng các sợi có nguồn gốc từ thiên nhiên như sợi bông,</a:t>
            </a:r>
            <a:r>
              <a:rPr lang="en-US" altLang="en-US" sz="2500" b="1">
                <a:latin typeface="+mj-lt"/>
                <a:cs typeface="Times New Roman" panose="02020603050405020304" pitchFamily="18" charset="0"/>
              </a:rPr>
              <a:t> </a:t>
            </a:r>
            <a:r>
              <a:rPr lang="vi-VN" altLang="en-US" sz="2500" b="1">
                <a:latin typeface="+mj-lt"/>
                <a:cs typeface="Times New Roman" panose="02020603050405020304" pitchFamily="18" charset="0"/>
              </a:rPr>
              <a:t>Sợi Tơ Tằm, sợi len</a:t>
            </a:r>
            <a:endParaRPr lang="en-US" altLang="vi-VN" sz="2500" b="1">
              <a:latin typeface="+mj-lt"/>
              <a:cs typeface="Times New Roman" panose="02020603050405020304" pitchFamily="18" charset="0"/>
            </a:endParaRPr>
          </a:p>
        </p:txBody>
      </p:sp>
      <p:pic>
        <p:nvPicPr>
          <p:cNvPr id="18437" name="Picture 4">
            <a:extLst>
              <a:ext uri="{FF2B5EF4-FFF2-40B4-BE49-F238E27FC236}">
                <a16:creationId xmlns:a16="http://schemas.microsoft.com/office/drawing/2014/main" id="{ACA719DF-5453-4132-8020-44655F07C6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627" y="734040"/>
            <a:ext cx="3886200" cy="321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a:extLst>
              <a:ext uri="{FF2B5EF4-FFF2-40B4-BE49-F238E27FC236}">
                <a16:creationId xmlns:a16="http://schemas.microsoft.com/office/drawing/2014/main" id="{902A1092-C570-41B9-8BDD-563286E16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8443" y="678681"/>
            <a:ext cx="4578160" cy="327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18437"/>
                                        </p:tgtEl>
                                        <p:attrNameLst>
                                          <p:attrName>style.visibility</p:attrName>
                                        </p:attrNameLst>
                                      </p:cBhvr>
                                      <p:to>
                                        <p:strVal val="visible"/>
                                      </p:to>
                                    </p:set>
                                    <p:animEffect transition="in" filter="circle(in)">
                                      <p:cBhvr>
                                        <p:cTn id="11" dur="2000"/>
                                        <p:tgtEl>
                                          <p:spTgt spid="18437"/>
                                        </p:tgtEl>
                                      </p:cBhvr>
                                    </p:animEffect>
                                  </p:childTnLst>
                                </p:cTn>
                              </p:par>
                              <p:par>
                                <p:cTn id="12" presetID="22" presetClass="entr" presetSubtype="4" fill="hold" nodeType="withEffect">
                                  <p:stCondLst>
                                    <p:cond delay="0"/>
                                  </p:stCondLst>
                                  <p:childTnLst>
                                    <p:set>
                                      <p:cBhvr>
                                        <p:cTn id="13" dur="1" fill="hold">
                                          <p:stCondLst>
                                            <p:cond delay="0"/>
                                          </p:stCondLst>
                                        </p:cTn>
                                        <p:tgtEl>
                                          <p:spTgt spid="18438"/>
                                        </p:tgtEl>
                                        <p:attrNameLst>
                                          <p:attrName>style.visibility</p:attrName>
                                        </p:attrNameLst>
                                      </p:cBhvr>
                                      <p:to>
                                        <p:strVal val="visible"/>
                                      </p:to>
                                    </p:set>
                                    <p:animEffect transition="in" filter="wipe(down)">
                                      <p:cBhvr>
                                        <p:cTn id="14"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0">
            <a:extLst>
              <a:ext uri="{FF2B5EF4-FFF2-40B4-BE49-F238E27FC236}">
                <a16:creationId xmlns:a16="http://schemas.microsoft.com/office/drawing/2014/main" id="{31D28100-D521-4AD3-A5DF-7B9A03DA28C2}"/>
              </a:ext>
            </a:extLst>
          </p:cNvPr>
          <p:cNvSpPr>
            <a:spLocks noChangeArrowheads="1"/>
          </p:cNvSpPr>
          <p:nvPr/>
        </p:nvSpPr>
        <p:spPr bwMode="auto">
          <a:xfrm>
            <a:off x="17489" y="36959"/>
            <a:ext cx="8820428" cy="461665"/>
          </a:xfrm>
          <a:prstGeom prst="rect">
            <a:avLst/>
          </a:prstGeom>
          <a:solidFill>
            <a:srgbClr val="FFFF00"/>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FF3300"/>
                </a:solidFill>
                <a:latin typeface="+mj-lt"/>
              </a:rPr>
              <a:t>IV. </a:t>
            </a:r>
            <a:r>
              <a:rPr lang="fr-FR" altLang="en-US" sz="2400" b="1">
                <a:solidFill>
                  <a:srgbClr val="FF3300"/>
                </a:solidFill>
                <a:latin typeface="+mj-lt"/>
              </a:rPr>
              <a:t>MỘT SỐ LOẠI VẢI THÔNG DỤNG ĐỂ MAY TRANG PHỤC</a:t>
            </a:r>
            <a:endParaRPr lang="en-US" altLang="en-US" sz="2400" b="1">
              <a:solidFill>
                <a:srgbClr val="FF3300"/>
              </a:solidFill>
              <a:latin typeface="+mj-lt"/>
            </a:endParaRPr>
          </a:p>
        </p:txBody>
      </p:sp>
      <p:sp>
        <p:nvSpPr>
          <p:cNvPr id="6" name="Text Box 5">
            <a:extLst>
              <a:ext uri="{FF2B5EF4-FFF2-40B4-BE49-F238E27FC236}">
                <a16:creationId xmlns:a16="http://schemas.microsoft.com/office/drawing/2014/main" id="{305585B9-8A68-42ED-821B-9FA7707F6926}"/>
              </a:ext>
            </a:extLst>
          </p:cNvPr>
          <p:cNvSpPr txBox="1">
            <a:spLocks noChangeArrowheads="1"/>
          </p:cNvSpPr>
          <p:nvPr/>
        </p:nvSpPr>
        <p:spPr bwMode="auto">
          <a:xfrm>
            <a:off x="306083" y="787797"/>
            <a:ext cx="364648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fr-FR" altLang="en-US" sz="2500" b="1">
                <a:solidFill>
                  <a:srgbClr val="FF0000"/>
                </a:solidFill>
                <a:highlight>
                  <a:srgbClr val="00FFFF"/>
                </a:highlight>
                <a:latin typeface="+mj-lt"/>
                <a:cs typeface="Times New Roman" panose="02020603050405020304" pitchFamily="18" charset="0"/>
              </a:rPr>
              <a:t>Vải sợi hóa học</a:t>
            </a:r>
            <a:endParaRPr lang="en-US" altLang="vi-VN" sz="2500" b="1">
              <a:solidFill>
                <a:srgbClr val="FF0000"/>
              </a:solidFill>
              <a:highlight>
                <a:srgbClr val="00FFFF"/>
              </a:highlight>
              <a:latin typeface="+mj-lt"/>
              <a:cs typeface="Times New Roman" panose="02020603050405020304" pitchFamily="18" charset="0"/>
            </a:endParaRPr>
          </a:p>
        </p:txBody>
      </p:sp>
      <p:sp>
        <p:nvSpPr>
          <p:cNvPr id="7" name="Text Box 5">
            <a:extLst>
              <a:ext uri="{FF2B5EF4-FFF2-40B4-BE49-F238E27FC236}">
                <a16:creationId xmlns:a16="http://schemas.microsoft.com/office/drawing/2014/main" id="{AF683ACC-BDC2-457B-A7A8-76F00D1FE2B7}"/>
              </a:ext>
            </a:extLst>
          </p:cNvPr>
          <p:cNvSpPr txBox="1">
            <a:spLocks noChangeArrowheads="1"/>
          </p:cNvSpPr>
          <p:nvPr/>
        </p:nvSpPr>
        <p:spPr bwMode="auto">
          <a:xfrm>
            <a:off x="609599" y="1522412"/>
            <a:ext cx="36464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fr-FR" altLang="en-US" sz="2500" b="1">
                <a:solidFill>
                  <a:srgbClr val="FF0000"/>
                </a:solidFill>
                <a:latin typeface="+mj-lt"/>
                <a:cs typeface="Times New Roman" panose="02020603050405020304" pitchFamily="18" charset="0"/>
              </a:rPr>
              <a:t>- Vải sợi nhân tạo:</a:t>
            </a:r>
            <a:r>
              <a:rPr lang="fr-FR" altLang="en-US" sz="2500">
                <a:latin typeface="+mj-lt"/>
                <a:cs typeface="Times New Roman" panose="02020603050405020304" pitchFamily="18" charset="0"/>
              </a:rPr>
              <a:t> </a:t>
            </a:r>
            <a:r>
              <a:rPr lang="vi-VN" altLang="en-US" sz="2500">
                <a:latin typeface="+mj-lt"/>
                <a:cs typeface="Times New Roman" panose="02020603050405020304" pitchFamily="18" charset="0"/>
              </a:rPr>
              <a:t>được </a:t>
            </a:r>
            <a:r>
              <a:rPr lang="en-US" altLang="en-US" sz="2500">
                <a:latin typeface="+mj-lt"/>
                <a:cs typeface="Times New Roman" panose="02020603050405020304" pitchFamily="18" charset="0"/>
              </a:rPr>
              <a:t>dệt</a:t>
            </a:r>
            <a:r>
              <a:rPr lang="vi-VN" altLang="en-US" sz="2500">
                <a:latin typeface="+mj-lt"/>
                <a:cs typeface="Times New Roman" panose="02020603050405020304" pitchFamily="18" charset="0"/>
              </a:rPr>
              <a:t> bằng các sợi có nguồn gốc từ gỗ</a:t>
            </a:r>
            <a:r>
              <a:rPr lang="en-US" altLang="en-US" sz="2500">
                <a:latin typeface="+mj-lt"/>
                <a:cs typeface="Times New Roman" panose="02020603050405020304" pitchFamily="18" charset="0"/>
              </a:rPr>
              <a:t>,</a:t>
            </a:r>
            <a:r>
              <a:rPr lang="vi-VN" altLang="en-US" sz="2500">
                <a:latin typeface="+mj-lt"/>
                <a:cs typeface="Times New Roman" panose="02020603050405020304" pitchFamily="18" charset="0"/>
              </a:rPr>
              <a:t> tre</a:t>
            </a:r>
            <a:r>
              <a:rPr lang="en-US" altLang="en-US" sz="2500">
                <a:latin typeface="+mj-lt"/>
                <a:cs typeface="Times New Roman" panose="02020603050405020304" pitchFamily="18" charset="0"/>
              </a:rPr>
              <a:t>, </a:t>
            </a:r>
            <a:r>
              <a:rPr lang="vi-VN" altLang="en-US" sz="2500">
                <a:latin typeface="+mj-lt"/>
                <a:cs typeface="Times New Roman" panose="02020603050405020304" pitchFamily="18" charset="0"/>
              </a:rPr>
              <a:t>nứa</a:t>
            </a:r>
          </a:p>
        </p:txBody>
      </p:sp>
      <p:sp>
        <p:nvSpPr>
          <p:cNvPr id="8" name="Text Box 5">
            <a:extLst>
              <a:ext uri="{FF2B5EF4-FFF2-40B4-BE49-F238E27FC236}">
                <a16:creationId xmlns:a16="http://schemas.microsoft.com/office/drawing/2014/main" id="{B9903D71-B30B-4796-9025-3D33900AA84C}"/>
              </a:ext>
            </a:extLst>
          </p:cNvPr>
          <p:cNvSpPr txBox="1">
            <a:spLocks noChangeArrowheads="1"/>
          </p:cNvSpPr>
          <p:nvPr/>
        </p:nvSpPr>
        <p:spPr bwMode="auto">
          <a:xfrm>
            <a:off x="580867" y="4283978"/>
            <a:ext cx="364648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fr-FR" altLang="en-US" sz="2500" b="1">
                <a:solidFill>
                  <a:srgbClr val="FF0000"/>
                </a:solidFill>
                <a:latin typeface="+mj-lt"/>
                <a:cs typeface="Times New Roman" panose="02020603050405020304" pitchFamily="18" charset="0"/>
              </a:rPr>
              <a:t>- Vải sợi tổng hợp: </a:t>
            </a:r>
            <a:r>
              <a:rPr lang="vi-VN" altLang="en-US" sz="2500">
                <a:latin typeface="+mj-lt"/>
                <a:cs typeface="Times New Roman" panose="02020603050405020304" pitchFamily="18" charset="0"/>
              </a:rPr>
              <a:t>được dệt bằng các loại sợi dây có nguồn gốc từ than </a:t>
            </a:r>
            <a:r>
              <a:rPr lang="en-US" altLang="en-US" sz="2500">
                <a:latin typeface="+mj-lt"/>
                <a:cs typeface="Times New Roman" panose="02020603050405020304" pitchFamily="18" charset="0"/>
              </a:rPr>
              <a:t>đá, dầu mỏ</a:t>
            </a:r>
            <a:endParaRPr lang="en-US" altLang="vi-VN" sz="2500">
              <a:latin typeface="+mj-lt"/>
              <a:cs typeface="Times New Roman" panose="02020603050405020304" pitchFamily="18" charset="0"/>
            </a:endParaRPr>
          </a:p>
        </p:txBody>
      </p:sp>
      <p:pic>
        <p:nvPicPr>
          <p:cNvPr id="9" name="Picture 2" descr="Top 3 loại vải sợi thông dụng hiện nay ( Kèm cách nhận biết )">
            <a:extLst>
              <a:ext uri="{FF2B5EF4-FFF2-40B4-BE49-F238E27FC236}">
                <a16:creationId xmlns:a16="http://schemas.microsoft.com/office/drawing/2014/main" id="{3F9858F3-906D-4280-9D3C-78E0E68CE8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915" y="992186"/>
            <a:ext cx="3950002" cy="280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F79C0CFC-4C92-41B9-A2B8-F0CC98A252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915" y="3962400"/>
            <a:ext cx="3950002" cy="268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34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1)">
                                      <p:cBhvr>
                                        <p:cTn id="3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7" grpId="0" autoUpdateAnimBg="0"/>
      <p:bldP spid="8"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5">
            <a:extLst>
              <a:ext uri="{FF2B5EF4-FFF2-40B4-BE49-F238E27FC236}">
                <a16:creationId xmlns:a16="http://schemas.microsoft.com/office/drawing/2014/main" id="{3DE1EE06-C38E-4551-968B-23B4A8262A1A}"/>
              </a:ext>
            </a:extLst>
          </p:cNvPr>
          <p:cNvSpPr txBox="1">
            <a:spLocks noChangeArrowheads="1"/>
          </p:cNvSpPr>
          <p:nvPr/>
        </p:nvSpPr>
        <p:spPr bwMode="auto">
          <a:xfrm>
            <a:off x="190500" y="498624"/>
            <a:ext cx="8763000" cy="121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50000"/>
              </a:lnSpc>
              <a:spcBef>
                <a:spcPct val="0"/>
              </a:spcBef>
              <a:buFontTx/>
              <a:buNone/>
            </a:pPr>
            <a:r>
              <a:rPr lang="en-US" altLang="en-US" sz="2600" b="1">
                <a:solidFill>
                  <a:srgbClr val="FF0000"/>
                </a:solidFill>
                <a:latin typeface="+mj-lt"/>
                <a:cs typeface="Times New Roman" panose="02020603050405020304" pitchFamily="18" charset="0"/>
              </a:rPr>
              <a:t>- </a:t>
            </a:r>
            <a:r>
              <a:rPr lang="vi-VN" altLang="en-US" sz="2600" b="1">
                <a:solidFill>
                  <a:srgbClr val="FF0000"/>
                </a:solidFill>
                <a:latin typeface="+mj-lt"/>
                <a:cs typeface="Times New Roman" panose="02020603050405020304" pitchFamily="18" charset="0"/>
              </a:rPr>
              <a:t>Vải sợi pha </a:t>
            </a:r>
            <a:r>
              <a:rPr lang="vi-VN" altLang="en-US" sz="2600">
                <a:latin typeface="+mj-lt"/>
                <a:cs typeface="Times New Roman" panose="02020603050405020304" pitchFamily="18" charset="0"/>
              </a:rPr>
              <a:t>được </a:t>
            </a:r>
            <a:r>
              <a:rPr lang="en-US" altLang="en-US" sz="2600">
                <a:latin typeface="+mj-lt"/>
                <a:cs typeface="Times New Roman" panose="02020603050405020304" pitchFamily="18" charset="0"/>
              </a:rPr>
              <a:t>d</a:t>
            </a:r>
            <a:r>
              <a:rPr lang="vi-VN" altLang="en-US" sz="2600">
                <a:latin typeface="+mj-lt"/>
                <a:cs typeface="Times New Roman" panose="02020603050405020304" pitchFamily="18" charset="0"/>
              </a:rPr>
              <a:t>ệt bằng các sự có kết hợp từ hai hoặc nhiều loại </a:t>
            </a:r>
            <a:r>
              <a:rPr lang="en-US" altLang="en-US" sz="2600">
                <a:latin typeface="+mj-lt"/>
                <a:cs typeface="Times New Roman" panose="02020603050405020304" pitchFamily="18" charset="0"/>
              </a:rPr>
              <a:t>sợi</a:t>
            </a:r>
            <a:r>
              <a:rPr lang="vi-VN" altLang="en-US" sz="2600">
                <a:latin typeface="+mj-lt"/>
                <a:cs typeface="Times New Roman" panose="02020603050405020304" pitchFamily="18" charset="0"/>
              </a:rPr>
              <a:t> khác nhau</a:t>
            </a:r>
          </a:p>
        </p:txBody>
      </p:sp>
      <p:sp>
        <p:nvSpPr>
          <p:cNvPr id="63" name="Rectangle 10">
            <a:extLst>
              <a:ext uri="{FF2B5EF4-FFF2-40B4-BE49-F238E27FC236}">
                <a16:creationId xmlns:a16="http://schemas.microsoft.com/office/drawing/2014/main" id="{67010817-510A-494E-9B38-9F63FE786CCA}"/>
              </a:ext>
            </a:extLst>
          </p:cNvPr>
          <p:cNvSpPr>
            <a:spLocks noChangeArrowheads="1"/>
          </p:cNvSpPr>
          <p:nvPr/>
        </p:nvSpPr>
        <p:spPr bwMode="auto">
          <a:xfrm>
            <a:off x="17489" y="36959"/>
            <a:ext cx="8820428" cy="461665"/>
          </a:xfrm>
          <a:prstGeom prst="rect">
            <a:avLst/>
          </a:prstGeom>
          <a:solidFill>
            <a:srgbClr val="FFFF00"/>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FF3300"/>
                </a:solidFill>
                <a:latin typeface="+mj-lt"/>
              </a:rPr>
              <a:t>IV. </a:t>
            </a:r>
            <a:r>
              <a:rPr lang="fr-FR" altLang="en-US" sz="2400" b="1">
                <a:solidFill>
                  <a:srgbClr val="FF3300"/>
                </a:solidFill>
                <a:latin typeface="+mj-lt"/>
              </a:rPr>
              <a:t>MỘT SỐ LOẠI VẢI THÔNG DỤNG ĐỂ MAY TRANG PHỤC</a:t>
            </a:r>
            <a:endParaRPr lang="en-US" altLang="en-US" sz="2400" b="1">
              <a:solidFill>
                <a:srgbClr val="FF3300"/>
              </a:solidFill>
              <a:latin typeface="+mj-lt"/>
            </a:endParaRPr>
          </a:p>
        </p:txBody>
      </p:sp>
      <p:pic>
        <p:nvPicPr>
          <p:cNvPr id="2" name="Hình ảnh 1">
            <a:extLst>
              <a:ext uri="{FF2B5EF4-FFF2-40B4-BE49-F238E27FC236}">
                <a16:creationId xmlns:a16="http://schemas.microsoft.com/office/drawing/2014/main" id="{194381A9-9AC7-4252-A8B6-5D6F272F27F3}"/>
              </a:ext>
            </a:extLst>
          </p:cNvPr>
          <p:cNvPicPr>
            <a:picLocks noChangeAspect="1"/>
          </p:cNvPicPr>
          <p:nvPr/>
        </p:nvPicPr>
        <p:blipFill>
          <a:blip r:embed="rId2"/>
          <a:stretch>
            <a:fillRect/>
          </a:stretch>
        </p:blipFill>
        <p:spPr>
          <a:xfrm>
            <a:off x="190500" y="1904338"/>
            <a:ext cx="4038600" cy="4420261"/>
          </a:xfrm>
          <a:prstGeom prst="rect">
            <a:avLst/>
          </a:prstGeom>
        </p:spPr>
      </p:pic>
      <p:pic>
        <p:nvPicPr>
          <p:cNvPr id="3" name="Hình ảnh 2">
            <a:extLst>
              <a:ext uri="{FF2B5EF4-FFF2-40B4-BE49-F238E27FC236}">
                <a16:creationId xmlns:a16="http://schemas.microsoft.com/office/drawing/2014/main" id="{26C0CC32-3194-4DB8-A913-458D9159B939}"/>
              </a:ext>
            </a:extLst>
          </p:cNvPr>
          <p:cNvPicPr>
            <a:picLocks noChangeAspect="1"/>
          </p:cNvPicPr>
          <p:nvPr/>
        </p:nvPicPr>
        <p:blipFill>
          <a:blip r:embed="rId3"/>
          <a:stretch>
            <a:fillRect/>
          </a:stretch>
        </p:blipFill>
        <p:spPr>
          <a:xfrm>
            <a:off x="4572001" y="1904338"/>
            <a:ext cx="4381500" cy="44202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2C1EA37-389E-4427-9ACA-63D559DCB567}"/>
              </a:ext>
            </a:extLst>
          </p:cNvPr>
          <p:cNvSpPr/>
          <p:nvPr/>
        </p:nvSpPr>
        <p:spPr>
          <a:xfrm>
            <a:off x="90280" y="152400"/>
            <a:ext cx="8901320" cy="1297406"/>
          </a:xfrm>
          <a:prstGeom prst="rect">
            <a:avLst/>
          </a:prstGeom>
        </p:spPr>
        <p:txBody>
          <a:bodyPr wrap="square">
            <a:spAutoFit/>
          </a:bodyPr>
          <a:lstStyle/>
          <a:p>
            <a:pPr algn="just">
              <a:lnSpc>
                <a:spcPct val="107000"/>
              </a:lnSpc>
              <a:defRPr/>
            </a:pPr>
            <a:r>
              <a:rPr lang="en-US" sz="2500" b="1" dirty="0">
                <a:solidFill>
                  <a:schemeClr val="tx1"/>
                </a:solidFill>
                <a:latin typeface="+mj-lt"/>
              </a:rPr>
              <a:t>	</a:t>
            </a:r>
            <a:r>
              <a:rPr lang="en-US" sz="2500" b="1">
                <a:solidFill>
                  <a:schemeClr val="tx1"/>
                </a:solidFill>
                <a:latin typeface="+mj-lt"/>
                <a:ea typeface="+mj-ea"/>
                <a:cs typeface="Times New Roman" panose="02020603050405020304" pitchFamily="18" charset="0"/>
              </a:rPr>
              <a:t>N</a:t>
            </a:r>
            <a:r>
              <a:rPr lang="vi-VN" sz="2500" b="1" dirty="0">
                <a:solidFill>
                  <a:schemeClr val="tx1"/>
                </a:solidFill>
                <a:latin typeface="+mj-lt"/>
                <a:ea typeface="+mj-ea"/>
                <a:cs typeface="Times New Roman" panose="02020603050405020304" pitchFamily="18" charset="0"/>
              </a:rPr>
              <a:t>hãn quần áo cung cấp cho người tiêu dùng những thông tin về sản phẩm nhưng thương hiệu kích cỡ chất liệu cách bảo quản</a:t>
            </a:r>
            <a:r>
              <a:rPr lang="en-US" sz="2500" b="1" dirty="0">
                <a:solidFill>
                  <a:schemeClr val="tx1"/>
                </a:solidFill>
                <a:latin typeface="+mj-lt"/>
                <a:ea typeface="+mj-ea"/>
                <a:cs typeface="Times New Roman" panose="02020603050405020304" pitchFamily="18" charset="0"/>
              </a:rPr>
              <a:t>,</a:t>
            </a:r>
            <a:r>
              <a:rPr lang="vi-VN" sz="2500" b="1" dirty="0">
                <a:solidFill>
                  <a:schemeClr val="tx1"/>
                </a:solidFill>
                <a:latin typeface="+mj-lt"/>
                <a:ea typeface="+mj-ea"/>
                <a:cs typeface="Times New Roman" panose="02020603050405020304" pitchFamily="18" charset="0"/>
              </a:rPr>
              <a:t> cách giặt </a:t>
            </a:r>
            <a:endParaRPr lang="en-US" sz="2500" b="1" dirty="0">
              <a:solidFill>
                <a:schemeClr val="tx1"/>
              </a:solidFill>
              <a:latin typeface="+mj-lt"/>
              <a:ea typeface="+mj-ea"/>
              <a:cs typeface="Times New Roman" panose="02020603050405020304" pitchFamily="18" charset="0"/>
            </a:endParaRPr>
          </a:p>
        </p:txBody>
      </p:sp>
      <p:pic>
        <p:nvPicPr>
          <p:cNvPr id="3" name="Hình ảnh 2">
            <a:extLst>
              <a:ext uri="{FF2B5EF4-FFF2-40B4-BE49-F238E27FC236}">
                <a16:creationId xmlns:a16="http://schemas.microsoft.com/office/drawing/2014/main" id="{CDBC55EC-CAD7-4199-A7BC-970609B7A893}"/>
              </a:ext>
            </a:extLst>
          </p:cNvPr>
          <p:cNvPicPr>
            <a:picLocks noChangeAspect="1"/>
          </p:cNvPicPr>
          <p:nvPr/>
        </p:nvPicPr>
        <p:blipFill>
          <a:blip r:embed="rId2"/>
          <a:stretch>
            <a:fillRect/>
          </a:stretch>
        </p:blipFill>
        <p:spPr>
          <a:xfrm>
            <a:off x="495300" y="1600200"/>
            <a:ext cx="8153400" cy="4429593"/>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3">
            <a:extLst>
              <a:ext uri="{FF2B5EF4-FFF2-40B4-BE49-F238E27FC236}">
                <a16:creationId xmlns:a16="http://schemas.microsoft.com/office/drawing/2014/main" id="{FB80B077-1E8E-4872-9AF1-C530C0C036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85" y="152400"/>
            <a:ext cx="847725" cy="388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Rectangle 4">
            <a:extLst>
              <a:ext uri="{FF2B5EF4-FFF2-40B4-BE49-F238E27FC236}">
                <a16:creationId xmlns:a16="http://schemas.microsoft.com/office/drawing/2014/main" id="{00D590FE-02FA-45F8-834D-ADFFED994DC8}"/>
              </a:ext>
            </a:extLst>
          </p:cNvPr>
          <p:cNvSpPr>
            <a:spLocks noChangeArrowheads="1"/>
          </p:cNvSpPr>
          <p:nvPr/>
        </p:nvSpPr>
        <p:spPr bwMode="auto">
          <a:xfrm>
            <a:off x="1279577" y="52790"/>
            <a:ext cx="7823200" cy="11664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0000"/>
              </a:lnSpc>
              <a:spcBef>
                <a:spcPct val="0"/>
              </a:spcBef>
              <a:buFontTx/>
              <a:buNone/>
            </a:pPr>
            <a:r>
              <a:rPr lang="en-US" altLang="en-US" sz="2000" b="1">
                <a:latin typeface="+mj-lt"/>
              </a:rPr>
              <a:t>Đ</a:t>
            </a:r>
            <a:r>
              <a:rPr lang="fr-FR" altLang="en-US" sz="2000" b="1">
                <a:latin typeface="+mj-lt"/>
              </a:rPr>
              <a:t>ọc những nhãn quần áo trong hình 7.6 cho biết trang phục đó được làm từ loại vải nào? Trong ba loại vải này, em thích chọn áo được làm từ loại vải nào hơn? Tại sao?</a:t>
            </a:r>
            <a:endParaRPr lang="en-US" altLang="en-US" sz="2000" b="1">
              <a:latin typeface="+mj-lt"/>
            </a:endParaRPr>
          </a:p>
        </p:txBody>
      </p:sp>
      <p:pic>
        <p:nvPicPr>
          <p:cNvPr id="22535" name="Picture 2" descr="Screen Clipping">
            <a:extLst>
              <a:ext uri="{FF2B5EF4-FFF2-40B4-BE49-F238E27FC236}">
                <a16:creationId xmlns:a16="http://schemas.microsoft.com/office/drawing/2014/main" id="{B42525E3-273C-4138-9BD8-610F897ABA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7845"/>
            <a:ext cx="6686654" cy="216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5" name="Bảng 64">
            <a:extLst>
              <a:ext uri="{FF2B5EF4-FFF2-40B4-BE49-F238E27FC236}">
                <a16:creationId xmlns:a16="http://schemas.microsoft.com/office/drawing/2014/main" id="{D27D898C-1DD6-4716-B557-620F906EBB66}"/>
              </a:ext>
            </a:extLst>
          </p:cNvPr>
          <p:cNvGraphicFramePr>
            <a:graphicFrameLocks noGrp="1"/>
          </p:cNvGraphicFramePr>
          <p:nvPr>
            <p:extLst>
              <p:ext uri="{D42A27DB-BD31-4B8C-83A1-F6EECF244321}">
                <p14:modId xmlns:p14="http://schemas.microsoft.com/office/powerpoint/2010/main" val="2147342159"/>
              </p:ext>
            </p:extLst>
          </p:nvPr>
        </p:nvGraphicFramePr>
        <p:xfrm>
          <a:off x="207559" y="3581400"/>
          <a:ext cx="8784041" cy="1824345"/>
        </p:xfrm>
        <a:graphic>
          <a:graphicData uri="http://schemas.openxmlformats.org/drawingml/2006/table">
            <a:tbl>
              <a:tblPr/>
              <a:tblGrid>
                <a:gridCol w="1756584">
                  <a:extLst>
                    <a:ext uri="{9D8B030D-6E8A-4147-A177-3AD203B41FA5}">
                      <a16:colId xmlns:a16="http://schemas.microsoft.com/office/drawing/2014/main" val="3764968254"/>
                    </a:ext>
                  </a:extLst>
                </a:gridCol>
                <a:gridCol w="7027457">
                  <a:extLst>
                    <a:ext uri="{9D8B030D-6E8A-4147-A177-3AD203B41FA5}">
                      <a16:colId xmlns:a16="http://schemas.microsoft.com/office/drawing/2014/main" val="2124627129"/>
                    </a:ext>
                  </a:extLst>
                </a:gridCol>
              </a:tblGrid>
              <a:tr h="364869">
                <a:tc>
                  <a:txBody>
                    <a:bodyPr/>
                    <a:lstStyle/>
                    <a:p>
                      <a:pPr algn="ctr" fontAlgn="t"/>
                      <a:r>
                        <a:rPr lang="en-US" b="1">
                          <a:solidFill>
                            <a:srgbClr val="000000"/>
                          </a:solidFill>
                          <a:effectLst/>
                        </a:rPr>
                        <a:t>Hình</a:t>
                      </a:r>
                      <a:endParaRPr lang="en-US">
                        <a:solidFill>
                          <a:srgbClr val="000000"/>
                        </a:solidFill>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b="1">
                          <a:solidFill>
                            <a:srgbClr val="000000"/>
                          </a:solidFill>
                          <a:effectLst/>
                        </a:rPr>
                        <a:t>Loại vải</a:t>
                      </a:r>
                      <a:endParaRPr lang="en-US">
                        <a:solidFill>
                          <a:srgbClr val="000000"/>
                        </a:solidFill>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8462168"/>
                  </a:ext>
                </a:extLst>
              </a:tr>
              <a:tr h="364869">
                <a:tc>
                  <a:txBody>
                    <a:bodyPr/>
                    <a:lstStyle/>
                    <a:p>
                      <a:pPr algn="ctr" fontAlgn="t"/>
                      <a:r>
                        <a:rPr lang="en-US" sz="2000" b="1">
                          <a:solidFill>
                            <a:srgbClr val="000000"/>
                          </a:solidFill>
                          <a:effectLst/>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000" b="1">
                          <a:solidFill>
                            <a:srgbClr val="C00000"/>
                          </a:solidFill>
                          <a:effectLst/>
                        </a:rPr>
                        <a:t>làm hoàn toàn từ loại vải sợi tổng hợp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4499075"/>
                  </a:ext>
                </a:extLst>
              </a:tr>
              <a:tr h="729738">
                <a:tc>
                  <a:txBody>
                    <a:bodyPr/>
                    <a:lstStyle/>
                    <a:p>
                      <a:pPr algn="ctr" fontAlgn="t"/>
                      <a:r>
                        <a:rPr lang="en-US" sz="2000" b="1">
                          <a:solidFill>
                            <a:srgbClr val="000000"/>
                          </a:solidFill>
                          <a:effectLst/>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vi-VN" sz="2000" b="1">
                          <a:solidFill>
                            <a:srgbClr val="C00000"/>
                          </a:solidFill>
                          <a:effectLst/>
                        </a:rPr>
                        <a:t>trang phục được làm từ 80% vải sợi thiên nhiên, 20% vải sợi tổng hợp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7479711"/>
                  </a:ext>
                </a:extLst>
              </a:tr>
              <a:tr h="364869">
                <a:tc>
                  <a:txBody>
                    <a:bodyPr/>
                    <a:lstStyle/>
                    <a:p>
                      <a:pPr algn="ctr" fontAlgn="t"/>
                      <a:r>
                        <a:rPr lang="en-US" sz="2000" b="1">
                          <a:solidFill>
                            <a:srgbClr val="000000"/>
                          </a:solidFill>
                          <a:effectLst/>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en-US" sz="2000" b="1">
                          <a:solidFill>
                            <a:srgbClr val="C00000"/>
                          </a:solidFill>
                          <a:effectLst/>
                        </a:rPr>
                        <a:t>làm hoàn toàn từ vải sợi thiên nhiên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867682"/>
                  </a:ext>
                </a:extLst>
              </a:tr>
            </a:tbl>
          </a:graphicData>
        </a:graphic>
      </p:graphicFrame>
      <p:sp>
        <p:nvSpPr>
          <p:cNvPr id="66" name="Hộp Văn bản 65">
            <a:extLst>
              <a:ext uri="{FF2B5EF4-FFF2-40B4-BE49-F238E27FC236}">
                <a16:creationId xmlns:a16="http://schemas.microsoft.com/office/drawing/2014/main" id="{902C54BB-62DA-4D62-A5D4-BB788FD5F34C}"/>
              </a:ext>
            </a:extLst>
          </p:cNvPr>
          <p:cNvSpPr txBox="1"/>
          <p:nvPr/>
        </p:nvSpPr>
        <p:spPr>
          <a:xfrm>
            <a:off x="152400" y="5486400"/>
            <a:ext cx="8839200" cy="1384995"/>
          </a:xfrm>
          <a:prstGeom prst="rect">
            <a:avLst/>
          </a:prstGeom>
          <a:noFill/>
        </p:spPr>
        <p:txBody>
          <a:bodyPr wrap="square">
            <a:spAutoFit/>
          </a:bodyPr>
          <a:lstStyle/>
          <a:p>
            <a:pPr algn="just"/>
            <a:r>
              <a:rPr lang="vi-VN" sz="2100" b="1" i="0">
                <a:solidFill>
                  <a:srgbClr val="000000"/>
                </a:solidFill>
                <a:effectLst/>
                <a:latin typeface="+mj-lt"/>
              </a:rPr>
              <a:t>- Trong ba loại này, em thích chọn áo được làm từ loại vải sợi thiên nhiên.</a:t>
            </a:r>
          </a:p>
          <a:p>
            <a:pPr algn="just"/>
            <a:r>
              <a:rPr lang="vi-VN" sz="2100" b="1" i="0">
                <a:solidFill>
                  <a:srgbClr val="000000"/>
                </a:solidFill>
                <a:effectLst/>
                <a:latin typeface="+mj-lt"/>
              </a:rPr>
              <a:t>- Lí do: vải sợi thiên nhiên có độ hút ẩm cao, mặc thoáng mát và ít nhàu.</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6" presetClass="entr" presetSubtype="0" fill="hold" nodeType="clickEffect">
                                  <p:stCondLst>
                                    <p:cond delay="0"/>
                                  </p:stCondLst>
                                  <p:childTnLst>
                                    <p:set>
                                      <p:cBhvr>
                                        <p:cTn id="10" dur="1" fill="hold">
                                          <p:stCondLst>
                                            <p:cond delay="0"/>
                                          </p:stCondLst>
                                        </p:cTn>
                                        <p:tgtEl>
                                          <p:spTgt spid="22535"/>
                                        </p:tgtEl>
                                        <p:attrNameLst>
                                          <p:attrName>style.visibility</p:attrName>
                                        </p:attrNameLst>
                                      </p:cBhvr>
                                      <p:to>
                                        <p:strVal val="visible"/>
                                      </p:to>
                                    </p:set>
                                    <p:animEffect transition="in" filter="wipe(down)">
                                      <p:cBhvr>
                                        <p:cTn id="11" dur="580">
                                          <p:stCondLst>
                                            <p:cond delay="0"/>
                                          </p:stCondLst>
                                        </p:cTn>
                                        <p:tgtEl>
                                          <p:spTgt spid="22535"/>
                                        </p:tgtEl>
                                      </p:cBhvr>
                                    </p:animEffect>
                                    <p:anim calcmode="lin" valueType="num">
                                      <p:cBhvr>
                                        <p:cTn id="12" dur="1822" tmFilter="0,0; 0.14,0.36; 0.43,0.73; 0.71,0.91; 1.0,1.0">
                                          <p:stCondLst>
                                            <p:cond delay="0"/>
                                          </p:stCondLst>
                                        </p:cTn>
                                        <p:tgtEl>
                                          <p:spTgt spid="2253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253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253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253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2535"/>
                                        </p:tgtEl>
                                        <p:attrNameLst>
                                          <p:attrName>ppt_y</p:attrName>
                                        </p:attrNameLst>
                                      </p:cBhvr>
                                      <p:tavLst>
                                        <p:tav tm="0" fmla="#ppt_y-sin(pi*$)/81">
                                          <p:val>
                                            <p:fltVal val="0"/>
                                          </p:val>
                                        </p:tav>
                                        <p:tav tm="100000">
                                          <p:val>
                                            <p:fltVal val="1"/>
                                          </p:val>
                                        </p:tav>
                                      </p:tavLst>
                                    </p:anim>
                                    <p:animScale>
                                      <p:cBhvr>
                                        <p:cTn id="17" dur="26">
                                          <p:stCondLst>
                                            <p:cond delay="650"/>
                                          </p:stCondLst>
                                        </p:cTn>
                                        <p:tgtEl>
                                          <p:spTgt spid="22535"/>
                                        </p:tgtEl>
                                      </p:cBhvr>
                                      <p:to x="100000" y="60000"/>
                                    </p:animScale>
                                    <p:animScale>
                                      <p:cBhvr>
                                        <p:cTn id="18" dur="166" decel="50000">
                                          <p:stCondLst>
                                            <p:cond delay="676"/>
                                          </p:stCondLst>
                                        </p:cTn>
                                        <p:tgtEl>
                                          <p:spTgt spid="22535"/>
                                        </p:tgtEl>
                                      </p:cBhvr>
                                      <p:to x="100000" y="100000"/>
                                    </p:animScale>
                                    <p:animScale>
                                      <p:cBhvr>
                                        <p:cTn id="19" dur="26">
                                          <p:stCondLst>
                                            <p:cond delay="1312"/>
                                          </p:stCondLst>
                                        </p:cTn>
                                        <p:tgtEl>
                                          <p:spTgt spid="22535"/>
                                        </p:tgtEl>
                                      </p:cBhvr>
                                      <p:to x="100000" y="80000"/>
                                    </p:animScale>
                                    <p:animScale>
                                      <p:cBhvr>
                                        <p:cTn id="20" dur="166" decel="50000">
                                          <p:stCondLst>
                                            <p:cond delay="1338"/>
                                          </p:stCondLst>
                                        </p:cTn>
                                        <p:tgtEl>
                                          <p:spTgt spid="22535"/>
                                        </p:tgtEl>
                                      </p:cBhvr>
                                      <p:to x="100000" y="100000"/>
                                    </p:animScale>
                                    <p:animScale>
                                      <p:cBhvr>
                                        <p:cTn id="21" dur="26">
                                          <p:stCondLst>
                                            <p:cond delay="1642"/>
                                          </p:stCondLst>
                                        </p:cTn>
                                        <p:tgtEl>
                                          <p:spTgt spid="22535"/>
                                        </p:tgtEl>
                                      </p:cBhvr>
                                      <p:to x="100000" y="90000"/>
                                    </p:animScale>
                                    <p:animScale>
                                      <p:cBhvr>
                                        <p:cTn id="22" dur="166" decel="50000">
                                          <p:stCondLst>
                                            <p:cond delay="1668"/>
                                          </p:stCondLst>
                                        </p:cTn>
                                        <p:tgtEl>
                                          <p:spTgt spid="22535"/>
                                        </p:tgtEl>
                                      </p:cBhvr>
                                      <p:to x="100000" y="100000"/>
                                    </p:animScale>
                                    <p:animScale>
                                      <p:cBhvr>
                                        <p:cTn id="23" dur="26">
                                          <p:stCondLst>
                                            <p:cond delay="1808"/>
                                          </p:stCondLst>
                                        </p:cTn>
                                        <p:tgtEl>
                                          <p:spTgt spid="22535"/>
                                        </p:tgtEl>
                                      </p:cBhvr>
                                      <p:to x="100000" y="95000"/>
                                    </p:animScale>
                                    <p:animScale>
                                      <p:cBhvr>
                                        <p:cTn id="24" dur="166" decel="50000">
                                          <p:stCondLst>
                                            <p:cond delay="1834"/>
                                          </p:stCondLst>
                                        </p:cTn>
                                        <p:tgtEl>
                                          <p:spTgt spid="22535"/>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fade">
                                      <p:cBhvr>
                                        <p:cTn id="29" dur="1000"/>
                                        <p:tgtEl>
                                          <p:spTgt spid="65"/>
                                        </p:tgtEl>
                                      </p:cBhvr>
                                    </p:animEffect>
                                    <p:anim calcmode="lin" valueType="num">
                                      <p:cBhvr>
                                        <p:cTn id="30" dur="1000" fill="hold"/>
                                        <p:tgtEl>
                                          <p:spTgt spid="65"/>
                                        </p:tgtEl>
                                        <p:attrNameLst>
                                          <p:attrName>ppt_x</p:attrName>
                                        </p:attrNameLst>
                                      </p:cBhvr>
                                      <p:tavLst>
                                        <p:tav tm="0">
                                          <p:val>
                                            <p:strVal val="#ppt_x"/>
                                          </p:val>
                                        </p:tav>
                                        <p:tav tm="100000">
                                          <p:val>
                                            <p:strVal val="#ppt_x"/>
                                          </p:val>
                                        </p:tav>
                                      </p:tavLst>
                                    </p:anim>
                                    <p:anim calcmode="lin" valueType="num">
                                      <p:cBhvr>
                                        <p:cTn id="31" dur="1000" fill="hold"/>
                                        <p:tgtEl>
                                          <p:spTgt spid="6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1000"/>
                                        <p:tgtEl>
                                          <p:spTgt spid="66"/>
                                        </p:tgtEl>
                                      </p:cBhvr>
                                    </p:animEffect>
                                    <p:anim calcmode="lin" valueType="num">
                                      <p:cBhvr>
                                        <p:cTn id="35" dur="1000" fill="hold"/>
                                        <p:tgtEl>
                                          <p:spTgt spid="66"/>
                                        </p:tgtEl>
                                        <p:attrNameLst>
                                          <p:attrName>ppt_x</p:attrName>
                                        </p:attrNameLst>
                                      </p:cBhvr>
                                      <p:tavLst>
                                        <p:tav tm="0">
                                          <p:val>
                                            <p:strVal val="#ppt_x"/>
                                          </p:val>
                                        </p:tav>
                                        <p:tav tm="100000">
                                          <p:val>
                                            <p:strVal val="#ppt_x"/>
                                          </p:val>
                                        </p:tav>
                                      </p:tavLst>
                                    </p:anim>
                                    <p:anim calcmode="lin" valueType="num">
                                      <p:cBhvr>
                                        <p:cTn id="3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5">
            <a:extLst>
              <a:ext uri="{FF2B5EF4-FFF2-40B4-BE49-F238E27FC236}">
                <a16:creationId xmlns:a16="http://schemas.microsoft.com/office/drawing/2014/main" id="{EB928A44-A842-4C39-A4D9-7B987423CE5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193" y="539172"/>
            <a:ext cx="4592414" cy="398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5">
            <a:extLst>
              <a:ext uri="{FF2B5EF4-FFF2-40B4-BE49-F238E27FC236}">
                <a16:creationId xmlns:a16="http://schemas.microsoft.com/office/drawing/2014/main" id="{99CEB722-C7EE-4331-AB7C-B2630F2BF6D3}"/>
              </a:ext>
            </a:extLst>
          </p:cNvPr>
          <p:cNvSpPr txBox="1">
            <a:spLocks noChangeArrowheads="1"/>
          </p:cNvSpPr>
          <p:nvPr/>
        </p:nvSpPr>
        <p:spPr bwMode="auto">
          <a:xfrm>
            <a:off x="38100" y="4648200"/>
            <a:ext cx="9067800" cy="219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Clr>
                <a:schemeClr val="accent1"/>
              </a:buClr>
              <a:buFontTx/>
              <a:buNone/>
            </a:pPr>
            <a:r>
              <a:rPr lang="en-US" altLang="en-US" sz="2200" b="1">
                <a:latin typeface="+mj-lt"/>
              </a:rPr>
              <a:t>- </a:t>
            </a:r>
            <a:r>
              <a:rPr lang="vi-VN" altLang="en-US" sz="2200" b="1">
                <a:latin typeface="+mj-lt"/>
                <a:cs typeface="Times New Roman" panose="02020603050405020304" pitchFamily="18" charset="0"/>
              </a:rPr>
              <a:t>Nghề dệt lụa là một nghề lâu đời ở Việt Nam với những ngành nghề truyền thống như</a:t>
            </a:r>
            <a:r>
              <a:rPr lang="en-US" altLang="en-US" sz="2200" b="1">
                <a:latin typeface="+mj-lt"/>
                <a:cs typeface="Times New Roman" panose="02020603050405020304" pitchFamily="18" charset="0"/>
              </a:rPr>
              <a:t>:</a:t>
            </a:r>
            <a:r>
              <a:rPr lang="vi-VN" altLang="en-US" sz="2200" b="1">
                <a:latin typeface="+mj-lt"/>
                <a:cs typeface="Times New Roman" panose="02020603050405020304" pitchFamily="18" charset="0"/>
              </a:rPr>
              <a:t> lụa Vạn Phúc</a:t>
            </a:r>
            <a:r>
              <a:rPr lang="en-US" altLang="en-US" sz="2200" b="1">
                <a:latin typeface="+mj-lt"/>
                <a:cs typeface="Times New Roman" panose="02020603050405020304" pitchFamily="18" charset="0"/>
              </a:rPr>
              <a:t> (</a:t>
            </a:r>
            <a:r>
              <a:rPr lang="vi-VN" altLang="en-US" sz="2200" b="1">
                <a:latin typeface="+mj-lt"/>
                <a:cs typeface="Times New Roman" panose="02020603050405020304" pitchFamily="18" charset="0"/>
              </a:rPr>
              <a:t>Hà Nội </a:t>
            </a:r>
            <a:r>
              <a:rPr lang="en-US" altLang="en-US" sz="2200" b="1">
                <a:latin typeface="+mj-lt"/>
                <a:cs typeface="Times New Roman" panose="02020603050405020304" pitchFamily="18" charset="0"/>
              </a:rPr>
              <a:t>), </a:t>
            </a:r>
            <a:r>
              <a:rPr lang="vi-VN" altLang="en-US" sz="2200" b="1">
                <a:latin typeface="+mj-lt"/>
                <a:cs typeface="Times New Roman" panose="02020603050405020304" pitchFamily="18" charset="0"/>
              </a:rPr>
              <a:t>Bảo Lộc</a:t>
            </a:r>
            <a:r>
              <a:rPr lang="en-US" altLang="en-US" sz="2200" b="1">
                <a:latin typeface="+mj-lt"/>
                <a:cs typeface="Times New Roman" panose="02020603050405020304" pitchFamily="18" charset="0"/>
              </a:rPr>
              <a:t> (</a:t>
            </a:r>
            <a:r>
              <a:rPr lang="vi-VN" altLang="en-US" sz="2200" b="1">
                <a:latin typeface="+mj-lt"/>
                <a:cs typeface="Times New Roman" panose="02020603050405020304" pitchFamily="18" charset="0"/>
              </a:rPr>
              <a:t>Lâm Đồng</a:t>
            </a:r>
            <a:r>
              <a:rPr lang="en-US" altLang="en-US" sz="2200" b="1">
                <a:latin typeface="+mj-lt"/>
                <a:cs typeface="Times New Roman" panose="02020603050405020304" pitchFamily="18" charset="0"/>
              </a:rPr>
              <a:t>),</a:t>
            </a:r>
            <a:r>
              <a:rPr lang="vi-VN" altLang="en-US" sz="2200" b="1">
                <a:latin typeface="+mj-lt"/>
                <a:cs typeface="Times New Roman" panose="02020603050405020304" pitchFamily="18" charset="0"/>
              </a:rPr>
              <a:t> </a:t>
            </a:r>
            <a:r>
              <a:rPr lang="en-US" altLang="en-US" sz="2200" b="1">
                <a:latin typeface="+mj-lt"/>
                <a:cs typeface="Times New Roman" panose="02020603050405020304" pitchFamily="18" charset="0"/>
              </a:rPr>
              <a:t>M</a:t>
            </a:r>
            <a:r>
              <a:rPr lang="vi-VN" altLang="en-US" sz="2200" b="1">
                <a:latin typeface="+mj-lt"/>
                <a:cs typeface="Times New Roman" panose="02020603050405020304" pitchFamily="18" charset="0"/>
              </a:rPr>
              <a:t>ã Châu</a:t>
            </a:r>
            <a:r>
              <a:rPr lang="en-US" altLang="en-US" sz="2200" b="1">
                <a:latin typeface="+mj-lt"/>
                <a:cs typeface="Times New Roman" panose="02020603050405020304" pitchFamily="18" charset="0"/>
              </a:rPr>
              <a:t> (</a:t>
            </a:r>
            <a:r>
              <a:rPr lang="vi-VN" altLang="en-US" sz="2200" b="1">
                <a:latin typeface="+mj-lt"/>
                <a:cs typeface="Times New Roman" panose="02020603050405020304" pitchFamily="18" charset="0"/>
              </a:rPr>
              <a:t>Quảng Nam</a:t>
            </a:r>
            <a:r>
              <a:rPr lang="en-US" altLang="en-US" sz="2200" b="1">
                <a:latin typeface="+mj-lt"/>
                <a:cs typeface="Times New Roman" panose="02020603050405020304" pitchFamily="18" charset="0"/>
              </a:rPr>
              <a:t>), </a:t>
            </a:r>
            <a:r>
              <a:rPr lang="vi-VN" altLang="en-US" sz="2200" b="1">
                <a:latin typeface="+mj-lt"/>
                <a:cs typeface="Times New Roman" panose="02020603050405020304" pitchFamily="18" charset="0"/>
              </a:rPr>
              <a:t>Tân Châu</a:t>
            </a:r>
            <a:r>
              <a:rPr lang="en-US" altLang="en-US" sz="2200" b="1">
                <a:latin typeface="+mj-lt"/>
                <a:cs typeface="Times New Roman" panose="02020603050405020304" pitchFamily="18" charset="0"/>
              </a:rPr>
              <a:t> (</a:t>
            </a:r>
            <a:r>
              <a:rPr lang="vi-VN" altLang="en-US" sz="2200" b="1">
                <a:latin typeface="+mj-lt"/>
                <a:cs typeface="Times New Roman" panose="02020603050405020304" pitchFamily="18" charset="0"/>
              </a:rPr>
              <a:t>An</a:t>
            </a:r>
            <a:r>
              <a:rPr lang="en-US" altLang="en-US" sz="2200" b="1">
                <a:latin typeface="+mj-lt"/>
                <a:cs typeface="Times New Roman" panose="02020603050405020304" pitchFamily="18" charset="0"/>
              </a:rPr>
              <a:t> </a:t>
            </a:r>
            <a:r>
              <a:rPr lang="vi-VN" altLang="en-US" sz="2200" b="1">
                <a:latin typeface="+mj-lt"/>
                <a:cs typeface="Times New Roman" panose="02020603050405020304" pitchFamily="18" charset="0"/>
              </a:rPr>
              <a:t>Giang</a:t>
            </a:r>
            <a:r>
              <a:rPr lang="en-US" altLang="en-US" sz="2200" b="1">
                <a:latin typeface="+mj-lt"/>
                <a:cs typeface="Times New Roman" panose="02020603050405020304" pitchFamily="18" charset="0"/>
              </a:rPr>
              <a:t>), </a:t>
            </a:r>
            <a:r>
              <a:rPr lang="vi-VN" altLang="en-US" sz="2200" b="1">
                <a:latin typeface="+mj-lt"/>
                <a:cs typeface="Times New Roman" panose="02020603050405020304" pitchFamily="18" charset="0"/>
              </a:rPr>
              <a:t>Nha Xá</a:t>
            </a:r>
            <a:r>
              <a:rPr lang="en-US" altLang="en-US" sz="2200" b="1">
                <a:latin typeface="+mj-lt"/>
                <a:cs typeface="Times New Roman" panose="02020603050405020304" pitchFamily="18" charset="0"/>
              </a:rPr>
              <a:t> (</a:t>
            </a:r>
            <a:r>
              <a:rPr lang="vi-VN" altLang="en-US" sz="2200" b="1">
                <a:latin typeface="+mj-lt"/>
                <a:cs typeface="Times New Roman" panose="02020603050405020304" pitchFamily="18" charset="0"/>
              </a:rPr>
              <a:t>Hà Nam</a:t>
            </a:r>
            <a:r>
              <a:rPr lang="en-US" altLang="en-US" sz="2200" b="1">
                <a:latin typeface="+mj-lt"/>
                <a:cs typeface="Times New Roman" panose="02020603050405020304" pitchFamily="18" charset="0"/>
              </a:rPr>
              <a:t>). </a:t>
            </a:r>
          </a:p>
          <a:p>
            <a:pPr algn="just">
              <a:buClr>
                <a:schemeClr val="accent1"/>
              </a:buClr>
              <a:buFontTx/>
              <a:buNone/>
            </a:pPr>
            <a:r>
              <a:rPr lang="en-US" altLang="en-US" sz="2200" b="1">
                <a:latin typeface="+mj-lt"/>
                <a:cs typeface="Times New Roman" panose="02020603050405020304" pitchFamily="18" charset="0"/>
              </a:rPr>
              <a:t>- </a:t>
            </a:r>
            <a:r>
              <a:rPr lang="vi-VN" altLang="en-US" sz="2200" b="1">
                <a:latin typeface="+mj-lt"/>
                <a:cs typeface="Times New Roman" panose="02020603050405020304" pitchFamily="18" charset="0"/>
              </a:rPr>
              <a:t>Đây vừa là nơi sản xuất ra các sản phẩm lụa nổi tiếng vừa là các điểm tham quan du lịch văn hóa đặc sắc</a:t>
            </a:r>
            <a:endParaRPr lang="en-US" altLang="en-US" sz="2200" b="1">
              <a:latin typeface="+mj-lt"/>
              <a:cs typeface="Times New Roman" panose="02020603050405020304" pitchFamily="18" charset="0"/>
            </a:endParaRPr>
          </a:p>
        </p:txBody>
      </p:sp>
      <p:sp>
        <p:nvSpPr>
          <p:cNvPr id="8" name="Title 13">
            <a:extLst>
              <a:ext uri="{FF2B5EF4-FFF2-40B4-BE49-F238E27FC236}">
                <a16:creationId xmlns:a16="http://schemas.microsoft.com/office/drawing/2014/main" id="{1ABCFFAB-91B3-43FD-8131-73D8E3905AA2}"/>
              </a:ext>
            </a:extLst>
          </p:cNvPr>
          <p:cNvSpPr txBox="1">
            <a:spLocks/>
          </p:cNvSpPr>
          <p:nvPr/>
        </p:nvSpPr>
        <p:spPr bwMode="auto">
          <a:xfrm>
            <a:off x="1981200" y="61267"/>
            <a:ext cx="6343884" cy="461665"/>
          </a:xfrm>
          <a:prstGeom prst="rect">
            <a:avLst/>
          </a:prstGeom>
          <a:solidFill>
            <a:srgbClr val="FF0000"/>
          </a:solidFill>
          <a:ln>
            <a:noFill/>
          </a:ln>
        </p:spPr>
        <p:txBody>
          <a:bodyPr wrap="squar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a:solidFill>
                  <a:schemeClr val="bg1"/>
                </a:solidFill>
                <a:latin typeface="+mj-lt"/>
              </a:rPr>
              <a:t>KẾT NỐI NGHỀ NGHIỆP</a:t>
            </a:r>
          </a:p>
        </p:txBody>
      </p:sp>
      <p:pic>
        <p:nvPicPr>
          <p:cNvPr id="23559" name="Picture 8">
            <a:extLst>
              <a:ext uri="{FF2B5EF4-FFF2-40B4-BE49-F238E27FC236}">
                <a16:creationId xmlns:a16="http://schemas.microsoft.com/office/drawing/2014/main" id="{6D5DE8F7-6F9A-4862-9EB3-BF5DC8315C3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6501" y="557910"/>
            <a:ext cx="4092575" cy="399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cover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3558"/>
                                        </p:tgtEl>
                                        <p:attrNameLst>
                                          <p:attrName>style.visibility</p:attrName>
                                        </p:attrNameLst>
                                      </p:cBhvr>
                                      <p:to>
                                        <p:strVal val="visible"/>
                                      </p:to>
                                    </p:set>
                                    <p:animEffect transition="in" filter="barn(inVertical)">
                                      <p:cBhvr>
                                        <p:cTn id="11" dur="500"/>
                                        <p:tgtEl>
                                          <p:spTgt spid="23558"/>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7829"/>
                                        </p:tgtEl>
                                        <p:attrNameLst>
                                          <p:attrName>style.visibility</p:attrName>
                                        </p:attrNameLst>
                                      </p:cBhvr>
                                      <p:to>
                                        <p:strVal val="visible"/>
                                      </p:to>
                                    </p:set>
                                    <p:animEffect transition="in" filter="barn(inVertical)">
                                      <p:cBhvr>
                                        <p:cTn id="14" dur="500"/>
                                        <p:tgtEl>
                                          <p:spTgt spid="77829"/>
                                        </p:tgtEl>
                                      </p:cBhvr>
                                    </p:animEffect>
                                  </p:childTnLst>
                                </p:cTn>
                              </p:par>
                              <p:par>
                                <p:cTn id="15" presetID="16" presetClass="entr" presetSubtype="21" fill="hold" nodeType="withEffect">
                                  <p:stCondLst>
                                    <p:cond delay="0"/>
                                  </p:stCondLst>
                                  <p:childTnLst>
                                    <p:set>
                                      <p:cBhvr>
                                        <p:cTn id="16" dur="1" fill="hold">
                                          <p:stCondLst>
                                            <p:cond delay="0"/>
                                          </p:stCondLst>
                                        </p:cTn>
                                        <p:tgtEl>
                                          <p:spTgt spid="23559"/>
                                        </p:tgtEl>
                                        <p:attrNameLst>
                                          <p:attrName>style.visibility</p:attrName>
                                        </p:attrNameLst>
                                      </p:cBhvr>
                                      <p:to>
                                        <p:strVal val="visible"/>
                                      </p:to>
                                    </p:set>
                                    <p:animEffect transition="in" filter="barn(inVertical)">
                                      <p:cBhvr>
                                        <p:cTn id="17" dur="500"/>
                                        <p:tgtEl>
                                          <p:spTgt spid="23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9" grpId="0"/>
      <p:bldP spid="8"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1">
            <a:extLst>
              <a:ext uri="{FF2B5EF4-FFF2-40B4-BE49-F238E27FC236}">
                <a16:creationId xmlns:a16="http://schemas.microsoft.com/office/drawing/2014/main" id="{DD48C641-0DC5-4731-89D0-11F76F8B2B81}"/>
              </a:ext>
            </a:extLst>
          </p:cNvPr>
          <p:cNvSpPr>
            <a:spLocks noChangeArrowheads="1"/>
          </p:cNvSpPr>
          <p:nvPr/>
        </p:nvSpPr>
        <p:spPr bwMode="auto">
          <a:xfrm>
            <a:off x="133350" y="1190922"/>
            <a:ext cx="8877300" cy="1200329"/>
          </a:xfrm>
          <a:prstGeom prst="rect">
            <a:avLst/>
          </a:prstGeom>
          <a:solidFill>
            <a:srgbClr val="FF0000"/>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solidFill>
                  <a:schemeClr val="bg1"/>
                </a:solidFill>
                <a:latin typeface="+mj-lt"/>
              </a:rPr>
              <a:t>1. </a:t>
            </a:r>
            <a:r>
              <a:rPr lang="fr-FR" altLang="en-US" sz="2400" b="1">
                <a:solidFill>
                  <a:schemeClr val="bg1"/>
                </a:solidFill>
                <a:latin typeface="+mj-lt"/>
              </a:rPr>
              <a:t>Kể tên một số loại trang phục thường mặc của em và tìm hiểu loại vải để may các sản phẩm đó với thời tiết mùa hè em sẽ chọn quần áo làm từ loại vải nào</a:t>
            </a:r>
            <a:r>
              <a:rPr lang="en-US" altLang="en-US" sz="2400" b="1">
                <a:solidFill>
                  <a:schemeClr val="bg1"/>
                </a:solidFill>
                <a:latin typeface="+mj-lt"/>
              </a:rPr>
              <a:t>?</a:t>
            </a:r>
          </a:p>
        </p:txBody>
      </p:sp>
      <p:sp>
        <p:nvSpPr>
          <p:cNvPr id="20488" name="Rectangle 15">
            <a:extLst>
              <a:ext uri="{FF2B5EF4-FFF2-40B4-BE49-F238E27FC236}">
                <a16:creationId xmlns:a16="http://schemas.microsoft.com/office/drawing/2014/main" id="{070B7ABC-17CF-4C5E-A502-78C7630F5631}"/>
              </a:ext>
            </a:extLst>
          </p:cNvPr>
          <p:cNvSpPr>
            <a:spLocks noChangeArrowheads="1"/>
          </p:cNvSpPr>
          <p:nvPr/>
        </p:nvSpPr>
        <p:spPr bwMode="auto">
          <a:xfrm>
            <a:off x="152400" y="2895600"/>
            <a:ext cx="8877300" cy="1200329"/>
          </a:xfrm>
          <a:prstGeom prst="rect">
            <a:avLst/>
          </a:prstGeom>
          <a:solidFill>
            <a:srgbClr val="FF0000"/>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400" b="1">
                <a:solidFill>
                  <a:schemeClr val="bg1"/>
                </a:solidFill>
                <a:latin typeface="+mj-lt"/>
              </a:rPr>
              <a:t>2. </a:t>
            </a:r>
            <a:r>
              <a:rPr lang="fr-FR" altLang="en-US" sz="2400" b="1">
                <a:solidFill>
                  <a:schemeClr val="bg1"/>
                </a:solidFill>
                <a:latin typeface="+mj-lt"/>
              </a:rPr>
              <a:t>Tìm hiểu loại vải thường dùng để may trang phục truyền thống đặc trưng cho dân tộc của em hoặc nơi em đang sinh sống?</a:t>
            </a:r>
            <a:endParaRPr lang="en-US" altLang="en-US" sz="2400" b="1">
              <a:solidFill>
                <a:schemeClr val="bg1"/>
              </a:solidFill>
              <a:latin typeface="+mj-lt"/>
            </a:endParaRPr>
          </a:p>
        </p:txBody>
      </p:sp>
      <p:sp>
        <p:nvSpPr>
          <p:cNvPr id="3" name="Hộp Văn bản 2">
            <a:extLst>
              <a:ext uri="{FF2B5EF4-FFF2-40B4-BE49-F238E27FC236}">
                <a16:creationId xmlns:a16="http://schemas.microsoft.com/office/drawing/2014/main" id="{AAFFC192-5FA6-41A3-94E0-19B518DA6C50}"/>
              </a:ext>
            </a:extLst>
          </p:cNvPr>
          <p:cNvSpPr txBox="1"/>
          <p:nvPr/>
        </p:nvSpPr>
        <p:spPr>
          <a:xfrm>
            <a:off x="3124200" y="73680"/>
            <a:ext cx="3200400" cy="523220"/>
          </a:xfrm>
          <a:prstGeom prst="rect">
            <a:avLst/>
          </a:prstGeom>
          <a:solidFill>
            <a:srgbClr val="FFFF00"/>
          </a:solidFill>
        </p:spPr>
        <p:txBody>
          <a:bodyPr wrap="square" rtlCol="0">
            <a:spAutoFit/>
          </a:bodyPr>
          <a:lstStyle/>
          <a:p>
            <a:pPr algn="ctr"/>
            <a:r>
              <a:rPr lang="en-US" sz="2800" b="1">
                <a:latin typeface="+mn-lt"/>
              </a:rPr>
              <a:t>VẬN DỤNG</a:t>
            </a:r>
          </a:p>
        </p:txBody>
      </p:sp>
      <p:sp>
        <p:nvSpPr>
          <p:cNvPr id="4" name="TextBox 3">
            <a:extLst>
              <a:ext uri="{FF2B5EF4-FFF2-40B4-BE49-F238E27FC236}">
                <a16:creationId xmlns:a16="http://schemas.microsoft.com/office/drawing/2014/main" id="{4560BE95-9898-2623-EE00-F2A9819B4E1D}"/>
              </a:ext>
            </a:extLst>
          </p:cNvPr>
          <p:cNvSpPr txBox="1"/>
          <p:nvPr/>
        </p:nvSpPr>
        <p:spPr>
          <a:xfrm>
            <a:off x="228600" y="4343400"/>
            <a:ext cx="66294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fade">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8"/>
                                        </p:tgtEl>
                                        <p:attrNameLst>
                                          <p:attrName>style.visibility</p:attrName>
                                        </p:attrNameLst>
                                      </p:cBhvr>
                                      <p:to>
                                        <p:strVal val="visible"/>
                                      </p:to>
                                    </p:set>
                                    <p:animEffect transition="in" filter="fade">
                                      <p:cBhvr>
                                        <p:cTn id="12"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86D1986-1E3E-4BCB-A0EC-1C66EB48693B}"/>
              </a:ext>
            </a:extLst>
          </p:cNvPr>
          <p:cNvSpPr txBox="1"/>
          <p:nvPr/>
        </p:nvSpPr>
        <p:spPr>
          <a:xfrm>
            <a:off x="190500" y="724885"/>
            <a:ext cx="8763000" cy="6021970"/>
          </a:xfrm>
          <a:prstGeom prst="rect">
            <a:avLst/>
          </a:prstGeom>
          <a:noFill/>
          <a:ln>
            <a:solidFill>
              <a:srgbClr val="C00000"/>
            </a:solidFill>
          </a:ln>
        </p:spPr>
        <p:txBody>
          <a:bodyPr wrap="square">
            <a:spAutoFit/>
          </a:bodyPr>
          <a:lstStyle/>
          <a:p>
            <a:pPr algn="just">
              <a:lnSpc>
                <a:spcPct val="110000"/>
              </a:lnSpc>
            </a:pPr>
            <a:r>
              <a:rPr lang="vi-VN" sz="2200" b="1" i="0">
                <a:solidFill>
                  <a:srgbClr val="FF0000"/>
                </a:solidFill>
                <a:effectLst/>
                <a:latin typeface="+mn-lt"/>
              </a:rPr>
              <a:t>- Ý nghĩa của trang phục đối với con người:</a:t>
            </a:r>
          </a:p>
          <a:p>
            <a:pPr algn="just">
              <a:lnSpc>
                <a:spcPct val="110000"/>
              </a:lnSpc>
            </a:pPr>
            <a:r>
              <a:rPr lang="vi-VN" sz="2200" b="0" i="0">
                <a:solidFill>
                  <a:srgbClr val="000000"/>
                </a:solidFill>
                <a:effectLst/>
                <a:latin typeface="+mn-lt"/>
              </a:rPr>
              <a:t>+ Trang phục có vai trò che chở, bảo vệ cơ thể con người khỏi một số tác động có hại cho thời tiết và môi trường. </a:t>
            </a:r>
          </a:p>
          <a:p>
            <a:pPr algn="just">
              <a:lnSpc>
                <a:spcPct val="110000"/>
              </a:lnSpc>
            </a:pPr>
            <a:r>
              <a:rPr lang="vi-VN" sz="2200" b="0" i="0">
                <a:solidFill>
                  <a:srgbClr val="000000"/>
                </a:solidFill>
                <a:effectLst/>
                <a:latin typeface="+mn-lt"/>
              </a:rPr>
              <a:t>+ Trang phục góp phần tôn vinh nét đẹp của người mặc.</a:t>
            </a:r>
          </a:p>
          <a:p>
            <a:pPr algn="just">
              <a:lnSpc>
                <a:spcPct val="110000"/>
              </a:lnSpc>
            </a:pPr>
            <a:r>
              <a:rPr lang="vi-VN" sz="2200" b="0" i="0">
                <a:solidFill>
                  <a:srgbClr val="000000"/>
                </a:solidFill>
                <a:effectLst/>
                <a:latin typeface="+mn-lt"/>
              </a:rPr>
              <a:t>+ Trang phuc thể hiện một số thông tin về người mặc như sở thích, cá tính, nghề nghiệp.</a:t>
            </a:r>
          </a:p>
          <a:p>
            <a:pPr algn="just">
              <a:lnSpc>
                <a:spcPct val="110000"/>
              </a:lnSpc>
            </a:pPr>
            <a:r>
              <a:rPr lang="vi-VN" sz="2200" b="1" i="0">
                <a:solidFill>
                  <a:srgbClr val="FF0000"/>
                </a:solidFill>
                <a:effectLst/>
                <a:latin typeface="+mn-lt"/>
              </a:rPr>
              <a:t>- Trang phục được may bằng vải gồm có quần, áo, giầy, mũ, khăn quàng.</a:t>
            </a:r>
          </a:p>
          <a:p>
            <a:pPr algn="just">
              <a:lnSpc>
                <a:spcPct val="110000"/>
              </a:lnSpc>
            </a:pPr>
            <a:r>
              <a:rPr lang="vi-VN" sz="2200" b="1" i="0">
                <a:solidFill>
                  <a:srgbClr val="FF0000"/>
                </a:solidFill>
                <a:effectLst/>
                <a:latin typeface="+mn-lt"/>
              </a:rPr>
              <a:t>- So sánh vải sợi thiên nhiên với vải sợ hóa học:</a:t>
            </a:r>
          </a:p>
          <a:p>
            <a:pPr algn="just">
              <a:lnSpc>
                <a:spcPct val="110000"/>
              </a:lnSpc>
            </a:pPr>
            <a:r>
              <a:rPr lang="vi-VN" sz="2200" b="0" i="0">
                <a:solidFill>
                  <a:srgbClr val="000000"/>
                </a:solidFill>
                <a:effectLst/>
                <a:latin typeface="+mn-lt"/>
              </a:rPr>
              <a:t>+ Vải sợi thiên nhiên được dệt bằng các sợi có nguồn gốc từ thiên nhiên sợi bông, sợi tơ tằm, sợi len… </a:t>
            </a:r>
          </a:p>
          <a:p>
            <a:pPr algn="just">
              <a:lnSpc>
                <a:spcPct val="110000"/>
              </a:lnSpc>
            </a:pPr>
            <a:r>
              <a:rPr lang="vi-VN" sz="2200" b="0" i="0">
                <a:solidFill>
                  <a:srgbClr val="000000"/>
                </a:solidFill>
                <a:effectLst/>
                <a:latin typeface="+mn-lt"/>
              </a:rPr>
              <a:t>+ Vải sợi hoá học gồm:</a:t>
            </a:r>
          </a:p>
          <a:p>
            <a:pPr algn="just">
              <a:lnSpc>
                <a:spcPct val="110000"/>
              </a:lnSpc>
            </a:pPr>
            <a:r>
              <a:rPr lang="vi-VN" sz="2200" b="0" i="0">
                <a:solidFill>
                  <a:srgbClr val="000000"/>
                </a:solidFill>
                <a:effectLst/>
                <a:latin typeface="+mn-lt"/>
              </a:rPr>
              <a:t>Vải sợi nhân tạo được dệt bằng các loại sợi có nguồn gốc từ gỗ, tre, nứa</a:t>
            </a:r>
          </a:p>
          <a:p>
            <a:pPr algn="just">
              <a:lnSpc>
                <a:spcPct val="110000"/>
              </a:lnSpc>
            </a:pPr>
            <a:r>
              <a:rPr lang="vi-VN" sz="2200" b="0" i="0">
                <a:solidFill>
                  <a:srgbClr val="000000"/>
                </a:solidFill>
                <a:effectLst/>
                <a:latin typeface="+mn-lt"/>
              </a:rPr>
              <a:t>Vải sợi tổng hợp được dệt bằng các loại sợi có nguồn gốc từ than đá, dầu mỏ</a:t>
            </a:r>
          </a:p>
        </p:txBody>
      </p:sp>
      <p:sp>
        <p:nvSpPr>
          <p:cNvPr id="4" name="Hộp Văn bản 3">
            <a:extLst>
              <a:ext uri="{FF2B5EF4-FFF2-40B4-BE49-F238E27FC236}">
                <a16:creationId xmlns:a16="http://schemas.microsoft.com/office/drawing/2014/main" id="{0F80D586-AC41-4AF9-8B8C-4C610480D1B9}"/>
              </a:ext>
            </a:extLst>
          </p:cNvPr>
          <p:cNvSpPr txBox="1"/>
          <p:nvPr/>
        </p:nvSpPr>
        <p:spPr>
          <a:xfrm>
            <a:off x="304800" y="111145"/>
            <a:ext cx="1928733" cy="461665"/>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rtlCol="0">
            <a:spAutoFit/>
          </a:bodyPr>
          <a:lstStyle/>
          <a:p>
            <a:r>
              <a:rPr lang="en-US" sz="2400" b="1">
                <a:solidFill>
                  <a:schemeClr val="bg1"/>
                </a:solidFill>
                <a:latin typeface="+mj-lt"/>
              </a:rPr>
              <a:t>EM ĐÃ HỌC</a:t>
            </a:r>
          </a:p>
        </p:txBody>
      </p:sp>
    </p:spTree>
    <p:extLst>
      <p:ext uri="{BB962C8B-B14F-4D97-AF65-F5344CB8AC3E}">
        <p14:creationId xmlns:p14="http://schemas.microsoft.com/office/powerpoint/2010/main" val="2446824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255" name="Picture 63" descr="Lý thuyết Bài 9: Trang phục và thời trang SGK Công nghệ 6 - Cánh diều |  Công nghệ lớp 6 - Cánh Diều">
            <a:extLst>
              <a:ext uri="{FF2B5EF4-FFF2-40B4-BE49-F238E27FC236}">
                <a16:creationId xmlns:a16="http://schemas.microsoft.com/office/drawing/2014/main" id="{C9521F07-4D2E-4910-AB6B-8F5524AD7D1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85800" y="2151088"/>
            <a:ext cx="7772400" cy="443865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26FF966B-F608-4A9B-98B8-4D730342CB3B}"/>
              </a:ext>
            </a:extLst>
          </p:cNvPr>
          <p:cNvSpPr txBox="1"/>
          <p:nvPr/>
        </p:nvSpPr>
        <p:spPr>
          <a:xfrm>
            <a:off x="152400" y="152400"/>
            <a:ext cx="8839200" cy="1938992"/>
          </a:xfrm>
          <a:prstGeom prst="rect">
            <a:avLst/>
          </a:prstGeom>
          <a:noFill/>
        </p:spPr>
        <p:txBody>
          <a:bodyPr wrap="square" rtlCol="0">
            <a:spAutoFit/>
          </a:bodyPr>
          <a:lstStyle/>
          <a:p>
            <a:pPr algn="just"/>
            <a:r>
              <a:rPr lang="fr-FR" sz="2400" b="1">
                <a:latin typeface="+mj-lt"/>
              </a:rPr>
              <a:t>- Trang phục có ý nghĩa như thế nào đối với đời sống con người?</a:t>
            </a:r>
          </a:p>
          <a:p>
            <a:r>
              <a:rPr lang="fr-FR" sz="2400" b="1">
                <a:latin typeface="+mj-lt"/>
              </a:rPr>
              <a:t>- Trang phục nào thường được may bằng vải? </a:t>
            </a:r>
          </a:p>
          <a:p>
            <a:pPr algn="just"/>
            <a:r>
              <a:rPr lang="fr-FR" sz="2400" b="1">
                <a:latin typeface="+mj-lt"/>
              </a:rPr>
              <a:t>- Vải sợi tự nhiên và vải sợi hóa học khác nhau như thế nào</a:t>
            </a:r>
            <a:r>
              <a:rPr lang="en-US" sz="2400" b="1">
                <a:latin typeface="+mj-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255"/>
                                        </p:tgtEl>
                                        <p:attrNameLst>
                                          <p:attrName>style.visibility</p:attrName>
                                        </p:attrNameLst>
                                      </p:cBhvr>
                                      <p:to>
                                        <p:strVal val="visible"/>
                                      </p:to>
                                    </p:set>
                                    <p:animEffect transition="in" filter="wipe(down)">
                                      <p:cBhvr>
                                        <p:cTn id="7" dur="500"/>
                                        <p:tgtEl>
                                          <p:spTgt spid="82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3E7FB54B-9443-42AA-B53B-6437C81FB18A}"/>
              </a:ext>
            </a:extLst>
          </p:cNvPr>
          <p:cNvGraphicFramePr>
            <a:graphicFrameLocks noGrp="1"/>
          </p:cNvGraphicFramePr>
          <p:nvPr>
            <p:extLst>
              <p:ext uri="{D42A27DB-BD31-4B8C-83A1-F6EECF244321}">
                <p14:modId xmlns:p14="http://schemas.microsoft.com/office/powerpoint/2010/main" val="1669340326"/>
              </p:ext>
            </p:extLst>
          </p:nvPr>
        </p:nvGraphicFramePr>
        <p:xfrm>
          <a:off x="838200" y="1220345"/>
          <a:ext cx="7696200" cy="2529840"/>
        </p:xfrm>
        <a:graphic>
          <a:graphicData uri="http://schemas.openxmlformats.org/drawingml/2006/table">
            <a:tbl>
              <a:tblPr>
                <a:tableStyleId>{F5AB1C69-6EDB-4FF4-983F-18BD219EF322}</a:tableStyleId>
              </a:tblPr>
              <a:tblGrid>
                <a:gridCol w="3739577">
                  <a:extLst>
                    <a:ext uri="{9D8B030D-6E8A-4147-A177-3AD203B41FA5}">
                      <a16:colId xmlns:a16="http://schemas.microsoft.com/office/drawing/2014/main" val="2520755724"/>
                    </a:ext>
                  </a:extLst>
                </a:gridCol>
                <a:gridCol w="3956623">
                  <a:extLst>
                    <a:ext uri="{9D8B030D-6E8A-4147-A177-3AD203B41FA5}">
                      <a16:colId xmlns:a16="http://schemas.microsoft.com/office/drawing/2014/main" val="3185831378"/>
                    </a:ext>
                  </a:extLst>
                </a:gridCol>
              </a:tblGrid>
              <a:tr h="505968">
                <a:tc>
                  <a:txBody>
                    <a:bodyPr/>
                    <a:lstStyle/>
                    <a:p>
                      <a:pPr algn="ctr" fontAlgn="t">
                        <a:lnSpc>
                          <a:spcPct val="120000"/>
                        </a:lnSpc>
                      </a:pPr>
                      <a:r>
                        <a:rPr lang="en-US" sz="2400" b="1">
                          <a:solidFill>
                            <a:srgbClr val="000000"/>
                          </a:solidFill>
                          <a:effectLst/>
                        </a:rPr>
                        <a:t>A</a:t>
                      </a:r>
                      <a:endParaRPr lang="en-US" sz="240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lnSpc>
                          <a:spcPct val="120000"/>
                        </a:lnSpc>
                      </a:pPr>
                      <a:r>
                        <a:rPr lang="en-US" sz="2400" b="1">
                          <a:solidFill>
                            <a:srgbClr val="000000"/>
                          </a:solidFill>
                          <a:effectLst/>
                        </a:rPr>
                        <a:t>B</a:t>
                      </a:r>
                      <a:endParaRPr lang="en-US" sz="240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8217883"/>
                  </a:ext>
                </a:extLst>
              </a:tr>
              <a:tr h="2023872">
                <a:tc>
                  <a:txBody>
                    <a:bodyPr/>
                    <a:lstStyle/>
                    <a:p>
                      <a:pPr marL="0" indent="90488" algn="just" fontAlgn="t">
                        <a:lnSpc>
                          <a:spcPct val="120000"/>
                        </a:lnSpc>
                      </a:pPr>
                      <a:r>
                        <a:rPr lang="en-US" sz="2400">
                          <a:solidFill>
                            <a:srgbClr val="000000"/>
                          </a:solidFill>
                          <a:effectLst/>
                        </a:rPr>
                        <a:t>1. Trang phục trẻ em</a:t>
                      </a:r>
                    </a:p>
                    <a:p>
                      <a:pPr marL="0" indent="90488" algn="just" fontAlgn="t">
                        <a:lnSpc>
                          <a:spcPct val="120000"/>
                        </a:lnSpc>
                      </a:pPr>
                      <a:r>
                        <a:rPr lang="en-US" sz="2400">
                          <a:solidFill>
                            <a:srgbClr val="000000"/>
                          </a:solidFill>
                          <a:effectLst/>
                        </a:rPr>
                        <a:t>2. Trang phục thể thao</a:t>
                      </a:r>
                    </a:p>
                    <a:p>
                      <a:pPr marL="0" indent="90488" algn="just" fontAlgn="t">
                        <a:lnSpc>
                          <a:spcPct val="120000"/>
                        </a:lnSpc>
                      </a:pPr>
                      <a:r>
                        <a:rPr lang="en-US" sz="2400">
                          <a:solidFill>
                            <a:srgbClr val="000000"/>
                          </a:solidFill>
                          <a:effectLst/>
                        </a:rPr>
                        <a:t>3. Trang phục nam</a:t>
                      </a:r>
                    </a:p>
                    <a:p>
                      <a:pPr marL="0" indent="90488" algn="just" fontAlgn="t">
                        <a:lnSpc>
                          <a:spcPct val="120000"/>
                        </a:lnSpc>
                      </a:pPr>
                      <a:r>
                        <a:rPr lang="en-US" sz="2400">
                          <a:solidFill>
                            <a:srgbClr val="000000"/>
                          </a:solidFill>
                          <a:effectLst/>
                        </a:rPr>
                        <a:t>4. Trang phục mùa đông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90488" algn="just" fontAlgn="t">
                        <a:lnSpc>
                          <a:spcPct val="120000"/>
                        </a:lnSpc>
                      </a:pPr>
                      <a:r>
                        <a:rPr lang="en-US" sz="2400">
                          <a:solidFill>
                            <a:srgbClr val="000000"/>
                          </a:solidFill>
                          <a:effectLst/>
                        </a:rPr>
                        <a:t>a) Theo công dụng</a:t>
                      </a:r>
                    </a:p>
                    <a:p>
                      <a:pPr marL="0" indent="90488" algn="just" fontAlgn="t">
                        <a:lnSpc>
                          <a:spcPct val="120000"/>
                        </a:lnSpc>
                      </a:pPr>
                      <a:r>
                        <a:rPr lang="en-US" sz="2400">
                          <a:solidFill>
                            <a:srgbClr val="000000"/>
                          </a:solidFill>
                          <a:effectLst/>
                        </a:rPr>
                        <a:t>b) Theo thời tiết</a:t>
                      </a:r>
                    </a:p>
                    <a:p>
                      <a:pPr marL="0" indent="90488" algn="just" fontAlgn="t">
                        <a:lnSpc>
                          <a:spcPct val="120000"/>
                        </a:lnSpc>
                      </a:pPr>
                      <a:r>
                        <a:rPr lang="en-US" sz="2400">
                          <a:solidFill>
                            <a:srgbClr val="000000"/>
                          </a:solidFill>
                          <a:effectLst/>
                        </a:rPr>
                        <a:t>c) Theo lứa tuổi</a:t>
                      </a:r>
                    </a:p>
                    <a:p>
                      <a:pPr marL="0" indent="90488" algn="just" fontAlgn="t">
                        <a:lnSpc>
                          <a:spcPct val="120000"/>
                        </a:lnSpc>
                      </a:pPr>
                      <a:r>
                        <a:rPr lang="en-US" sz="2400">
                          <a:solidFill>
                            <a:srgbClr val="000000"/>
                          </a:solidFill>
                          <a:effectLst/>
                        </a:rPr>
                        <a:t>d) Theo giới tính</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8985295"/>
                  </a:ext>
                </a:extLst>
              </a:tr>
            </a:tbl>
          </a:graphicData>
        </a:graphic>
      </p:graphicFrame>
      <p:graphicFrame>
        <p:nvGraphicFramePr>
          <p:cNvPr id="3" name="Bảng 2">
            <a:extLst>
              <a:ext uri="{FF2B5EF4-FFF2-40B4-BE49-F238E27FC236}">
                <a16:creationId xmlns:a16="http://schemas.microsoft.com/office/drawing/2014/main" id="{C77DA397-3D9D-4BE5-8942-7E4C9120633C}"/>
              </a:ext>
            </a:extLst>
          </p:cNvPr>
          <p:cNvGraphicFramePr>
            <a:graphicFrameLocks noGrp="1"/>
          </p:cNvGraphicFramePr>
          <p:nvPr>
            <p:extLst>
              <p:ext uri="{D42A27DB-BD31-4B8C-83A1-F6EECF244321}">
                <p14:modId xmlns:p14="http://schemas.microsoft.com/office/powerpoint/2010/main" val="2361218268"/>
              </p:ext>
            </p:extLst>
          </p:nvPr>
        </p:nvGraphicFramePr>
        <p:xfrm>
          <a:off x="723900" y="3931920"/>
          <a:ext cx="8039100" cy="2743200"/>
        </p:xfrm>
        <a:graphic>
          <a:graphicData uri="http://schemas.openxmlformats.org/drawingml/2006/table">
            <a:tbl>
              <a:tblPr/>
              <a:tblGrid>
                <a:gridCol w="8039100">
                  <a:extLst>
                    <a:ext uri="{9D8B030D-6E8A-4147-A177-3AD203B41FA5}">
                      <a16:colId xmlns:a16="http://schemas.microsoft.com/office/drawing/2014/main" val="3493101461"/>
                    </a:ext>
                  </a:extLst>
                </a:gridCol>
              </a:tblGrid>
              <a:tr h="0">
                <a:tc>
                  <a:txBody>
                    <a:bodyPr/>
                    <a:lstStyle/>
                    <a:p>
                      <a:pPr algn="ctr" fontAlgn="t">
                        <a:lnSpc>
                          <a:spcPct val="150000"/>
                        </a:lnSpc>
                      </a:pPr>
                      <a:r>
                        <a:rPr lang="en-US" sz="2400" b="1">
                          <a:solidFill>
                            <a:srgbClr val="FF0000"/>
                          </a:solidFill>
                          <a:effectLst/>
                        </a:rPr>
                        <a:t>A - B</a:t>
                      </a:r>
                    </a:p>
                  </a:txBody>
                  <a:tcPr marL="0" marR="0" marT="0" marB="0">
                    <a:lnL>
                      <a:noFill/>
                    </a:lnL>
                    <a:lnR>
                      <a:noFill/>
                    </a:lnR>
                    <a:lnT>
                      <a:noFill/>
                    </a:lnT>
                    <a:lnB>
                      <a:noFill/>
                    </a:lnB>
                  </a:tcPr>
                </a:tc>
                <a:extLst>
                  <a:ext uri="{0D108BD9-81ED-4DB2-BD59-A6C34878D82A}">
                    <a16:rowId xmlns:a16="http://schemas.microsoft.com/office/drawing/2014/main" val="1294940312"/>
                  </a:ext>
                </a:extLst>
              </a:tr>
              <a:tr h="0">
                <a:tc>
                  <a:txBody>
                    <a:bodyPr/>
                    <a:lstStyle/>
                    <a:p>
                      <a:pPr algn="just" fontAlgn="t">
                        <a:lnSpc>
                          <a:spcPct val="150000"/>
                        </a:lnSpc>
                      </a:pPr>
                      <a:r>
                        <a:rPr lang="en-US" sz="2400" b="1">
                          <a:solidFill>
                            <a:srgbClr val="FF0000"/>
                          </a:solidFill>
                          <a:effectLst/>
                        </a:rPr>
                        <a:t>1. Trang phục trẻ em - c) Theo lứa tuổi</a:t>
                      </a:r>
                    </a:p>
                    <a:p>
                      <a:pPr algn="just" fontAlgn="t">
                        <a:lnSpc>
                          <a:spcPct val="150000"/>
                        </a:lnSpc>
                      </a:pPr>
                      <a:r>
                        <a:rPr lang="en-US" sz="2400" b="1">
                          <a:solidFill>
                            <a:srgbClr val="FF0000"/>
                          </a:solidFill>
                          <a:effectLst/>
                        </a:rPr>
                        <a:t>2. Trang phục thể thao - a) Theo công dụng</a:t>
                      </a:r>
                    </a:p>
                    <a:p>
                      <a:pPr algn="just" fontAlgn="t">
                        <a:lnSpc>
                          <a:spcPct val="150000"/>
                        </a:lnSpc>
                      </a:pPr>
                      <a:r>
                        <a:rPr lang="en-US" sz="2400" b="1">
                          <a:solidFill>
                            <a:srgbClr val="FF0000"/>
                          </a:solidFill>
                          <a:effectLst/>
                        </a:rPr>
                        <a:t>3. Trang phục nam - d) Theo giới tính</a:t>
                      </a:r>
                    </a:p>
                    <a:p>
                      <a:pPr algn="just" fontAlgn="t">
                        <a:lnSpc>
                          <a:spcPct val="150000"/>
                        </a:lnSpc>
                      </a:pPr>
                      <a:r>
                        <a:rPr lang="en-US" sz="2400" b="1">
                          <a:solidFill>
                            <a:srgbClr val="FF0000"/>
                          </a:solidFill>
                          <a:effectLst/>
                        </a:rPr>
                        <a:t>4. Trang phục mùa đông - b) Theo thời tiết</a:t>
                      </a:r>
                    </a:p>
                  </a:txBody>
                  <a:tcPr marL="0" marR="0" marT="0" marB="0">
                    <a:lnL>
                      <a:noFill/>
                    </a:lnL>
                    <a:lnR>
                      <a:noFill/>
                    </a:lnR>
                    <a:lnT>
                      <a:noFill/>
                    </a:lnT>
                    <a:lnB>
                      <a:noFill/>
                    </a:lnB>
                  </a:tcPr>
                </a:tc>
                <a:extLst>
                  <a:ext uri="{0D108BD9-81ED-4DB2-BD59-A6C34878D82A}">
                    <a16:rowId xmlns:a16="http://schemas.microsoft.com/office/drawing/2014/main" val="151587773"/>
                  </a:ext>
                </a:extLst>
              </a:tr>
            </a:tbl>
          </a:graphicData>
        </a:graphic>
      </p:graphicFrame>
      <p:sp>
        <p:nvSpPr>
          <p:cNvPr id="4" name="Rectangle 1">
            <a:extLst>
              <a:ext uri="{FF2B5EF4-FFF2-40B4-BE49-F238E27FC236}">
                <a16:creationId xmlns:a16="http://schemas.microsoft.com/office/drawing/2014/main" id="{F2FC4F1C-D6FF-4372-BC2A-C97FD50A9369}"/>
              </a:ext>
            </a:extLst>
          </p:cNvPr>
          <p:cNvSpPr>
            <a:spLocks noChangeArrowheads="1"/>
          </p:cNvSpPr>
          <p:nvPr/>
        </p:nvSpPr>
        <p:spPr bwMode="auto">
          <a:xfrm>
            <a:off x="152400" y="228600"/>
            <a:ext cx="88392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rgbClr val="0D0C0B"/>
                </a:solidFill>
                <a:latin typeface="Times New Roman" panose="02020603050405020304" pitchFamily="18" charset="0"/>
                <a:cs typeface="Arial" panose="020B0604020202020204" pitchFamily="34" charset="0"/>
              </a:defRPr>
            </a:lvl1pPr>
            <a:lvl2pPr>
              <a:defRPr>
                <a:solidFill>
                  <a:srgbClr val="0D0C0B"/>
                </a:solidFill>
                <a:latin typeface="Times New Roman" panose="02020603050405020304" pitchFamily="18" charset="0"/>
                <a:cs typeface="Arial" panose="020B0604020202020204" pitchFamily="34" charset="0"/>
              </a:defRPr>
            </a:lvl2pPr>
            <a:lvl3pPr>
              <a:defRPr>
                <a:solidFill>
                  <a:srgbClr val="0D0C0B"/>
                </a:solidFill>
                <a:latin typeface="Times New Roman" panose="02020603050405020304" pitchFamily="18" charset="0"/>
                <a:cs typeface="Arial" panose="020B0604020202020204" pitchFamily="34" charset="0"/>
              </a:defRPr>
            </a:lvl3pPr>
            <a:lvl4pPr>
              <a:defRPr>
                <a:solidFill>
                  <a:srgbClr val="0D0C0B"/>
                </a:solidFill>
                <a:latin typeface="Times New Roman" panose="02020603050405020304" pitchFamily="18" charset="0"/>
                <a:cs typeface="Arial" panose="020B0604020202020204" pitchFamily="34" charset="0"/>
              </a:defRPr>
            </a:lvl4pPr>
            <a:lvl5pPr>
              <a:defRPr>
                <a:solidFill>
                  <a:srgbClr val="0D0C0B"/>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2400" b="1">
                <a:solidFill>
                  <a:srgbClr val="000000"/>
                </a:solidFill>
                <a:latin typeface="+mj-lt"/>
              </a:rPr>
              <a:t>Câu 1: </a:t>
            </a:r>
            <a:r>
              <a:rPr kumimoji="0" lang="en-US" altLang="en-US" sz="2400" b="0" i="0" u="none" strike="noStrike" cap="none" normalizeH="0" baseline="0">
                <a:ln>
                  <a:noFill/>
                </a:ln>
                <a:solidFill>
                  <a:srgbClr val="000000"/>
                </a:solidFill>
                <a:effectLst/>
                <a:latin typeface="+mj-lt"/>
                <a:cs typeface="Arial" panose="020B0604020202020204" pitchFamily="34" charset="0"/>
              </a:rPr>
              <a:t>Ghép thông tin ở cột A với thông tin phù hợp ở cột B để chỉ ra được tiêu chí phân loại trang phục</a:t>
            </a: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p:txBody>
      </p:sp>
    </p:spTree>
    <p:extLst>
      <p:ext uri="{BB962C8B-B14F-4D97-AF65-F5344CB8AC3E}">
        <p14:creationId xmlns:p14="http://schemas.microsoft.com/office/powerpoint/2010/main" val="32881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D48C209-252E-4508-BD87-5C52055944A3}"/>
              </a:ext>
            </a:extLst>
          </p:cNvPr>
          <p:cNvSpPr txBox="1"/>
          <p:nvPr/>
        </p:nvSpPr>
        <p:spPr>
          <a:xfrm>
            <a:off x="152400" y="152400"/>
            <a:ext cx="8839200" cy="2308324"/>
          </a:xfrm>
          <a:prstGeom prst="rect">
            <a:avLst/>
          </a:prstGeom>
          <a:noFill/>
          <a:ln>
            <a:solidFill>
              <a:srgbClr val="C00000"/>
            </a:solidFill>
          </a:ln>
        </p:spPr>
        <p:txBody>
          <a:bodyPr wrap="square">
            <a:spAutoFit/>
          </a:bodyPr>
          <a:lstStyle/>
          <a:p>
            <a:pPr algn="just"/>
            <a:r>
              <a:rPr lang="en-US" sz="2400" b="1" i="0">
                <a:solidFill>
                  <a:srgbClr val="000000"/>
                </a:solidFill>
                <a:effectLst/>
                <a:latin typeface="+mj-lt"/>
              </a:rPr>
              <a:t>Câu 2: </a:t>
            </a:r>
            <a:r>
              <a:rPr lang="vi-VN" sz="2400" b="1" i="0">
                <a:solidFill>
                  <a:srgbClr val="000000"/>
                </a:solidFill>
                <a:effectLst/>
                <a:latin typeface="+mj-lt"/>
              </a:rPr>
              <a:t>Sử dụng các cụm từ sau để gọi tên và mô tả vai trò chính của những trang phục tương ứng trong Bảng</a:t>
            </a:r>
            <a:r>
              <a:rPr lang="en-US" sz="2400" b="1" i="0">
                <a:solidFill>
                  <a:srgbClr val="000000"/>
                </a:solidFill>
                <a:effectLst/>
                <a:latin typeface="+mj-lt"/>
              </a:rPr>
              <a:t> sau: </a:t>
            </a:r>
            <a:r>
              <a:rPr lang="vi-VN" sz="2400" b="1" i="1">
                <a:solidFill>
                  <a:srgbClr val="FF0000"/>
                </a:solidFill>
                <a:effectLst/>
                <a:latin typeface="+mj-lt"/>
              </a:rPr>
              <a:t>Đồng phục lính cứu hỏa, áo dài, áo mưa, áo khoác, giữ ấm cho người mặc, bảo vệ người mặc không bị ướt, làm đeph cho người mặc, bảo vệ người mặc khỏi nhiệt độ cao và khói bụi</a:t>
            </a:r>
          </a:p>
        </p:txBody>
      </p:sp>
      <p:pic>
        <p:nvPicPr>
          <p:cNvPr id="4" name="Hình ảnh 3">
            <a:extLst>
              <a:ext uri="{FF2B5EF4-FFF2-40B4-BE49-F238E27FC236}">
                <a16:creationId xmlns:a16="http://schemas.microsoft.com/office/drawing/2014/main" id="{45C2D8E8-B812-46DA-B29A-3C3CFAB5ADED}"/>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103681" y="2667000"/>
            <a:ext cx="9022830" cy="3733800"/>
          </a:xfrm>
          <a:prstGeom prst="rect">
            <a:avLst/>
          </a:prstGeom>
        </p:spPr>
      </p:pic>
    </p:spTree>
    <p:extLst>
      <p:ext uri="{BB962C8B-B14F-4D97-AF65-F5344CB8AC3E}">
        <p14:creationId xmlns:p14="http://schemas.microsoft.com/office/powerpoint/2010/main" val="354989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D48C209-252E-4508-BD87-5C52055944A3}"/>
              </a:ext>
            </a:extLst>
          </p:cNvPr>
          <p:cNvSpPr txBox="1"/>
          <p:nvPr/>
        </p:nvSpPr>
        <p:spPr>
          <a:xfrm>
            <a:off x="152400" y="152400"/>
            <a:ext cx="8839200" cy="2308324"/>
          </a:xfrm>
          <a:prstGeom prst="rect">
            <a:avLst/>
          </a:prstGeom>
          <a:noFill/>
          <a:ln>
            <a:solidFill>
              <a:srgbClr val="C00000"/>
            </a:solidFill>
          </a:ln>
        </p:spPr>
        <p:txBody>
          <a:bodyPr wrap="square">
            <a:spAutoFit/>
          </a:bodyPr>
          <a:lstStyle/>
          <a:p>
            <a:pPr algn="just"/>
            <a:r>
              <a:rPr lang="en-US" sz="2400" b="1" i="0">
                <a:solidFill>
                  <a:srgbClr val="000000"/>
                </a:solidFill>
                <a:effectLst/>
                <a:latin typeface="+mj-lt"/>
              </a:rPr>
              <a:t>Câu 2: </a:t>
            </a:r>
            <a:r>
              <a:rPr lang="vi-VN" sz="2400" b="1" i="0">
                <a:solidFill>
                  <a:srgbClr val="000000"/>
                </a:solidFill>
                <a:effectLst/>
                <a:latin typeface="+mj-lt"/>
              </a:rPr>
              <a:t>Sử dụng các cụm từ sau để gọi tên và mô tả vai trò chính của những trang phục tương ứng trong Bảng</a:t>
            </a:r>
            <a:r>
              <a:rPr lang="en-US" sz="2400" b="1" i="0">
                <a:solidFill>
                  <a:srgbClr val="000000"/>
                </a:solidFill>
                <a:effectLst/>
                <a:latin typeface="+mj-lt"/>
              </a:rPr>
              <a:t> sau: </a:t>
            </a:r>
            <a:r>
              <a:rPr lang="vi-VN" sz="2400" b="1" i="1">
                <a:solidFill>
                  <a:srgbClr val="FF0000"/>
                </a:solidFill>
                <a:effectLst/>
                <a:latin typeface="+mj-lt"/>
              </a:rPr>
              <a:t>Đồng phục lính cứu hỏa, áo dài, áo mưa, áo khoác, giữ ấm cho người mặc, bảo vệ người mặc không bị ướt, làm đ</a:t>
            </a:r>
            <a:r>
              <a:rPr lang="en-US" sz="2400" b="1" i="1">
                <a:solidFill>
                  <a:srgbClr val="FF0000"/>
                </a:solidFill>
                <a:latin typeface="+mj-lt"/>
              </a:rPr>
              <a:t>ẹp</a:t>
            </a:r>
            <a:r>
              <a:rPr lang="vi-VN" sz="2400" b="1" i="1">
                <a:solidFill>
                  <a:srgbClr val="FF0000"/>
                </a:solidFill>
                <a:effectLst/>
                <a:latin typeface="+mj-lt"/>
              </a:rPr>
              <a:t> cho người mặc, bảo vệ người mặc khỏi nhiệt độ cao và khói bụi</a:t>
            </a:r>
          </a:p>
        </p:txBody>
      </p:sp>
      <p:graphicFrame>
        <p:nvGraphicFramePr>
          <p:cNvPr id="2" name="Bảng 1">
            <a:extLst>
              <a:ext uri="{FF2B5EF4-FFF2-40B4-BE49-F238E27FC236}">
                <a16:creationId xmlns:a16="http://schemas.microsoft.com/office/drawing/2014/main" id="{872474F3-4798-40CB-93B3-3FDBFFD79C9E}"/>
              </a:ext>
            </a:extLst>
          </p:cNvPr>
          <p:cNvGraphicFramePr>
            <a:graphicFrameLocks noGrp="1"/>
          </p:cNvGraphicFramePr>
          <p:nvPr>
            <p:extLst>
              <p:ext uri="{D42A27DB-BD31-4B8C-83A1-F6EECF244321}">
                <p14:modId xmlns:p14="http://schemas.microsoft.com/office/powerpoint/2010/main" val="337346787"/>
              </p:ext>
            </p:extLst>
          </p:nvPr>
        </p:nvGraphicFramePr>
        <p:xfrm>
          <a:off x="152400" y="2491954"/>
          <a:ext cx="8839201" cy="4061247"/>
        </p:xfrm>
        <a:graphic>
          <a:graphicData uri="http://schemas.openxmlformats.org/drawingml/2006/table">
            <a:tbl>
              <a:tblPr/>
              <a:tblGrid>
                <a:gridCol w="1767656">
                  <a:extLst>
                    <a:ext uri="{9D8B030D-6E8A-4147-A177-3AD203B41FA5}">
                      <a16:colId xmlns:a16="http://schemas.microsoft.com/office/drawing/2014/main" val="2216252178"/>
                    </a:ext>
                  </a:extLst>
                </a:gridCol>
                <a:gridCol w="1767656">
                  <a:extLst>
                    <a:ext uri="{9D8B030D-6E8A-4147-A177-3AD203B41FA5}">
                      <a16:colId xmlns:a16="http://schemas.microsoft.com/office/drawing/2014/main" val="4256088945"/>
                    </a:ext>
                  </a:extLst>
                </a:gridCol>
                <a:gridCol w="2191339">
                  <a:extLst>
                    <a:ext uri="{9D8B030D-6E8A-4147-A177-3AD203B41FA5}">
                      <a16:colId xmlns:a16="http://schemas.microsoft.com/office/drawing/2014/main" val="2123692114"/>
                    </a:ext>
                  </a:extLst>
                </a:gridCol>
                <a:gridCol w="1439046">
                  <a:extLst>
                    <a:ext uri="{9D8B030D-6E8A-4147-A177-3AD203B41FA5}">
                      <a16:colId xmlns:a16="http://schemas.microsoft.com/office/drawing/2014/main" val="3641799141"/>
                    </a:ext>
                  </a:extLst>
                </a:gridCol>
                <a:gridCol w="1673504">
                  <a:extLst>
                    <a:ext uri="{9D8B030D-6E8A-4147-A177-3AD203B41FA5}">
                      <a16:colId xmlns:a16="http://schemas.microsoft.com/office/drawing/2014/main" val="2592467814"/>
                    </a:ext>
                  </a:extLst>
                </a:gridCol>
              </a:tblGrid>
              <a:tr h="986698">
                <a:tc>
                  <a:txBody>
                    <a:bodyPr/>
                    <a:lstStyle/>
                    <a:p>
                      <a:pPr marL="179388" indent="0" algn="ctr" fontAlgn="t"/>
                      <a:r>
                        <a:rPr lang="en-US" sz="2400" b="1">
                          <a:solidFill>
                            <a:srgbClr val="000000"/>
                          </a:solidFill>
                          <a:effectLst/>
                        </a:rPr>
                        <a:t>Hình ảnh</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400" b="1">
                          <a:solidFill>
                            <a:srgbClr val="000000"/>
                          </a:solidFill>
                          <a:effectLst/>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400" b="1">
                          <a:solidFill>
                            <a:srgbClr val="000000"/>
                          </a:solidFill>
                          <a:effectLst/>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400" b="1">
                          <a:solidFill>
                            <a:srgbClr val="000000"/>
                          </a:solidFill>
                          <a:effectLst/>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400" b="1">
                          <a:solidFill>
                            <a:srgbClr val="000000"/>
                          </a:solidFill>
                          <a:effectLst/>
                        </a:rPr>
                        <a:t>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9605987"/>
                  </a:ext>
                </a:extLst>
              </a:tr>
              <a:tr h="1176824">
                <a:tc>
                  <a:txBody>
                    <a:bodyPr/>
                    <a:lstStyle/>
                    <a:p>
                      <a:pPr algn="ctr" fontAlgn="t"/>
                      <a:r>
                        <a:rPr lang="en-US" sz="2400" b="1">
                          <a:solidFill>
                            <a:srgbClr val="000000"/>
                          </a:solidFill>
                          <a:effectLst/>
                        </a:rPr>
                        <a:t>Tên gọi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400" b="1">
                          <a:solidFill>
                            <a:srgbClr val="FF0000"/>
                          </a:solidFill>
                          <a:effectLst/>
                        </a:rPr>
                        <a:t>Áo mưa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400" b="1">
                          <a:solidFill>
                            <a:srgbClr val="FF0000"/>
                          </a:solidFill>
                          <a:effectLst/>
                        </a:rPr>
                        <a:t>Đồng phục lính cứu hỏa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400" b="1">
                          <a:solidFill>
                            <a:srgbClr val="FF0000"/>
                          </a:solidFill>
                          <a:effectLst/>
                        </a:rPr>
                        <a:t>Áo khoác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2400" b="1">
                          <a:solidFill>
                            <a:srgbClr val="FF0000"/>
                          </a:solidFill>
                          <a:effectLst/>
                        </a:rPr>
                        <a:t>Áo dài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357396"/>
                  </a:ext>
                </a:extLst>
              </a:tr>
              <a:tr h="1897725">
                <a:tc>
                  <a:txBody>
                    <a:bodyPr/>
                    <a:lstStyle/>
                    <a:p>
                      <a:pPr algn="ctr" fontAlgn="t"/>
                      <a:r>
                        <a:rPr lang="en-US" sz="2400" b="1">
                          <a:solidFill>
                            <a:srgbClr val="000000"/>
                          </a:solidFill>
                          <a:effectLst/>
                        </a:rPr>
                        <a:t>Vai trò</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400" b="1">
                          <a:solidFill>
                            <a:srgbClr val="FF0000"/>
                          </a:solidFill>
                          <a:effectLst/>
                        </a:rPr>
                        <a:t>Bảo vệ người mặc không bị ướt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400" b="1">
                          <a:solidFill>
                            <a:srgbClr val="FF0000"/>
                          </a:solidFill>
                          <a:effectLst/>
                        </a:rPr>
                        <a:t>Bảo vệ người mặc khỏi nhiệt độ cao và khói bụi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400" b="1">
                          <a:solidFill>
                            <a:srgbClr val="FF0000"/>
                          </a:solidFill>
                          <a:effectLst/>
                        </a:rPr>
                        <a:t>Giữ ấm cho người mặc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vi-VN" sz="2400" b="1">
                          <a:solidFill>
                            <a:srgbClr val="FF0000"/>
                          </a:solidFill>
                          <a:effectLst/>
                        </a:rPr>
                        <a:t>Làm đẹp cho người mặc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9275498"/>
                  </a:ext>
                </a:extLst>
              </a:tr>
            </a:tbl>
          </a:graphicData>
        </a:graphic>
      </p:graphicFrame>
    </p:spTree>
    <p:extLst>
      <p:ext uri="{BB962C8B-B14F-4D97-AF65-F5344CB8AC3E}">
        <p14:creationId xmlns:p14="http://schemas.microsoft.com/office/powerpoint/2010/main" val="2232016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1">
            <a:extLst>
              <a:ext uri="{FF2B5EF4-FFF2-40B4-BE49-F238E27FC236}">
                <a16:creationId xmlns:a16="http://schemas.microsoft.com/office/drawing/2014/main" id="{CD267CBB-AF54-495D-9FD4-7BB1AC603694}"/>
              </a:ext>
            </a:extLst>
          </p:cNvPr>
          <p:cNvPicPr>
            <a:picLocks noChangeAspect="1"/>
          </p:cNvPicPr>
          <p:nvPr/>
        </p:nvPicPr>
        <p:blipFill>
          <a:blip r:embed="rId2">
            <a:extLst>
              <a:ext uri="{28A0092B-C50C-407E-A947-70E740481C1C}">
                <a14:useLocalDpi xmlns:a14="http://schemas.microsoft.com/office/drawing/2010/main" val="0"/>
              </a:ext>
            </a:extLst>
          </a:blip>
          <a:srcRect b="7813"/>
          <a:stretch>
            <a:fillRect/>
          </a:stretch>
        </p:blipFill>
        <p:spPr bwMode="auto">
          <a:xfrm>
            <a:off x="990600" y="2362200"/>
            <a:ext cx="7887971" cy="4223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A2BA42AD-4F2E-47F1-BE11-22C079331EDF}"/>
              </a:ext>
            </a:extLst>
          </p:cNvPr>
          <p:cNvSpPr/>
          <p:nvPr/>
        </p:nvSpPr>
        <p:spPr>
          <a:xfrm>
            <a:off x="102433" y="506354"/>
            <a:ext cx="8939134" cy="2267544"/>
          </a:xfrm>
          <a:prstGeom prst="rect">
            <a:avLst/>
          </a:prstGeom>
          <a:ln>
            <a:noFill/>
          </a:ln>
        </p:spPr>
        <p:txBody>
          <a:bodyPr wrap="square">
            <a:spAutoFit/>
          </a:bodyPr>
          <a:lstStyle/>
          <a:p>
            <a:pPr algn="just">
              <a:lnSpc>
                <a:spcPct val="120000"/>
              </a:lnSpc>
              <a:defRPr/>
            </a:pPr>
            <a:r>
              <a:rPr lang="fr-FR" sz="2400" b="1">
                <a:solidFill>
                  <a:schemeClr val="tx1"/>
                </a:solidFill>
                <a:latin typeface="+mn-lt"/>
                <a:ea typeface="+mj-ea"/>
                <a:cs typeface="Times New Roman" panose="02020603050405020304" pitchFamily="18" charset="0"/>
              </a:rPr>
              <a:t>1. Quan </a:t>
            </a:r>
            <a:r>
              <a:rPr lang="fr-FR" sz="2400" b="1" dirty="0" err="1">
                <a:solidFill>
                  <a:schemeClr val="tx1"/>
                </a:solidFill>
                <a:latin typeface="+mn-lt"/>
                <a:ea typeface="+mj-ea"/>
                <a:cs typeface="Times New Roman" panose="02020603050405020304" pitchFamily="18" charset="0"/>
              </a:rPr>
              <a:t>sát</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hình</a:t>
            </a:r>
            <a:r>
              <a:rPr lang="fr-FR" sz="2400" b="1" dirty="0">
                <a:solidFill>
                  <a:schemeClr val="tx1"/>
                </a:solidFill>
                <a:latin typeface="+mn-lt"/>
                <a:ea typeface="+mj-ea"/>
                <a:cs typeface="Times New Roman" panose="02020603050405020304" pitchFamily="18" charset="0"/>
              </a:rPr>
              <a:t> 7.2 </a:t>
            </a:r>
            <a:r>
              <a:rPr lang="fr-FR" sz="2400" b="1" dirty="0" err="1">
                <a:solidFill>
                  <a:schemeClr val="tx1"/>
                </a:solidFill>
                <a:latin typeface="+mn-lt"/>
                <a:ea typeface="+mj-ea"/>
                <a:cs typeface="Times New Roman" panose="02020603050405020304" pitchFamily="18" charset="0"/>
              </a:rPr>
              <a:t>và</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cho</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biết</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các</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nhân</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vật</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trong</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hình</a:t>
            </a:r>
            <a:r>
              <a:rPr lang="fr-FR" sz="2400" b="1" dirty="0">
                <a:solidFill>
                  <a:schemeClr val="tx1"/>
                </a:solidFill>
                <a:latin typeface="+mn-lt"/>
                <a:ea typeface="+mj-ea"/>
                <a:cs typeface="Times New Roman" panose="02020603050405020304" pitchFamily="18" charset="0"/>
              </a:rPr>
              <a:t> </a:t>
            </a:r>
            <a:r>
              <a:rPr lang="fr-FR" sz="2400" b="1" err="1">
                <a:solidFill>
                  <a:schemeClr val="tx1"/>
                </a:solidFill>
                <a:latin typeface="+mn-lt"/>
                <a:ea typeface="+mj-ea"/>
                <a:cs typeface="Times New Roman" panose="02020603050405020304" pitchFamily="18" charset="0"/>
              </a:rPr>
              <a:t>sử</a:t>
            </a:r>
            <a:r>
              <a:rPr lang="fr-FR" sz="2400" b="1">
                <a:solidFill>
                  <a:schemeClr val="tx1"/>
                </a:solidFill>
                <a:latin typeface="+mn-lt"/>
                <a:ea typeface="+mj-ea"/>
                <a:cs typeface="Times New Roman" panose="02020603050405020304" pitchFamily="18" charset="0"/>
              </a:rPr>
              <a:t> dụng</a:t>
            </a:r>
            <a:r>
              <a:rPr lang="fr-FR" sz="2400" b="1" dirty="0">
                <a:solidFill>
                  <a:schemeClr val="tx1"/>
                </a:solidFill>
                <a:latin typeface="+mn-lt"/>
                <a:ea typeface="+mj-ea"/>
                <a:cs typeface="Times New Roman" panose="02020603050405020304" pitchFamily="18" charset="0"/>
              </a:rPr>
              <a:t> </a:t>
            </a:r>
            <a:r>
              <a:rPr lang="fr-FR" sz="2400" b="1">
                <a:solidFill>
                  <a:schemeClr val="tx1"/>
                </a:solidFill>
                <a:latin typeface="+mn-lt"/>
                <a:ea typeface="+mj-ea"/>
                <a:cs typeface="Times New Roman" panose="02020603050405020304" pitchFamily="18" charset="0"/>
              </a:rPr>
              <a:t>trang </a:t>
            </a:r>
            <a:r>
              <a:rPr lang="fr-FR" sz="2400" b="1" dirty="0" err="1">
                <a:solidFill>
                  <a:schemeClr val="tx1"/>
                </a:solidFill>
                <a:latin typeface="+mn-lt"/>
                <a:ea typeface="+mj-ea"/>
                <a:cs typeface="Times New Roman" panose="02020603050405020304" pitchFamily="18" charset="0"/>
              </a:rPr>
              <a:t>phục</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gì</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Nêu</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vai</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trò</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của</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các</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bộ</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trang</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phục</a:t>
            </a:r>
            <a:r>
              <a:rPr lang="fr-FR" sz="2400" b="1" dirty="0">
                <a:solidFill>
                  <a:schemeClr val="tx1"/>
                </a:solidFill>
                <a:latin typeface="+mn-lt"/>
                <a:ea typeface="+mj-ea"/>
                <a:cs typeface="Times New Roman" panose="02020603050405020304" pitchFamily="18" charset="0"/>
              </a:rPr>
              <a:t> </a:t>
            </a:r>
            <a:r>
              <a:rPr lang="fr-FR" sz="2400" b="1" dirty="0" err="1">
                <a:solidFill>
                  <a:schemeClr val="tx1"/>
                </a:solidFill>
                <a:latin typeface="+mn-lt"/>
                <a:ea typeface="+mj-ea"/>
                <a:cs typeface="Times New Roman" panose="02020603050405020304" pitchFamily="18" charset="0"/>
              </a:rPr>
              <a:t>đó</a:t>
            </a:r>
            <a:r>
              <a:rPr lang="fr-FR" sz="2400" b="1" dirty="0">
                <a:solidFill>
                  <a:schemeClr val="tx1"/>
                </a:solidFill>
                <a:latin typeface="+mn-lt"/>
                <a:ea typeface="+mj-ea"/>
                <a:cs typeface="Times New Roman" panose="02020603050405020304" pitchFamily="18" charset="0"/>
              </a:rPr>
              <a:t>?</a:t>
            </a:r>
            <a:endParaRPr lang="en-US" sz="2400" b="1" dirty="0">
              <a:solidFill>
                <a:schemeClr val="tx1"/>
              </a:solidFill>
              <a:latin typeface="+mn-lt"/>
              <a:ea typeface="+mj-ea"/>
              <a:cs typeface="Times New Roman" panose="02020603050405020304" pitchFamily="18" charset="0"/>
            </a:endParaRPr>
          </a:p>
          <a:p>
            <a:pPr algn="just">
              <a:lnSpc>
                <a:spcPct val="120000"/>
              </a:lnSpc>
              <a:defRPr/>
            </a:pPr>
            <a:r>
              <a:rPr lang="fr-FR" sz="2400" b="1">
                <a:solidFill>
                  <a:schemeClr val="tx1"/>
                </a:solidFill>
                <a:latin typeface="+mn-lt"/>
                <a:ea typeface="+mj-ea"/>
                <a:cs typeface="Times New Roman" panose="02020603050405020304" pitchFamily="18" charset="0"/>
              </a:rPr>
              <a:t>2. Liên hệ thực tiễn và kể tên một số nghề cần trang phục đặc biệt? Những bộ trang phục đó được sử dụng với vai trò gì?</a:t>
            </a:r>
            <a:endParaRPr lang="en-US" sz="2400" b="1">
              <a:solidFill>
                <a:schemeClr val="tx1"/>
              </a:solidFill>
              <a:latin typeface="+mn-lt"/>
              <a:ea typeface="+mj-ea"/>
              <a:cs typeface="Times New Roman" panose="02020603050405020304" pitchFamily="18" charset="0"/>
            </a:endParaRPr>
          </a:p>
        </p:txBody>
      </p:sp>
      <p:sp>
        <p:nvSpPr>
          <p:cNvPr id="64" name="Rectangle 10">
            <a:extLst>
              <a:ext uri="{FF2B5EF4-FFF2-40B4-BE49-F238E27FC236}">
                <a16:creationId xmlns:a16="http://schemas.microsoft.com/office/drawing/2014/main" id="{716FAC5D-8D7C-479C-9C68-A8E1E744485B}"/>
              </a:ext>
            </a:extLst>
          </p:cNvPr>
          <p:cNvSpPr>
            <a:spLocks noChangeArrowheads="1"/>
          </p:cNvSpPr>
          <p:nvPr/>
        </p:nvSpPr>
        <p:spPr bwMode="auto">
          <a:xfrm>
            <a:off x="51216" y="18456"/>
            <a:ext cx="4578497" cy="461665"/>
          </a:xfrm>
          <a:prstGeom prst="rect">
            <a:avLst/>
          </a:prstGeom>
          <a:solidFill>
            <a:srgbClr val="FFFF00"/>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FF3300"/>
                </a:solidFill>
                <a:latin typeface="+mj-lt"/>
              </a:rPr>
              <a:t>I. </a:t>
            </a:r>
            <a:r>
              <a:rPr lang="fr-FR" altLang="en-US" sz="2400" b="1">
                <a:solidFill>
                  <a:srgbClr val="FF3300"/>
                </a:solidFill>
                <a:latin typeface="+mj-lt"/>
              </a:rPr>
              <a:t>VAI TRÒ CỦA TRANG PHỤC</a:t>
            </a:r>
            <a:endParaRPr lang="en-US" altLang="en-US" sz="2400" b="1">
              <a:solidFill>
                <a:srgbClr val="FF3300"/>
              </a:solidFill>
              <a:latin typeface="+mj-l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2" fill="hold" nodeType="clickEffect">
                                  <p:stCondLst>
                                    <p:cond delay="0"/>
                                  </p:stCondLst>
                                  <p:childTnLst>
                                    <p:set>
                                      <p:cBhvr>
                                        <p:cTn id="11" dur="1" fill="hold">
                                          <p:stCondLst>
                                            <p:cond delay="0"/>
                                          </p:stCondLst>
                                        </p:cTn>
                                        <p:tgtEl>
                                          <p:spTgt spid="10246"/>
                                        </p:tgtEl>
                                        <p:attrNameLst>
                                          <p:attrName>style.visibility</p:attrName>
                                        </p:attrNameLst>
                                      </p:cBhvr>
                                      <p:to>
                                        <p:strVal val="visible"/>
                                      </p:to>
                                    </p:set>
                                    <p:anim calcmode="lin" valueType="num">
                                      <p:cBhvr additive="base">
                                        <p:cTn id="12" dur="500" fill="hold"/>
                                        <p:tgtEl>
                                          <p:spTgt spid="10246"/>
                                        </p:tgtEl>
                                        <p:attrNameLst>
                                          <p:attrName>ppt_x</p:attrName>
                                        </p:attrNameLst>
                                      </p:cBhvr>
                                      <p:tavLst>
                                        <p:tav tm="0">
                                          <p:val>
                                            <p:strVal val="1+#ppt_w/2"/>
                                          </p:val>
                                        </p:tav>
                                        <p:tav tm="100000">
                                          <p:val>
                                            <p:strVal val="#ppt_x"/>
                                          </p:val>
                                        </p:tav>
                                      </p:tavLst>
                                    </p:anim>
                                    <p:anim calcmode="lin" valueType="num">
                                      <p:cBhvr additive="base">
                                        <p:cTn id="13"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A786BE7-5E29-4749-8CB7-80F809332FC7}"/>
              </a:ext>
            </a:extLst>
          </p:cNvPr>
          <p:cNvSpPr>
            <a:spLocks noChangeArrowheads="1"/>
          </p:cNvSpPr>
          <p:nvPr/>
        </p:nvSpPr>
        <p:spPr bwMode="auto">
          <a:xfrm>
            <a:off x="76200" y="76200"/>
            <a:ext cx="8906329" cy="674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rgbClr val="0D0C0B"/>
                </a:solidFill>
                <a:latin typeface="Times New Roman" panose="02020603050405020304" pitchFamily="18" charset="0"/>
                <a:cs typeface="Arial" panose="020B0604020202020204" pitchFamily="34" charset="0"/>
              </a:defRPr>
            </a:lvl1pPr>
            <a:lvl2pPr>
              <a:defRPr>
                <a:solidFill>
                  <a:srgbClr val="0D0C0B"/>
                </a:solidFill>
                <a:latin typeface="Times New Roman" panose="02020603050405020304" pitchFamily="18" charset="0"/>
                <a:cs typeface="Arial" panose="020B0604020202020204" pitchFamily="34" charset="0"/>
              </a:defRPr>
            </a:lvl2pPr>
            <a:lvl3pPr>
              <a:defRPr>
                <a:solidFill>
                  <a:srgbClr val="0D0C0B"/>
                </a:solidFill>
                <a:latin typeface="Times New Roman" panose="02020603050405020304" pitchFamily="18" charset="0"/>
                <a:cs typeface="Arial" panose="020B0604020202020204" pitchFamily="34" charset="0"/>
              </a:defRPr>
            </a:lvl3pPr>
            <a:lvl4pPr>
              <a:defRPr>
                <a:solidFill>
                  <a:srgbClr val="0D0C0B"/>
                </a:solidFill>
                <a:latin typeface="Times New Roman" panose="02020603050405020304" pitchFamily="18" charset="0"/>
                <a:cs typeface="Arial" panose="020B0604020202020204" pitchFamily="34" charset="0"/>
              </a:defRPr>
            </a:lvl4pPr>
            <a:lvl5pPr>
              <a:defRPr>
                <a:solidFill>
                  <a:srgbClr val="0D0C0B"/>
                </a:solidFill>
                <a:latin typeface="Times New Roman" panose="02020603050405020304" pitchFamily="18" charset="0"/>
                <a:cs typeface="Arial" panose="020B0604020202020204" pitchFamily="34" charset="0"/>
              </a:defRPr>
            </a:lvl5pPr>
            <a:lvl6pPr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mj-lt"/>
                <a:cs typeface="Arial" panose="020B0604020202020204" pitchFamily="34" charset="0"/>
              </a:rPr>
              <a:t>1.</a:t>
            </a: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mj-lt"/>
                <a:cs typeface="Arial" panose="020B0604020202020204" pitchFamily="34" charset="0"/>
              </a:rPr>
              <a:t>- Trong hình, các nhân vật mặc đồng phục:</a:t>
            </a: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mj-lt"/>
                <a:cs typeface="Arial" panose="020B0604020202020204" pitchFamily="34" charset="0"/>
              </a:rPr>
              <a:t>- Vai trò của các trang phục trên là:</a:t>
            </a: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mj-lt"/>
                <a:cs typeface="Arial" panose="020B0604020202020204" pitchFamily="34" charset="0"/>
              </a:rPr>
              <a:t>Các trang phục trên được sử dụng thể hiện được nghề nghiệp của họ.</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lang="en-US" altLang="en-US" sz="2400">
              <a:latin typeface="+mj-lt"/>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mj-lt"/>
                <a:cs typeface="Arial" panose="020B0604020202020204" pitchFamily="34" charset="0"/>
              </a:rPr>
              <a:t>2. </a:t>
            </a: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mj-lt"/>
                <a:cs typeface="Arial" panose="020B0604020202020204" pitchFamily="34" charset="0"/>
              </a:rPr>
              <a:t>- Một số nghề cần trang phục đặc biệt như công nhân, bác sĩ, y tá, bộ đội, công an. </a:t>
            </a: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a:ln>
                  <a:noFill/>
                </a:ln>
                <a:solidFill>
                  <a:srgbClr val="000000"/>
                </a:solidFill>
                <a:effectLst/>
                <a:latin typeface="+mj-lt"/>
                <a:cs typeface="Arial" panose="020B0604020202020204" pitchFamily="34" charset="0"/>
              </a:rPr>
              <a:t>- Những bộ trang phục đó được sử dụng để phân biệt được các ngành nghề, tiện lợi cho quá trình sử dụng và phù hợp với đặc điểm công việc của họ</a:t>
            </a:r>
            <a:r>
              <a:rPr kumimoji="0" lang="en-US" altLang="en-US" sz="2400" b="0" i="0" u="none" strike="noStrike" cap="none" normalizeH="0" baseline="0">
                <a:ln>
                  <a:noFill/>
                </a:ln>
                <a:solidFill>
                  <a:srgbClr val="76757A"/>
                </a:solidFill>
                <a:effectLst/>
                <a:latin typeface="+mj-lt"/>
                <a:cs typeface="Arial" panose="020B0604020202020204" pitchFamily="34" charset="0"/>
              </a:rPr>
              <a:t>.</a:t>
            </a:r>
            <a:endParaRPr kumimoji="0" lang="en-US" altLang="en-US" sz="2400" b="0" i="0" u="none" strike="noStrike" cap="none" normalizeH="0" baseline="0">
              <a:ln>
                <a:noFill/>
              </a:ln>
              <a:solidFill>
                <a:srgbClr val="0D0C0B"/>
              </a:solidFill>
              <a:effectLst/>
              <a:latin typeface="+mj-lt"/>
              <a:cs typeface="Arial" panose="020B0604020202020204" pitchFamily="34" charset="0"/>
            </a:endParaRPr>
          </a:p>
        </p:txBody>
      </p:sp>
      <p:graphicFrame>
        <p:nvGraphicFramePr>
          <p:cNvPr id="2" name="Bảng 1">
            <a:extLst>
              <a:ext uri="{FF2B5EF4-FFF2-40B4-BE49-F238E27FC236}">
                <a16:creationId xmlns:a16="http://schemas.microsoft.com/office/drawing/2014/main" id="{A12EE86C-15FA-4B4F-88B2-44ADACFA18B8}"/>
              </a:ext>
            </a:extLst>
          </p:cNvPr>
          <p:cNvGraphicFramePr>
            <a:graphicFrameLocks noGrp="1"/>
          </p:cNvGraphicFramePr>
          <p:nvPr>
            <p:extLst>
              <p:ext uri="{D42A27DB-BD31-4B8C-83A1-F6EECF244321}">
                <p14:modId xmlns:p14="http://schemas.microsoft.com/office/powerpoint/2010/main" val="2606790993"/>
              </p:ext>
            </p:extLst>
          </p:nvPr>
        </p:nvGraphicFramePr>
        <p:xfrm>
          <a:off x="457199" y="2133600"/>
          <a:ext cx="8391071" cy="2177326"/>
        </p:xfrm>
        <a:graphic>
          <a:graphicData uri="http://schemas.openxmlformats.org/drawingml/2006/table">
            <a:tbl>
              <a:tblPr>
                <a:tableStyleId>{5940675A-B579-460E-94D1-54222C63F5DA}</a:tableStyleId>
              </a:tblPr>
              <a:tblGrid>
                <a:gridCol w="3262372">
                  <a:extLst>
                    <a:ext uri="{9D8B030D-6E8A-4147-A177-3AD203B41FA5}">
                      <a16:colId xmlns:a16="http://schemas.microsoft.com/office/drawing/2014/main" val="545067979"/>
                    </a:ext>
                  </a:extLst>
                </a:gridCol>
                <a:gridCol w="5128699">
                  <a:extLst>
                    <a:ext uri="{9D8B030D-6E8A-4147-A177-3AD203B41FA5}">
                      <a16:colId xmlns:a16="http://schemas.microsoft.com/office/drawing/2014/main" val="527460339"/>
                    </a:ext>
                  </a:extLst>
                </a:gridCol>
              </a:tblGrid>
              <a:tr h="515288">
                <a:tc>
                  <a:txBody>
                    <a:bodyPr/>
                    <a:lstStyle/>
                    <a:p>
                      <a:pPr algn="ctr" fontAlgn="t"/>
                      <a:r>
                        <a:rPr lang="en-US" sz="2400" b="1">
                          <a:solidFill>
                            <a:srgbClr val="000000"/>
                          </a:solidFill>
                          <a:effectLst/>
                        </a:rPr>
                        <a:t>Nhân vật</a:t>
                      </a:r>
                      <a:endParaRPr lang="en-US" sz="2400">
                        <a:solidFill>
                          <a:srgbClr val="000000"/>
                        </a:solidFill>
                        <a:effectLst/>
                      </a:endParaRPr>
                    </a:p>
                  </a:txBody>
                  <a:tcPr marL="0" marR="0" marT="0" marB="0" anchor="ctr"/>
                </a:tc>
                <a:tc>
                  <a:txBody>
                    <a:bodyPr/>
                    <a:lstStyle/>
                    <a:p>
                      <a:pPr algn="ctr" fontAlgn="t"/>
                      <a:r>
                        <a:rPr lang="en-US" sz="2400" b="1">
                          <a:solidFill>
                            <a:srgbClr val="000000"/>
                          </a:solidFill>
                          <a:effectLst/>
                        </a:rPr>
                        <a:t>Trang phục</a:t>
                      </a:r>
                      <a:endParaRPr lang="en-US" sz="2400">
                        <a:solidFill>
                          <a:srgbClr val="000000"/>
                        </a:solidFill>
                        <a:effectLst/>
                      </a:endParaRPr>
                    </a:p>
                  </a:txBody>
                  <a:tcPr marL="68580" marR="68580" marT="0" marB="0" anchor="ctr"/>
                </a:tc>
                <a:extLst>
                  <a:ext uri="{0D108BD9-81ED-4DB2-BD59-A6C34878D82A}">
                    <a16:rowId xmlns:a16="http://schemas.microsoft.com/office/drawing/2014/main" val="4187850353"/>
                  </a:ext>
                </a:extLst>
              </a:tr>
              <a:tr h="631462">
                <a:tc>
                  <a:txBody>
                    <a:bodyPr/>
                    <a:lstStyle/>
                    <a:p>
                      <a:pPr algn="just" fontAlgn="t"/>
                      <a:r>
                        <a:rPr lang="en-US" sz="2400" b="1">
                          <a:solidFill>
                            <a:srgbClr val="FF0000"/>
                          </a:solidFill>
                          <a:effectLst/>
                        </a:rPr>
                        <a:t>Giáo viên</a:t>
                      </a:r>
                    </a:p>
                  </a:txBody>
                  <a:tcPr marL="68580" marR="68580" marT="0" marB="0" anchor="ctr"/>
                </a:tc>
                <a:tc>
                  <a:txBody>
                    <a:bodyPr/>
                    <a:lstStyle/>
                    <a:p>
                      <a:pPr algn="just" fontAlgn="t"/>
                      <a:r>
                        <a:rPr lang="en-US" sz="2400" b="1">
                          <a:solidFill>
                            <a:srgbClr val="FF0000"/>
                          </a:solidFill>
                          <a:effectLst/>
                        </a:rPr>
                        <a:t>Mặc áo dài</a:t>
                      </a:r>
                    </a:p>
                  </a:txBody>
                  <a:tcPr marL="68580" marR="68580" marT="0" marB="0" anchor="ctr"/>
                </a:tc>
                <a:extLst>
                  <a:ext uri="{0D108BD9-81ED-4DB2-BD59-A6C34878D82A}">
                    <a16:rowId xmlns:a16="http://schemas.microsoft.com/office/drawing/2014/main" val="725858582"/>
                  </a:ext>
                </a:extLst>
              </a:tr>
              <a:tr h="515288">
                <a:tc>
                  <a:txBody>
                    <a:bodyPr/>
                    <a:lstStyle/>
                    <a:p>
                      <a:pPr algn="just" fontAlgn="t"/>
                      <a:r>
                        <a:rPr lang="en-US" sz="2400" b="1">
                          <a:solidFill>
                            <a:srgbClr val="FF0000"/>
                          </a:solidFill>
                          <a:effectLst/>
                        </a:rPr>
                        <a:t>Học sinh</a:t>
                      </a:r>
                    </a:p>
                  </a:txBody>
                  <a:tcPr marL="68580" marR="68580" marT="0" marB="0" anchor="ctr"/>
                </a:tc>
                <a:tc>
                  <a:txBody>
                    <a:bodyPr/>
                    <a:lstStyle/>
                    <a:p>
                      <a:pPr algn="just" fontAlgn="t"/>
                      <a:r>
                        <a:rPr lang="en-US" sz="2400" b="1">
                          <a:solidFill>
                            <a:srgbClr val="FF0000"/>
                          </a:solidFill>
                          <a:effectLst/>
                        </a:rPr>
                        <a:t>Đồng phục học sinh</a:t>
                      </a:r>
                    </a:p>
                  </a:txBody>
                  <a:tcPr marL="68580" marR="68580" marT="0" marB="0" anchor="ctr"/>
                </a:tc>
                <a:extLst>
                  <a:ext uri="{0D108BD9-81ED-4DB2-BD59-A6C34878D82A}">
                    <a16:rowId xmlns:a16="http://schemas.microsoft.com/office/drawing/2014/main" val="2850928808"/>
                  </a:ext>
                </a:extLst>
              </a:tr>
              <a:tr h="515288">
                <a:tc>
                  <a:txBody>
                    <a:bodyPr/>
                    <a:lstStyle/>
                    <a:p>
                      <a:pPr algn="just" fontAlgn="t"/>
                      <a:r>
                        <a:rPr lang="en-US" sz="2400" b="1">
                          <a:solidFill>
                            <a:srgbClr val="FF0000"/>
                          </a:solidFill>
                          <a:effectLst/>
                        </a:rPr>
                        <a:t>Bảo vệ</a:t>
                      </a:r>
                    </a:p>
                  </a:txBody>
                  <a:tcPr marL="68580" marR="68580" marT="0" marB="0" anchor="ctr"/>
                </a:tc>
                <a:tc>
                  <a:txBody>
                    <a:bodyPr/>
                    <a:lstStyle/>
                    <a:p>
                      <a:pPr algn="just" fontAlgn="t"/>
                      <a:r>
                        <a:rPr lang="en-US" sz="2400" b="1">
                          <a:solidFill>
                            <a:srgbClr val="FF0000"/>
                          </a:solidFill>
                          <a:effectLst/>
                        </a:rPr>
                        <a:t>Đồng phục bảo vệ</a:t>
                      </a:r>
                    </a:p>
                  </a:txBody>
                  <a:tcPr marL="68580" marR="68580" marT="0" marB="0" anchor="ctr"/>
                </a:tc>
                <a:extLst>
                  <a:ext uri="{0D108BD9-81ED-4DB2-BD59-A6C34878D82A}">
                    <a16:rowId xmlns:a16="http://schemas.microsoft.com/office/drawing/2014/main" val="3709848577"/>
                  </a:ext>
                </a:extLst>
              </a:tr>
            </a:tbl>
          </a:graphicData>
        </a:graphic>
      </p:graphicFrame>
    </p:spTree>
    <p:extLst>
      <p:ext uri="{BB962C8B-B14F-4D97-AF65-F5344CB8AC3E}">
        <p14:creationId xmlns:p14="http://schemas.microsoft.com/office/powerpoint/2010/main" val="418865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10">
            <a:extLst>
              <a:ext uri="{FF2B5EF4-FFF2-40B4-BE49-F238E27FC236}">
                <a16:creationId xmlns:a16="http://schemas.microsoft.com/office/drawing/2014/main" id="{4E015363-0680-443B-B55E-16F64220EC45}"/>
              </a:ext>
            </a:extLst>
          </p:cNvPr>
          <p:cNvSpPr>
            <a:spLocks noChangeArrowheads="1"/>
          </p:cNvSpPr>
          <p:nvPr/>
        </p:nvSpPr>
        <p:spPr bwMode="auto">
          <a:xfrm>
            <a:off x="280841" y="139997"/>
            <a:ext cx="4578497" cy="461665"/>
          </a:xfrm>
          <a:prstGeom prst="rect">
            <a:avLst/>
          </a:prstGeom>
          <a:solidFill>
            <a:srgbClr val="FFFF00"/>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FF3300"/>
                </a:solidFill>
                <a:latin typeface="+mj-lt"/>
              </a:rPr>
              <a:t>I. </a:t>
            </a:r>
            <a:r>
              <a:rPr lang="fr-FR" altLang="en-US" sz="2400" b="1">
                <a:solidFill>
                  <a:srgbClr val="FF3300"/>
                </a:solidFill>
                <a:latin typeface="+mj-lt"/>
              </a:rPr>
              <a:t>VAI TRÒ CỦA TRANG PHỤC</a:t>
            </a:r>
            <a:endParaRPr lang="en-US" altLang="en-US" sz="2400" b="1">
              <a:solidFill>
                <a:srgbClr val="FF3300"/>
              </a:solidFill>
              <a:latin typeface="+mj-lt"/>
            </a:endParaRPr>
          </a:p>
        </p:txBody>
      </p:sp>
      <p:sp>
        <p:nvSpPr>
          <p:cNvPr id="10" name="Text Box 5">
            <a:extLst>
              <a:ext uri="{FF2B5EF4-FFF2-40B4-BE49-F238E27FC236}">
                <a16:creationId xmlns:a16="http://schemas.microsoft.com/office/drawing/2014/main" id="{4AD3EEFA-BBF3-41EF-8FE5-EA52DF8F06A0}"/>
              </a:ext>
            </a:extLst>
          </p:cNvPr>
          <p:cNvSpPr txBox="1">
            <a:spLocks noChangeArrowheads="1"/>
          </p:cNvSpPr>
          <p:nvPr/>
        </p:nvSpPr>
        <p:spPr bwMode="auto">
          <a:xfrm>
            <a:off x="152400" y="1021630"/>
            <a:ext cx="3910159" cy="5128263"/>
          </a:xfrm>
          <a:prstGeom prst="rect">
            <a:avLst/>
          </a:prstGeom>
          <a:solidFill>
            <a:srgbClr val="92D050"/>
          </a:solidFill>
          <a:ln/>
        </p:spPr>
        <p:style>
          <a:lnRef idx="0">
            <a:schemeClr val="accent5"/>
          </a:lnRef>
          <a:fillRef idx="3">
            <a:schemeClr val="accent5"/>
          </a:fillRef>
          <a:effectRef idx="3">
            <a:schemeClr val="accent5"/>
          </a:effectRef>
          <a:fontRef idx="minor">
            <a:schemeClr val="lt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lnSpc>
                <a:spcPct val="120000"/>
              </a:lnSpc>
              <a:spcBef>
                <a:spcPts val="0"/>
              </a:spcBef>
              <a:buFontTx/>
              <a:buNone/>
            </a:pPr>
            <a:r>
              <a:rPr lang="vi-VN" altLang="en-US" sz="2500" b="1">
                <a:latin typeface="+mn-lt"/>
                <a:cs typeface="Times New Roman" panose="02020603050405020304" pitchFamily="18" charset="0"/>
                <a:sym typeface="Wingdings" panose="05000000000000000000" pitchFamily="2" charset="2"/>
              </a:rPr>
              <a:t></a:t>
            </a:r>
            <a:r>
              <a:rPr lang="en-US" altLang="en-US" sz="2500" b="1">
                <a:latin typeface="+mn-lt"/>
                <a:cs typeface="Times New Roman" panose="02020603050405020304" pitchFamily="18" charset="0"/>
                <a:sym typeface="Wingdings" panose="05000000000000000000" pitchFamily="2" charset="2"/>
              </a:rPr>
              <a:t> - </a:t>
            </a:r>
            <a:r>
              <a:rPr lang="vi-VN" altLang="en-US" sz="2500" b="1">
                <a:latin typeface="+mn-lt"/>
                <a:cs typeface="Times New Roman" panose="02020603050405020304" pitchFamily="18" charset="0"/>
              </a:rPr>
              <a:t>Trang phục có vai trò che chở bảo vệ cơ thể con người </a:t>
            </a:r>
            <a:r>
              <a:rPr lang="en-US" altLang="en-US" sz="2500" b="1">
                <a:latin typeface="+mn-lt"/>
                <a:cs typeface="Times New Roman" panose="02020603050405020304" pitchFamily="18" charset="0"/>
              </a:rPr>
              <a:t>1 số tác</a:t>
            </a:r>
            <a:r>
              <a:rPr lang="vi-VN" altLang="en-US" sz="2500" b="1">
                <a:latin typeface="+mn-lt"/>
                <a:cs typeface="Times New Roman" panose="02020603050405020304" pitchFamily="18" charset="0"/>
              </a:rPr>
              <a:t> động có hại của thời tiết và môi trường</a:t>
            </a:r>
            <a:r>
              <a:rPr lang="en-US" altLang="en-US" sz="2500" b="1">
                <a:latin typeface="+mn-lt"/>
                <a:cs typeface="Times New Roman" panose="02020603050405020304" pitchFamily="18" charset="0"/>
              </a:rPr>
              <a:t>.</a:t>
            </a:r>
            <a:r>
              <a:rPr lang="vi-VN" altLang="en-US" sz="2500" b="1">
                <a:latin typeface="+mn-lt"/>
                <a:cs typeface="Times New Roman" panose="02020603050405020304" pitchFamily="18" charset="0"/>
              </a:rPr>
              <a:t> </a:t>
            </a:r>
            <a:endParaRPr lang="en-US" altLang="en-US" sz="2500" b="1">
              <a:latin typeface="+mn-lt"/>
              <a:cs typeface="Times New Roman" panose="02020603050405020304" pitchFamily="18" charset="0"/>
            </a:endParaRPr>
          </a:p>
          <a:p>
            <a:pPr algn="just">
              <a:lnSpc>
                <a:spcPct val="120000"/>
              </a:lnSpc>
              <a:spcBef>
                <a:spcPts val="0"/>
              </a:spcBef>
              <a:buFontTx/>
              <a:buNone/>
            </a:pPr>
            <a:r>
              <a:rPr lang="en-US" altLang="en-US" sz="2500" b="1">
                <a:latin typeface="+mn-lt"/>
                <a:cs typeface="Times New Roman" panose="02020603050405020304" pitchFamily="18" charset="0"/>
              </a:rPr>
              <a:t>- T</a:t>
            </a:r>
            <a:r>
              <a:rPr lang="vi-VN" altLang="en-US" sz="2500" b="1">
                <a:latin typeface="+mn-lt"/>
                <a:cs typeface="Times New Roman" panose="02020603050405020304" pitchFamily="18" charset="0"/>
              </a:rPr>
              <a:t>rang phục góp phần tôn lên vẻ đẹp của người</a:t>
            </a:r>
            <a:r>
              <a:rPr lang="en-US" altLang="en-US" sz="2500" b="1">
                <a:latin typeface="+mn-lt"/>
                <a:cs typeface="Times New Roman" panose="02020603050405020304" pitchFamily="18" charset="0"/>
              </a:rPr>
              <a:t>,</a:t>
            </a:r>
            <a:r>
              <a:rPr lang="vi-VN" altLang="en-US" sz="2500" b="1">
                <a:latin typeface="+mn-lt"/>
                <a:cs typeface="Times New Roman" panose="02020603050405020304" pitchFamily="18" charset="0"/>
              </a:rPr>
              <a:t> </a:t>
            </a:r>
            <a:r>
              <a:rPr lang="en-US" altLang="en-US" sz="2500" b="1">
                <a:latin typeface="+mn-lt"/>
                <a:cs typeface="Times New Roman" panose="02020603050405020304" pitchFamily="18" charset="0"/>
              </a:rPr>
              <a:t>nhờ </a:t>
            </a:r>
            <a:r>
              <a:rPr lang="vi-VN" altLang="en-US" sz="2500" b="1">
                <a:latin typeface="+mn-lt"/>
                <a:cs typeface="Times New Roman" panose="02020603050405020304" pitchFamily="18" charset="0"/>
              </a:rPr>
              <a:t>sự lựa chọn trang phục phù hợp với đặc điểm cơ thể hoàn cảnh sử dụng</a:t>
            </a:r>
            <a:r>
              <a:rPr lang="en-US" altLang="en-US" sz="2500" b="1">
                <a:latin typeface="+mn-lt"/>
                <a:cs typeface="Times New Roman" panose="02020603050405020304" pitchFamily="18" charset="0"/>
              </a:rPr>
              <a:t>.</a:t>
            </a:r>
            <a:endParaRPr lang="en-US" altLang="vi-VN" sz="2500" b="1">
              <a:latin typeface="+mn-lt"/>
              <a:cs typeface="Times New Roman" panose="02020603050405020304" pitchFamily="18" charset="0"/>
            </a:endParaRPr>
          </a:p>
        </p:txBody>
      </p:sp>
      <p:pic>
        <p:nvPicPr>
          <p:cNvPr id="3" name="Hình ảnh 2">
            <a:extLst>
              <a:ext uri="{FF2B5EF4-FFF2-40B4-BE49-F238E27FC236}">
                <a16:creationId xmlns:a16="http://schemas.microsoft.com/office/drawing/2014/main" id="{3E68071A-3C73-43D0-8DD6-8F567533CEFB}"/>
              </a:ext>
            </a:extLst>
          </p:cNvPr>
          <p:cNvPicPr>
            <a:picLocks noChangeAspect="1"/>
          </p:cNvPicPr>
          <p:nvPr/>
        </p:nvPicPr>
        <p:blipFill>
          <a:blip r:embed="rId2"/>
          <a:stretch>
            <a:fillRect/>
          </a:stretch>
        </p:blipFill>
        <p:spPr>
          <a:xfrm>
            <a:off x="4114800" y="909637"/>
            <a:ext cx="4953000" cy="5491163"/>
          </a:xfrm>
          <a:prstGeom prst="rect">
            <a:avLst/>
          </a:prstGeom>
          <a:ln>
            <a:solidFill>
              <a:srgbClr val="FF0000"/>
            </a:solid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
            <a:extLst>
              <a:ext uri="{FF2B5EF4-FFF2-40B4-BE49-F238E27FC236}">
                <a16:creationId xmlns:a16="http://schemas.microsoft.com/office/drawing/2014/main" id="{FE4CEDDE-640A-4C26-8ACF-13725F0499B6}"/>
              </a:ext>
            </a:extLst>
          </p:cNvPr>
          <p:cNvSpPr>
            <a:spLocks noChangeArrowheads="1"/>
          </p:cNvSpPr>
          <p:nvPr/>
        </p:nvSpPr>
        <p:spPr bwMode="auto">
          <a:xfrm>
            <a:off x="91696" y="29980"/>
            <a:ext cx="4693914" cy="461665"/>
          </a:xfrm>
          <a:prstGeom prst="rect">
            <a:avLst/>
          </a:prstGeom>
          <a:solidFill>
            <a:srgbClr val="FFFF00"/>
          </a:solidFill>
          <a:ln>
            <a:noFill/>
          </a:ln>
          <a:effec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rgbClr val="FF3300"/>
                </a:solidFill>
                <a:latin typeface="+mn-lt"/>
              </a:rPr>
              <a:t>II. </a:t>
            </a:r>
            <a:r>
              <a:rPr lang="fr-FR" altLang="en-US" sz="2400" b="1">
                <a:solidFill>
                  <a:srgbClr val="FF3300"/>
                </a:solidFill>
                <a:latin typeface="+mn-lt"/>
              </a:rPr>
              <a:t>MỘT SỐ LOẠI TRANG PHỤC</a:t>
            </a:r>
            <a:endParaRPr lang="en-US" altLang="en-US" sz="2400" b="1">
              <a:solidFill>
                <a:srgbClr val="FF3300"/>
              </a:solidFill>
              <a:latin typeface="+mn-lt"/>
            </a:endParaRPr>
          </a:p>
        </p:txBody>
      </p:sp>
      <p:graphicFrame>
        <p:nvGraphicFramePr>
          <p:cNvPr id="8" name="Sơ đồ 7">
            <a:extLst>
              <a:ext uri="{FF2B5EF4-FFF2-40B4-BE49-F238E27FC236}">
                <a16:creationId xmlns:a16="http://schemas.microsoft.com/office/drawing/2014/main" id="{2AE2EE9E-6062-4773-83D4-1B3470523156}"/>
              </a:ext>
            </a:extLst>
          </p:cNvPr>
          <p:cNvGraphicFramePr/>
          <p:nvPr>
            <p:extLst>
              <p:ext uri="{D42A27DB-BD31-4B8C-83A1-F6EECF244321}">
                <p14:modId xmlns:p14="http://schemas.microsoft.com/office/powerpoint/2010/main" val="1631026602"/>
              </p:ext>
            </p:extLst>
          </p:nvPr>
        </p:nvGraphicFramePr>
        <p:xfrm>
          <a:off x="76200" y="567730"/>
          <a:ext cx="9009742" cy="6233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5E031DED-E1D9-4758-9A05-69D6EB6F6A09}"/>
              </a:ext>
            </a:extLst>
          </p:cNvPr>
          <p:cNvPicPr>
            <a:picLocks noChangeAspect="1"/>
          </p:cNvPicPr>
          <p:nvPr/>
        </p:nvPicPr>
        <p:blipFill>
          <a:blip r:embed="rId2">
            <a:clrChange>
              <a:clrFrom>
                <a:srgbClr val="E8E8E8"/>
              </a:clrFrom>
              <a:clrTo>
                <a:srgbClr val="E8E8E8">
                  <a:alpha val="0"/>
                </a:srgbClr>
              </a:clrTo>
            </a:clrChange>
            <a:extLst>
              <a:ext uri="{BEBA8EAE-BF5A-486C-A8C5-ECC9F3942E4B}">
                <a14:imgProps xmlns:a14="http://schemas.microsoft.com/office/drawing/2010/main">
                  <a14:imgLayer r:embed="rId3">
                    <a14:imgEffect>
                      <a14:saturation sat="200000"/>
                    </a14:imgEffect>
                  </a14:imgLayer>
                </a14:imgProps>
              </a:ext>
            </a:extLst>
          </a:blip>
          <a:stretch>
            <a:fillRect/>
          </a:stretch>
        </p:blipFill>
        <p:spPr>
          <a:xfrm>
            <a:off x="112315" y="609600"/>
            <a:ext cx="8797344" cy="4764116"/>
          </a:xfrm>
          <a:prstGeom prst="rect">
            <a:avLst/>
          </a:prstGeom>
        </p:spPr>
      </p:pic>
      <p:sp>
        <p:nvSpPr>
          <p:cNvPr id="10" name="Title 5">
            <a:extLst>
              <a:ext uri="{FF2B5EF4-FFF2-40B4-BE49-F238E27FC236}">
                <a16:creationId xmlns:a16="http://schemas.microsoft.com/office/drawing/2014/main" id="{9DCE73E6-A373-461B-AFDB-E0986977712A}"/>
              </a:ext>
            </a:extLst>
          </p:cNvPr>
          <p:cNvSpPr txBox="1">
            <a:spLocks/>
          </p:cNvSpPr>
          <p:nvPr/>
        </p:nvSpPr>
        <p:spPr bwMode="auto">
          <a:xfrm>
            <a:off x="112315" y="27574"/>
            <a:ext cx="8919369" cy="883897"/>
          </a:xfrm>
          <a:prstGeom prst="rect">
            <a:avLst/>
          </a:prstGeom>
          <a:solidFill>
            <a:srgbClr val="FF0000"/>
          </a:solidFill>
          <a:ln>
            <a:noFill/>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400" b="1">
                <a:solidFill>
                  <a:schemeClr val="bg1"/>
                </a:solidFill>
                <a:latin typeface="+mj-lt"/>
              </a:rPr>
              <a:t>- Q</a:t>
            </a:r>
            <a:r>
              <a:rPr lang="fr-FR" altLang="en-US" sz="2400" b="1">
                <a:solidFill>
                  <a:schemeClr val="bg1"/>
                </a:solidFill>
                <a:latin typeface="+mj-lt"/>
              </a:rPr>
              <a:t>uan sát hình 7.4, phân nhóm các trang phục theo các tiêu chí phân loại trang phục hình 7.3</a:t>
            </a:r>
            <a:endParaRPr lang="en-US" altLang="en-US" sz="2400" b="1">
              <a:solidFill>
                <a:schemeClr val="bg1"/>
              </a:solidFill>
              <a:latin typeface="+mj-lt"/>
            </a:endParaRPr>
          </a:p>
        </p:txBody>
      </p:sp>
      <p:pic>
        <p:nvPicPr>
          <p:cNvPr id="4" name="Hình ảnh 3">
            <a:extLst>
              <a:ext uri="{FF2B5EF4-FFF2-40B4-BE49-F238E27FC236}">
                <a16:creationId xmlns:a16="http://schemas.microsoft.com/office/drawing/2014/main" id="{F033F9B5-AC18-4956-B378-BBDA7EB86A64}"/>
              </a:ext>
            </a:extLst>
          </p:cNvPr>
          <p:cNvPicPr>
            <a:picLocks noChangeAspect="1"/>
          </p:cNvPicPr>
          <p:nvPr/>
        </p:nvPicPr>
        <p:blipFill>
          <a:blip r:embed="rId4"/>
          <a:stretch>
            <a:fillRect/>
          </a:stretch>
        </p:blipFill>
        <p:spPr>
          <a:xfrm>
            <a:off x="112315" y="5373716"/>
            <a:ext cx="9022862" cy="1408149"/>
          </a:xfrm>
          <a:prstGeom prst="rect">
            <a:avLst/>
          </a:prstGeom>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1F32E1DF-FCE4-4048-96B0-BCBD910F92DC}"/>
              </a:ext>
            </a:extLst>
          </p:cNvPr>
          <p:cNvGraphicFramePr>
            <a:graphicFrameLocks noGrp="1"/>
          </p:cNvGraphicFramePr>
          <p:nvPr>
            <p:extLst>
              <p:ext uri="{D42A27DB-BD31-4B8C-83A1-F6EECF244321}">
                <p14:modId xmlns:p14="http://schemas.microsoft.com/office/powerpoint/2010/main" val="3788672935"/>
              </p:ext>
            </p:extLst>
          </p:nvPr>
        </p:nvGraphicFramePr>
        <p:xfrm>
          <a:off x="76200" y="152400"/>
          <a:ext cx="8991600" cy="6457950"/>
        </p:xfrm>
        <a:graphic>
          <a:graphicData uri="http://schemas.openxmlformats.org/drawingml/2006/table">
            <a:tbl>
              <a:tblPr>
                <a:tableStyleId>{BC89EF96-8CEA-46FF-86C4-4CE0E7609802}</a:tableStyleId>
              </a:tblPr>
              <a:tblGrid>
                <a:gridCol w="1981200">
                  <a:extLst>
                    <a:ext uri="{9D8B030D-6E8A-4147-A177-3AD203B41FA5}">
                      <a16:colId xmlns:a16="http://schemas.microsoft.com/office/drawing/2014/main" val="3333818430"/>
                    </a:ext>
                  </a:extLst>
                </a:gridCol>
                <a:gridCol w="2133600">
                  <a:extLst>
                    <a:ext uri="{9D8B030D-6E8A-4147-A177-3AD203B41FA5}">
                      <a16:colId xmlns:a16="http://schemas.microsoft.com/office/drawing/2014/main" val="589758151"/>
                    </a:ext>
                  </a:extLst>
                </a:gridCol>
                <a:gridCol w="2286000">
                  <a:extLst>
                    <a:ext uri="{9D8B030D-6E8A-4147-A177-3AD203B41FA5}">
                      <a16:colId xmlns:a16="http://schemas.microsoft.com/office/drawing/2014/main" val="2521315997"/>
                    </a:ext>
                  </a:extLst>
                </a:gridCol>
                <a:gridCol w="2590800">
                  <a:extLst>
                    <a:ext uri="{9D8B030D-6E8A-4147-A177-3AD203B41FA5}">
                      <a16:colId xmlns:a16="http://schemas.microsoft.com/office/drawing/2014/main" val="1077405435"/>
                    </a:ext>
                  </a:extLst>
                </a:gridCol>
              </a:tblGrid>
              <a:tr h="803910">
                <a:tc gridSpan="4">
                  <a:txBody>
                    <a:bodyPr/>
                    <a:lstStyle/>
                    <a:p>
                      <a:pPr algn="ctr" fontAlgn="t"/>
                      <a:r>
                        <a:rPr lang="en-US" sz="3200" b="1">
                          <a:solidFill>
                            <a:schemeClr val="bg1"/>
                          </a:solidFill>
                          <a:effectLst/>
                        </a:rPr>
                        <a:t>Trang phục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0299021"/>
                  </a:ext>
                </a:extLst>
              </a:tr>
              <a:tr h="89916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100" b="1">
                          <a:solidFill>
                            <a:srgbClr val="002060"/>
                          </a:solidFill>
                          <a:effectLst/>
                        </a:rPr>
                        <a:t>Theo giới tính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100" b="1">
                          <a:solidFill>
                            <a:srgbClr val="002060"/>
                          </a:solidFill>
                          <a:effectLst/>
                        </a:rPr>
                        <a:t>Theo lứa tuổi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100" b="1">
                          <a:solidFill>
                            <a:srgbClr val="002060"/>
                          </a:solidFill>
                          <a:effectLst/>
                        </a:rPr>
                        <a:t>Theo thời tiết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vi-VN" sz="2100" b="1">
                          <a:solidFill>
                            <a:srgbClr val="002060"/>
                          </a:solidFill>
                          <a:effectLst/>
                        </a:rPr>
                        <a:t>Theo công dụng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578482272"/>
                  </a:ext>
                </a:extLst>
              </a:tr>
              <a:tr h="2743200">
                <a:tc>
                  <a:txBody>
                    <a:bodyPr/>
                    <a:lstStyle/>
                    <a:p>
                      <a:pPr algn="just" fontAlgn="t">
                        <a:lnSpc>
                          <a:spcPct val="130000"/>
                        </a:lnSpc>
                      </a:pPr>
                      <a:r>
                        <a:rPr lang="en-US" sz="2400" b="1">
                          <a:solidFill>
                            <a:srgbClr val="000000"/>
                          </a:solidFill>
                          <a:effectLst/>
                        </a:rPr>
                        <a:t>- Trang phục nam:</a:t>
                      </a:r>
                    </a:p>
                    <a:p>
                      <a:pPr algn="just" fontAlgn="t">
                        <a:lnSpc>
                          <a:spcPct val="130000"/>
                        </a:lnSpc>
                      </a:pPr>
                      <a:r>
                        <a:rPr lang="en-US" sz="2400" b="1">
                          <a:solidFill>
                            <a:schemeClr val="bg1"/>
                          </a:solidFill>
                          <a:effectLst/>
                        </a:rPr>
                        <a:t>a, c, d, h, k</a:t>
                      </a:r>
                    </a:p>
                    <a:p>
                      <a:pPr algn="just" fontAlgn="t">
                        <a:lnSpc>
                          <a:spcPct val="130000"/>
                        </a:lnSpc>
                      </a:pPr>
                      <a:r>
                        <a:rPr lang="en-US" sz="2400" b="1">
                          <a:solidFill>
                            <a:srgbClr val="000000"/>
                          </a:solidFill>
                          <a:effectLst/>
                        </a:rPr>
                        <a:t>- Trang phục nữ:</a:t>
                      </a:r>
                    </a:p>
                    <a:p>
                      <a:pPr algn="just" fontAlgn="t">
                        <a:lnSpc>
                          <a:spcPct val="130000"/>
                        </a:lnSpc>
                      </a:pPr>
                      <a:r>
                        <a:rPr lang="en-US" sz="2400" b="1">
                          <a:solidFill>
                            <a:schemeClr val="bg1"/>
                          </a:solidFill>
                          <a:effectLst/>
                        </a:rPr>
                        <a:t>b, e, g, 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lnSpc>
                          <a:spcPct val="130000"/>
                        </a:lnSpc>
                      </a:pPr>
                      <a:r>
                        <a:rPr lang="en-US" sz="2400" b="1">
                          <a:solidFill>
                            <a:srgbClr val="000000"/>
                          </a:solidFill>
                          <a:effectLst/>
                        </a:rPr>
                        <a:t>- Trang phục trẻ em: </a:t>
                      </a:r>
                    </a:p>
                    <a:p>
                      <a:pPr algn="just" fontAlgn="t">
                        <a:lnSpc>
                          <a:spcPct val="130000"/>
                        </a:lnSpc>
                      </a:pPr>
                      <a:r>
                        <a:rPr lang="en-US" sz="2400" b="1">
                          <a:solidFill>
                            <a:schemeClr val="bg1"/>
                          </a:solidFill>
                          <a:effectLst/>
                        </a:rPr>
                        <a:t>b, i, k</a:t>
                      </a:r>
                    </a:p>
                    <a:p>
                      <a:pPr algn="just" fontAlgn="t">
                        <a:lnSpc>
                          <a:spcPct val="130000"/>
                        </a:lnSpc>
                      </a:pPr>
                      <a:r>
                        <a:rPr lang="en-US" sz="2400" b="1">
                          <a:solidFill>
                            <a:srgbClr val="000000"/>
                          </a:solidFill>
                          <a:effectLst/>
                        </a:rPr>
                        <a:t>- Trang phục thanh niên: </a:t>
                      </a:r>
                      <a:r>
                        <a:rPr lang="en-US" sz="2400" b="1">
                          <a:solidFill>
                            <a:schemeClr val="bg1"/>
                          </a:solidFill>
                          <a:effectLst/>
                        </a:rPr>
                        <a:t>a, e, g.</a:t>
                      </a:r>
                    </a:p>
                    <a:p>
                      <a:pPr algn="just" fontAlgn="t">
                        <a:lnSpc>
                          <a:spcPct val="130000"/>
                        </a:lnSpc>
                      </a:pPr>
                      <a:r>
                        <a:rPr lang="en-US" sz="2400" b="1">
                          <a:solidFill>
                            <a:srgbClr val="000000"/>
                          </a:solidFill>
                          <a:effectLst/>
                        </a:rPr>
                        <a:t>- Trang phục trung niên: </a:t>
                      </a:r>
                      <a:r>
                        <a:rPr lang="en-US" sz="2400" b="1">
                          <a:solidFill>
                            <a:schemeClr val="bg1"/>
                          </a:solidFill>
                          <a:effectLst/>
                        </a:rPr>
                        <a:t>c, d, 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lnSpc>
                          <a:spcPct val="130000"/>
                        </a:lnSpc>
                      </a:pPr>
                      <a:r>
                        <a:rPr lang="en-US" sz="2400" b="1">
                          <a:solidFill>
                            <a:srgbClr val="000000"/>
                          </a:solidFill>
                          <a:effectLst/>
                        </a:rPr>
                        <a:t>- Trang phục mùa nóng: </a:t>
                      </a:r>
                    </a:p>
                    <a:p>
                      <a:pPr algn="just" fontAlgn="t">
                        <a:lnSpc>
                          <a:spcPct val="130000"/>
                        </a:lnSpc>
                      </a:pPr>
                      <a:r>
                        <a:rPr lang="en-US" sz="2400" b="1">
                          <a:solidFill>
                            <a:schemeClr val="bg1"/>
                          </a:solidFill>
                          <a:effectLst/>
                        </a:rPr>
                        <a:t>a, b, c, d, e, g, i, k</a:t>
                      </a:r>
                    </a:p>
                    <a:p>
                      <a:pPr algn="just" fontAlgn="t">
                        <a:lnSpc>
                          <a:spcPct val="130000"/>
                        </a:lnSpc>
                      </a:pPr>
                      <a:r>
                        <a:rPr lang="en-US" sz="2400" b="1">
                          <a:solidFill>
                            <a:srgbClr val="000000"/>
                          </a:solidFill>
                          <a:effectLst/>
                        </a:rPr>
                        <a:t>- Trang phục mùa lạnh: </a:t>
                      </a:r>
                      <a:r>
                        <a:rPr lang="en-US" sz="2400" b="1">
                          <a:solidFill>
                            <a:schemeClr val="bg1"/>
                          </a:solidFill>
                          <a:effectLst/>
                        </a:rPr>
                        <a: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lnSpc>
                          <a:spcPct val="130000"/>
                        </a:lnSpc>
                      </a:pPr>
                      <a:r>
                        <a:rPr lang="vi-VN" sz="2400" b="1">
                          <a:solidFill>
                            <a:srgbClr val="000000"/>
                          </a:solidFill>
                          <a:effectLst/>
                        </a:rPr>
                        <a:t>- Trang phục mặc thường ngày: </a:t>
                      </a:r>
                      <a:r>
                        <a:rPr lang="vi-VN" sz="2400" b="1">
                          <a:solidFill>
                            <a:schemeClr val="bg1"/>
                          </a:solidFill>
                          <a:effectLst/>
                        </a:rPr>
                        <a:t>b, c, h, i</a:t>
                      </a:r>
                    </a:p>
                    <a:p>
                      <a:pPr algn="just" fontAlgn="t">
                        <a:lnSpc>
                          <a:spcPct val="130000"/>
                        </a:lnSpc>
                      </a:pPr>
                      <a:r>
                        <a:rPr lang="vi-VN" sz="2400" b="1">
                          <a:solidFill>
                            <a:srgbClr val="000000"/>
                          </a:solidFill>
                          <a:effectLst/>
                        </a:rPr>
                        <a:t>- Trang phục lễ hội: </a:t>
                      </a:r>
                      <a:r>
                        <a:rPr lang="vi-VN" sz="2400" b="1">
                          <a:solidFill>
                            <a:schemeClr val="bg1"/>
                          </a:solidFill>
                          <a:effectLst/>
                        </a:rPr>
                        <a:t>e, g</a:t>
                      </a:r>
                    </a:p>
                    <a:p>
                      <a:pPr algn="just" fontAlgn="t">
                        <a:lnSpc>
                          <a:spcPct val="130000"/>
                        </a:lnSpc>
                      </a:pPr>
                      <a:r>
                        <a:rPr lang="vi-VN" sz="2400" b="1">
                          <a:solidFill>
                            <a:srgbClr val="000000"/>
                          </a:solidFill>
                          <a:effectLst/>
                        </a:rPr>
                        <a:t>- Trang phục thể thao: </a:t>
                      </a:r>
                      <a:r>
                        <a:rPr lang="vi-VN" sz="2400" b="1">
                          <a:solidFill>
                            <a:schemeClr val="bg1"/>
                          </a:solidFill>
                          <a:effectLst/>
                        </a:rPr>
                        <a:t>a</a:t>
                      </a:r>
                    </a:p>
                    <a:p>
                      <a:pPr algn="just" fontAlgn="t">
                        <a:lnSpc>
                          <a:spcPct val="130000"/>
                        </a:lnSpc>
                      </a:pPr>
                      <a:r>
                        <a:rPr lang="vi-VN" sz="2400" b="1">
                          <a:solidFill>
                            <a:srgbClr val="000000"/>
                          </a:solidFill>
                          <a:effectLst/>
                        </a:rPr>
                        <a:t>- Đồng phục: </a:t>
                      </a:r>
                      <a:r>
                        <a:rPr lang="vi-VN" sz="2400" b="1">
                          <a:solidFill>
                            <a:schemeClr val="bg1"/>
                          </a:solidFill>
                          <a:effectLst/>
                        </a:rPr>
                        <a:t>k</a:t>
                      </a:r>
                    </a:p>
                    <a:p>
                      <a:pPr algn="just" fontAlgn="t">
                        <a:lnSpc>
                          <a:spcPct val="130000"/>
                        </a:lnSpc>
                      </a:pPr>
                      <a:r>
                        <a:rPr lang="vi-VN" sz="2400" b="1">
                          <a:solidFill>
                            <a:srgbClr val="000000"/>
                          </a:solidFill>
                          <a:effectLst/>
                        </a:rPr>
                        <a:t>- Trang phục bảo hộ lao động: </a:t>
                      </a:r>
                      <a:r>
                        <a:rPr lang="vi-VN" sz="2400" b="1">
                          <a:solidFill>
                            <a:schemeClr val="bg1"/>
                          </a:solidFill>
                          <a:effectLst/>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115108"/>
                  </a:ext>
                </a:extLst>
              </a:tr>
            </a:tbl>
          </a:graphicData>
        </a:graphic>
      </p:graphicFrame>
    </p:spTree>
    <p:extLst>
      <p:ext uri="{BB962C8B-B14F-4D97-AF65-F5344CB8AC3E}">
        <p14:creationId xmlns:p14="http://schemas.microsoft.com/office/powerpoint/2010/main" val="403546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1F32E1DF-FCE4-4048-96B0-BCBD910F92DC}"/>
              </a:ext>
            </a:extLst>
          </p:cNvPr>
          <p:cNvGraphicFramePr>
            <a:graphicFrameLocks noGrp="1"/>
          </p:cNvGraphicFramePr>
          <p:nvPr/>
        </p:nvGraphicFramePr>
        <p:xfrm>
          <a:off x="76200" y="152400"/>
          <a:ext cx="8991600" cy="6457950"/>
        </p:xfrm>
        <a:graphic>
          <a:graphicData uri="http://schemas.openxmlformats.org/drawingml/2006/table">
            <a:tbl>
              <a:tblPr>
                <a:tableStyleId>{BC89EF96-8CEA-46FF-86C4-4CE0E7609802}</a:tableStyleId>
              </a:tblPr>
              <a:tblGrid>
                <a:gridCol w="1981200">
                  <a:extLst>
                    <a:ext uri="{9D8B030D-6E8A-4147-A177-3AD203B41FA5}">
                      <a16:colId xmlns:a16="http://schemas.microsoft.com/office/drawing/2014/main" val="3333818430"/>
                    </a:ext>
                  </a:extLst>
                </a:gridCol>
                <a:gridCol w="2133600">
                  <a:extLst>
                    <a:ext uri="{9D8B030D-6E8A-4147-A177-3AD203B41FA5}">
                      <a16:colId xmlns:a16="http://schemas.microsoft.com/office/drawing/2014/main" val="589758151"/>
                    </a:ext>
                  </a:extLst>
                </a:gridCol>
                <a:gridCol w="2286000">
                  <a:extLst>
                    <a:ext uri="{9D8B030D-6E8A-4147-A177-3AD203B41FA5}">
                      <a16:colId xmlns:a16="http://schemas.microsoft.com/office/drawing/2014/main" val="2521315997"/>
                    </a:ext>
                  </a:extLst>
                </a:gridCol>
                <a:gridCol w="2590800">
                  <a:extLst>
                    <a:ext uri="{9D8B030D-6E8A-4147-A177-3AD203B41FA5}">
                      <a16:colId xmlns:a16="http://schemas.microsoft.com/office/drawing/2014/main" val="1077405435"/>
                    </a:ext>
                  </a:extLst>
                </a:gridCol>
              </a:tblGrid>
              <a:tr h="803910">
                <a:tc gridSpan="4">
                  <a:txBody>
                    <a:bodyPr/>
                    <a:lstStyle/>
                    <a:p>
                      <a:pPr algn="ctr" fontAlgn="t"/>
                      <a:r>
                        <a:rPr lang="en-US" sz="3200" b="1">
                          <a:solidFill>
                            <a:schemeClr val="bg1"/>
                          </a:solidFill>
                          <a:effectLst/>
                        </a:rPr>
                        <a:t>Trang phục</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0299021"/>
                  </a:ext>
                </a:extLst>
              </a:tr>
              <a:tr h="899160">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100" b="1">
                          <a:solidFill>
                            <a:srgbClr val="002060"/>
                          </a:solidFill>
                          <a:effectLst/>
                        </a:rPr>
                        <a:t>Theo giới tính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100" b="1">
                          <a:solidFill>
                            <a:srgbClr val="002060"/>
                          </a:solidFill>
                          <a:effectLst/>
                        </a:rPr>
                        <a:t>Theo lứa tuổi</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100" b="1">
                          <a:solidFill>
                            <a:srgbClr val="002060"/>
                          </a:solidFill>
                          <a:effectLst/>
                        </a:rPr>
                        <a:t>Theo thời tiết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vi-VN" sz="2100" b="1">
                          <a:solidFill>
                            <a:srgbClr val="002060"/>
                          </a:solidFill>
                          <a:effectLst/>
                        </a:rPr>
                        <a:t>Theo công dụng</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578482272"/>
                  </a:ext>
                </a:extLst>
              </a:tr>
              <a:tr h="2743200">
                <a:tc>
                  <a:txBody>
                    <a:bodyPr/>
                    <a:lstStyle/>
                    <a:p>
                      <a:pPr algn="just" fontAlgn="t">
                        <a:lnSpc>
                          <a:spcPct val="130000"/>
                        </a:lnSpc>
                      </a:pPr>
                      <a:r>
                        <a:rPr lang="en-US" sz="2400" b="1">
                          <a:solidFill>
                            <a:srgbClr val="000000"/>
                          </a:solidFill>
                          <a:effectLst/>
                        </a:rPr>
                        <a:t>- Trang phục nam:</a:t>
                      </a:r>
                    </a:p>
                    <a:p>
                      <a:pPr algn="just" fontAlgn="t">
                        <a:lnSpc>
                          <a:spcPct val="130000"/>
                        </a:lnSpc>
                      </a:pPr>
                      <a:r>
                        <a:rPr lang="en-US" sz="2400" b="1">
                          <a:solidFill>
                            <a:srgbClr val="C00000"/>
                          </a:solidFill>
                          <a:effectLst/>
                        </a:rPr>
                        <a:t>a, c, d, h, k</a:t>
                      </a:r>
                    </a:p>
                    <a:p>
                      <a:pPr algn="just" fontAlgn="t">
                        <a:lnSpc>
                          <a:spcPct val="130000"/>
                        </a:lnSpc>
                      </a:pPr>
                      <a:r>
                        <a:rPr lang="en-US" sz="2400" b="1">
                          <a:solidFill>
                            <a:srgbClr val="000000"/>
                          </a:solidFill>
                          <a:effectLst/>
                        </a:rPr>
                        <a:t>- Trang phục nữ:</a:t>
                      </a:r>
                    </a:p>
                    <a:p>
                      <a:pPr algn="just" fontAlgn="t">
                        <a:lnSpc>
                          <a:spcPct val="130000"/>
                        </a:lnSpc>
                      </a:pPr>
                      <a:r>
                        <a:rPr lang="en-US" sz="2400" b="1">
                          <a:solidFill>
                            <a:srgbClr val="C00000"/>
                          </a:solidFill>
                          <a:effectLst/>
                        </a:rPr>
                        <a:t>b, e, g, 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lnSpc>
                          <a:spcPct val="130000"/>
                        </a:lnSpc>
                      </a:pPr>
                      <a:r>
                        <a:rPr lang="en-US" sz="2400" b="1">
                          <a:solidFill>
                            <a:srgbClr val="000000"/>
                          </a:solidFill>
                          <a:effectLst/>
                        </a:rPr>
                        <a:t>- Trang phục trẻ em: </a:t>
                      </a:r>
                    </a:p>
                    <a:p>
                      <a:pPr algn="just" fontAlgn="t">
                        <a:lnSpc>
                          <a:spcPct val="130000"/>
                        </a:lnSpc>
                      </a:pPr>
                      <a:r>
                        <a:rPr lang="en-US" sz="2400" b="1">
                          <a:solidFill>
                            <a:srgbClr val="C00000"/>
                          </a:solidFill>
                          <a:effectLst/>
                        </a:rPr>
                        <a:t>b, i, k</a:t>
                      </a:r>
                    </a:p>
                    <a:p>
                      <a:pPr algn="just" fontAlgn="t">
                        <a:lnSpc>
                          <a:spcPct val="130000"/>
                        </a:lnSpc>
                      </a:pPr>
                      <a:r>
                        <a:rPr lang="en-US" sz="2400" b="1">
                          <a:solidFill>
                            <a:srgbClr val="000000"/>
                          </a:solidFill>
                          <a:effectLst/>
                        </a:rPr>
                        <a:t>- Trang phục thanh niên: </a:t>
                      </a:r>
                      <a:r>
                        <a:rPr lang="en-US" sz="2400" b="1">
                          <a:solidFill>
                            <a:srgbClr val="C00000"/>
                          </a:solidFill>
                          <a:effectLst/>
                        </a:rPr>
                        <a:t>a, e, g.</a:t>
                      </a:r>
                    </a:p>
                    <a:p>
                      <a:pPr algn="just" fontAlgn="t">
                        <a:lnSpc>
                          <a:spcPct val="130000"/>
                        </a:lnSpc>
                      </a:pPr>
                      <a:r>
                        <a:rPr lang="en-US" sz="2400" b="1">
                          <a:solidFill>
                            <a:srgbClr val="000000"/>
                          </a:solidFill>
                          <a:effectLst/>
                        </a:rPr>
                        <a:t>- Trang phục trung niên: </a:t>
                      </a:r>
                      <a:r>
                        <a:rPr lang="en-US" sz="2400" b="1">
                          <a:solidFill>
                            <a:srgbClr val="FF0000"/>
                          </a:solidFill>
                          <a:effectLst/>
                        </a:rPr>
                        <a:t>c, d, 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lnSpc>
                          <a:spcPct val="130000"/>
                        </a:lnSpc>
                      </a:pPr>
                      <a:r>
                        <a:rPr lang="en-US" sz="2400" b="1">
                          <a:solidFill>
                            <a:srgbClr val="000000"/>
                          </a:solidFill>
                          <a:effectLst/>
                        </a:rPr>
                        <a:t>- Trang phục mùa nóng: </a:t>
                      </a:r>
                    </a:p>
                    <a:p>
                      <a:pPr algn="just" fontAlgn="t">
                        <a:lnSpc>
                          <a:spcPct val="130000"/>
                        </a:lnSpc>
                      </a:pPr>
                      <a:r>
                        <a:rPr lang="en-US" sz="2400" b="1">
                          <a:solidFill>
                            <a:srgbClr val="C00000"/>
                          </a:solidFill>
                          <a:effectLst/>
                        </a:rPr>
                        <a:t>a, b, c, d, e, g, i, k</a:t>
                      </a:r>
                    </a:p>
                    <a:p>
                      <a:pPr algn="just" fontAlgn="t">
                        <a:lnSpc>
                          <a:spcPct val="130000"/>
                        </a:lnSpc>
                      </a:pPr>
                      <a:r>
                        <a:rPr lang="en-US" sz="2400" b="1">
                          <a:solidFill>
                            <a:srgbClr val="000000"/>
                          </a:solidFill>
                          <a:effectLst/>
                        </a:rPr>
                        <a:t>- Trang phục mùa lạnh: </a:t>
                      </a:r>
                      <a:r>
                        <a:rPr lang="en-US" sz="2400" b="1">
                          <a:solidFill>
                            <a:srgbClr val="C00000"/>
                          </a:solidFill>
                          <a:effectLst/>
                        </a:rPr>
                        <a:t>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lnSpc>
                          <a:spcPct val="130000"/>
                        </a:lnSpc>
                      </a:pPr>
                      <a:r>
                        <a:rPr lang="vi-VN" sz="2400" b="1">
                          <a:solidFill>
                            <a:srgbClr val="000000"/>
                          </a:solidFill>
                          <a:effectLst/>
                        </a:rPr>
                        <a:t>- Trang phục mặc thường ngày: </a:t>
                      </a:r>
                      <a:r>
                        <a:rPr lang="vi-VN" sz="2400" b="1">
                          <a:solidFill>
                            <a:srgbClr val="C00000"/>
                          </a:solidFill>
                          <a:effectLst/>
                        </a:rPr>
                        <a:t>b, c, h, i</a:t>
                      </a:r>
                    </a:p>
                    <a:p>
                      <a:pPr algn="just" fontAlgn="t">
                        <a:lnSpc>
                          <a:spcPct val="130000"/>
                        </a:lnSpc>
                      </a:pPr>
                      <a:r>
                        <a:rPr lang="vi-VN" sz="2400" b="1">
                          <a:solidFill>
                            <a:srgbClr val="000000"/>
                          </a:solidFill>
                          <a:effectLst/>
                        </a:rPr>
                        <a:t>- Trang phục lễ hội: </a:t>
                      </a:r>
                      <a:r>
                        <a:rPr lang="vi-VN" sz="2400" b="1">
                          <a:solidFill>
                            <a:srgbClr val="C00000"/>
                          </a:solidFill>
                          <a:effectLst/>
                        </a:rPr>
                        <a:t>e, g</a:t>
                      </a:r>
                    </a:p>
                    <a:p>
                      <a:pPr algn="just" fontAlgn="t">
                        <a:lnSpc>
                          <a:spcPct val="130000"/>
                        </a:lnSpc>
                      </a:pPr>
                      <a:r>
                        <a:rPr lang="vi-VN" sz="2400" b="1">
                          <a:solidFill>
                            <a:srgbClr val="000000"/>
                          </a:solidFill>
                          <a:effectLst/>
                        </a:rPr>
                        <a:t>- Trang phục thể thao: </a:t>
                      </a:r>
                      <a:r>
                        <a:rPr lang="vi-VN" sz="2400" b="1">
                          <a:solidFill>
                            <a:srgbClr val="C00000"/>
                          </a:solidFill>
                          <a:effectLst/>
                        </a:rPr>
                        <a:t>a</a:t>
                      </a:r>
                    </a:p>
                    <a:p>
                      <a:pPr algn="just" fontAlgn="t">
                        <a:lnSpc>
                          <a:spcPct val="130000"/>
                        </a:lnSpc>
                      </a:pPr>
                      <a:r>
                        <a:rPr lang="vi-VN" sz="2400" b="1">
                          <a:solidFill>
                            <a:srgbClr val="000000"/>
                          </a:solidFill>
                          <a:effectLst/>
                        </a:rPr>
                        <a:t>- Đồng phục: </a:t>
                      </a:r>
                      <a:r>
                        <a:rPr lang="vi-VN" sz="2400" b="1">
                          <a:solidFill>
                            <a:srgbClr val="C00000"/>
                          </a:solidFill>
                          <a:effectLst/>
                        </a:rPr>
                        <a:t>k</a:t>
                      </a:r>
                    </a:p>
                    <a:p>
                      <a:pPr algn="just" fontAlgn="t">
                        <a:lnSpc>
                          <a:spcPct val="130000"/>
                        </a:lnSpc>
                      </a:pPr>
                      <a:r>
                        <a:rPr lang="vi-VN" sz="2400" b="1">
                          <a:solidFill>
                            <a:srgbClr val="000000"/>
                          </a:solidFill>
                          <a:effectLst/>
                        </a:rPr>
                        <a:t>- Trang phục bảo hộ lao động: </a:t>
                      </a:r>
                      <a:r>
                        <a:rPr lang="vi-VN" sz="2400" b="1">
                          <a:solidFill>
                            <a:srgbClr val="C00000"/>
                          </a:solidFill>
                          <a:effectLst/>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0115108"/>
                  </a:ext>
                </a:extLst>
              </a:tr>
            </a:tbl>
          </a:graphicData>
        </a:graphic>
      </p:graphicFrame>
    </p:spTree>
    <p:extLst>
      <p:ext uri="{BB962C8B-B14F-4D97-AF65-F5344CB8AC3E}">
        <p14:creationId xmlns:p14="http://schemas.microsoft.com/office/powerpoint/2010/main" val="13694759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3&quot;/&gt;&lt;property id=&quot;20307&quot; value=&quot;391&quot;/&gt;&lt;/object&gt;&lt;object type=&quot;3&quot; unique_id=&quot;10005&quot;&gt;&lt;property id=&quot;20148&quot; value=&quot;5&quot;/&gt;&lt;property id=&quot;20300&quot; value=&quot;Slide 4&quot;/&gt;&lt;property id=&quot;20307&quot; value=&quot;392&quot;/&gt;&lt;/object&gt;&lt;object type=&quot;3&quot; unique_id=&quot;10006&quot;&gt;&lt;property id=&quot;20148&quot; value=&quot;5&quot;/&gt;&lt;property id=&quot;20300&quot; value=&quot;Slide 5&quot;/&gt;&lt;property id=&quot;20307&quot; value=&quot;393&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95&quot;/&gt;&lt;/object&gt;&lt;object type=&quot;3&quot; unique_id=&quot;10010&quot;&gt;&lt;property id=&quot;20148&quot; value=&quot;5&quot;/&gt;&lt;property id=&quot;20300&quot; value=&quot;Slide 11&quot;/&gt;&lt;property id=&quot;20307&quot; value=&quot;399&quot;/&gt;&lt;/object&gt;&lt;object type=&quot;3&quot; unique_id=&quot;10011&quot;&gt;&lt;property id=&quot;20148&quot; value=&quot;5&quot;/&gt;&lt;property id=&quot;20300&quot; value=&quot;Slide 12&quot;/&gt;&lt;property id=&quot;20307&quot; value=&quot;398&quot;/&gt;&lt;/object&gt;&lt;object type=&quot;3&quot; unique_id=&quot;10012&quot;&gt;&lt;property id=&quot;20148&quot; value=&quot;5&quot;/&gt;&lt;property id=&quot;20300&quot; value=&quot;Slide 13&quot;/&gt;&lt;property id=&quot;20307&quot; value=&quot;405&quot;/&gt;&lt;/object&gt;&lt;object type=&quot;3&quot; unique_id=&quot;10013&quot;&gt;&lt;property id=&quot;20148&quot; value=&quot;5&quot;/&gt;&lt;property id=&quot;20300&quot; value=&quot;Slide 14 - &amp;quot;Câu 1&amp;quot;&quot;/&gt;&lt;property id=&quot;20307&quot; value=&quot;400&quot;/&gt;&lt;/object&gt;&lt;object type=&quot;3&quot; unique_id=&quot;10130&quot;&gt;&lt;property id=&quot;20148&quot; value=&quot;5&quot;/&gt;&lt;property id=&quot;20300&quot; value=&quot;Slide 17&quot;/&gt;&lt;property id=&quot;20307&quot; value=&quot;407&quot;/&gt;&lt;/object&gt;&lt;object type=&quot;3&quot; unique_id=&quot;10327&quot;&gt;&lt;property id=&quot;20148&quot; value=&quot;5&quot;/&gt;&lt;property id=&quot;20300&quot; value=&quot;Slide 2&quot;/&gt;&lt;property id=&quot;20307&quot; value=&quot;409&quot;/&gt;&lt;/object&gt;&lt;object type=&quot;3&quot; unique_id=&quot;10328&quot;&gt;&lt;property id=&quot;20148&quot; value=&quot;5&quot;/&gt;&lt;property id=&quot;20300&quot; value=&quot;Slide 8&quot;/&gt;&lt;property id=&quot;20307&quot; value=&quot;410&quot;/&gt;&lt;/object&gt;&lt;object type=&quot;3&quot; unique_id=&quot;10381&quot;&gt;&lt;property id=&quot;20148&quot; value=&quot;5&quot;/&gt;&lt;property id=&quot;20300&quot; value=&quot;Slide 9&quot;/&gt;&lt;property id=&quot;20307&quot; value=&quot;411&quot;/&gt;&lt;/object&gt;&lt;object type=&quot;3&quot; unique_id=&quot;10436&quot;&gt;&lt;property id=&quot;20148&quot; value=&quot;5&quot;/&gt;&lt;property id=&quot;20300&quot; value=&quot;Slide 10&quot;/&gt;&lt;property id=&quot;20307&quot; value=&quot;412&quot;/&gt;&lt;/object&gt;&lt;object type=&quot;3&quot; unique_id=&quot;10556&quot;&gt;&lt;property id=&quot;20148&quot; value=&quot;5&quot;/&gt;&lt;property id=&quot;20300&quot; value=&quot;Slide 15&quot;/&gt;&lt;property id=&quot;20307&quot; value=&quot;414&quot;/&gt;&lt;/object&gt;&lt;object type=&quot;3&quot; unique_id=&quot;10557&quot;&gt;&lt;property id=&quot;20148&quot; value=&quot;5&quot;/&gt;&lt;property id=&quot;20300&quot; value=&quot;Slide 16&quot;/&gt;&lt;property id=&quot;20307&quot; value=&quot;415&quot;/&gt;&lt;/object&gt;&lt;object type=&quot;3&quot; unique_id=&quot;10739&quot;&gt;&lt;property id=&quot;20148&quot; value=&quot;5&quot;/&gt;&lt;property id=&quot;20300&quot; value=&quot;Slide 1&quot;/&gt;&lt;property id=&quot;20307&quot; value=&quot;416&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 Tùy chỉn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D0C0B"/>
            </a:solidFill>
            <a:effectLst/>
            <a:latin typeface="Times New Roman" panose="02020603050405020304" pitchFamily="18"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D0C0B"/>
            </a:solidFill>
            <a:effectLst/>
            <a:latin typeface="Times New Roman" panose="02020603050405020304" pitchFamily="18"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2078</TotalTime>
  <Words>1892</Words>
  <Application>Microsoft Office PowerPoint</Application>
  <PresentationFormat>On-screen Show (4:3)</PresentationFormat>
  <Paragraphs>188</Paragraphs>
  <Slides>22</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.VnTime</vt:lpstr>
      <vt:lpstr>Arial</vt:lpstr>
      <vt:lpstr>Calibri</vt:lpstr>
      <vt:lpstr>Calibri Light</vt:lpstr>
      <vt:lpstr>Times New Roman</vt:lpstr>
      <vt:lpstr>Default Design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2011-11-09T08:44:29Z</dcterms:created>
  <dcterms:modified xsi:type="dcterms:W3CDTF">2023-10-02T07:46:51Z</dcterms:modified>
</cp:coreProperties>
</file>