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slide" Target="slide8.xml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0.gif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9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10.wdp"/><Relationship Id="rId22" Type="http://schemas.openxmlformats.org/officeDocument/2006/relationships/image" Target="../media/image3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7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7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7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7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7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7" y="817906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4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411" y="37712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49342" y="382159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86419" y="3796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615" y="378221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" y="5595288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325286" y="5176096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" y="5763225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1734381" y="520751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pic>
        <p:nvPicPr>
          <p:cNvPr id="51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3390096"/>
            <a:ext cx="609600" cy="609600"/>
          </a:xfrm>
          <a:prstGeom prst="rect">
            <a:avLst/>
          </a:prstGeom>
        </p:spPr>
      </p:pic>
      <p:pic>
        <p:nvPicPr>
          <p:cNvPr id="5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0352" y="4512442"/>
            <a:ext cx="609600" cy="609600"/>
          </a:xfrm>
          <a:prstGeom prst="rect">
            <a:avLst/>
          </a:prstGeom>
        </p:spPr>
      </p:pic>
      <p:pic>
        <p:nvPicPr>
          <p:cNvPr id="5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4847" y="5298037"/>
            <a:ext cx="609600" cy="609600"/>
          </a:xfrm>
          <a:prstGeom prst="rect">
            <a:avLst/>
          </a:prstGeom>
        </p:spPr>
      </p:pic>
      <p:pic>
        <p:nvPicPr>
          <p:cNvPr id="54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3699" y="6262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77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303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5303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5303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5303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5303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" y="5595288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325286" y="5176096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" y="5763225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1734381" y="520751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2557067" y="374464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094822" y="3768465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05395" y="374344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95100" y="375504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</a:t>
            </a:r>
            <a:r>
              <a:rPr lang="en-US" sz="3600" dirty="0" smtClean="0">
                <a:solidFill>
                  <a:srgbClr val="0000FF"/>
                </a:solidFill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60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15176" y="3336969"/>
            <a:ext cx="609600" cy="609600"/>
          </a:xfrm>
          <a:prstGeom prst="rect">
            <a:avLst/>
          </a:prstGeom>
        </p:spPr>
      </p:pic>
      <p:pic>
        <p:nvPicPr>
          <p:cNvPr id="61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5832" y="4459315"/>
            <a:ext cx="609600" cy="609600"/>
          </a:xfrm>
          <a:prstGeom prst="rect">
            <a:avLst/>
          </a:prstGeom>
        </p:spPr>
      </p:pic>
      <p:pic>
        <p:nvPicPr>
          <p:cNvPr id="6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50327" y="5244910"/>
            <a:ext cx="609600" cy="609600"/>
          </a:xfrm>
          <a:prstGeom prst="rect">
            <a:avLst/>
          </a:prstGeom>
        </p:spPr>
      </p:pic>
      <p:pic>
        <p:nvPicPr>
          <p:cNvPr id="6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29179" y="6209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5303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4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7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5303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5303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5303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5303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9" grpId="0"/>
      <p:bldP spid="49" grpId="0" animBg="1"/>
      <p:bldP spid="49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" y="5595288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325286" y="5176096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" y="5763225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1734381" y="520751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260166" y="362080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46166" y="364610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813457" y="364610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965766" y="364620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67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601" y="3222669"/>
            <a:ext cx="609600" cy="609600"/>
          </a:xfrm>
          <a:prstGeom prst="rect">
            <a:avLst/>
          </a:prstGeom>
        </p:spPr>
      </p:pic>
      <p:pic>
        <p:nvPicPr>
          <p:cNvPr id="6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257" y="4345015"/>
            <a:ext cx="609600" cy="609600"/>
          </a:xfrm>
          <a:prstGeom prst="rect">
            <a:avLst/>
          </a:prstGeom>
        </p:spPr>
      </p:pic>
      <p:pic>
        <p:nvPicPr>
          <p:cNvPr id="69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21752" y="5130610"/>
            <a:ext cx="609600" cy="609600"/>
          </a:xfrm>
          <a:prstGeom prst="rect">
            <a:avLst/>
          </a:prstGeom>
        </p:spPr>
      </p:pic>
      <p:pic>
        <p:nvPicPr>
          <p:cNvPr id="7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0604" y="6095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5303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4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7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5303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5303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5303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5303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9" grpId="0"/>
      <p:bldP spid="49" grpId="0" animBg="1"/>
      <p:bldP spid="49" grpId="1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" y="5595288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325286" y="5176096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" y="5763225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1734381" y="520751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7097204" y="373052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84423" y="371486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937439" y="371486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6235" y="373051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601" y="3222669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257" y="4345015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21752" y="5130610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0604" y="6095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5303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" y="5595288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325286" y="5176096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" y="5763225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1734381" y="520751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59685" y="3649384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45685" y="367468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048771" y="36743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930767" y="369355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43751" y="3365544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34407" y="4487890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78902" y="5273485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57754" y="6238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5303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159</Words>
  <PresentationFormat>On-screen Show (4:3)</PresentationFormat>
  <Paragraphs>40</Paragraphs>
  <Slides>8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2019-02-03T09:53:26Z</dcterms:created>
  <dcterms:modified xsi:type="dcterms:W3CDTF">2019-03-01T05:15:53Z</dcterms:modified>
</cp:coreProperties>
</file>