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2" r:id="rId3"/>
    <p:sldMasterId id="2147483697" r:id="rId4"/>
    <p:sldMasterId id="2147483709" r:id="rId5"/>
    <p:sldMasterId id="2147483734" r:id="rId6"/>
    <p:sldMasterId id="2147483745" r:id="rId7"/>
    <p:sldMasterId id="2147483759" r:id="rId8"/>
  </p:sldMasterIdLst>
  <p:notesMasterIdLst>
    <p:notesMasterId r:id="rId21"/>
  </p:notesMasterIdLst>
  <p:sldIdLst>
    <p:sldId id="257" r:id="rId9"/>
    <p:sldId id="2007577120" r:id="rId10"/>
    <p:sldId id="2007577081" r:id="rId11"/>
    <p:sldId id="334" r:id="rId12"/>
    <p:sldId id="268" r:id="rId13"/>
    <p:sldId id="259" r:id="rId14"/>
    <p:sldId id="2007577121" r:id="rId15"/>
    <p:sldId id="278" r:id="rId16"/>
    <p:sldId id="2007577122" r:id="rId17"/>
    <p:sldId id="2007577117" r:id="rId18"/>
    <p:sldId id="2007577095" r:id="rId19"/>
    <p:sldId id="34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F9061-A35D-46B7-B637-3BD8E32F4EB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C5B1B-5542-44F1-9EC5-FEF3A0AEF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78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271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E6127-5E05-44BB-A699-F63884802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66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E6127-5E05-44BB-A699-F63884802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012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E6127-5E05-44BB-A699-F63884802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374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7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60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03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14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86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7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97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2292076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98224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860569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017805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113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232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59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43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18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988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502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86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8877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296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6592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8310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275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1571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8080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6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4485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76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909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0702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0061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1168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7898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0432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7857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2919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0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8058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441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0886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233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535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82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5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900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89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501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23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84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554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95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73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732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86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54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928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581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593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86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072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624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6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0349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045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8419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366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014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790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10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16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716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19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349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730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58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422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323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1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9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1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14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36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346E4-A210-4C2A-B899-1318E67B4576}"/>
              </a:ext>
            </a:extLst>
          </p:cNvPr>
          <p:cNvSpPr txBox="1"/>
          <p:nvPr userDrawn="1"/>
        </p:nvSpPr>
        <p:spPr>
          <a:xfrm>
            <a:off x="8973879" y="6503396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53022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235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96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1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5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33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Relationship Id="rId9" Type="http://schemas.openxmlformats.org/officeDocument/2006/relationships/image" Target="../media/image5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Sinh</a:t>
            </a:r>
            <a:r>
              <a:rPr kumimoji="0" lang="en-US" altLang="zh-CN" sz="72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7200" b="1" i="1" u="none" strike="noStrike" kern="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hoạt</a:t>
            </a:r>
            <a:r>
              <a:rPr kumimoji="0" lang="en-US" altLang="zh-CN" sz="72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7200" b="1" i="1" u="none" strike="noStrike" kern="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lớp</a:t>
            </a:r>
            <a:endParaRPr kumimoji="0" lang="en-US" altLang="zh-CN" sz="72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-27444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BDC5A1-FAF2-4B19-AAC9-2354FEFFE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589" y="430737"/>
            <a:ext cx="5371657" cy="5815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58A34553-53E1-45AF-AE89-8A2BFB0A4A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906" y="3429000"/>
            <a:ext cx="3320926" cy="333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84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062914" y="1850065"/>
            <a:ext cx="5633439" cy="2775098"/>
            <a:chOff x="4186989" y="457201"/>
            <a:chExt cx="6737685" cy="5751094"/>
          </a:xfrm>
        </p:grpSpPr>
        <p:sp>
          <p:nvSpPr>
            <p:cNvPr id="11" name="圆角矩形 10"/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rgbClr val="A4E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rgbClr val="74C3C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19" y="2191431"/>
            <a:ext cx="4934326" cy="394446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021" y="1122408"/>
            <a:ext cx="2061034" cy="20610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C8DFE8-57BD-4FD8-B398-32B05C0CAD89}"/>
              </a:ext>
            </a:extLst>
          </p:cNvPr>
          <p:cNvSpPr txBox="1"/>
          <p:nvPr/>
        </p:nvSpPr>
        <p:spPr>
          <a:xfrm>
            <a:off x="5705610" y="2409336"/>
            <a:ext cx="42916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Trao</a:t>
            </a:r>
            <a:r>
              <a:rPr lang="en-US" sz="3600" dirty="0"/>
              <a:t> </a:t>
            </a:r>
            <a:r>
              <a:rPr lang="en-US" sz="3600" dirty="0" err="1"/>
              <a:t>đổi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thân</a:t>
            </a:r>
            <a:r>
              <a:rPr lang="en-US" sz="3600" dirty="0"/>
              <a:t> </a:t>
            </a:r>
            <a:r>
              <a:rPr lang="en-US" sz="3600" dirty="0" err="1"/>
              <a:t>về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chăm</a:t>
            </a:r>
            <a:r>
              <a:rPr lang="en-US" sz="3600" dirty="0"/>
              <a:t> </a:t>
            </a:r>
            <a:r>
              <a:rPr lang="en-US" sz="3600" dirty="0" err="1"/>
              <a:t>sóc</a:t>
            </a:r>
            <a:r>
              <a:rPr lang="en-US" sz="3600" dirty="0"/>
              <a:t> </a:t>
            </a:r>
            <a:r>
              <a:rPr lang="en-US" sz="3600" dirty="0" err="1"/>
              <a:t>cây</a:t>
            </a:r>
            <a:r>
              <a:rPr lang="en-US" sz="3600" dirty="0"/>
              <a:t> </a:t>
            </a:r>
            <a:r>
              <a:rPr lang="en-US" sz="3600" dirty="0" err="1"/>
              <a:t>xanh</a:t>
            </a:r>
            <a:r>
              <a:rPr lang="en-US" sz="3600" dirty="0"/>
              <a:t> ở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đình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Hẹn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gặp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endParaRPr kumimoji="0" lang="en-US" sz="60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8523768" y="576145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688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" y="-88"/>
            <a:ext cx="12027087" cy="6096806"/>
          </a:xfrm>
          <a:prstGeom prst="rect">
            <a:avLst/>
          </a:prstGeom>
        </p:spPr>
      </p:pic>
      <p:sp>
        <p:nvSpPr>
          <p:cNvPr id="26" name="KSO_Shape"/>
          <p:cNvSpPr/>
          <p:nvPr/>
        </p:nvSpPr>
        <p:spPr bwMode="auto">
          <a:xfrm>
            <a:off x="1703512" y="953724"/>
            <a:ext cx="9001000" cy="4950551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0663">
            <a:off x="8752640" y="3626127"/>
            <a:ext cx="1552381" cy="1400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44" y="1539903"/>
            <a:ext cx="1952381" cy="16666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4" y="3616977"/>
            <a:ext cx="1323810" cy="141904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585" y="1691033"/>
            <a:ext cx="1315736" cy="1628570"/>
          </a:xfrm>
          <a:prstGeom prst="rect">
            <a:avLst/>
          </a:prstGeom>
        </p:spPr>
      </p:pic>
      <p:sp>
        <p:nvSpPr>
          <p:cNvPr id="15" name="MH_Number_1"/>
          <p:cNvSpPr/>
          <p:nvPr>
            <p:custDataLst>
              <p:tags r:id="rId1"/>
            </p:custDataLst>
          </p:nvPr>
        </p:nvSpPr>
        <p:spPr>
          <a:xfrm>
            <a:off x="5259388" y="1988820"/>
            <a:ext cx="1497965" cy="1508760"/>
          </a:xfrm>
          <a:prstGeom prst="ellipse">
            <a:avLst/>
          </a:prstGeom>
          <a:solidFill>
            <a:srgbClr val="68C5CD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kumimoji="0" lang="zh-CN" altLang="en-US" sz="66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BC2FFA-8DE1-4D62-8C3B-0197E177A409}"/>
              </a:ext>
            </a:extLst>
          </p:cNvPr>
          <p:cNvSpPr txBox="1"/>
          <p:nvPr/>
        </p:nvSpPr>
        <p:spPr>
          <a:xfrm>
            <a:off x="3667651" y="3464856"/>
            <a:ext cx="47685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tổng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1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775267" y="1584837"/>
            <a:ext cx="4763984" cy="2067570"/>
            <a:chOff x="727332" y="1163892"/>
            <a:chExt cx="4763984" cy="2067570"/>
          </a:xfrm>
        </p:grpSpPr>
        <p:grpSp>
          <p:nvGrpSpPr>
            <p:cNvPr id="26" name="组合 25"/>
            <p:cNvGrpSpPr/>
            <p:nvPr/>
          </p:nvGrpSpPr>
          <p:grpSpPr>
            <a:xfrm>
              <a:off x="727332" y="1163892"/>
              <a:ext cx="4763984" cy="2067570"/>
              <a:chOff x="727332" y="1163892"/>
              <a:chExt cx="4763984" cy="206757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727332" y="1163892"/>
                <a:ext cx="4763984" cy="2067570"/>
                <a:chOff x="737165" y="1429363"/>
                <a:chExt cx="4763984" cy="2067570"/>
              </a:xfrm>
            </p:grpSpPr>
            <p:sp>
              <p:nvSpPr>
                <p:cNvPr id="15" name="矩形: 圆角 14"/>
                <p:cNvSpPr/>
                <p:nvPr/>
              </p:nvSpPr>
              <p:spPr>
                <a:xfrm>
                  <a:off x="1818967" y="2556509"/>
                  <a:ext cx="3682182" cy="720091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165" y="1429363"/>
                  <a:ext cx="2067570" cy="2067570"/>
                </a:xfrm>
                <a:prstGeom prst="rect">
                  <a:avLst/>
                </a:prstGeom>
              </p:spPr>
            </p:pic>
          </p:grpSp>
          <p:sp>
            <p:nvSpPr>
              <p:cNvPr id="25" name="文本框 24"/>
              <p:cNvSpPr txBox="1"/>
              <p:nvPr/>
            </p:nvSpPr>
            <p:spPr>
              <a:xfrm>
                <a:off x="1315066" y="2291039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01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2576515" y="2406387"/>
              <a:ext cx="28653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Từng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tổ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báo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cáo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16542" y="3652407"/>
            <a:ext cx="5617372" cy="1635619"/>
            <a:chOff x="746681" y="2800957"/>
            <a:chExt cx="4744635" cy="1992750"/>
          </a:xfrm>
        </p:grpSpPr>
        <p:grpSp>
          <p:nvGrpSpPr>
            <p:cNvPr id="30" name="组合 29"/>
            <p:cNvGrpSpPr/>
            <p:nvPr/>
          </p:nvGrpSpPr>
          <p:grpSpPr>
            <a:xfrm>
              <a:off x="746681" y="2800957"/>
              <a:ext cx="4744635" cy="1992750"/>
              <a:chOff x="746681" y="2800957"/>
              <a:chExt cx="4744635" cy="199275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746681" y="2800957"/>
                <a:ext cx="4744635" cy="1992750"/>
                <a:chOff x="7022120" y="1512932"/>
                <a:chExt cx="4744635" cy="1992750"/>
              </a:xfrm>
            </p:grpSpPr>
            <p:sp>
              <p:nvSpPr>
                <p:cNvPr id="20" name="矩形: 圆角 19"/>
                <p:cNvSpPr/>
                <p:nvPr/>
              </p:nvSpPr>
              <p:spPr>
                <a:xfrm>
                  <a:off x="8084573" y="2589377"/>
                  <a:ext cx="3682182" cy="673703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21" name="图片 2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2120" y="1512932"/>
                  <a:ext cx="1992750" cy="1992750"/>
                </a:xfrm>
                <a:prstGeom prst="rect">
                  <a:avLst/>
                </a:prstGeom>
              </p:spPr>
            </p:pic>
          </p:grpSp>
          <p:sp>
            <p:nvSpPr>
              <p:cNvPr id="28" name="文本框 27"/>
              <p:cNvSpPr txBox="1"/>
              <p:nvPr/>
            </p:nvSpPr>
            <p:spPr>
              <a:xfrm>
                <a:off x="1315066" y="3844535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03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2351755" y="3969893"/>
              <a:ext cx="3119287" cy="522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Giáo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viên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nhận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xét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chung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113055" y="-2856359"/>
            <a:ext cx="5712718" cy="5712718"/>
            <a:chOff x="3113055" y="-2856359"/>
            <a:chExt cx="5712718" cy="5712718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055" y="-2856359"/>
              <a:ext cx="5712718" cy="5712718"/>
            </a:xfrm>
            <a:prstGeom prst="rect">
              <a:avLst/>
            </a:prstGeom>
          </p:spPr>
        </p:pic>
        <p:sp>
          <p:nvSpPr>
            <p:cNvPr id="43" name="矩形 259"/>
            <p:cNvSpPr>
              <a:spLocks noChangeArrowheads="1"/>
            </p:cNvSpPr>
            <p:nvPr/>
          </p:nvSpPr>
          <p:spPr bwMode="auto">
            <a:xfrm>
              <a:off x="4434350" y="385090"/>
              <a:ext cx="307012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8800" b="1" i="0" u="none" strike="noStrike" kern="1200" cap="all" spc="0" normalizeH="0" baseline="0" noProof="0" dirty="0">
                  <a:ln w="19050">
                    <a:solidFill>
                      <a:prstClr val="black">
                        <a:lumMod val="85000"/>
                        <a:lumOff val="15000"/>
                      </a:prstClr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ea"/>
                  <a:sym typeface="+mn-lt"/>
                </a:rPr>
                <a:t>ND</a:t>
              </a:r>
              <a:endParaRPr kumimoji="0" lang="zh-CN" altLang="en-US" sz="8800" b="1" i="0" u="none" strike="noStrike" kern="1200" cap="all" spc="0" normalizeH="0" baseline="0" noProof="0" dirty="0">
                <a:ln w="1905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黑体简体" panose="03000509000000000000" pitchFamily="65" charset="-122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29"/>
            <a:ext cx="2979637" cy="87067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6454709" y="1793420"/>
            <a:ext cx="5828234" cy="2061712"/>
            <a:chOff x="6544421" y="1365714"/>
            <a:chExt cx="4856460" cy="1846815"/>
          </a:xfrm>
        </p:grpSpPr>
        <p:grpSp>
          <p:nvGrpSpPr>
            <p:cNvPr id="32" name="组合 31"/>
            <p:cNvGrpSpPr/>
            <p:nvPr/>
          </p:nvGrpSpPr>
          <p:grpSpPr>
            <a:xfrm>
              <a:off x="6544421" y="1365714"/>
              <a:ext cx="4526701" cy="1846815"/>
              <a:chOff x="6544421" y="1365714"/>
              <a:chExt cx="4526701" cy="1846815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6544421" y="1365714"/>
                <a:ext cx="4526701" cy="1846815"/>
                <a:chOff x="7144190" y="1631185"/>
                <a:chExt cx="4526701" cy="1846815"/>
              </a:xfrm>
            </p:grpSpPr>
            <p:sp>
              <p:nvSpPr>
                <p:cNvPr id="17" name="矩形: 圆角 16"/>
                <p:cNvSpPr/>
                <p:nvPr/>
              </p:nvSpPr>
              <p:spPr>
                <a:xfrm>
                  <a:off x="8084572" y="2593257"/>
                  <a:ext cx="3586319" cy="669824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4190" y="1631185"/>
                  <a:ext cx="1846815" cy="1846815"/>
                </a:xfrm>
                <a:prstGeom prst="rect">
                  <a:avLst/>
                </a:prstGeom>
              </p:spPr>
            </p:pic>
          </p:grpSp>
          <p:sp>
            <p:nvSpPr>
              <p:cNvPr id="27" name="文本框 26"/>
              <p:cNvSpPr txBox="1"/>
              <p:nvPr/>
            </p:nvSpPr>
            <p:spPr>
              <a:xfrm>
                <a:off x="6997853" y="2349423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02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8049107" y="2247483"/>
              <a:ext cx="3351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Lớp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trưởng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tập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hợp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ý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kiến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của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tổ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,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lớp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314" y="5621173"/>
            <a:ext cx="971414" cy="1074756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171" y="5901974"/>
            <a:ext cx="651839" cy="728078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48" y="585957"/>
            <a:ext cx="1303954" cy="125975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grpSp>
        <p:nvGrpSpPr>
          <p:cNvPr id="36" name="组合 39">
            <a:extLst>
              <a:ext uri="{FF2B5EF4-FFF2-40B4-BE49-F238E27FC236}">
                <a16:creationId xmlns:a16="http://schemas.microsoft.com/office/drawing/2014/main" id="{CF757A0C-317C-4309-84F3-6DDFB9C23182}"/>
              </a:ext>
            </a:extLst>
          </p:cNvPr>
          <p:cNvGrpSpPr/>
          <p:nvPr/>
        </p:nvGrpSpPr>
        <p:grpSpPr>
          <a:xfrm>
            <a:off x="6269827" y="3735289"/>
            <a:ext cx="5617372" cy="1635619"/>
            <a:chOff x="746681" y="2800957"/>
            <a:chExt cx="4744635" cy="1992750"/>
          </a:xfrm>
        </p:grpSpPr>
        <p:grpSp>
          <p:nvGrpSpPr>
            <p:cNvPr id="41" name="组合 29">
              <a:extLst>
                <a:ext uri="{FF2B5EF4-FFF2-40B4-BE49-F238E27FC236}">
                  <a16:creationId xmlns:a16="http://schemas.microsoft.com/office/drawing/2014/main" id="{352EB40F-0522-4731-BFA1-F7E3C87801DD}"/>
                </a:ext>
              </a:extLst>
            </p:cNvPr>
            <p:cNvGrpSpPr/>
            <p:nvPr/>
          </p:nvGrpSpPr>
          <p:grpSpPr>
            <a:xfrm>
              <a:off x="746681" y="2800957"/>
              <a:ext cx="4744635" cy="1992750"/>
              <a:chOff x="746681" y="2800957"/>
              <a:chExt cx="4744635" cy="1992750"/>
            </a:xfrm>
          </p:grpSpPr>
          <p:grpSp>
            <p:nvGrpSpPr>
              <p:cNvPr id="55" name="组合 18">
                <a:extLst>
                  <a:ext uri="{FF2B5EF4-FFF2-40B4-BE49-F238E27FC236}">
                    <a16:creationId xmlns:a16="http://schemas.microsoft.com/office/drawing/2014/main" id="{DC656A89-940D-4266-B33D-C45F9D19B1EF}"/>
                  </a:ext>
                </a:extLst>
              </p:cNvPr>
              <p:cNvGrpSpPr/>
              <p:nvPr/>
            </p:nvGrpSpPr>
            <p:grpSpPr>
              <a:xfrm>
                <a:off x="746681" y="2800957"/>
                <a:ext cx="4744635" cy="1992750"/>
                <a:chOff x="7022120" y="1512932"/>
                <a:chExt cx="4744635" cy="1992750"/>
              </a:xfrm>
            </p:grpSpPr>
            <p:sp>
              <p:nvSpPr>
                <p:cNvPr id="57" name="矩形: 圆角 19">
                  <a:extLst>
                    <a:ext uri="{FF2B5EF4-FFF2-40B4-BE49-F238E27FC236}">
                      <a16:creationId xmlns:a16="http://schemas.microsoft.com/office/drawing/2014/main" id="{8E919625-A24E-46DD-9EF0-9A7D6E9A08F7}"/>
                    </a:ext>
                  </a:extLst>
                </p:cNvPr>
                <p:cNvSpPr/>
                <p:nvPr/>
              </p:nvSpPr>
              <p:spPr>
                <a:xfrm>
                  <a:off x="8084573" y="2589377"/>
                  <a:ext cx="3682182" cy="673703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58" name="图片 20">
                  <a:extLst>
                    <a:ext uri="{FF2B5EF4-FFF2-40B4-BE49-F238E27FC236}">
                      <a16:creationId xmlns:a16="http://schemas.microsoft.com/office/drawing/2014/main" id="{3FF4DB85-9799-4198-896D-BA9370C8E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2120" y="1512932"/>
                  <a:ext cx="1992750" cy="1992750"/>
                </a:xfrm>
                <a:prstGeom prst="rect">
                  <a:avLst/>
                </a:prstGeom>
              </p:spPr>
            </p:pic>
          </p:grpSp>
          <p:sp>
            <p:nvSpPr>
              <p:cNvPr id="56" name="文本框 27">
                <a:extLst>
                  <a:ext uri="{FF2B5EF4-FFF2-40B4-BE49-F238E27FC236}">
                    <a16:creationId xmlns:a16="http://schemas.microsoft.com/office/drawing/2014/main" id="{6977B3E4-06AC-4A19-AB47-21AE035A630D}"/>
                  </a:ext>
                </a:extLst>
              </p:cNvPr>
              <p:cNvSpPr txBox="1"/>
              <p:nvPr/>
            </p:nvSpPr>
            <p:spPr>
              <a:xfrm>
                <a:off x="1315066" y="3844535"/>
                <a:ext cx="1103672" cy="712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04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49" name="文本框 34">
              <a:extLst>
                <a:ext uri="{FF2B5EF4-FFF2-40B4-BE49-F238E27FC236}">
                  <a16:creationId xmlns:a16="http://schemas.microsoft.com/office/drawing/2014/main" id="{43396224-6E21-490B-A465-A93084C44ECD}"/>
                </a:ext>
              </a:extLst>
            </p:cNvPr>
            <p:cNvSpPr txBox="1"/>
            <p:nvPr/>
          </p:nvSpPr>
          <p:spPr>
            <a:xfrm>
              <a:off x="2351755" y="3969893"/>
              <a:ext cx="3119287" cy="562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Phương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hướng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tuần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10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1.03287 L -0.025 1.03333 C -0.02578 1.02569 -0.02656 1.01852 -0.02708 1.01157 C -0.0276 1.00532 -0.02786 0.99861 -0.02812 0.99236 C -0.0289 0.98102 -0.02981 0.96968 -0.0302 0.95833 C -0.03424 0.8706 -0.0302 0.92986 -0.03437 0.87315 C -0.03372 0.78796 -0.03359 0.70255 -0.03229 0.61759 C -0.03229 0.60949 -0.03086 0.60185 -0.0302 0.59398 C -0.02981 0.58912 -0.02968 0.58403 -0.02916 0.57917 C -0.02825 0.56829 -0.02669 0.55787 -0.02604 0.54722 C -0.02487 0.52338 -0.02422 0.5037 -0.02187 0.48125 C -0.02148 0.47616 -0.02057 0.47106 -0.01979 0.4662 C -0.01914 0.45394 -0.01862 0.4419 -0.0177 0.43009 C -0.01653 0.40995 -0.01445 0.39028 -0.01354 0.37037 C -0.01328 0.36181 -0.01315 0.35301 -0.0125 0.34491 C -0.01185 0.33472 -0.01054 0.32477 -0.00937 0.31481 C -0.00911 0.31204 -0.00872 0.30903 -0.00833 0.30648 C -0.00768 0.29792 -0.00729 0.28912 -0.00625 0.28079 C -0.00573 0.27546 -0.00338 0.26644 -0.00208 0.26181 C -0.00182 0.2537 -0.00169 0.24606 -0.00104 0.23819 C -0.00026 0.22731 0.00078 0.21667 0.00209 0.20625 C 0.00235 0.20347 0.00287 0.20046 0.00313 0.19769 C 0.00508 0.17361 0.00287 0.18796 0.00521 0.17431 C 0.00482 0.15301 0.00469 0.13148 0.00417 0.11042 C 0.00391 0.10532 0.00339 0.10023 0.00313 0.0956 C 0.00261 0.08843 0.00261 0.08125 0.00209 0.07431 C 0.00157 0.06898 0.00013 0.06435 -3.33333E-6 0.05926 C -0.00065 0.03935 -3.33333E-6 0.01944 -3.33333E-6 -0.00023 L -3.33333E-6 0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5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29" dur="2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2" y="3657"/>
            <a:ext cx="12288688" cy="6858000"/>
          </a:xfrm>
          <a:prstGeom prst="rect">
            <a:avLst/>
          </a:prstGeom>
        </p:spPr>
      </p:pic>
      <p:pic>
        <p:nvPicPr>
          <p:cNvPr id="13" name="图形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1932" y="526798"/>
            <a:ext cx="1123156" cy="82693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90839" y="136525"/>
            <a:ext cx="1512168" cy="753657"/>
          </a:xfrm>
          <a:prstGeom prst="rect">
            <a:avLst/>
          </a:prstGeom>
        </p:spPr>
      </p:pic>
      <p:sp>
        <p:nvSpPr>
          <p:cNvPr id="16" name="矩形 10">
            <a:extLst>
              <a:ext uri="{FF2B5EF4-FFF2-40B4-BE49-F238E27FC236}">
                <a16:creationId xmlns:a16="http://schemas.microsoft.com/office/drawing/2014/main" id="{FD8DEEB8-004F-479C-A179-4BB07D21ED96}"/>
              </a:ext>
            </a:extLst>
          </p:cNvPr>
          <p:cNvSpPr/>
          <p:nvPr/>
        </p:nvSpPr>
        <p:spPr>
          <a:xfrm>
            <a:off x="1755422" y="1368080"/>
            <a:ext cx="8946446" cy="3982853"/>
          </a:xfrm>
          <a:prstGeom prst="rect">
            <a:avLst/>
          </a:prstGeom>
          <a:noFill/>
          <a:ln w="101600">
            <a:solidFill>
              <a:srgbClr val="68C5C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62F7249D-3B5C-4DCA-B9CA-E313E69F33AB}"/>
              </a:ext>
            </a:extLst>
          </p:cNvPr>
          <p:cNvSpPr txBox="1"/>
          <p:nvPr/>
        </p:nvSpPr>
        <p:spPr>
          <a:xfrm>
            <a:off x="1993681" y="1749450"/>
            <a:ext cx="8409225" cy="3220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- Tiếp tục ổn định, duy trì nền nếp quy định.</a:t>
            </a: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- Tiếp tục thực hiện tốt nội quy của nhà trường đề ra.</a:t>
            </a: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- Tích cực học tập để nâng cao chất lượng. </a:t>
            </a: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Tiếp tục duy trì các hoạt động: thể dục, vệ sinh trường, lớp xanh, sạch, đẹp và ý thức nói lời hay, làm việc tốt ....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5C740409-320A-4005-8769-BF4D54899633}"/>
              </a:ext>
            </a:extLst>
          </p:cNvPr>
          <p:cNvSpPr txBox="1"/>
          <p:nvPr/>
        </p:nvSpPr>
        <p:spPr>
          <a:xfrm>
            <a:off x="3090713" y="526798"/>
            <a:ext cx="6215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hướng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tuần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10</a:t>
            </a:r>
            <a:endParaRPr kumimoji="0" lang="zh-CN" altLang="en-US" sz="4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0030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688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" y="-88"/>
            <a:ext cx="12027087" cy="6096806"/>
          </a:xfrm>
          <a:prstGeom prst="rect">
            <a:avLst/>
          </a:prstGeom>
        </p:spPr>
      </p:pic>
      <p:sp>
        <p:nvSpPr>
          <p:cNvPr id="26" name="KSO_Shape"/>
          <p:cNvSpPr/>
          <p:nvPr/>
        </p:nvSpPr>
        <p:spPr bwMode="auto">
          <a:xfrm>
            <a:off x="1793940" y="953724"/>
            <a:ext cx="9001000" cy="4950551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0663">
            <a:off x="8752640" y="3626127"/>
            <a:ext cx="1552381" cy="140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44" y="1539903"/>
            <a:ext cx="1952381" cy="16666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4" y="3616977"/>
            <a:ext cx="1323810" cy="14190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585" y="1691033"/>
            <a:ext cx="1315736" cy="1628570"/>
          </a:xfrm>
          <a:prstGeom prst="rect">
            <a:avLst/>
          </a:prstGeom>
        </p:spPr>
      </p:pic>
      <p:sp>
        <p:nvSpPr>
          <p:cNvPr id="18" name="MH_Number_1"/>
          <p:cNvSpPr/>
          <p:nvPr>
            <p:custDataLst>
              <p:tags r:id="rId1"/>
            </p:custDataLst>
          </p:nvPr>
        </p:nvSpPr>
        <p:spPr>
          <a:xfrm>
            <a:off x="5301298" y="2086610"/>
            <a:ext cx="1497965" cy="1508760"/>
          </a:xfrm>
          <a:prstGeom prst="ellipse">
            <a:avLst/>
          </a:prstGeom>
          <a:solidFill>
            <a:srgbClr val="68C5CD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kumimoji="0" lang="zh-CN" altLang="en-US" sz="66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文本框 4">
            <a:extLst>
              <a:ext uri="{FF2B5EF4-FFF2-40B4-BE49-F238E27FC236}">
                <a16:creationId xmlns:a16="http://schemas.microsoft.com/office/drawing/2014/main" id="{FF86489A-E251-45A7-B04E-B14F961E7835}"/>
              </a:ext>
            </a:extLst>
          </p:cNvPr>
          <p:cNvSpPr txBox="1"/>
          <p:nvPr/>
        </p:nvSpPr>
        <p:spPr>
          <a:xfrm>
            <a:off x="3583496" y="3487265"/>
            <a:ext cx="48605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-Rounded" panose="020B0500000000000000" pitchFamily="34" charset="0"/>
                <a:cs typeface="Arial-Rounded" panose="020B0500000000000000" pitchFamily="34" charset="0"/>
              </a:rPr>
              <a:t>nghiệm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18" grpId="0" bldLvl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315570" y="3100744"/>
            <a:ext cx="5572126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1257170" y="583885"/>
            <a:ext cx="1612583" cy="1262887"/>
          </a:xfrm>
          <a:prstGeom prst="rect">
            <a:avLst/>
          </a:prstGeom>
        </p:spPr>
      </p:pic>
      <p:sp>
        <p:nvSpPr>
          <p:cNvPr id="11" name="文本框 8">
            <a:extLst>
              <a:ext uri="{FF2B5EF4-FFF2-40B4-BE49-F238E27FC236}">
                <a16:creationId xmlns:a16="http://schemas.microsoft.com/office/drawing/2014/main" id="{36261CC7-6023-4B32-9F82-F95981BE38C0}"/>
              </a:ext>
            </a:extLst>
          </p:cNvPr>
          <p:cNvSpPr txBox="1"/>
          <p:nvPr/>
        </p:nvSpPr>
        <p:spPr>
          <a:xfrm>
            <a:off x="2573644" y="714394"/>
            <a:ext cx="7072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Kế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hoạch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chăm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sóc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cây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xanh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1EAEAA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D976AC-37B0-4998-B1DD-8CDF2048F2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42" t="1872" r="1983" b="4068"/>
          <a:stretch/>
        </p:blipFill>
        <p:spPr>
          <a:xfrm>
            <a:off x="2969625" y="1683892"/>
            <a:ext cx="6252750" cy="3853615"/>
          </a:xfrm>
          <a:prstGeom prst="roundRect">
            <a:avLst>
              <a:gd name="adj" fmla="val 9274"/>
            </a:avLst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675" y="1037561"/>
            <a:ext cx="2960338" cy="5039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6930" y="3429000"/>
            <a:ext cx="6297952" cy="34533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37" y="0"/>
            <a:ext cx="6773041" cy="46243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F7A637-C560-4B09-930A-3AFBF5EB9C65}"/>
              </a:ext>
            </a:extLst>
          </p:cNvPr>
          <p:cNvSpPr txBox="1"/>
          <p:nvPr/>
        </p:nvSpPr>
        <p:spPr>
          <a:xfrm>
            <a:off x="4816605" y="1095153"/>
            <a:ext cx="45401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Thảo</a:t>
            </a:r>
            <a:r>
              <a:rPr lang="en-US" sz="6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luận</a:t>
            </a:r>
            <a:r>
              <a:rPr lang="en-US" sz="6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</a:t>
            </a:r>
            <a:r>
              <a:rPr lang="en-US" sz="6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nhóm</a:t>
            </a:r>
            <a:endParaRPr lang="en-US" sz="60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78081A-51E7-4749-8090-424447A5BB98}"/>
              </a:ext>
            </a:extLst>
          </p:cNvPr>
          <p:cNvSpPr txBox="1"/>
          <p:nvPr/>
        </p:nvSpPr>
        <p:spPr>
          <a:xfrm>
            <a:off x="6271336" y="2590746"/>
            <a:ext cx="4839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/>
              <a:t>Nơi</a:t>
            </a:r>
            <a:r>
              <a:rPr lang="en-US" sz="3200" dirty="0"/>
              <a:t> </a:t>
            </a:r>
            <a:r>
              <a:rPr lang="en-US" sz="3200" dirty="0" err="1"/>
              <a:t>chăm</a:t>
            </a:r>
            <a:r>
              <a:rPr lang="en-US" sz="3200" dirty="0"/>
              <a:t> </a:t>
            </a:r>
            <a:r>
              <a:rPr lang="en-US" sz="3200" dirty="0" err="1"/>
              <a:t>sóc</a:t>
            </a:r>
            <a:r>
              <a:rPr lang="en-US" sz="3200" dirty="0"/>
              <a:t> </a:t>
            </a:r>
            <a:r>
              <a:rPr lang="en-US" sz="3200" dirty="0" err="1"/>
              <a:t>cây</a:t>
            </a:r>
            <a:r>
              <a:rPr lang="en-US" sz="3200" dirty="0"/>
              <a:t> </a:t>
            </a:r>
            <a:r>
              <a:rPr lang="en-US" sz="3200" dirty="0" err="1"/>
              <a:t>xanh</a:t>
            </a:r>
            <a:r>
              <a:rPr lang="en-US" sz="3200" dirty="0"/>
              <a:t>;</a:t>
            </a:r>
          </a:p>
          <a:p>
            <a:pPr marL="457200" indent="-457200">
              <a:buFontTx/>
              <a:buChar char="-"/>
            </a:pP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cụ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chuẩn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;</a:t>
            </a:r>
          </a:p>
          <a:p>
            <a:pPr marL="457200" indent="-457200">
              <a:buFontTx/>
              <a:buChar char="-"/>
            </a:pPr>
            <a:r>
              <a:rPr lang="en-US" sz="3200" dirty="0" err="1"/>
              <a:t>Thời</a:t>
            </a:r>
            <a:r>
              <a:rPr lang="en-US" sz="3200" dirty="0"/>
              <a:t> </a:t>
            </a:r>
            <a:r>
              <a:rPr lang="en-US" sz="3200" dirty="0" err="1"/>
              <a:t>gian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;</a:t>
            </a:r>
          </a:p>
          <a:p>
            <a:pPr marL="457200" indent="-457200">
              <a:buFontTx/>
              <a:buChar char="-"/>
            </a:pP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lưu</a:t>
            </a:r>
            <a:r>
              <a:rPr lang="en-US" sz="3200" dirty="0"/>
              <a:t> ý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đảm</a:t>
            </a:r>
            <a:r>
              <a:rPr lang="en-US" sz="3200" dirty="0"/>
              <a:t> </a:t>
            </a:r>
            <a:r>
              <a:rPr lang="en-US" sz="3200" dirty="0" err="1"/>
              <a:t>bảo</a:t>
            </a:r>
            <a:r>
              <a:rPr lang="en-US" sz="3200" dirty="0"/>
              <a:t> an </a:t>
            </a:r>
            <a:r>
              <a:rPr lang="en-US" sz="3200" dirty="0" err="1"/>
              <a:t>toàn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D3637F-F389-4D3B-9A14-82D9A00ADAD0}"/>
              </a:ext>
            </a:extLst>
          </p:cNvPr>
          <p:cNvSpPr txBox="1"/>
          <p:nvPr/>
        </p:nvSpPr>
        <p:spPr>
          <a:xfrm>
            <a:off x="2775098" y="658607"/>
            <a:ext cx="6992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5"/>
                </a:solidFill>
              </a:rPr>
              <a:t>Xây</a:t>
            </a:r>
            <a:r>
              <a:rPr lang="en-US" sz="3600" dirty="0">
                <a:solidFill>
                  <a:schemeClr val="accent5"/>
                </a:solidFill>
              </a:rPr>
              <a:t> </a:t>
            </a:r>
            <a:r>
              <a:rPr lang="en-US" sz="3600" dirty="0" err="1">
                <a:solidFill>
                  <a:schemeClr val="accent5"/>
                </a:solidFill>
              </a:rPr>
              <a:t>dựng</a:t>
            </a:r>
            <a:r>
              <a:rPr lang="en-US" sz="3600" dirty="0">
                <a:solidFill>
                  <a:schemeClr val="accent5"/>
                </a:solidFill>
              </a:rPr>
              <a:t> </a:t>
            </a:r>
            <a:r>
              <a:rPr lang="en-US" sz="3600" dirty="0" err="1">
                <a:solidFill>
                  <a:schemeClr val="accent5"/>
                </a:solidFill>
              </a:rPr>
              <a:t>kế</a:t>
            </a:r>
            <a:r>
              <a:rPr lang="en-US" sz="3600" dirty="0">
                <a:solidFill>
                  <a:schemeClr val="accent5"/>
                </a:solidFill>
              </a:rPr>
              <a:t> </a:t>
            </a:r>
            <a:r>
              <a:rPr lang="en-US" sz="3600" dirty="0" err="1">
                <a:solidFill>
                  <a:schemeClr val="accent5"/>
                </a:solidFill>
              </a:rPr>
              <a:t>hoạch</a:t>
            </a:r>
            <a:r>
              <a:rPr lang="en-US" sz="3600" dirty="0">
                <a:solidFill>
                  <a:schemeClr val="accent5"/>
                </a:solidFill>
              </a:rPr>
              <a:t> </a:t>
            </a:r>
            <a:r>
              <a:rPr lang="en-US" sz="3600" dirty="0" err="1">
                <a:solidFill>
                  <a:schemeClr val="accent5"/>
                </a:solidFill>
              </a:rPr>
              <a:t>chăm</a:t>
            </a:r>
            <a:r>
              <a:rPr lang="en-US" sz="3600" dirty="0">
                <a:solidFill>
                  <a:schemeClr val="accent5"/>
                </a:solidFill>
              </a:rPr>
              <a:t> </a:t>
            </a:r>
            <a:r>
              <a:rPr lang="en-US" sz="3600" dirty="0" err="1">
                <a:solidFill>
                  <a:schemeClr val="accent5"/>
                </a:solidFill>
              </a:rPr>
              <a:t>sóc</a:t>
            </a:r>
            <a:r>
              <a:rPr lang="en-US" sz="3600" dirty="0">
                <a:solidFill>
                  <a:schemeClr val="accent5"/>
                </a:solidFill>
              </a:rPr>
              <a:t> </a:t>
            </a:r>
            <a:r>
              <a:rPr lang="en-US" sz="3600" dirty="0" err="1">
                <a:solidFill>
                  <a:schemeClr val="accent5"/>
                </a:solidFill>
              </a:rPr>
              <a:t>cây</a:t>
            </a:r>
            <a:r>
              <a:rPr lang="en-US" sz="3600" dirty="0">
                <a:solidFill>
                  <a:schemeClr val="accent5"/>
                </a:solidFill>
              </a:rPr>
              <a:t> </a:t>
            </a:r>
            <a:r>
              <a:rPr lang="en-US" sz="3600" dirty="0" err="1">
                <a:solidFill>
                  <a:schemeClr val="accent5"/>
                </a:solidFill>
              </a:rPr>
              <a:t>xanh</a:t>
            </a:r>
            <a:r>
              <a:rPr lang="en-US" sz="3600" dirty="0">
                <a:solidFill>
                  <a:schemeClr val="accent5"/>
                </a:solidFill>
              </a:rPr>
              <a:t> </a:t>
            </a:r>
            <a:r>
              <a:rPr lang="en-US" sz="3600" dirty="0" err="1">
                <a:solidFill>
                  <a:schemeClr val="accent5"/>
                </a:solidFill>
              </a:rPr>
              <a:t>theo</a:t>
            </a:r>
            <a:r>
              <a:rPr lang="en-US" sz="3600" dirty="0">
                <a:solidFill>
                  <a:schemeClr val="accent5"/>
                </a:solidFill>
              </a:rPr>
              <a:t> </a:t>
            </a:r>
            <a:r>
              <a:rPr lang="en-US" sz="3600" dirty="0" err="1">
                <a:solidFill>
                  <a:schemeClr val="accent5"/>
                </a:solidFill>
              </a:rPr>
              <a:t>gợi</a:t>
            </a:r>
            <a:r>
              <a:rPr lang="en-US" sz="3600" dirty="0">
                <a:solidFill>
                  <a:schemeClr val="accent5"/>
                </a:solidFill>
              </a:rPr>
              <a:t> ý: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C8F6E0-B919-45F1-AD85-08489B8CE0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2" t="1872" r="1983" b="4068"/>
          <a:stretch/>
        </p:blipFill>
        <p:spPr>
          <a:xfrm>
            <a:off x="899720" y="2210335"/>
            <a:ext cx="5020945" cy="3094445"/>
          </a:xfrm>
          <a:prstGeom prst="roundRect">
            <a:avLst>
              <a:gd name="adj" fmla="val 9274"/>
            </a:avLst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6075" y="722177"/>
            <a:ext cx="7961181" cy="5653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01" y="915846"/>
            <a:ext cx="258750" cy="393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807088" y="2105971"/>
            <a:ext cx="48391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Chia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sẻ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về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kế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hoạch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chăm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sóc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cây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xanh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nhóm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312</Words>
  <Application>Microsoft Office PowerPoint</Application>
  <PresentationFormat>Widescreen</PresentationFormat>
  <Paragraphs>58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31" baseType="lpstr">
      <vt:lpstr>Averta Std CY Bold</vt:lpstr>
      <vt:lpstr>等线</vt:lpstr>
      <vt:lpstr>Lato Hairline</vt:lpstr>
      <vt:lpstr>Lato Regular</vt:lpstr>
      <vt:lpstr>Quicksand Medium</vt:lpstr>
      <vt:lpstr>方正黑体简体</vt:lpstr>
      <vt:lpstr>Arial</vt:lpstr>
      <vt:lpstr>Arial Black</vt:lpstr>
      <vt:lpstr>Calibri</vt:lpstr>
      <vt:lpstr>Calibri Light</vt:lpstr>
      <vt:lpstr>Lato Light</vt:lpstr>
      <vt:lpstr>1_Office Theme</vt:lpstr>
      <vt:lpstr>Hoạt động</vt:lpstr>
      <vt:lpstr>4_Office 主题</vt:lpstr>
      <vt:lpstr>Office 主题</vt:lpstr>
      <vt:lpstr>1_Office 主题</vt:lpstr>
      <vt:lpstr>2_Office 主题</vt:lpstr>
      <vt:lpstr>3_Office 主题​​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11</cp:revision>
  <dcterms:created xsi:type="dcterms:W3CDTF">2021-07-12T00:56:13Z</dcterms:created>
  <dcterms:modified xsi:type="dcterms:W3CDTF">2021-09-16T10:36:37Z</dcterms:modified>
</cp:coreProperties>
</file>