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70" r:id="rId4"/>
    <p:sldId id="291" r:id="rId5"/>
    <p:sldId id="292" r:id="rId6"/>
    <p:sldId id="258" r:id="rId7"/>
    <p:sldId id="271" r:id="rId8"/>
    <p:sldId id="288" r:id="rId9"/>
    <p:sldId id="269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E1EB"/>
    <a:srgbClr val="E3D8F8"/>
    <a:srgbClr val="F20000"/>
    <a:srgbClr val="F5C97B"/>
    <a:srgbClr val="FFB64B"/>
    <a:srgbClr val="FFD757"/>
    <a:srgbClr val="00A1DA"/>
    <a:srgbClr val="FFAD5B"/>
    <a:srgbClr val="BEE395"/>
    <a:srgbClr val="6CB5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966" y="-51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30B46-ED89-4F59-9F3D-AE0297600B29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9462B-6CA1-48CF-A14A-7A4DFCCD9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85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84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84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841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1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16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80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73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81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37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13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8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12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36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05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228600" y="164523"/>
            <a:ext cx="9448800" cy="2615503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" name="Rectangle 6"/>
          <p:cNvSpPr/>
          <p:nvPr/>
        </p:nvSpPr>
        <p:spPr>
          <a:xfrm>
            <a:off x="-228600" y="0"/>
            <a:ext cx="9448800" cy="2548496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90915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43032" y="0"/>
            <a:ext cx="929640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21388221">
            <a:off x="76201" y="209550"/>
            <a:ext cx="2362200" cy="1503218"/>
            <a:chOff x="1143000" y="742950"/>
            <a:chExt cx="3962400" cy="2521527"/>
          </a:xfrm>
        </p:grpSpPr>
        <p:sp>
          <p:nvSpPr>
            <p:cNvPr id="5" name="Cloud 4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Cloud 5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0944908">
            <a:off x="489975" y="1325622"/>
            <a:ext cx="1726223" cy="511053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3600" b="1" smtClean="0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3600" b="1" smtClean="0">
                <a:latin typeface="Arial" pitchFamily="34" charset="0"/>
                <a:cs typeface="Arial" pitchFamily="34" charset="0"/>
              </a:rPr>
            </a:br>
            <a:r>
              <a:rPr lang="en-US" sz="3600" b="1" smtClean="0">
                <a:latin typeface="Arial" pitchFamily="34" charset="0"/>
                <a:cs typeface="Arial" pitchFamily="34" charset="0"/>
              </a:rPr>
              <a:t>7</a:t>
            </a:r>
            <a:endParaRPr lang="en-US" sz="3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4600" y="467409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ĐỘ DÀI VÀ ĐO ĐỘ DÀI</a:t>
            </a:r>
            <a:endParaRPr lang="en-US" sz="4000" b="1" spc="5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04800" y="1806126"/>
            <a:ext cx="8458200" cy="1908624"/>
            <a:chOff x="304800" y="2038350"/>
            <a:chExt cx="8458200" cy="1473493"/>
          </a:xfrm>
        </p:grpSpPr>
        <p:sp>
          <p:nvSpPr>
            <p:cNvPr id="12" name="Rounded Rectangle 11"/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600450" y="1991178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Arial" pitchFamily="34" charset="0"/>
                <a:cs typeface="Arial" pitchFamily="34" charset="0"/>
              </a:rPr>
              <a:t>Bài 27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2000" y="2538365"/>
            <a:ext cx="746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Thực hành ước lượng </a:t>
            </a:r>
          </a:p>
          <a:p>
            <a:pPr algn="ctr"/>
            <a:r>
              <a:rPr lang="en-US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và đo độ dài</a:t>
            </a:r>
            <a:endParaRPr lang="en-US" sz="28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711693"/>
            <a:ext cx="4155751" cy="1462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789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325664"/>
            <a:ext cx="3054002" cy="160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4686" y="-554265"/>
            <a:ext cx="632777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5"/>
          <a:stretch/>
        </p:blipFill>
        <p:spPr bwMode="auto">
          <a:xfrm>
            <a:off x="163302" y="1846044"/>
            <a:ext cx="4292600" cy="785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1068" y="731503"/>
            <a:ext cx="9168245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Chọn số đo độ dài phù hợp của mỗi đồ vật trong thực tế.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163302" y="2836644"/>
            <a:ext cx="4114800" cy="0"/>
          </a:xfrm>
          <a:prstGeom prst="straightConnector1">
            <a:avLst/>
          </a:prstGeom>
          <a:ln w="28575">
            <a:solidFill>
              <a:srgbClr val="00B0F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ounded Rectangle 3"/>
          <p:cNvSpPr/>
          <p:nvPr/>
        </p:nvSpPr>
        <p:spPr>
          <a:xfrm>
            <a:off x="4639704" y="2000250"/>
            <a:ext cx="1981200" cy="630824"/>
          </a:xfrm>
          <a:prstGeom prst="roundRect">
            <a:avLst/>
          </a:prstGeom>
          <a:solidFill>
            <a:srgbClr val="BFE1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35 cm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934200" y="2000250"/>
            <a:ext cx="1981200" cy="630824"/>
          </a:xfrm>
          <a:prstGeom prst="roundRect">
            <a:avLst/>
          </a:prstGeom>
          <a:solidFill>
            <a:srgbClr val="BFE1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12 cm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268" y="3591378"/>
            <a:ext cx="907839" cy="1315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4639704" y="3942965"/>
            <a:ext cx="1981200" cy="630824"/>
          </a:xfrm>
          <a:prstGeom prst="roundRect">
            <a:avLst/>
          </a:prstGeom>
          <a:solidFill>
            <a:srgbClr val="BFE1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 cm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934200" y="3942965"/>
            <a:ext cx="1981200" cy="630824"/>
          </a:xfrm>
          <a:prstGeom prst="roundRect">
            <a:avLst/>
          </a:prstGeom>
          <a:solidFill>
            <a:srgbClr val="BFE1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 gang tay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-10340" y="3199171"/>
            <a:ext cx="9161597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-17597" y="5037858"/>
            <a:ext cx="9161597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748639" y="3816144"/>
            <a:ext cx="0" cy="971550"/>
          </a:xfrm>
          <a:prstGeom prst="straightConnector1">
            <a:avLst/>
          </a:prstGeom>
          <a:ln w="28575">
            <a:solidFill>
              <a:srgbClr val="00B0F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3032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325664"/>
            <a:ext cx="3054002" cy="160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4686" y="-554265"/>
            <a:ext cx="632777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1068" y="731503"/>
            <a:ext cx="9168245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Chọn số đo độ dài phù hợp của mỗi đồ vật trong thực tế.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163302" y="2836644"/>
            <a:ext cx="3352800" cy="0"/>
          </a:xfrm>
          <a:prstGeom prst="straightConnector1">
            <a:avLst/>
          </a:prstGeom>
          <a:ln w="28575">
            <a:solidFill>
              <a:srgbClr val="00B0F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ounded Rectangle 3"/>
          <p:cNvSpPr/>
          <p:nvPr/>
        </p:nvSpPr>
        <p:spPr>
          <a:xfrm>
            <a:off x="4639704" y="2000250"/>
            <a:ext cx="1981200" cy="630824"/>
          </a:xfrm>
          <a:prstGeom prst="roundRect">
            <a:avLst/>
          </a:prstGeom>
          <a:solidFill>
            <a:srgbClr val="BFE1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30 cm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934200" y="2000250"/>
            <a:ext cx="1981200" cy="630824"/>
          </a:xfrm>
          <a:prstGeom prst="roundRect">
            <a:avLst/>
          </a:prstGeom>
          <a:solidFill>
            <a:srgbClr val="BFE1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 gang tay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639704" y="3942965"/>
            <a:ext cx="1981200" cy="630824"/>
          </a:xfrm>
          <a:prstGeom prst="roundRect">
            <a:avLst/>
          </a:prstGeom>
          <a:solidFill>
            <a:srgbClr val="BFE1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 cm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934200" y="3942965"/>
            <a:ext cx="1981200" cy="630824"/>
          </a:xfrm>
          <a:prstGeom prst="roundRect">
            <a:avLst/>
          </a:prstGeom>
          <a:solidFill>
            <a:srgbClr val="BFE1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 cm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-10340" y="3199171"/>
            <a:ext cx="9161597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-17597" y="5037858"/>
            <a:ext cx="9161597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02" y="2081905"/>
            <a:ext cx="3352800" cy="640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8" name="Straight Arrow Connector 17"/>
          <p:cNvCxnSpPr/>
          <p:nvPr/>
        </p:nvCxnSpPr>
        <p:spPr>
          <a:xfrm>
            <a:off x="152433" y="4573789"/>
            <a:ext cx="2438367" cy="0"/>
          </a:xfrm>
          <a:prstGeom prst="straightConnector1">
            <a:avLst/>
          </a:prstGeom>
          <a:ln w="28575">
            <a:solidFill>
              <a:srgbClr val="00B0F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14" t="7001" r="37200" b="11076"/>
          <a:stretch/>
        </p:blipFill>
        <p:spPr>
          <a:xfrm rot="16200000">
            <a:off x="1163698" y="2766543"/>
            <a:ext cx="556099" cy="2614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672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047750"/>
            <a:ext cx="4475163" cy="322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25400" y="3492500"/>
            <a:ext cx="2579898" cy="914400"/>
          </a:xfrm>
          <a:prstGeom prst="straightConnector1">
            <a:avLst/>
          </a:prstGeom>
          <a:ln w="28575">
            <a:solidFill>
              <a:srgbClr val="00B0F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4639704" y="2000250"/>
            <a:ext cx="1981200" cy="630824"/>
          </a:xfrm>
          <a:prstGeom prst="roundRect">
            <a:avLst/>
          </a:prstGeom>
          <a:solidFill>
            <a:srgbClr val="BFE1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 gang tay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934200" y="2000250"/>
            <a:ext cx="1981200" cy="630824"/>
          </a:xfrm>
          <a:prstGeom prst="roundRect">
            <a:avLst/>
          </a:prstGeom>
          <a:solidFill>
            <a:srgbClr val="BFE1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25 cm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265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73200"/>
            <a:ext cx="8137583" cy="1858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7750"/>
            <a:ext cx="3305894" cy="1851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502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543790" y="-281709"/>
            <a:ext cx="6619009" cy="1346200"/>
          </a:xfrm>
        </p:spPr>
        <p:txBody>
          <a:bodyPr>
            <a:noAutofit/>
          </a:bodyPr>
          <a:lstStyle/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Số?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2944" y="114300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2" name="AutoShape 2" descr="https://mail.google.com/mail/u/1?ui=2&amp;ik=8037039258&amp;attid=0.1.1&amp;permmsgid=msg-f:1688849164897509176&amp;th=176fff5e18ee5f38&amp;view=fimg&amp;sz=s0-l75-ft&amp;attbid=ANGjdJ9krL8oJPaGYBW9ub5Ku7E7YIjmUZucnnAmZbtzixW9Pumq_69d9MJO0zSRXfsQzyhL-wFvObMIWVru_WXHkGC1QzX7uEOv1a5XYCQ804G0QKyKBf3RhbnU_uM&amp;disp=em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https://mail.google.com/mail/u/1?ui=2&amp;ik=8037039258&amp;attid=0.1.1&amp;permmsgid=msg-f:1688849164897509176&amp;th=176fff5e18ee5f38&amp;view=fimg&amp;sz=s0-l75-ft&amp;attbid=ANGjdJ9krL8oJPaGYBW9ub5Ku7E7YIjmUZucnnAmZbtzixW9Pumq_69d9MJO0zSRXfsQzyhL-wFvObMIWVru_WXHkGC1QzX7uEOv1a5XYCQ804G0QKyKBf3RhbnU_uM&amp;disp=emb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https://mail.google.com/mail/u/1?ui=2&amp;ik=8037039258&amp;attid=0.1.1&amp;permmsgid=msg-f:1688849164897509176&amp;th=176fff5e18ee5f38&amp;view=fimg&amp;sz=s0-l75-ft&amp;attbid=ANGjdJ9krL8oJPaGYBW9ub5Ku7E7YIjmUZucnnAmZbtzixW9Pumq_69d9MJO0zSRXfsQzyhL-wFvObMIWVru_WXHkGC1QzX7uEOv1a5XYCQ804G0QKyKBf3RhbnU_uM&amp;disp=emb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686" y="43318"/>
            <a:ext cx="6542314" cy="3419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1490887" y="3239412"/>
            <a:ext cx="6321425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>
                <a:latin typeface="Arial" pitchFamily="34" charset="0"/>
                <a:cs typeface="Arial" pitchFamily="34" charset="0"/>
              </a:rPr>
              <a:t>Bảng dài khoảng 4 sải tay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603375" y="3744707"/>
            <a:ext cx="8074025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Đo chiều dài bảng lớp em bằng sải tay.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592489" y="4400550"/>
            <a:ext cx="8074025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Bảng lớp em dài khoảng         sải tay.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791200" y="4562475"/>
            <a:ext cx="533400" cy="5334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43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4"/>
          <p:cNvSpPr txBox="1">
            <a:spLocks/>
          </p:cNvSpPr>
          <p:nvPr/>
        </p:nvSpPr>
        <p:spPr>
          <a:xfrm>
            <a:off x="111393" y="3943606"/>
            <a:ext cx="914509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 smtClean="0">
                <a:latin typeface="Arial" pitchFamily="34" charset="0"/>
                <a:cs typeface="Arial" pitchFamily="34" charset="0"/>
              </a:rPr>
              <a:t>Đo phòng học lớp em bằng bước chân.</a:t>
            </a:r>
          </a:p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Một chiều phòng học lớp em dài khoảng        bước chân.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40423" y="39687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640486" y="-95250"/>
            <a:ext cx="62937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Số?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682012" y="4325512"/>
            <a:ext cx="533400" cy="5334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saturation sat="30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0792"/>
            <a:ext cx="6858000" cy="365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1219200" y="163298"/>
            <a:ext cx="6687456" cy="3447372"/>
            <a:chOff x="1219200" y="845456"/>
            <a:chExt cx="6687456" cy="3447372"/>
          </a:xfrm>
        </p:grpSpPr>
        <p:cxnSp>
          <p:nvCxnSpPr>
            <p:cNvPr id="12" name="Straight Connector 11"/>
            <p:cNvCxnSpPr/>
            <p:nvPr/>
          </p:nvCxnSpPr>
          <p:spPr>
            <a:xfrm flipV="1">
              <a:off x="1280886" y="845456"/>
              <a:ext cx="2754090" cy="87358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027719" y="845456"/>
              <a:ext cx="3820881" cy="57831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7863114" y="903288"/>
              <a:ext cx="0" cy="1516062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7206342" y="2375810"/>
              <a:ext cx="700314" cy="1752598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1219200" y="4167076"/>
              <a:ext cx="5987142" cy="125752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V="1">
              <a:off x="1251858" y="1718809"/>
              <a:ext cx="3628" cy="2574019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1034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177804" y="775885"/>
            <a:ext cx="8763000" cy="3351615"/>
          </a:xfrm>
          <a:prstGeom prst="cloud">
            <a:avLst/>
          </a:prstGeom>
          <a:solidFill>
            <a:srgbClr val="FFB6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Dặn dò: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 Xem lại bài đã học</a:t>
            </a:r>
          </a:p>
          <a:p>
            <a:pPr algn="just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-  Hoàn thành vở bài tập 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Chuẩn bị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bài: 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Luyện tập </a:t>
            </a:r>
          </a:p>
          <a:p>
            <a:pPr algn="just"/>
            <a:r>
              <a:rPr lang="en-US" sz="28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trang 38</a:t>
            </a:r>
            <a:endParaRPr lang="en-US" sz="280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25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1334</TotalTime>
  <Words>158</Words>
  <PresentationFormat>On-screen Show (16:9)</PresentationFormat>
  <Paragraphs>39</Paragraphs>
  <Slides>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Chủ đề 7</vt:lpstr>
      <vt:lpstr>PowerPoint Presentation</vt:lpstr>
      <vt:lpstr>PowerPoint Presentation</vt:lpstr>
      <vt:lpstr>PowerPoint Presentation</vt:lpstr>
      <vt:lpstr>PowerPoint Presentation</vt:lpstr>
      <vt:lpstr>Số?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2021-01-09T02:19:28Z</dcterms:created>
  <dcterms:modified xsi:type="dcterms:W3CDTF">2021-01-14T08:37:42Z</dcterms:modified>
</cp:coreProperties>
</file>