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>
    <p:restoredLeft sz="15620"/>
    <p:restoredTop sz="99821" autoAdjust="0"/>
  </p:normalViewPr>
  <p:slideViewPr>
    <p:cSldViewPr>
      <p:cViewPr>
        <p:scale>
          <a:sx n="66" d="100"/>
          <a:sy n="66" d="100"/>
        </p:scale>
        <p:origin x="-1326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4730D-C7DC-4049-A690-FFC5AFF6C5F5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6D39-2D2B-4DB7-9A06-42F0CADE74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4730D-C7DC-4049-A690-FFC5AFF6C5F5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6D39-2D2B-4DB7-9A06-42F0CADE74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4730D-C7DC-4049-A690-FFC5AFF6C5F5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6D39-2D2B-4DB7-9A06-42F0CADE74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4730D-C7DC-4049-A690-FFC5AFF6C5F5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6D39-2D2B-4DB7-9A06-42F0CADE74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4730D-C7DC-4049-A690-FFC5AFF6C5F5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6D39-2D2B-4DB7-9A06-42F0CADE74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4730D-C7DC-4049-A690-FFC5AFF6C5F5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6D39-2D2B-4DB7-9A06-42F0CADE74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4730D-C7DC-4049-A690-FFC5AFF6C5F5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6D39-2D2B-4DB7-9A06-42F0CADE74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4730D-C7DC-4049-A690-FFC5AFF6C5F5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6D39-2D2B-4DB7-9A06-42F0CADE74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4730D-C7DC-4049-A690-FFC5AFF6C5F5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6D39-2D2B-4DB7-9A06-42F0CADE74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4730D-C7DC-4049-A690-FFC5AFF6C5F5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6D39-2D2B-4DB7-9A06-42F0CADE74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4730D-C7DC-4049-A690-FFC5AFF6C5F5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6D39-2D2B-4DB7-9A06-42F0CADE74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4730D-C7DC-4049-A690-FFC5AFF6C5F5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86D39-2D2B-4DB7-9A06-42F0CADE74C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81000" y="1371600"/>
            <a:ext cx="1828800" cy="914400"/>
          </a:xfrm>
          <a:prstGeom prst="roundRect">
            <a:avLst/>
          </a:prstGeom>
          <a:blipFill>
            <a:blip r:embed="rId2" cstate="print"/>
            <a:stretch>
              <a:fillRect/>
            </a:stretch>
          </a:blip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81000" y="1371600"/>
            <a:ext cx="1828800" cy="9144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.VnArabia" pitchFamily="34" charset="0"/>
              </a:rPr>
              <a:t>1</a:t>
            </a:r>
            <a:endParaRPr lang="en-US" sz="2800">
              <a:latin typeface=".VnArabia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905000" y="1417320"/>
            <a:ext cx="304800" cy="18288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6934200" y="1371600"/>
            <a:ext cx="1828800" cy="914400"/>
          </a:xfrm>
          <a:prstGeom prst="roundRect">
            <a:avLst/>
          </a:prstGeom>
          <a:blipFill>
            <a:blip r:embed="rId2" cstate="print"/>
            <a:stretch>
              <a:fillRect/>
            </a:stretch>
          </a:blip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6934200" y="1371600"/>
            <a:ext cx="1828800" cy="9144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.VnArabia" pitchFamily="34" charset="0"/>
              </a:rPr>
              <a:t>4</a:t>
            </a:r>
            <a:endParaRPr lang="en-US" sz="2800">
              <a:latin typeface=".VnArabia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8458200" y="1417320"/>
            <a:ext cx="304800" cy="18288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4724400" y="4191000"/>
            <a:ext cx="1828800" cy="914400"/>
          </a:xfrm>
          <a:prstGeom prst="roundRect">
            <a:avLst/>
          </a:prstGeom>
          <a:blipFill>
            <a:blip r:embed="rId3" cstate="print"/>
            <a:stretch>
              <a:fillRect/>
            </a:stretch>
          </a:blip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4724400" y="4191000"/>
            <a:ext cx="1828800" cy="9144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.VnArabia" pitchFamily="34" charset="0"/>
              </a:rPr>
              <a:t>11</a:t>
            </a:r>
            <a:endParaRPr lang="en-US" sz="2800">
              <a:latin typeface=".VnArabia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6248400" y="4236720"/>
            <a:ext cx="304800" cy="18288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4800600" y="2819400"/>
            <a:ext cx="1828800" cy="914400"/>
          </a:xfrm>
          <a:prstGeom prst="roundRect">
            <a:avLst/>
          </a:prstGeom>
          <a:blipFill>
            <a:blip r:embed="rId3" cstate="print"/>
            <a:stretch>
              <a:fillRect/>
            </a:stretch>
          </a:blip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4800600" y="2819400"/>
            <a:ext cx="1828800" cy="9144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.VnArabia" pitchFamily="34" charset="0"/>
              </a:rPr>
              <a:t>7</a:t>
            </a:r>
            <a:endParaRPr lang="en-US" sz="2800">
              <a:latin typeface=".VnArabia" pitchFamily="34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6324600" y="2865120"/>
            <a:ext cx="304800" cy="18288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4800600" y="1371600"/>
            <a:ext cx="1828800" cy="914400"/>
          </a:xfrm>
          <a:prstGeom prst="roundRect">
            <a:avLst/>
          </a:prstGeom>
          <a:blipFill>
            <a:blip r:embed="rId4" cstate="print"/>
            <a:stretch>
              <a:fillRect/>
            </a:stretch>
          </a:blip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4800600" y="1371600"/>
            <a:ext cx="1828800" cy="9144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.VnArabia" pitchFamily="34" charset="0"/>
              </a:rPr>
              <a:t>3</a:t>
            </a:r>
            <a:endParaRPr lang="en-US" sz="2800">
              <a:latin typeface=".VnArabia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6324600" y="1417320"/>
            <a:ext cx="304800" cy="18288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381000" y="5486400"/>
            <a:ext cx="1828800" cy="914400"/>
          </a:xfrm>
          <a:prstGeom prst="roundRect">
            <a:avLst/>
          </a:prstGeom>
          <a:blipFill>
            <a:blip r:embed="rId4" cstate="print"/>
            <a:stretch>
              <a:fillRect/>
            </a:stretch>
          </a:blip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381000" y="5486400"/>
            <a:ext cx="1828800" cy="9144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.VnArabia" pitchFamily="34" charset="0"/>
              </a:rPr>
              <a:t>13</a:t>
            </a:r>
            <a:endParaRPr lang="en-US" sz="2800">
              <a:latin typeface=".VnArabia" pitchFamily="34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1905000" y="5532120"/>
            <a:ext cx="304800" cy="18288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381000" y="2819400"/>
            <a:ext cx="1828800" cy="914400"/>
          </a:xfrm>
          <a:prstGeom prst="roundRect">
            <a:avLst/>
          </a:prstGeom>
          <a:blipFill>
            <a:blip r:embed="rId5"/>
            <a:stretch>
              <a:fillRect/>
            </a:stretch>
          </a:blip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381000" y="2819400"/>
            <a:ext cx="1828800" cy="9144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.VnArabia" pitchFamily="34" charset="0"/>
              </a:rPr>
              <a:t>5</a:t>
            </a:r>
            <a:endParaRPr lang="en-US" sz="2800">
              <a:latin typeface=".VnArabia" pitchFamily="34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1905000" y="2865120"/>
            <a:ext cx="304800" cy="18288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2590800" y="2819400"/>
            <a:ext cx="1828800" cy="914400"/>
          </a:xfrm>
          <a:prstGeom prst="roundRect">
            <a:avLst/>
          </a:prstGeom>
          <a:blipFill>
            <a:blip r:embed="rId5"/>
            <a:stretch>
              <a:fillRect/>
            </a:stretch>
          </a:blip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2590800" y="2819400"/>
            <a:ext cx="1828800" cy="9144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.VnArabia" pitchFamily="34" charset="0"/>
              </a:rPr>
              <a:t>6</a:t>
            </a:r>
            <a:endParaRPr lang="en-US" sz="2800">
              <a:latin typeface=".VnArabia" pitchFamily="34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4114800" y="2865120"/>
            <a:ext cx="304800" cy="18288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7010400" y="2819400"/>
            <a:ext cx="1828800" cy="914400"/>
          </a:xfrm>
          <a:prstGeom prst="roundRect">
            <a:avLst/>
          </a:prstGeom>
          <a:blipFill>
            <a:blip r:embed="rId6" cstate="print"/>
            <a:stretch>
              <a:fillRect/>
            </a:stretch>
          </a:blip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>
            <a:off x="7010400" y="2819400"/>
            <a:ext cx="1828800" cy="9144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.VnArabia" pitchFamily="34" charset="0"/>
              </a:rPr>
              <a:t>8</a:t>
            </a:r>
            <a:endParaRPr lang="en-US" sz="2800">
              <a:latin typeface=".VnArabia" pitchFamily="34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8534400" y="2865120"/>
            <a:ext cx="304800" cy="18288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4724400" y="5486400"/>
            <a:ext cx="1828800" cy="914400"/>
          </a:xfrm>
          <a:prstGeom prst="roundRect">
            <a:avLst/>
          </a:prstGeom>
          <a:blipFill>
            <a:blip r:embed="rId6" cstate="print"/>
            <a:stretch>
              <a:fillRect/>
            </a:stretch>
          </a:blip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/>
          <p:cNvSpPr/>
          <p:nvPr/>
        </p:nvSpPr>
        <p:spPr>
          <a:xfrm>
            <a:off x="4724400" y="5486400"/>
            <a:ext cx="1828800" cy="9144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.VnArabia" pitchFamily="34" charset="0"/>
              </a:rPr>
              <a:t>15</a:t>
            </a:r>
            <a:endParaRPr lang="en-US" sz="2800">
              <a:latin typeface=".VnArabia" pitchFamily="34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6248400" y="5532120"/>
            <a:ext cx="304800" cy="18288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>
            <a:off x="2514600" y="5486400"/>
            <a:ext cx="1828800" cy="914400"/>
          </a:xfrm>
          <a:prstGeom prst="roundRect">
            <a:avLst/>
          </a:prstGeom>
          <a:blipFill>
            <a:blip r:embed="rId7"/>
            <a:stretch>
              <a:fillRect/>
            </a:stretch>
          </a:blip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4"/>
          <p:cNvSpPr/>
          <p:nvPr/>
        </p:nvSpPr>
        <p:spPr>
          <a:xfrm>
            <a:off x="2514600" y="5486400"/>
            <a:ext cx="1828800" cy="9144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.VnArabia" pitchFamily="34" charset="0"/>
              </a:rPr>
              <a:t>14</a:t>
            </a:r>
            <a:endParaRPr lang="en-US" sz="2800">
              <a:latin typeface=".VnArabia" pitchFamily="34" charset="0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4038600" y="5532120"/>
            <a:ext cx="304800" cy="18288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>
            <a:off x="2590800" y="1371600"/>
            <a:ext cx="1828800" cy="914400"/>
          </a:xfrm>
          <a:prstGeom prst="roundRect">
            <a:avLst/>
          </a:prstGeom>
          <a:blipFill>
            <a:blip r:embed="rId7"/>
            <a:stretch>
              <a:fillRect/>
            </a:stretch>
          </a:blip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ounded Rectangle 37"/>
          <p:cNvSpPr/>
          <p:nvPr/>
        </p:nvSpPr>
        <p:spPr>
          <a:xfrm>
            <a:off x="2590800" y="1371600"/>
            <a:ext cx="1828800" cy="9144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.VnArabia" pitchFamily="34" charset="0"/>
              </a:rPr>
              <a:t>2</a:t>
            </a:r>
            <a:endParaRPr lang="en-US" sz="2800">
              <a:latin typeface=".VnArabia" pitchFamily="34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4114800" y="1417320"/>
            <a:ext cx="304800" cy="18288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ounded Rectangle 39"/>
          <p:cNvSpPr/>
          <p:nvPr/>
        </p:nvSpPr>
        <p:spPr>
          <a:xfrm>
            <a:off x="6934200" y="4191000"/>
            <a:ext cx="1828800" cy="914400"/>
          </a:xfrm>
          <a:prstGeom prst="roundRect">
            <a:avLst/>
          </a:prstGeom>
          <a:blipFill>
            <a:blip r:embed="rId8" cstate="print"/>
            <a:stretch>
              <a:fillRect/>
            </a:stretch>
          </a:blip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ounded Rectangle 40"/>
          <p:cNvSpPr/>
          <p:nvPr/>
        </p:nvSpPr>
        <p:spPr>
          <a:xfrm>
            <a:off x="6934200" y="4191000"/>
            <a:ext cx="1828800" cy="9144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.VnArabia" pitchFamily="34" charset="0"/>
              </a:rPr>
              <a:t>12</a:t>
            </a:r>
            <a:endParaRPr lang="en-US" sz="2800">
              <a:latin typeface=".VnArabia" pitchFamily="34" charset="0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8458200" y="4236720"/>
            <a:ext cx="304800" cy="18288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ounded Rectangle 42"/>
          <p:cNvSpPr/>
          <p:nvPr/>
        </p:nvSpPr>
        <p:spPr>
          <a:xfrm>
            <a:off x="381000" y="4191000"/>
            <a:ext cx="1828800" cy="914400"/>
          </a:xfrm>
          <a:prstGeom prst="roundRect">
            <a:avLst/>
          </a:prstGeom>
          <a:blipFill>
            <a:blip r:embed="rId8" cstate="print"/>
            <a:stretch>
              <a:fillRect/>
            </a:stretch>
          </a:blip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ounded Rectangle 43"/>
          <p:cNvSpPr/>
          <p:nvPr/>
        </p:nvSpPr>
        <p:spPr>
          <a:xfrm>
            <a:off x="381000" y="4191000"/>
            <a:ext cx="1828800" cy="9144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.VnArabia" pitchFamily="34" charset="0"/>
              </a:rPr>
              <a:t>9</a:t>
            </a:r>
            <a:endParaRPr lang="en-US" sz="2800">
              <a:latin typeface=".VnArabia" pitchFamily="34" charset="0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1905000" y="4236720"/>
            <a:ext cx="304800" cy="18288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ounded Rectangle 45"/>
          <p:cNvSpPr/>
          <p:nvPr/>
        </p:nvSpPr>
        <p:spPr>
          <a:xfrm>
            <a:off x="2514600" y="4191000"/>
            <a:ext cx="1828800" cy="914400"/>
          </a:xfrm>
          <a:prstGeom prst="roundRect">
            <a:avLst/>
          </a:prstGeom>
          <a:blipFill>
            <a:blip r:embed="rId9"/>
            <a:stretch>
              <a:fillRect/>
            </a:stretch>
          </a:blip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ounded Rectangle 46"/>
          <p:cNvSpPr/>
          <p:nvPr/>
        </p:nvSpPr>
        <p:spPr>
          <a:xfrm>
            <a:off x="2514600" y="4191000"/>
            <a:ext cx="1828800" cy="9144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.VnArabia" pitchFamily="34" charset="0"/>
              </a:rPr>
              <a:t>10</a:t>
            </a:r>
            <a:endParaRPr lang="en-US" sz="2800">
              <a:latin typeface=".VnArabia" pitchFamily="34" charset="0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4038600" y="4236720"/>
            <a:ext cx="304800" cy="18288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ounded Rectangle 48"/>
          <p:cNvSpPr/>
          <p:nvPr/>
        </p:nvSpPr>
        <p:spPr>
          <a:xfrm>
            <a:off x="6934200" y="5486400"/>
            <a:ext cx="1828800" cy="914400"/>
          </a:xfrm>
          <a:prstGeom prst="roundRect">
            <a:avLst/>
          </a:prstGeom>
          <a:blipFill>
            <a:blip r:embed="rId9"/>
            <a:stretch>
              <a:fillRect/>
            </a:stretch>
          </a:blip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ounded Rectangle 49"/>
          <p:cNvSpPr/>
          <p:nvPr/>
        </p:nvSpPr>
        <p:spPr>
          <a:xfrm>
            <a:off x="6934200" y="5486400"/>
            <a:ext cx="1828800" cy="9144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.VnArabia" pitchFamily="34" charset="0"/>
              </a:rPr>
              <a:t>16</a:t>
            </a:r>
            <a:endParaRPr lang="en-US" sz="2800">
              <a:latin typeface=".VnArabia" pitchFamily="34" charset="0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8458200" y="5532120"/>
            <a:ext cx="304800" cy="18288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9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9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9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1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31" presetClass="exit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31" presetClass="exit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31" presetClass="exit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3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6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1" fill="hold">
                      <p:stCondLst>
                        <p:cond delay="0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6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7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7" fill="hold">
                      <p:stCondLst>
                        <p:cond delay="0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9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8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29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8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29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9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29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9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9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0" fill="hold">
                      <p:stCondLst>
                        <p:cond delay="0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31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20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31" presetClass="exit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20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31" presetClass="exit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21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31" presetClass="exit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22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500"/>
                            </p:stCondLst>
                            <p:childTnLst>
                              <p:par>
                                <p:cTn id="23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41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2" fill="hold">
                      <p:stCondLst>
                        <p:cond delay="0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4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5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5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8" fill="hold">
                      <p:stCondLst>
                        <p:cond delay="0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500"/>
                            </p:stCondLst>
                            <p:childTnLst>
                              <p:par>
                                <p:cTn id="26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7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3" fill="hold">
                      <p:stCondLst>
                        <p:cond delay="0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7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8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8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9" fill="hold">
                      <p:stCondLst>
                        <p:cond delay="0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29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9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29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9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29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30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29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30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11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2" fill="hold">
                      <p:stCondLst>
                        <p:cond delay="0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31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31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31" presetClass="exit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32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31" presetClass="exit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32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31" presetClass="exit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33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3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9" fill="hold">
                      <p:stCondLst>
                        <p:cond delay="0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2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9" fill="hold">
                            <p:stCondLst>
                              <p:cond delay="500"/>
                            </p:stCondLst>
                            <p:childTnLst>
                              <p:par>
                                <p:cTn id="35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53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4" fill="hold">
                      <p:stCondLst>
                        <p:cond delay="0"/>
                      </p:stCondLst>
                      <p:childTnLst>
                        <p:par>
                          <p:cTn id="355" fill="hold">
                            <p:stCondLst>
                              <p:cond delay="0"/>
                            </p:stCondLst>
                            <p:childTnLst>
                              <p:par>
                                <p:cTn id="356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9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36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4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365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69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0" fill="hold">
                      <p:stCondLst>
                        <p:cond delay="0"/>
                      </p:stCondLst>
                      <p:childTnLst>
                        <p:par>
                          <p:cTn id="371" fill="hold">
                            <p:stCondLst>
                              <p:cond delay="0"/>
                            </p:stCondLst>
                            <p:childTnLst>
                              <p:par>
                                <p:cTn id="372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3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>
                            <p:stCondLst>
                              <p:cond delay="500"/>
                            </p:stCondLst>
                            <p:childTnLst>
                              <p:par>
                                <p:cTn id="38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8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5" fill="hold">
                      <p:stCondLst>
                        <p:cond delay="0"/>
                      </p:stCondLst>
                      <p:childTnLst>
                        <p:par>
                          <p:cTn id="386" fill="hold">
                            <p:stCondLst>
                              <p:cond delay="0"/>
                            </p:stCondLst>
                            <p:childTnLst>
                              <p:par>
                                <p:cTn id="387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0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39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396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0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1" fill="hold">
                      <p:stCondLst>
                        <p:cond delay="0"/>
                      </p:stCondLst>
                      <p:childTnLst>
                        <p:par>
                          <p:cTn id="402" fill="hold">
                            <p:stCondLst>
                              <p:cond delay="0"/>
                            </p:stCondLst>
                            <p:childTnLst>
                              <p:par>
                                <p:cTn id="403" presetID="29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404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5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8" presetID="29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409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29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414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8" presetID="29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41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23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4" fill="hold">
                      <p:stCondLst>
                        <p:cond delay="0"/>
                      </p:stCondLst>
                      <p:childTnLst>
                        <p:par>
                          <p:cTn id="425" fill="hold">
                            <p:stCondLst>
                              <p:cond delay="0"/>
                            </p:stCondLst>
                            <p:childTnLst>
                              <p:par>
                                <p:cTn id="426" presetID="31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42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9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2" presetID="31" presetClass="exit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43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5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8" presetID="31" presetClass="exit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439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4" presetID="31" presetClass="exit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445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7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5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1" fill="hold">
                      <p:stCondLst>
                        <p:cond delay="0"/>
                      </p:stCondLst>
                      <p:childTnLst>
                        <p:par>
                          <p:cTn id="452" fill="hold">
                            <p:stCondLst>
                              <p:cond delay="0"/>
                            </p:stCondLst>
                            <p:childTnLst>
                              <p:par>
                                <p:cTn id="453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4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5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1" fill="hold">
                            <p:stCondLst>
                              <p:cond delay="500"/>
                            </p:stCondLst>
                            <p:childTnLst>
                              <p:par>
                                <p:cTn id="46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465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6" fill="hold">
                      <p:stCondLst>
                        <p:cond delay="0"/>
                      </p:stCondLst>
                      <p:childTnLst>
                        <p:par>
                          <p:cTn id="467" fill="hold">
                            <p:stCondLst>
                              <p:cond delay="0"/>
                            </p:stCondLst>
                            <p:childTnLst>
                              <p:par>
                                <p:cTn id="468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1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472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3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6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477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8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481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2" fill="hold">
                      <p:stCondLst>
                        <p:cond delay="0"/>
                      </p:stCondLst>
                      <p:childTnLst>
                        <p:par>
                          <p:cTn id="483" fill="hold">
                            <p:stCondLst>
                              <p:cond delay="0"/>
                            </p:stCondLst>
                            <p:childTnLst>
                              <p:par>
                                <p:cTn id="484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5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6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2" fill="hold">
                            <p:stCondLst>
                              <p:cond delay="500"/>
                            </p:stCondLst>
                            <p:childTnLst>
                              <p:par>
                                <p:cTn id="49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496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7" fill="hold">
                      <p:stCondLst>
                        <p:cond delay="0"/>
                      </p:stCondLst>
                      <p:childTnLst>
                        <p:par>
                          <p:cTn id="498" fill="hold">
                            <p:stCondLst>
                              <p:cond delay="0"/>
                            </p:stCondLst>
                            <p:childTnLst>
                              <p:par>
                                <p:cTn id="499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2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503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4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508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9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51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3" fill="hold">
                      <p:stCondLst>
                        <p:cond delay="0"/>
                      </p:stCondLst>
                      <p:childTnLst>
                        <p:par>
                          <p:cTn id="514" fill="hold">
                            <p:stCondLst>
                              <p:cond delay="0"/>
                            </p:stCondLst>
                            <p:childTnLst>
                              <p:par>
                                <p:cTn id="515" presetID="29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516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0" presetID="29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52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2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29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52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7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0" presetID="29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531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2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535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6" fill="hold">
                      <p:stCondLst>
                        <p:cond delay="0"/>
                      </p:stCondLst>
                      <p:childTnLst>
                        <p:par>
                          <p:cTn id="537" fill="hold">
                            <p:stCondLst>
                              <p:cond delay="0"/>
                            </p:stCondLst>
                            <p:childTnLst>
                              <p:par>
                                <p:cTn id="538" presetID="31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539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0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1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4" presetID="31" presetClass="exit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545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6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7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0" presetID="31" presetClass="exit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551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2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3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6" presetID="31" presetClass="exit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557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8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9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562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3" fill="hold">
                      <p:stCondLst>
                        <p:cond delay="0"/>
                      </p:stCondLst>
                      <p:childTnLst>
                        <p:par>
                          <p:cTn id="564" fill="hold">
                            <p:stCondLst>
                              <p:cond delay="0"/>
                            </p:stCondLst>
                            <p:childTnLst>
                              <p:par>
                                <p:cTn id="56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>
                            <p:stCondLst>
                              <p:cond delay="500"/>
                            </p:stCondLst>
                            <p:childTnLst>
                              <p:par>
                                <p:cTn id="57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577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8" fill="hold">
                      <p:stCondLst>
                        <p:cond delay="0"/>
                      </p:stCondLst>
                      <p:childTnLst>
                        <p:par>
                          <p:cTn id="579" fill="hold">
                            <p:stCondLst>
                              <p:cond delay="0"/>
                            </p:stCondLst>
                            <p:childTnLst>
                              <p:par>
                                <p:cTn id="58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3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584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8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589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0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59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4" fill="hold">
                      <p:stCondLst>
                        <p:cond delay="0"/>
                      </p:stCondLst>
                      <p:childTnLst>
                        <p:par>
                          <p:cTn id="595" fill="hold">
                            <p:stCondLst>
                              <p:cond delay="0"/>
                            </p:stCondLst>
                            <p:childTnLst>
                              <p:par>
                                <p:cTn id="596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7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8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4" fill="hold">
                            <p:stCondLst>
                              <p:cond delay="500"/>
                            </p:stCondLst>
                            <p:childTnLst>
                              <p:par>
                                <p:cTn id="60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608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9" fill="hold">
                      <p:stCondLst>
                        <p:cond delay="0"/>
                      </p:stCondLst>
                      <p:childTnLst>
                        <p:par>
                          <p:cTn id="610" fill="hold">
                            <p:stCondLst>
                              <p:cond delay="0"/>
                            </p:stCondLst>
                            <p:childTnLst>
                              <p:par>
                                <p:cTn id="611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4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15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6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9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20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1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624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5" fill="hold">
                      <p:stCondLst>
                        <p:cond delay="0"/>
                      </p:stCondLst>
                      <p:childTnLst>
                        <p:par>
                          <p:cTn id="626" fill="hold">
                            <p:stCondLst>
                              <p:cond delay="0"/>
                            </p:stCondLst>
                            <p:childTnLst>
                              <p:par>
                                <p:cTn id="627" presetID="29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28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9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29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33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4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7" presetID="29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38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9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2" presetID="29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43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4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647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8" fill="hold">
                      <p:stCondLst>
                        <p:cond delay="0"/>
                      </p:stCondLst>
                      <p:childTnLst>
                        <p:par>
                          <p:cTn id="649" fill="hold">
                            <p:stCondLst>
                              <p:cond delay="0"/>
                            </p:stCondLst>
                            <p:childTnLst>
                              <p:par>
                                <p:cTn id="650" presetID="31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651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2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3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31" presetClass="exit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657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8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9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31" presetClass="exit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663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4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5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31" presetClass="exit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669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0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1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674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5" fill="hold">
                      <p:stCondLst>
                        <p:cond delay="0"/>
                      </p:stCondLst>
                      <p:childTnLst>
                        <p:par>
                          <p:cTn id="676" fill="hold">
                            <p:stCondLst>
                              <p:cond delay="0"/>
                            </p:stCondLst>
                            <p:childTnLst>
                              <p:par>
                                <p:cTn id="677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8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9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5" fill="hold">
                            <p:stCondLst>
                              <p:cond delay="500"/>
                            </p:stCondLst>
                            <p:childTnLst>
                              <p:par>
                                <p:cTn id="68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689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0" fill="hold">
                      <p:stCondLst>
                        <p:cond delay="0"/>
                      </p:stCondLst>
                      <p:childTnLst>
                        <p:par>
                          <p:cTn id="691" fill="hold">
                            <p:stCondLst>
                              <p:cond delay="0"/>
                            </p:stCondLst>
                            <p:childTnLst>
                              <p:par>
                                <p:cTn id="692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5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96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7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9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0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701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2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705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6" fill="hold">
                      <p:stCondLst>
                        <p:cond delay="0"/>
                      </p:stCondLst>
                      <p:childTnLst>
                        <p:par>
                          <p:cTn id="707" fill="hold">
                            <p:stCondLst>
                              <p:cond delay="0"/>
                            </p:stCondLst>
                            <p:childTnLst>
                              <p:par>
                                <p:cTn id="708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9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0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6" fill="hold">
                            <p:stCondLst>
                              <p:cond delay="500"/>
                            </p:stCondLst>
                            <p:childTnLst>
                              <p:par>
                                <p:cTn id="7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720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1" fill="hold">
                      <p:stCondLst>
                        <p:cond delay="0"/>
                      </p:stCondLst>
                      <p:childTnLst>
                        <p:par>
                          <p:cTn id="722" fill="hold">
                            <p:stCondLst>
                              <p:cond delay="0"/>
                            </p:stCondLst>
                            <p:childTnLst>
                              <p:par>
                                <p:cTn id="723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6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727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8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1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732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3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736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7" fill="hold">
                      <p:stCondLst>
                        <p:cond delay="0"/>
                      </p:stCondLst>
                      <p:childTnLst>
                        <p:par>
                          <p:cTn id="738" fill="hold">
                            <p:stCondLst>
                              <p:cond delay="0"/>
                            </p:stCondLst>
                            <p:childTnLst>
                              <p:par>
                                <p:cTn id="739" presetID="29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740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1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4" presetID="29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745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6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9" presetID="29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750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1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4" presetID="29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755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6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759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0" fill="hold">
                      <p:stCondLst>
                        <p:cond delay="0"/>
                      </p:stCondLst>
                      <p:childTnLst>
                        <p:par>
                          <p:cTn id="761" fill="hold">
                            <p:stCondLst>
                              <p:cond delay="0"/>
                            </p:stCondLst>
                            <p:childTnLst>
                              <p:par>
                                <p:cTn id="762" presetID="31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763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4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5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8" presetID="31" presetClass="exit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769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0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1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4" presetID="31" presetClass="exit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775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6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7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0" presetID="31" presetClass="exit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781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2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3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786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7" fill="hold">
                      <p:stCondLst>
                        <p:cond delay="0"/>
                      </p:stCondLst>
                      <p:childTnLst>
                        <p:par>
                          <p:cTn id="788" fill="hold">
                            <p:stCondLst>
                              <p:cond delay="0"/>
                            </p:stCondLst>
                            <p:childTnLst>
                              <p:par>
                                <p:cTn id="789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0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1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7" fill="hold">
                            <p:stCondLst>
                              <p:cond delay="500"/>
                            </p:stCondLst>
                            <p:childTnLst>
                              <p:par>
                                <p:cTn id="79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801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2" fill="hold">
                      <p:stCondLst>
                        <p:cond delay="0"/>
                      </p:stCondLst>
                      <p:childTnLst>
                        <p:par>
                          <p:cTn id="803" fill="hold">
                            <p:stCondLst>
                              <p:cond delay="0"/>
                            </p:stCondLst>
                            <p:childTnLst>
                              <p:par>
                                <p:cTn id="804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7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08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9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2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13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4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817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8" fill="hold">
                      <p:stCondLst>
                        <p:cond delay="0"/>
                      </p:stCondLst>
                      <p:childTnLst>
                        <p:par>
                          <p:cTn id="819" fill="hold">
                            <p:stCondLst>
                              <p:cond delay="0"/>
                            </p:stCondLst>
                            <p:childTnLst>
                              <p:par>
                                <p:cTn id="820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1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2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8" fill="hold">
                            <p:stCondLst>
                              <p:cond delay="500"/>
                            </p:stCondLst>
                            <p:childTnLst>
                              <p:par>
                                <p:cTn id="8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832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3" fill="hold">
                      <p:stCondLst>
                        <p:cond delay="0"/>
                      </p:stCondLst>
                      <p:childTnLst>
                        <p:par>
                          <p:cTn id="834" fill="hold">
                            <p:stCondLst>
                              <p:cond delay="0"/>
                            </p:stCondLst>
                            <p:childTnLst>
                              <p:par>
                                <p:cTn id="83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8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39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0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3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44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5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848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9" fill="hold">
                      <p:stCondLst>
                        <p:cond delay="0"/>
                      </p:stCondLst>
                      <p:childTnLst>
                        <p:par>
                          <p:cTn id="850" fill="hold">
                            <p:stCondLst>
                              <p:cond delay="0"/>
                            </p:stCondLst>
                            <p:childTnLst>
                              <p:par>
                                <p:cTn id="851" presetID="29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52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3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6" presetID="29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57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8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1" presetID="29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62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3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6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6" presetID="29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67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8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6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871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2" fill="hold">
                      <p:stCondLst>
                        <p:cond delay="0"/>
                      </p:stCondLst>
                      <p:childTnLst>
                        <p:par>
                          <p:cTn id="873" fill="hold">
                            <p:stCondLst>
                              <p:cond delay="0"/>
                            </p:stCondLst>
                            <p:childTnLst>
                              <p:par>
                                <p:cTn id="874" presetID="31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875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6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7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0" presetID="31" presetClass="exit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881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2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3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6" presetID="31" presetClass="exit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887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8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9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9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2" presetID="31" presetClass="exit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893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4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5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9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5" grpId="0" animBg="1"/>
      <p:bldP spid="5" grpId="1" animBg="1"/>
      <p:bldP spid="6" grpId="0" animBg="1"/>
      <p:bldP spid="6" grpId="1" animBg="1"/>
      <p:bldP spid="6" grpId="2" animBg="1"/>
      <p:bldP spid="6" grpId="3" animBg="1"/>
      <p:bldP spid="7" grpId="0" animBg="1"/>
      <p:bldP spid="7" grpId="1" animBg="1"/>
      <p:bldP spid="7" grpId="2" animBg="1"/>
      <p:bldP spid="7" grpId="3" animBg="1"/>
      <p:bldP spid="8" grpId="0" animBg="1"/>
      <p:bldP spid="8" grpId="1" animBg="1"/>
      <p:bldP spid="9" grpId="0" animBg="1"/>
      <p:bldP spid="9" grpId="1" animBg="1"/>
      <p:bldP spid="9" grpId="2" animBg="1"/>
      <p:bldP spid="9" grpId="3" animBg="1"/>
      <p:bldP spid="10" grpId="0" animBg="1"/>
      <p:bldP spid="10" grpId="1" animBg="1"/>
      <p:bldP spid="10" grpId="2" animBg="1"/>
      <p:bldP spid="10" grpId="3" animBg="1"/>
      <p:bldP spid="11" grpId="0" animBg="1"/>
      <p:bldP spid="11" grpId="1" animBg="1"/>
      <p:bldP spid="12" grpId="0" animBg="1"/>
      <p:bldP spid="12" grpId="1" animBg="1"/>
      <p:bldP spid="12" grpId="2" animBg="1"/>
      <p:bldP spid="12" grpId="3" animBg="1"/>
      <p:bldP spid="13" grpId="0" animBg="1"/>
      <p:bldP spid="13" grpId="1" animBg="1"/>
      <p:bldP spid="13" grpId="2" animBg="1"/>
      <p:bldP spid="13" grpId="3" animBg="1"/>
      <p:bldP spid="14" grpId="0" animBg="1"/>
      <p:bldP spid="14" grpId="1" animBg="1"/>
      <p:bldP spid="15" grpId="0" animBg="1"/>
      <p:bldP spid="15" grpId="1" animBg="1"/>
      <p:bldP spid="15" grpId="2" animBg="1"/>
      <p:bldP spid="15" grpId="3" animBg="1"/>
      <p:bldP spid="16" grpId="0" animBg="1"/>
      <p:bldP spid="16" grpId="1" animBg="1"/>
      <p:bldP spid="16" grpId="2" animBg="1"/>
      <p:bldP spid="16" grpId="3" animBg="1"/>
      <p:bldP spid="17" grpId="0" animBg="1"/>
      <p:bldP spid="17" grpId="1" animBg="1"/>
      <p:bldP spid="18" grpId="0" animBg="1"/>
      <p:bldP spid="18" grpId="1" animBg="1"/>
      <p:bldP spid="18" grpId="2" animBg="1"/>
      <p:bldP spid="18" grpId="3" animBg="1"/>
      <p:bldP spid="19" grpId="0" animBg="1"/>
      <p:bldP spid="19" grpId="1" animBg="1"/>
      <p:bldP spid="19" grpId="2" animBg="1"/>
      <p:bldP spid="19" grpId="3" animBg="1"/>
      <p:bldP spid="20" grpId="0" animBg="1"/>
      <p:bldP spid="20" grpId="1" animBg="1"/>
      <p:bldP spid="21" grpId="0" animBg="1"/>
      <p:bldP spid="21" grpId="1" animBg="1"/>
      <p:bldP spid="21" grpId="2" animBg="1"/>
      <p:bldP spid="21" grpId="3" animBg="1"/>
      <p:bldP spid="22" grpId="0" animBg="1"/>
      <p:bldP spid="22" grpId="1" animBg="1"/>
      <p:bldP spid="22" grpId="2" animBg="1"/>
      <p:bldP spid="22" grpId="3" animBg="1"/>
      <p:bldP spid="23" grpId="0" animBg="1"/>
      <p:bldP spid="23" grpId="1" animBg="1"/>
      <p:bldP spid="24" grpId="0" animBg="1"/>
      <p:bldP spid="24" grpId="1" animBg="1"/>
      <p:bldP spid="24" grpId="2" animBg="1"/>
      <p:bldP spid="24" grpId="3" animBg="1"/>
      <p:bldP spid="25" grpId="0" animBg="1"/>
      <p:bldP spid="25" grpId="1" animBg="1"/>
      <p:bldP spid="25" grpId="2" animBg="1"/>
      <p:bldP spid="25" grpId="3" animBg="1"/>
      <p:bldP spid="26" grpId="0" animBg="1"/>
      <p:bldP spid="26" grpId="1" animBg="1"/>
      <p:bldP spid="27" grpId="0" animBg="1"/>
      <p:bldP spid="27" grpId="1" animBg="1"/>
      <p:bldP spid="27" grpId="2" animBg="1"/>
      <p:bldP spid="27" grpId="3" animBg="1"/>
      <p:bldP spid="28" grpId="0" animBg="1"/>
      <p:bldP spid="28" grpId="1" animBg="1"/>
      <p:bldP spid="28" grpId="2" animBg="1"/>
      <p:bldP spid="28" grpId="3" animBg="1"/>
      <p:bldP spid="29" grpId="0" animBg="1"/>
      <p:bldP spid="29" grpId="1" animBg="1"/>
      <p:bldP spid="30" grpId="0" animBg="1"/>
      <p:bldP spid="30" grpId="1" animBg="1"/>
      <p:bldP spid="30" grpId="2" animBg="1"/>
      <p:bldP spid="30" grpId="3" animBg="1"/>
      <p:bldP spid="31" grpId="0" animBg="1"/>
      <p:bldP spid="31" grpId="1" animBg="1"/>
      <p:bldP spid="31" grpId="2" animBg="1"/>
      <p:bldP spid="31" grpId="3" animBg="1"/>
      <p:bldP spid="32" grpId="0" animBg="1"/>
      <p:bldP spid="32" grpId="1" animBg="1"/>
      <p:bldP spid="33" grpId="0" animBg="1"/>
      <p:bldP spid="33" grpId="1" animBg="1"/>
      <p:bldP spid="33" grpId="2" animBg="1"/>
      <p:bldP spid="33" grpId="3" animBg="1"/>
      <p:bldP spid="34" grpId="0" animBg="1"/>
      <p:bldP spid="34" grpId="1" animBg="1"/>
      <p:bldP spid="34" grpId="2" animBg="1"/>
      <p:bldP spid="34" grpId="3" animBg="1"/>
      <p:bldP spid="35" grpId="0" animBg="1"/>
      <p:bldP spid="35" grpId="1" animBg="1"/>
      <p:bldP spid="36" grpId="0" animBg="1"/>
      <p:bldP spid="36" grpId="1" animBg="1"/>
      <p:bldP spid="36" grpId="2" animBg="1"/>
      <p:bldP spid="36" grpId="3" animBg="1"/>
      <p:bldP spid="37" grpId="0" animBg="1"/>
      <p:bldP spid="37" grpId="1" animBg="1"/>
      <p:bldP spid="37" grpId="2" animBg="1"/>
      <p:bldP spid="37" grpId="3" animBg="1"/>
      <p:bldP spid="38" grpId="0" animBg="1"/>
      <p:bldP spid="38" grpId="1" animBg="1"/>
      <p:bldP spid="39" grpId="0" animBg="1"/>
      <p:bldP spid="39" grpId="1" animBg="1"/>
      <p:bldP spid="39" grpId="2" animBg="1"/>
      <p:bldP spid="39" grpId="3" animBg="1"/>
      <p:bldP spid="40" grpId="0" animBg="1"/>
      <p:bldP spid="40" grpId="1" animBg="1"/>
      <p:bldP spid="40" grpId="2" animBg="1"/>
      <p:bldP spid="40" grpId="3" animBg="1"/>
      <p:bldP spid="41" grpId="0" animBg="1"/>
      <p:bldP spid="41" grpId="1" animBg="1"/>
      <p:bldP spid="42" grpId="0" animBg="1"/>
      <p:bldP spid="42" grpId="1" animBg="1"/>
      <p:bldP spid="42" grpId="2" animBg="1"/>
      <p:bldP spid="42" grpId="3" animBg="1"/>
      <p:bldP spid="43" grpId="0" animBg="1"/>
      <p:bldP spid="43" grpId="1" animBg="1"/>
      <p:bldP spid="43" grpId="2" animBg="1"/>
      <p:bldP spid="43" grpId="3" animBg="1"/>
      <p:bldP spid="44" grpId="0" animBg="1"/>
      <p:bldP spid="44" grpId="1" animBg="1"/>
      <p:bldP spid="45" grpId="0" animBg="1"/>
      <p:bldP spid="45" grpId="1" animBg="1"/>
      <p:bldP spid="45" grpId="2" animBg="1"/>
      <p:bldP spid="45" grpId="3" animBg="1"/>
      <p:bldP spid="46" grpId="0" animBg="1"/>
      <p:bldP spid="46" grpId="1" animBg="1"/>
      <p:bldP spid="46" grpId="2" animBg="1"/>
      <p:bldP spid="46" grpId="3" animBg="1"/>
      <p:bldP spid="47" grpId="0" animBg="1"/>
      <p:bldP spid="47" grpId="1" animBg="1"/>
      <p:bldP spid="48" grpId="0" animBg="1"/>
      <p:bldP spid="48" grpId="1" animBg="1"/>
      <p:bldP spid="48" grpId="2" animBg="1"/>
      <p:bldP spid="48" grpId="3" animBg="1"/>
      <p:bldP spid="49" grpId="0" animBg="1"/>
      <p:bldP spid="49" grpId="1" animBg="1"/>
      <p:bldP spid="49" grpId="2" animBg="1"/>
      <p:bldP spid="49" grpId="3" animBg="1"/>
      <p:bldP spid="50" grpId="0" animBg="1"/>
      <p:bldP spid="50" grpId="1" animBg="1"/>
      <p:bldP spid="51" grpId="0" animBg="1"/>
      <p:bldP spid="51" grpId="1" animBg="1"/>
      <p:bldP spid="51" grpId="2" animBg="1"/>
      <p:bldP spid="51" grpId="3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16</Words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2017-11-22T03:50:25Z</dcterms:created>
  <dcterms:modified xsi:type="dcterms:W3CDTF">2017-11-22T04:09:12Z</dcterms:modified>
</cp:coreProperties>
</file>