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wav" ContentType="audio/x-wav"/>
  <Default Extension="png" ContentType="image/png"/>
  <Default Extension="jpeg" ContentType="image/jpeg"/>
  <Default Extension="JPG" ContentType="image/.jpg"/>
  <Default Extension="gif" ContentType="image/gif"/>
  <Default Extension="emf" ContentType="image/x-emf"/>
  <Default Extension="wmf" ContentType="image/x-w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0" r:id="rId3"/>
  </p:sldMasterIdLst>
  <p:notesMasterIdLst>
    <p:notesMasterId r:id="rId5"/>
  </p:notesMasterIdLst>
  <p:sldIdLst>
    <p:sldId id="256" r:id="rId4"/>
    <p:sldId id="375" r:id="rId6"/>
    <p:sldId id="344" r:id="rId7"/>
    <p:sldId id="345" r:id="rId8"/>
    <p:sldId id="346" r:id="rId9"/>
    <p:sldId id="393" r:id="rId10"/>
    <p:sldId id="394" r:id="rId11"/>
    <p:sldId id="258" r:id="rId12"/>
    <p:sldId id="416" r:id="rId13"/>
    <p:sldId id="261" r:id="rId14"/>
    <p:sldId id="395" r:id="rId15"/>
    <p:sldId id="409" r:id="rId16"/>
    <p:sldId id="408" r:id="rId17"/>
    <p:sldId id="410" r:id="rId18"/>
    <p:sldId id="411" r:id="rId19"/>
    <p:sldId id="268" r:id="rId20"/>
    <p:sldId id="417" r:id="rId21"/>
    <p:sldId id="279" r:id="rId22"/>
    <p:sldId id="280" r:id="rId23"/>
  </p:sldIdLst>
  <p:sldSz cx="9144000" cy="5143500" type="screen16x9"/>
  <p:notesSz cx="6858000" cy="9144000"/>
  <p:embeddedFontLst>
    <p:embeddedFont>
      <p:font typeface="Nanum Pen Script" panose="03040600000000000000" charset="-127"/>
      <p:regular r:id="rId27"/>
    </p:embeddedFont>
    <p:embeddedFont>
      <p:font typeface="Roboto Light" panose="02000000000000000000"/>
      <p:italic r:id="rId28"/>
    </p:embeddedFont>
    <p:embeddedFont>
      <p:font typeface="Raleway SemiBold"/>
      <p:bold r:id="rId29"/>
    </p:embeddedFont>
    <p:embeddedFont>
      <p:font typeface="Calibri" panose="020F050202020403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362" autoAdjust="0"/>
  </p:normalViewPr>
  <p:slideViewPr>
    <p:cSldViewPr snapToGrid="0">
      <p:cViewPr varScale="1">
        <p:scale>
          <a:sx n="75" d="100"/>
          <a:sy n="75" d="100"/>
        </p:scale>
        <p:origin x="60" y="1200"/>
      </p:cViewPr>
      <p:guideLst>
        <p:guide orient="horz" pos="1422"/>
        <p:guide pos="2640"/>
        <p:guide orient="horz" pos="983"/>
        <p:guide orient="horz" pos="6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3" Type="http://schemas.openxmlformats.org/officeDocument/2006/relationships/font" Target="fonts/font7.fntdata"/><Relationship Id="rId32" Type="http://schemas.openxmlformats.org/officeDocument/2006/relationships/font" Target="fonts/font6.fntdata"/><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Master" Target="slideMasters/slideMaster2.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5"/>
        <p:cNvGrpSpPr/>
        <p:nvPr/>
      </p:nvGrpSpPr>
      <p:grpSpPr>
        <a:xfrm>
          <a:off x="0" y="0"/>
          <a:ext cx="0" cy="0"/>
          <a:chOff x="0" y="0"/>
          <a:chExt cx="0" cy="0"/>
        </a:xfrm>
      </p:grpSpPr>
      <p:sp>
        <p:nvSpPr>
          <p:cNvPr id="136" name="Google Shape;136;g6ae26aa3b4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6ae26aa3b4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0"/>
        <p:cNvGrpSpPr/>
        <p:nvPr/>
      </p:nvGrpSpPr>
      <p:grpSpPr>
        <a:xfrm>
          <a:off x="0" y="0"/>
          <a:ext cx="0" cy="0"/>
          <a:chOff x="0" y="0"/>
          <a:chExt cx="0" cy="0"/>
        </a:xfrm>
      </p:grpSpPr>
      <p:sp>
        <p:nvSpPr>
          <p:cNvPr id="151" name="Google Shape;151;g6320de4b7d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6320de4b7d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2"/>
        <p:cNvGrpSpPr/>
        <p:nvPr/>
      </p:nvGrpSpPr>
      <p:grpSpPr>
        <a:xfrm>
          <a:off x="0" y="0"/>
          <a:ext cx="0" cy="0"/>
          <a:chOff x="0" y="0"/>
          <a:chExt cx="0" cy="0"/>
        </a:xfrm>
      </p:grpSpPr>
      <p:sp>
        <p:nvSpPr>
          <p:cNvPr id="203" name="Google Shape;203;g6320de4b7d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320de4b7d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g6408f5a9af_1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6408f5a9af_1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5"/>
        <p:cNvGrpSpPr/>
        <p:nvPr/>
      </p:nvGrpSpPr>
      <p:grpSpPr>
        <a:xfrm>
          <a:off x="0" y="0"/>
          <a:ext cx="0" cy="0"/>
          <a:chOff x="0" y="0"/>
          <a:chExt cx="0" cy="0"/>
        </a:xfrm>
      </p:grpSpPr>
      <p:sp>
        <p:nvSpPr>
          <p:cNvPr id="306" name="Google Shape;306;g6320de4b7d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6320de4b7d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7"/>
        <p:cNvGrpSpPr/>
        <p:nvPr/>
      </p:nvGrpSpPr>
      <p:grpSpPr>
        <a:xfrm>
          <a:off x="0" y="0"/>
          <a:ext cx="0" cy="0"/>
          <a:chOff x="0" y="0"/>
          <a:chExt cx="0" cy="0"/>
        </a:xfrm>
      </p:grpSpPr>
      <p:sp>
        <p:nvSpPr>
          <p:cNvPr id="578" name="Google Shape;578;g640c982cef_2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640c982cef_2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03"/>
        <p:cNvGrpSpPr/>
        <p:nvPr/>
      </p:nvGrpSpPr>
      <p:grpSpPr>
        <a:xfrm>
          <a:off x="0" y="0"/>
          <a:ext cx="0" cy="0"/>
          <a:chOff x="0" y="0"/>
          <a:chExt cx="0" cy="0"/>
        </a:xfrm>
      </p:grpSpPr>
      <p:sp>
        <p:nvSpPr>
          <p:cNvPr id="604" name="Google Shape;604;g6320de4b7d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6320de4b7d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bg>
      <p:bgPr>
        <a:blipFill>
          <a:blip r:embed="rId2"/>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37094" y="931699"/>
            <a:ext cx="3098400" cy="2052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5200"/>
              <a:buNone/>
              <a:defRPr sz="5600">
                <a:solidFill>
                  <a:schemeClr val="lt1"/>
                </a:solidFill>
              </a:defRPr>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p:txBody>
      </p:sp>
      <p:sp>
        <p:nvSpPr>
          <p:cNvPr id="10" name="Google Shape;10;p2"/>
          <p:cNvSpPr txBox="1">
            <a:spLocks noGrp="1"/>
          </p:cNvSpPr>
          <p:nvPr>
            <p:ph type="subTitle" idx="1"/>
          </p:nvPr>
        </p:nvSpPr>
        <p:spPr>
          <a:xfrm>
            <a:off x="2622894" y="4009325"/>
            <a:ext cx="4126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400">
                <a:solidFill>
                  <a:schemeClr val="lt1"/>
                </a:solidFill>
              </a:defRPr>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_9">
    <p:bg>
      <p:bgPr>
        <a:blipFill>
          <a:blip r:embed="rId2"/>
          <a:stretch>
            <a:fillRect/>
          </a:stretch>
        </a:blipFill>
        <a:effectLst/>
      </p:bgPr>
    </p:bg>
    <p:spTree>
      <p:nvGrpSpPr>
        <p:cNvPr id="1" name="Shape 43"/>
        <p:cNvGrpSpPr/>
        <p:nvPr/>
      </p:nvGrpSpPr>
      <p:grpSpPr>
        <a:xfrm>
          <a:off x="0" y="0"/>
          <a:ext cx="0" cy="0"/>
          <a:chOff x="0" y="0"/>
          <a:chExt cx="0" cy="0"/>
        </a:xfrm>
      </p:grpSpPr>
      <p:sp>
        <p:nvSpPr>
          <p:cNvPr id="44" name="Google Shape;44;p13"/>
          <p:cNvSpPr txBox="1">
            <a:spLocks noGrp="1"/>
          </p:cNvSpPr>
          <p:nvPr>
            <p:ph type="subTitle" idx="1"/>
          </p:nvPr>
        </p:nvSpPr>
        <p:spPr>
          <a:xfrm flipH="1">
            <a:off x="2161476" y="1699536"/>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45" name="Google Shape;45;p13"/>
          <p:cNvSpPr txBox="1">
            <a:spLocks noGrp="1"/>
          </p:cNvSpPr>
          <p:nvPr>
            <p:ph type="subTitle" idx="2"/>
          </p:nvPr>
        </p:nvSpPr>
        <p:spPr>
          <a:xfrm flipH="1">
            <a:off x="5531268" y="1699536"/>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46" name="Google Shape;46;p13"/>
          <p:cNvSpPr txBox="1">
            <a:spLocks noGrp="1"/>
          </p:cNvSpPr>
          <p:nvPr>
            <p:ph type="title" hasCustomPrompt="1"/>
          </p:nvPr>
        </p:nvSpPr>
        <p:spPr>
          <a:xfrm>
            <a:off x="3758973" y="2282858"/>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0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7" name="Google Shape;47;p13"/>
          <p:cNvSpPr txBox="1">
            <a:spLocks noGrp="1"/>
          </p:cNvSpPr>
          <p:nvPr>
            <p:ph type="subTitle" idx="3"/>
          </p:nvPr>
        </p:nvSpPr>
        <p:spPr>
          <a:xfrm flipH="1">
            <a:off x="2161476" y="3190155"/>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48" name="Google Shape;48;p13"/>
          <p:cNvSpPr txBox="1">
            <a:spLocks noGrp="1"/>
          </p:cNvSpPr>
          <p:nvPr>
            <p:ph type="subTitle" idx="4"/>
          </p:nvPr>
        </p:nvSpPr>
        <p:spPr>
          <a:xfrm flipH="1">
            <a:off x="5531268" y="3190155"/>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49" name="Google Shape;49;p13"/>
          <p:cNvSpPr txBox="1">
            <a:spLocks noGrp="1"/>
          </p:cNvSpPr>
          <p:nvPr>
            <p:ph type="subTitle" idx="5"/>
          </p:nvPr>
        </p:nvSpPr>
        <p:spPr>
          <a:xfrm flipH="1">
            <a:off x="2161476" y="1311889"/>
            <a:ext cx="2289000" cy="5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0" name="Google Shape;50;p13"/>
          <p:cNvSpPr txBox="1">
            <a:spLocks noGrp="1"/>
          </p:cNvSpPr>
          <p:nvPr>
            <p:ph type="subTitle" idx="6"/>
          </p:nvPr>
        </p:nvSpPr>
        <p:spPr>
          <a:xfrm flipH="1">
            <a:off x="5531268" y="1311885"/>
            <a:ext cx="2191800" cy="5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1" name="Google Shape;51;p13"/>
          <p:cNvSpPr txBox="1">
            <a:spLocks noGrp="1"/>
          </p:cNvSpPr>
          <p:nvPr>
            <p:ph type="subTitle" idx="7"/>
          </p:nvPr>
        </p:nvSpPr>
        <p:spPr>
          <a:xfrm flipH="1">
            <a:off x="2161476" y="2855339"/>
            <a:ext cx="22890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2" name="Google Shape;52;p13"/>
          <p:cNvSpPr txBox="1">
            <a:spLocks noGrp="1"/>
          </p:cNvSpPr>
          <p:nvPr>
            <p:ph type="subTitle" idx="8"/>
          </p:nvPr>
        </p:nvSpPr>
        <p:spPr>
          <a:xfrm flipH="1">
            <a:off x="5531268" y="2855337"/>
            <a:ext cx="21918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3" name="Google Shape;53;p13"/>
          <p:cNvSpPr txBox="1">
            <a:spLocks noGrp="1"/>
          </p:cNvSpPr>
          <p:nvPr>
            <p:ph type="title" idx="9" hasCustomPrompt="1"/>
          </p:nvPr>
        </p:nvSpPr>
        <p:spPr>
          <a:xfrm>
            <a:off x="3758973" y="3253558"/>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0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4" name="Google Shape;54;p13"/>
          <p:cNvSpPr txBox="1">
            <a:spLocks noGrp="1"/>
          </p:cNvSpPr>
          <p:nvPr>
            <p:ph type="title" idx="13" hasCustomPrompt="1"/>
          </p:nvPr>
        </p:nvSpPr>
        <p:spPr>
          <a:xfrm>
            <a:off x="5043148" y="2282858"/>
            <a:ext cx="700200" cy="577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500"/>
              <a:buNone/>
              <a:defRPr sz="3000"/>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13"/>
          <p:cNvSpPr txBox="1">
            <a:spLocks noGrp="1"/>
          </p:cNvSpPr>
          <p:nvPr>
            <p:ph type="title" idx="14" hasCustomPrompt="1"/>
          </p:nvPr>
        </p:nvSpPr>
        <p:spPr>
          <a:xfrm>
            <a:off x="5043148" y="3253558"/>
            <a:ext cx="700200" cy="577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500"/>
              <a:buNone/>
              <a:defRPr sz="3000"/>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6" name="Google Shape;56;p13"/>
          <p:cNvSpPr txBox="1">
            <a:spLocks noGrp="1"/>
          </p:cNvSpPr>
          <p:nvPr>
            <p:ph type="title" idx="15"/>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blipFill>
          <a:blip r:embed="rId2"/>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flipH="1">
            <a:off x="3514502" y="1062406"/>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p:txBody>
      </p:sp>
      <p:sp>
        <p:nvSpPr>
          <p:cNvPr id="59" name="Google Shape;59;p14"/>
          <p:cNvSpPr txBox="1">
            <a:spLocks noGrp="1"/>
          </p:cNvSpPr>
          <p:nvPr>
            <p:ph type="subTitle" idx="1"/>
          </p:nvPr>
        </p:nvSpPr>
        <p:spPr>
          <a:xfrm flipH="1">
            <a:off x="3347985" y="1471709"/>
            <a:ext cx="1851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60" name="Google Shape;60;p14"/>
          <p:cNvSpPr txBox="1">
            <a:spLocks noGrp="1"/>
          </p:cNvSpPr>
          <p:nvPr>
            <p:ph type="ctrTitle" idx="2"/>
          </p:nvPr>
        </p:nvSpPr>
        <p:spPr>
          <a:xfrm flipH="1">
            <a:off x="3514502" y="3336460"/>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p:txBody>
      </p:sp>
      <p:sp>
        <p:nvSpPr>
          <p:cNvPr id="61" name="Google Shape;61;p14"/>
          <p:cNvSpPr txBox="1">
            <a:spLocks noGrp="1"/>
          </p:cNvSpPr>
          <p:nvPr>
            <p:ph type="subTitle" idx="3"/>
          </p:nvPr>
        </p:nvSpPr>
        <p:spPr>
          <a:xfrm flipH="1">
            <a:off x="3306583" y="373937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62" name="Google Shape;62;p14"/>
          <p:cNvSpPr txBox="1">
            <a:spLocks noGrp="1"/>
          </p:cNvSpPr>
          <p:nvPr>
            <p:ph type="ctrTitle" idx="4"/>
          </p:nvPr>
        </p:nvSpPr>
        <p:spPr>
          <a:xfrm flipH="1">
            <a:off x="3514502" y="2211256"/>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p:txBody>
      </p:sp>
      <p:sp>
        <p:nvSpPr>
          <p:cNvPr id="63" name="Google Shape;63;p14"/>
          <p:cNvSpPr txBox="1">
            <a:spLocks noGrp="1"/>
          </p:cNvSpPr>
          <p:nvPr>
            <p:ph type="subTitle" idx="5"/>
          </p:nvPr>
        </p:nvSpPr>
        <p:spPr>
          <a:xfrm flipH="1">
            <a:off x="3347985" y="2620559"/>
            <a:ext cx="1851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64" name="Google Shape;64;p14"/>
          <p:cNvSpPr txBox="1">
            <a:spLocks noGrp="1"/>
          </p:cNvSpPr>
          <p:nvPr>
            <p:ph type="title" idx="6"/>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
  <p:cSld name="CUSTOM_2">
    <p:bg>
      <p:bgPr>
        <a:blipFill>
          <a:blip r:embed="rId2"/>
          <a:stretch>
            <a:fillRect/>
          </a:stretch>
        </a:blip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ctrTitle"/>
          </p:nvPr>
        </p:nvSpPr>
        <p:spPr>
          <a:xfrm flipH="1">
            <a:off x="2607649" y="990334"/>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p:txBody>
      </p:sp>
      <p:sp>
        <p:nvSpPr>
          <p:cNvPr id="67" name="Google Shape;67;p15"/>
          <p:cNvSpPr txBox="1">
            <a:spLocks noGrp="1"/>
          </p:cNvSpPr>
          <p:nvPr>
            <p:ph type="subTitle" idx="1"/>
          </p:nvPr>
        </p:nvSpPr>
        <p:spPr>
          <a:xfrm flipH="1">
            <a:off x="2547800" y="1375767"/>
            <a:ext cx="1680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68" name="Google Shape;68;p15"/>
          <p:cNvSpPr txBox="1">
            <a:spLocks noGrp="1"/>
          </p:cNvSpPr>
          <p:nvPr>
            <p:ph type="ctrTitle" idx="2"/>
          </p:nvPr>
        </p:nvSpPr>
        <p:spPr>
          <a:xfrm flipH="1">
            <a:off x="5975949" y="990334"/>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p:txBody>
      </p:sp>
      <p:sp>
        <p:nvSpPr>
          <p:cNvPr id="69" name="Google Shape;69;p15"/>
          <p:cNvSpPr txBox="1">
            <a:spLocks noGrp="1"/>
          </p:cNvSpPr>
          <p:nvPr>
            <p:ph type="subTitle" idx="3"/>
          </p:nvPr>
        </p:nvSpPr>
        <p:spPr>
          <a:xfrm flipH="1">
            <a:off x="5916100" y="1375767"/>
            <a:ext cx="1680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70" name="Google Shape;70;p15"/>
          <p:cNvSpPr txBox="1">
            <a:spLocks noGrp="1"/>
          </p:cNvSpPr>
          <p:nvPr>
            <p:ph type="ctrTitle" idx="4"/>
          </p:nvPr>
        </p:nvSpPr>
        <p:spPr>
          <a:xfrm flipH="1">
            <a:off x="927291" y="1295134"/>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p:txBody>
      </p:sp>
      <p:sp>
        <p:nvSpPr>
          <p:cNvPr id="71" name="Google Shape;71;p15"/>
          <p:cNvSpPr txBox="1">
            <a:spLocks noGrp="1"/>
          </p:cNvSpPr>
          <p:nvPr>
            <p:ph type="subTitle" idx="5"/>
          </p:nvPr>
        </p:nvSpPr>
        <p:spPr>
          <a:xfrm flipH="1">
            <a:off x="867501" y="1680567"/>
            <a:ext cx="1680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72" name="Google Shape;72;p15"/>
          <p:cNvSpPr txBox="1">
            <a:spLocks noGrp="1"/>
          </p:cNvSpPr>
          <p:nvPr>
            <p:ph type="ctrTitle" idx="6"/>
          </p:nvPr>
        </p:nvSpPr>
        <p:spPr>
          <a:xfrm flipH="1">
            <a:off x="4168241" y="1295134"/>
            <a:ext cx="18153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p:txBody>
      </p:sp>
      <p:sp>
        <p:nvSpPr>
          <p:cNvPr id="73" name="Google Shape;73;p15"/>
          <p:cNvSpPr txBox="1">
            <a:spLocks noGrp="1"/>
          </p:cNvSpPr>
          <p:nvPr>
            <p:ph type="subTitle" idx="7"/>
          </p:nvPr>
        </p:nvSpPr>
        <p:spPr>
          <a:xfrm flipH="1">
            <a:off x="4295589" y="1680567"/>
            <a:ext cx="15606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74" name="Google Shape;74;p15"/>
          <p:cNvSpPr txBox="1">
            <a:spLocks noGrp="1"/>
          </p:cNvSpPr>
          <p:nvPr>
            <p:ph type="title" idx="8"/>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3">
    <p:bg>
      <p:bgPr>
        <a:blipFill>
          <a:blip r:embed="rId2"/>
          <a:stretch>
            <a:fillRect/>
          </a:stretch>
        </a:blipFill>
        <a:effectLst/>
      </p:bgPr>
    </p:bg>
    <p:spTree>
      <p:nvGrpSpPr>
        <p:cNvPr id="1" name="Shape 75"/>
        <p:cNvGrpSpPr/>
        <p:nvPr/>
      </p:nvGrpSpPr>
      <p:grpSpPr>
        <a:xfrm>
          <a:off x="0" y="0"/>
          <a:ext cx="0" cy="0"/>
          <a:chOff x="0" y="0"/>
          <a:chExt cx="0" cy="0"/>
        </a:xfrm>
      </p:grpSpPr>
      <p:sp>
        <p:nvSpPr>
          <p:cNvPr id="76" name="Google Shape;76;p16"/>
          <p:cNvSpPr txBox="1">
            <a:spLocks noGrp="1"/>
          </p:cNvSpPr>
          <p:nvPr>
            <p:ph type="ctrTitle"/>
          </p:nvPr>
        </p:nvSpPr>
        <p:spPr>
          <a:xfrm flipH="1">
            <a:off x="1001275" y="1150114"/>
            <a:ext cx="1824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p:txBody>
      </p:sp>
      <p:sp>
        <p:nvSpPr>
          <p:cNvPr id="77" name="Google Shape;77;p16"/>
          <p:cNvSpPr txBox="1">
            <a:spLocks noGrp="1"/>
          </p:cNvSpPr>
          <p:nvPr>
            <p:ph type="subTitle" idx="1"/>
          </p:nvPr>
        </p:nvSpPr>
        <p:spPr>
          <a:xfrm flipH="1">
            <a:off x="1065047" y="1566595"/>
            <a:ext cx="1752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78" name="Google Shape;78;p16"/>
          <p:cNvSpPr txBox="1">
            <a:spLocks noGrp="1"/>
          </p:cNvSpPr>
          <p:nvPr>
            <p:ph type="ctrTitle" idx="2"/>
          </p:nvPr>
        </p:nvSpPr>
        <p:spPr>
          <a:xfrm flipH="1">
            <a:off x="1132975" y="2205370"/>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p:txBody>
      </p:sp>
      <p:sp>
        <p:nvSpPr>
          <p:cNvPr id="79" name="Google Shape;79;p16"/>
          <p:cNvSpPr txBox="1">
            <a:spLocks noGrp="1"/>
          </p:cNvSpPr>
          <p:nvPr>
            <p:ph type="subTitle" idx="3"/>
          </p:nvPr>
        </p:nvSpPr>
        <p:spPr>
          <a:xfrm flipH="1">
            <a:off x="1065047" y="2635363"/>
            <a:ext cx="1752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80" name="Google Shape;80;p16"/>
          <p:cNvSpPr txBox="1">
            <a:spLocks noGrp="1"/>
          </p:cNvSpPr>
          <p:nvPr>
            <p:ph type="ctrTitle" idx="4"/>
          </p:nvPr>
        </p:nvSpPr>
        <p:spPr>
          <a:xfrm flipH="1">
            <a:off x="3129163" y="1150116"/>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p:txBody>
      </p:sp>
      <p:sp>
        <p:nvSpPr>
          <p:cNvPr id="81" name="Google Shape;81;p16"/>
          <p:cNvSpPr txBox="1">
            <a:spLocks noGrp="1"/>
          </p:cNvSpPr>
          <p:nvPr>
            <p:ph type="subTitle" idx="5"/>
          </p:nvPr>
        </p:nvSpPr>
        <p:spPr>
          <a:xfrm flipH="1">
            <a:off x="2988785" y="1566595"/>
            <a:ext cx="18978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82" name="Google Shape;82;p16"/>
          <p:cNvSpPr txBox="1">
            <a:spLocks noGrp="1"/>
          </p:cNvSpPr>
          <p:nvPr>
            <p:ph type="ctrTitle" idx="6"/>
          </p:nvPr>
        </p:nvSpPr>
        <p:spPr>
          <a:xfrm flipH="1">
            <a:off x="1132975" y="3234088"/>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p:txBody>
      </p:sp>
      <p:sp>
        <p:nvSpPr>
          <p:cNvPr id="83" name="Google Shape;83;p16"/>
          <p:cNvSpPr txBox="1">
            <a:spLocks noGrp="1"/>
          </p:cNvSpPr>
          <p:nvPr>
            <p:ph type="subTitle" idx="7"/>
          </p:nvPr>
        </p:nvSpPr>
        <p:spPr>
          <a:xfrm flipH="1">
            <a:off x="1065047" y="3652201"/>
            <a:ext cx="1752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84" name="Google Shape;84;p16"/>
          <p:cNvSpPr txBox="1">
            <a:spLocks noGrp="1"/>
          </p:cNvSpPr>
          <p:nvPr>
            <p:ph type="ctrTitle" idx="8"/>
          </p:nvPr>
        </p:nvSpPr>
        <p:spPr>
          <a:xfrm flipH="1">
            <a:off x="3129163" y="2205370"/>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p:txBody>
      </p:sp>
      <p:sp>
        <p:nvSpPr>
          <p:cNvPr id="85" name="Google Shape;85;p16"/>
          <p:cNvSpPr txBox="1">
            <a:spLocks noGrp="1"/>
          </p:cNvSpPr>
          <p:nvPr>
            <p:ph type="subTitle" idx="9"/>
          </p:nvPr>
        </p:nvSpPr>
        <p:spPr>
          <a:xfrm flipH="1">
            <a:off x="2988785" y="2635363"/>
            <a:ext cx="18978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86" name="Google Shape;86;p16"/>
          <p:cNvSpPr txBox="1">
            <a:spLocks noGrp="1"/>
          </p:cNvSpPr>
          <p:nvPr>
            <p:ph type="ctrTitle" idx="13"/>
          </p:nvPr>
        </p:nvSpPr>
        <p:spPr>
          <a:xfrm flipH="1">
            <a:off x="2997463" y="3234100"/>
            <a:ext cx="1824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p:txBody>
      </p:sp>
      <p:sp>
        <p:nvSpPr>
          <p:cNvPr id="87" name="Google Shape;87;p16"/>
          <p:cNvSpPr txBox="1">
            <a:spLocks noGrp="1"/>
          </p:cNvSpPr>
          <p:nvPr>
            <p:ph type="subTitle" idx="14"/>
          </p:nvPr>
        </p:nvSpPr>
        <p:spPr>
          <a:xfrm flipH="1">
            <a:off x="2988785" y="3652201"/>
            <a:ext cx="18978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88" name="Google Shape;88;p16"/>
          <p:cNvSpPr txBox="1">
            <a:spLocks noGrp="1"/>
          </p:cNvSpPr>
          <p:nvPr>
            <p:ph type="title" idx="15"/>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er 2">
  <p:cSld name="CUSTOM_6">
    <p:bg>
      <p:bgPr>
        <a:blipFill>
          <a:blip r:embed="rId2"/>
          <a:stretch>
            <a:fillRect/>
          </a:stretch>
        </a:blipFill>
        <a:effectLst/>
      </p:bgPr>
    </p:bg>
    <p:spTree>
      <p:nvGrpSpPr>
        <p:cNvPr id="1" name="Shape 96"/>
        <p:cNvGrpSpPr/>
        <p:nvPr/>
      </p:nvGrpSpPr>
      <p:grpSpPr>
        <a:xfrm>
          <a:off x="0" y="0"/>
          <a:ext cx="0" cy="0"/>
          <a:chOff x="0" y="0"/>
          <a:chExt cx="0" cy="0"/>
        </a:xfrm>
      </p:grpSpPr>
      <p:sp>
        <p:nvSpPr>
          <p:cNvPr id="97" name="Google Shape;97;p18"/>
          <p:cNvSpPr txBox="1">
            <a:spLocks noGrp="1"/>
          </p:cNvSpPr>
          <p:nvPr>
            <p:ph type="ctrTitle"/>
          </p:nvPr>
        </p:nvSpPr>
        <p:spPr>
          <a:xfrm flipH="1">
            <a:off x="5610290" y="1343632"/>
            <a:ext cx="2470800" cy="453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600">
                <a:solidFill>
                  <a:schemeClr val="accent5"/>
                </a:solidFill>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98" name="Google Shape;98;p18"/>
          <p:cNvSpPr txBox="1">
            <a:spLocks noGrp="1"/>
          </p:cNvSpPr>
          <p:nvPr>
            <p:ph type="subTitle" idx="1"/>
          </p:nvPr>
        </p:nvSpPr>
        <p:spPr>
          <a:xfrm flipH="1">
            <a:off x="5565740" y="1645153"/>
            <a:ext cx="25599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99" name="Google Shape;99;p18"/>
          <p:cNvSpPr txBox="1">
            <a:spLocks noGrp="1"/>
          </p:cNvSpPr>
          <p:nvPr>
            <p:ph type="title" idx="2" hasCustomPrompt="1"/>
          </p:nvPr>
        </p:nvSpPr>
        <p:spPr>
          <a:xfrm flipH="1">
            <a:off x="5019638" y="2807150"/>
            <a:ext cx="1310100" cy="1212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5500"/>
              <a:buNone/>
              <a:defRPr sz="6000"/>
            </a:lvl1pPr>
            <a:lvl2pPr lvl="1"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CUSTOM_8">
    <p:bg>
      <p:bgPr>
        <a:blipFill>
          <a:blip r:embed="rId2"/>
          <a:stretch>
            <a:fillRect/>
          </a:stretch>
        </a:blipFill>
        <a:effectLst/>
      </p:bgPr>
    </p:bg>
    <p:spTree>
      <p:nvGrpSpPr>
        <p:cNvPr id="1" name="Shape 106"/>
        <p:cNvGrpSpPr/>
        <p:nvPr/>
      </p:nvGrpSpPr>
      <p:grpSpPr>
        <a:xfrm>
          <a:off x="0" y="0"/>
          <a:ext cx="0" cy="0"/>
          <a:chOff x="0" y="0"/>
          <a:chExt cx="0" cy="0"/>
        </a:xfrm>
      </p:grpSpPr>
      <p:sp>
        <p:nvSpPr>
          <p:cNvPr id="107" name="Google Shape;107;p20"/>
          <p:cNvSpPr txBox="1">
            <a:spLocks noGrp="1"/>
          </p:cNvSpPr>
          <p:nvPr>
            <p:ph type="ctrTitle"/>
          </p:nvPr>
        </p:nvSpPr>
        <p:spPr>
          <a:xfrm flipH="1">
            <a:off x="3086988" y="3634363"/>
            <a:ext cx="3069600" cy="467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0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p:txBody>
      </p:sp>
      <p:sp>
        <p:nvSpPr>
          <p:cNvPr id="108" name="Google Shape;108;p20"/>
          <p:cNvSpPr txBox="1">
            <a:spLocks noGrp="1"/>
          </p:cNvSpPr>
          <p:nvPr>
            <p:ph type="subTitle" idx="1"/>
          </p:nvPr>
        </p:nvSpPr>
        <p:spPr>
          <a:xfrm rot="-304" flipH="1">
            <a:off x="3241938" y="1555014"/>
            <a:ext cx="3393900" cy="133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solidFill>
                  <a:schemeClr val="accent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title and text">
  <p:cSld name="SECTION_HEADER_1">
    <p:bg>
      <p:bgPr>
        <a:blipFill>
          <a:blip r:embed="rId2"/>
          <a:stretch>
            <a:fillRect/>
          </a:stretch>
        </a:blipFill>
        <a:effectLst/>
      </p:bgPr>
    </p:bg>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rot="243617">
            <a:off x="4303780" y="1361696"/>
            <a:ext cx="3868309" cy="84182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000">
                <a:solidFill>
                  <a:schemeClr val="accent5"/>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117" name="Google Shape;117;p23"/>
          <p:cNvSpPr txBox="1">
            <a:spLocks noGrp="1"/>
          </p:cNvSpPr>
          <p:nvPr>
            <p:ph type="subTitle" idx="1"/>
          </p:nvPr>
        </p:nvSpPr>
        <p:spPr>
          <a:xfrm flipH="1">
            <a:off x="4583759" y="2339400"/>
            <a:ext cx="3308400" cy="153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TITLE_ONLY_1">
    <p:bg>
      <p:bgPr>
        <a:blipFill>
          <a:blip r:embed="rId2"/>
          <a:stretch>
            <a:fillRect/>
          </a:stretch>
        </a:blipFill>
        <a:effectLst/>
      </p:bgPr>
    </p:bg>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1399750" y="416250"/>
            <a:ext cx="70242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15">
    <p:bg>
      <p:bgPr>
        <a:blipFill>
          <a:blip r:embed="rId2"/>
          <a:stretch>
            <a:fillRect/>
          </a:stretch>
        </a:blipFill>
        <a:effectLst/>
      </p:bgPr>
    </p:bg>
    <p:spTree>
      <p:nvGrpSpPr>
        <p:cNvPr id="1" name="Shape 128"/>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16">
    <p:bg>
      <p:bgPr>
        <a:blipFill>
          <a:blip r:embed="rId2"/>
          <a:stretch>
            <a:fillRect/>
          </a:stretch>
        </a:blipFill>
        <a:effectLst/>
      </p:bgPr>
    </p:bg>
    <p:spTree>
      <p:nvGrpSpPr>
        <p:cNvPr id="1" name="Shape 12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bg>
      <p:bgPr>
        <a:blipFill>
          <a:blip r:embed="rId2"/>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817426" y="2988150"/>
            <a:ext cx="4172400" cy="87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800">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p:txBody>
      </p:sp>
      <p:sp>
        <p:nvSpPr>
          <p:cNvPr id="13" name="Google Shape;13;p3"/>
          <p:cNvSpPr txBox="1">
            <a:spLocks noGrp="1"/>
          </p:cNvSpPr>
          <p:nvPr>
            <p:ph type="subTitle" idx="1"/>
          </p:nvPr>
        </p:nvSpPr>
        <p:spPr>
          <a:xfrm>
            <a:off x="1623611" y="3651383"/>
            <a:ext cx="25599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p:txBody>
      </p:sp>
      <p:sp>
        <p:nvSpPr>
          <p:cNvPr id="14" name="Google Shape;14;p3"/>
          <p:cNvSpPr txBox="1">
            <a:spLocks noGrp="1"/>
          </p:cNvSpPr>
          <p:nvPr>
            <p:ph type="title" idx="2" hasCustomPrompt="1"/>
          </p:nvPr>
        </p:nvSpPr>
        <p:spPr>
          <a:xfrm>
            <a:off x="2496661" y="1631250"/>
            <a:ext cx="23964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5500"/>
              <a:buNone/>
              <a:defRPr sz="6000"/>
            </a:lvl1pPr>
            <a:lvl2pPr lvl="1"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130"/>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p:spPr>
        <p:txBody>
          <a:bodyPr/>
          <a:lstStyle/>
          <a:p>
            <a:fld id="{82ABFF15-655C-4582-BD93-0E0D78D47BED}" type="datetimeFigureOut">
              <a:rPr lang="en-US" smtClean="0"/>
            </a:fld>
            <a:endParaRPr lang="en-US"/>
          </a:p>
        </p:txBody>
      </p:sp>
      <p:sp>
        <p:nvSpPr>
          <p:cNvPr id="5" name="Footer Placeholder 4"/>
          <p:cNvSpPr>
            <a:spLocks noGrp="1"/>
          </p:cNvSpPr>
          <p:nvPr>
            <p:ph type="ftr" sz="quarter" idx="11"/>
          </p:nvPr>
        </p:nvSpPr>
        <p:spPr>
          <a:xfrm>
            <a:off x="3124200" y="4767263"/>
            <a:ext cx="2895600" cy="273844"/>
          </a:xfrm>
        </p:spPr>
        <p:txBody>
          <a:bodyPr/>
          <a:lstStyle/>
          <a:p>
            <a:endParaRPr lang="en-US"/>
          </a:p>
        </p:txBody>
      </p:sp>
      <p:sp>
        <p:nvSpPr>
          <p:cNvPr id="6" name="Slide Number Placeholder 5"/>
          <p:cNvSpPr>
            <a:spLocks noGrp="1"/>
          </p:cNvSpPr>
          <p:nvPr>
            <p:ph type="sldNum" sz="quarter" idx="12"/>
          </p:nvPr>
        </p:nvSpPr>
        <p:spPr>
          <a:xfrm>
            <a:off x="6553200" y="4767263"/>
            <a:ext cx="2133600" cy="273844"/>
          </a:xfrm>
        </p:spPr>
        <p:txBody>
          <a:bodyPr/>
          <a:lstStyle/>
          <a:p>
            <a:fld id="{C4159B8A-59DA-43EC-8D31-417E5BE67638}"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BD2D152F-6F5E-48CF-A181-2BBC38F9FBB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BD2D152F-6F5E-48CF-A181-2BBC38F9FBB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90BE1-FDAB-420A-BDC8-F3D2682E8B3B}"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BD2D152F-6F5E-48CF-A181-2BBC38F9FBB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B90BE1-FDAB-420A-BDC8-F3D2682E8B3B}"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2D152F-6F5E-48CF-A181-2BBC38F9FBB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B90BE1-FDAB-420A-BDC8-F3D2682E8B3B}"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2D152F-6F5E-48CF-A181-2BBC38F9FBB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B90BE1-FDAB-420A-BDC8-F3D2682E8B3B}"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076325"/>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BD2D152F-6F5E-48CF-A181-2BBC38F9FBB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90BE1-FDAB-420A-BDC8-F3D2682E8B3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bg>
      <p:bgPr>
        <a:blipFill>
          <a:blip r:embed="rId2"/>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909351" y="1352200"/>
            <a:ext cx="3846000" cy="27885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accent5"/>
              </a:buClr>
              <a:buSzPts val="1600"/>
              <a:buFont typeface="Raleway SemiBold"/>
              <a:buChar char="●"/>
              <a:defRPr sz="1400"/>
            </a:lvl1pPr>
            <a:lvl2pPr marL="914400" lvl="1" indent="-330200">
              <a:spcBef>
                <a:spcPts val="1600"/>
              </a:spcBef>
              <a:spcAft>
                <a:spcPts val="0"/>
              </a:spcAft>
              <a:buSzPts val="1600"/>
              <a:buFont typeface="Nunito Light"/>
              <a:buChar char="○"/>
              <a:defRPr/>
            </a:lvl2pPr>
            <a:lvl3pPr marL="1371600" lvl="2" indent="-323850">
              <a:spcBef>
                <a:spcPts val="1600"/>
              </a:spcBef>
              <a:spcAft>
                <a:spcPts val="0"/>
              </a:spcAft>
              <a:buSzPts val="1500"/>
              <a:buFont typeface="Nunito Light"/>
              <a:buChar char="■"/>
              <a:defRPr/>
            </a:lvl3pPr>
            <a:lvl4pPr marL="1828800" lvl="3" indent="-323850">
              <a:spcBef>
                <a:spcPts val="1600"/>
              </a:spcBef>
              <a:spcAft>
                <a:spcPts val="0"/>
              </a:spcAft>
              <a:buSzPts val="1500"/>
              <a:buFont typeface="Nunito Light"/>
              <a:buChar char="●"/>
              <a:defRPr/>
            </a:lvl4pPr>
            <a:lvl5pPr marL="2286000" lvl="4" indent="-304800">
              <a:spcBef>
                <a:spcPts val="1600"/>
              </a:spcBef>
              <a:spcAft>
                <a:spcPts val="0"/>
              </a:spcAft>
              <a:buSzPts val="1200"/>
              <a:buFont typeface="Nunito Light"/>
              <a:buChar char="○"/>
              <a:defRPr/>
            </a:lvl5pPr>
            <a:lvl6pPr marL="2743200" lvl="5" indent="-304800">
              <a:spcBef>
                <a:spcPts val="1600"/>
              </a:spcBef>
              <a:spcAft>
                <a:spcPts val="0"/>
              </a:spcAft>
              <a:buSzPts val="1200"/>
              <a:buFont typeface="Nunito Light"/>
              <a:buChar char="■"/>
              <a:defRPr/>
            </a:lvl6pPr>
            <a:lvl7pPr marL="3200400" lvl="6" indent="-311150">
              <a:spcBef>
                <a:spcPts val="1600"/>
              </a:spcBef>
              <a:spcAft>
                <a:spcPts val="0"/>
              </a:spcAft>
              <a:buSzPts val="1300"/>
              <a:buFont typeface="Nunito Light"/>
              <a:buChar char="●"/>
              <a:defRPr/>
            </a:lvl7pPr>
            <a:lvl8pPr marL="3657600" lvl="7" indent="-311150">
              <a:spcBef>
                <a:spcPts val="1600"/>
              </a:spcBef>
              <a:spcAft>
                <a:spcPts val="0"/>
              </a:spcAft>
              <a:buSzPts val="1300"/>
              <a:buFont typeface="Nunito Light"/>
              <a:buChar char="○"/>
              <a:defRPr/>
            </a:lvl8pPr>
            <a:lvl9pPr marL="4114800" lvl="8" indent="-304800">
              <a:spcBef>
                <a:spcPts val="1600"/>
              </a:spcBef>
              <a:spcAft>
                <a:spcPts val="1600"/>
              </a:spcAft>
              <a:buSzPts val="1200"/>
              <a:buFont typeface="Nunito Light"/>
              <a:buChar char="■"/>
              <a:defRPr/>
            </a:lvl9pPr>
          </a:lstStyle>
          <a:p/>
        </p:txBody>
      </p:sp>
      <p:sp>
        <p:nvSpPr>
          <p:cNvPr id="17" name="Google Shape;17;p4"/>
          <p:cNvSpPr txBox="1">
            <a:spLocks noGrp="1"/>
          </p:cNvSpPr>
          <p:nvPr>
            <p:ph type="title"/>
          </p:nvPr>
        </p:nvSpPr>
        <p:spPr>
          <a:xfrm>
            <a:off x="720000" y="424433"/>
            <a:ext cx="7030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BD2D152F-6F5E-48CF-A181-2BBC38F9FBB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90BE1-FDAB-420A-BDC8-F3D2682E8B3B}"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bg>
      <p:bgPr>
        <a:blipFill>
          <a:blip r:embed="rId2"/>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ctrTitle"/>
          </p:nvPr>
        </p:nvSpPr>
        <p:spPr>
          <a:xfrm flipH="1">
            <a:off x="6484638" y="1044161"/>
            <a:ext cx="1560600" cy="45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None/>
              <a:defRPr>
                <a:solidFill>
                  <a:schemeClr val="accent5"/>
                </a:solidFill>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p:txBody>
      </p:sp>
      <p:sp>
        <p:nvSpPr>
          <p:cNvPr id="20" name="Google Shape;20;p5"/>
          <p:cNvSpPr txBox="1">
            <a:spLocks noGrp="1"/>
          </p:cNvSpPr>
          <p:nvPr>
            <p:ph type="subTitle" idx="1"/>
          </p:nvPr>
        </p:nvSpPr>
        <p:spPr>
          <a:xfrm flipH="1">
            <a:off x="6244414" y="1330350"/>
            <a:ext cx="2041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21" name="Google Shape;21;p5"/>
          <p:cNvSpPr txBox="1">
            <a:spLocks noGrp="1"/>
          </p:cNvSpPr>
          <p:nvPr>
            <p:ph type="ctrTitle" idx="2"/>
          </p:nvPr>
        </p:nvSpPr>
        <p:spPr>
          <a:xfrm flipH="1">
            <a:off x="1554200" y="3177647"/>
            <a:ext cx="1817700" cy="45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None/>
              <a:defRPr>
                <a:solidFill>
                  <a:schemeClr val="accent5"/>
                </a:solidFill>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p:txBody>
      </p:sp>
      <p:sp>
        <p:nvSpPr>
          <p:cNvPr id="22" name="Google Shape;22;p5"/>
          <p:cNvSpPr txBox="1">
            <a:spLocks noGrp="1"/>
          </p:cNvSpPr>
          <p:nvPr>
            <p:ph type="subTitle" idx="3"/>
          </p:nvPr>
        </p:nvSpPr>
        <p:spPr>
          <a:xfrm flipH="1">
            <a:off x="1442450" y="3467613"/>
            <a:ext cx="2041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23" name="Google Shape;23;p5"/>
          <p:cNvSpPr txBox="1">
            <a:spLocks noGrp="1"/>
          </p:cNvSpPr>
          <p:nvPr>
            <p:ph type="title" idx="4"/>
          </p:nvPr>
        </p:nvSpPr>
        <p:spPr>
          <a:xfrm>
            <a:off x="1399750" y="416250"/>
            <a:ext cx="70242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bg>
      <p:bgPr>
        <a:blipFill>
          <a:blip r:embed="rId2"/>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subTitle" idx="1"/>
          </p:nvPr>
        </p:nvSpPr>
        <p:spPr>
          <a:xfrm flipH="1">
            <a:off x="4356438" y="1997425"/>
            <a:ext cx="3713700" cy="188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1200"/>
              <a:buChar char="●"/>
              <a:defRPr sz="14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p:txBody>
      </p:sp>
      <p:sp>
        <p:nvSpPr>
          <p:cNvPr id="28" name="Google Shape;28;p7"/>
          <p:cNvSpPr txBox="1">
            <a:spLocks noGrp="1"/>
          </p:cNvSpPr>
          <p:nvPr>
            <p:ph type="title"/>
          </p:nvPr>
        </p:nvSpPr>
        <p:spPr>
          <a:xfrm>
            <a:off x="1399750" y="416250"/>
            <a:ext cx="70242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rot="-363">
            <a:off x="1835270" y="1307223"/>
            <a:ext cx="28422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stretch>
            <a:fillRect/>
          </a:stretch>
        </a:blipFill>
        <a:effectLst/>
      </p:bgPr>
    </p:bg>
    <p:spTree>
      <p:nvGrpSpPr>
        <p:cNvPr id="1" name="Shape 35"/>
        <p:cNvGrpSpPr/>
        <p:nvPr/>
      </p:nvGrpSpPr>
      <p:grpSpPr>
        <a:xfrm>
          <a:off x="0" y="0"/>
          <a:ext cx="0" cy="0"/>
          <a:chOff x="0" y="0"/>
          <a:chExt cx="0" cy="0"/>
        </a:xfrm>
      </p:grpSpPr>
      <p:sp>
        <p:nvSpPr>
          <p:cNvPr id="36" name="Google Shape;36;p10"/>
          <p:cNvSpPr txBox="1">
            <a:spLocks noGrp="1"/>
          </p:cNvSpPr>
          <p:nvPr>
            <p:ph type="ctrTitle"/>
          </p:nvPr>
        </p:nvSpPr>
        <p:spPr>
          <a:xfrm flipH="1">
            <a:off x="1409550" y="1474700"/>
            <a:ext cx="3377400" cy="132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000">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p:txBody>
      </p:sp>
      <p:sp>
        <p:nvSpPr>
          <p:cNvPr id="37" name="Google Shape;37;p10"/>
          <p:cNvSpPr txBox="1">
            <a:spLocks noGrp="1"/>
          </p:cNvSpPr>
          <p:nvPr>
            <p:ph type="subTitle" idx="1"/>
          </p:nvPr>
        </p:nvSpPr>
        <p:spPr>
          <a:xfrm flipH="1">
            <a:off x="1843050" y="2793400"/>
            <a:ext cx="25104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picture">
  <p:cSld name="CUSTOM_12">
    <p:bg>
      <p:bgPr>
        <a:blipFill>
          <a:blip r:embed="rId2"/>
          <a:stretch>
            <a:fillRect/>
          </a:stretch>
        </a:blipFill>
        <a:effectLst/>
      </p:bgPr>
    </p:bg>
    <p:spTree>
      <p:nvGrpSpPr>
        <p:cNvPr id="1" name="Shape 38"/>
        <p:cNvGrpSpPr/>
        <p:nvPr/>
      </p:nvGrpSpPr>
      <p:grpSpPr>
        <a:xfrm>
          <a:off x="0" y="0"/>
          <a:ext cx="0" cy="0"/>
          <a:chOff x="0" y="0"/>
          <a:chExt cx="0" cy="0"/>
        </a:xfrm>
      </p:grpSpPr>
      <p:sp>
        <p:nvSpPr>
          <p:cNvPr id="39" name="Google Shape;39;p11"/>
          <p:cNvSpPr txBox="1">
            <a:spLocks noGrp="1"/>
          </p:cNvSpPr>
          <p:nvPr>
            <p:ph type="title"/>
          </p:nvPr>
        </p:nvSpPr>
        <p:spPr>
          <a:xfrm rot="-868">
            <a:off x="2334654" y="1089929"/>
            <a:ext cx="2375700" cy="797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chemeClr val="lt1"/>
                </a:solidFill>
              </a:defRPr>
            </a:lvl1pPr>
            <a:lvl2pPr lvl="1" algn="ctr" rtl="0">
              <a:spcBef>
                <a:spcPts val="0"/>
              </a:spcBef>
              <a:spcAft>
                <a:spcPts val="0"/>
              </a:spcAft>
              <a:buNone/>
              <a:defRPr>
                <a:solidFill>
                  <a:schemeClr val="lt1"/>
                </a:solidFill>
              </a:defRPr>
            </a:lvl2pPr>
            <a:lvl3pPr lvl="2" algn="ctr" rtl="0">
              <a:spcBef>
                <a:spcPts val="0"/>
              </a:spcBef>
              <a:spcAft>
                <a:spcPts val="0"/>
              </a:spcAft>
              <a:buNone/>
              <a:defRPr>
                <a:solidFill>
                  <a:schemeClr val="lt1"/>
                </a:solidFill>
              </a:defRPr>
            </a:lvl3pPr>
            <a:lvl4pPr lvl="3" algn="ctr" rtl="0">
              <a:spcBef>
                <a:spcPts val="0"/>
              </a:spcBef>
              <a:spcAft>
                <a:spcPts val="0"/>
              </a:spcAft>
              <a:buNone/>
              <a:defRPr>
                <a:solidFill>
                  <a:schemeClr val="lt1"/>
                </a:solidFill>
              </a:defRPr>
            </a:lvl4pPr>
            <a:lvl5pPr lvl="4" algn="ctr" rtl="0">
              <a:spcBef>
                <a:spcPts val="0"/>
              </a:spcBef>
              <a:spcAft>
                <a:spcPts val="0"/>
              </a:spcAft>
              <a:buNone/>
              <a:defRPr>
                <a:solidFill>
                  <a:schemeClr val="lt1"/>
                </a:solidFill>
              </a:defRPr>
            </a:lvl5pPr>
            <a:lvl6pPr lvl="5" algn="ctr" rtl="0">
              <a:spcBef>
                <a:spcPts val="0"/>
              </a:spcBef>
              <a:spcAft>
                <a:spcPts val="0"/>
              </a:spcAft>
              <a:buNone/>
              <a:defRPr>
                <a:solidFill>
                  <a:schemeClr val="lt1"/>
                </a:solidFill>
              </a:defRPr>
            </a:lvl6pPr>
            <a:lvl7pPr lvl="6" algn="ctr" rtl="0">
              <a:spcBef>
                <a:spcPts val="0"/>
              </a:spcBef>
              <a:spcAft>
                <a:spcPts val="0"/>
              </a:spcAft>
              <a:buNone/>
              <a:defRPr>
                <a:solidFill>
                  <a:schemeClr val="lt1"/>
                </a:solidFill>
              </a:defRPr>
            </a:lvl7pPr>
            <a:lvl8pPr lvl="7" algn="ctr" rtl="0">
              <a:spcBef>
                <a:spcPts val="0"/>
              </a:spcBef>
              <a:spcAft>
                <a:spcPts val="0"/>
              </a:spcAft>
              <a:buNone/>
              <a:defRPr>
                <a:solidFill>
                  <a:schemeClr val="lt1"/>
                </a:solidFill>
              </a:defRPr>
            </a:lvl8pPr>
            <a:lvl9pPr lvl="8" algn="ctr" rtl="0">
              <a:spcBef>
                <a:spcPts val="0"/>
              </a:spcBef>
              <a:spcAft>
                <a:spcPts val="0"/>
              </a:spcAft>
              <a:buNone/>
              <a:defRPr>
                <a:solidFill>
                  <a:schemeClr val="lt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slideLayout" Target="../slideLayouts/slideLayout29.xml"/><Relationship Id="rId7" Type="http://schemas.openxmlformats.org/officeDocument/2006/relationships/slideLayout" Target="../slideLayouts/slideLayout28.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2" Type="http://schemas.openxmlformats.org/officeDocument/2006/relationships/theme" Target="../theme/theme2.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2pPr>
            <a:lvl3pPr lvl="2"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3pPr>
            <a:lvl4pPr lvl="3"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4pPr>
            <a:lvl5pPr lvl="4"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5pPr>
            <a:lvl6pPr lvl="5"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6pPr>
            <a:lvl7pPr lvl="6"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7pPr>
            <a:lvl8pPr lvl="7"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8pPr>
            <a:lvl9pPr lvl="8"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9pPr>
          </a:lstStyle>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Light" panose="02000000000000000000"/>
              <a:buChar char="●"/>
              <a:defRPr sz="1800">
                <a:solidFill>
                  <a:schemeClr val="dk1"/>
                </a:solidFill>
                <a:latin typeface="Roboto Light" panose="02000000000000000000"/>
                <a:ea typeface="Roboto Light" panose="02000000000000000000"/>
                <a:cs typeface="Roboto Light" panose="02000000000000000000"/>
                <a:sym typeface="Roboto Light" panose="02000000000000000000"/>
              </a:defRPr>
            </a:lvl1pPr>
            <a:lvl2pPr marL="914400" lvl="1" indent="-317500">
              <a:lnSpc>
                <a:spcPct val="115000"/>
              </a:lnSpc>
              <a:spcBef>
                <a:spcPts val="1600"/>
              </a:spcBef>
              <a:spcAft>
                <a:spcPts val="0"/>
              </a:spcAft>
              <a:buClr>
                <a:schemeClr val="dk1"/>
              </a:buClr>
              <a:buSzPts val="1400"/>
              <a:buFont typeface="Roboto Light" panose="02000000000000000000"/>
              <a:buChar char="○"/>
              <a:defRPr>
                <a:solidFill>
                  <a:schemeClr val="dk1"/>
                </a:solidFill>
                <a:latin typeface="Roboto Light" panose="02000000000000000000"/>
                <a:ea typeface="Roboto Light" panose="02000000000000000000"/>
                <a:cs typeface="Roboto Light" panose="02000000000000000000"/>
                <a:sym typeface="Roboto Light" panose="02000000000000000000"/>
              </a:defRPr>
            </a:lvl2pPr>
            <a:lvl3pPr marL="1371600" lvl="2"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3pPr>
            <a:lvl4pPr marL="1828800" lvl="3"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4pPr>
            <a:lvl5pPr marL="2286000" lvl="4"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5pPr>
            <a:lvl6pPr marL="2743200" lvl="5"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6pPr>
            <a:lvl7pPr marL="3200400" lvl="6"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7pPr>
            <a:lvl8pPr marL="3657600" lvl="7"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8pPr>
            <a:lvl9pPr marL="4114800" lvl="8" indent="-304800">
              <a:lnSpc>
                <a:spcPct val="115000"/>
              </a:lnSpc>
              <a:spcBef>
                <a:spcPts val="1600"/>
              </a:spcBef>
              <a:spcAft>
                <a:spcPts val="160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D2D152F-6F5E-48CF-A181-2BBC38F9FBBA}" type="datetimeFigureOut">
              <a:rPr lang="en-US" smtClean="0"/>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5B90BE1-FDAB-420A-BDC8-F3D2682E8B3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685800" rtl="0" eaLnBrk="1" latinLnBrk="0" hangingPunct="1">
        <a:spcBef>
          <a:spcPct val="0"/>
        </a:spcBef>
        <a:buNone/>
        <a:defRPr sz="3300" b="0" i="0" u="none" kern="1200">
          <a:solidFill>
            <a:schemeClr val="tx1"/>
          </a:solidFill>
          <a:latin typeface="+mj-lt"/>
          <a:ea typeface="+mj-ea"/>
          <a:cs typeface="+mj-cs"/>
        </a:defRPr>
      </a:lvl1pPr>
    </p:titleStyle>
    <p:bodyStyle>
      <a:lvl1pPr marL="257175" indent="-257175" algn="l" defTabSz="68580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1pPr>
      <a:lvl2pPr marL="557530" indent="-213995" algn="l" defTabSz="685800" rtl="0" eaLnBrk="1" latinLnBrk="0" hangingPunct="1">
        <a:spcBef>
          <a:spcPct val="15000"/>
        </a:spcBef>
        <a:buFont typeface="Arial" panose="020B0604020202020204" pitchFamily="34" charset="0"/>
        <a:buChar char="–"/>
        <a:defRPr sz="2100" b="0" i="0" u="none" kern="1200">
          <a:solidFill>
            <a:schemeClr val="tx1"/>
          </a:solidFill>
          <a:latin typeface="+mn-lt"/>
          <a:ea typeface="+mn-ea"/>
          <a:cs typeface="+mn-cs"/>
        </a:defRPr>
      </a:lvl2pPr>
      <a:lvl3pPr marL="857250" indent="-171450" algn="l" defTabSz="68580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1.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9.jpeg"/><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slideLayout" Target="../slideLayouts/slideLayout20.xml"/><Relationship Id="rId5" Type="http://schemas.openxmlformats.org/officeDocument/2006/relationships/image" Target="../media/image32.wmf"/><Relationship Id="rId4" Type="http://schemas.openxmlformats.org/officeDocument/2006/relationships/oleObject" Target="../embeddings/oleObject1.bin"/><Relationship Id="rId3" Type="http://schemas.openxmlformats.org/officeDocument/2006/relationships/image" Target="../media/image31.GIF"/><Relationship Id="rId2" Type="http://schemas.openxmlformats.org/officeDocument/2006/relationships/image" Target="../media/image30.emf"/><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8" Type="http://schemas.openxmlformats.org/officeDocument/2006/relationships/vmlDrawing" Target="../drawings/vmlDrawing2.vml"/><Relationship Id="rId7"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wmf"/><Relationship Id="rId2" Type="http://schemas.openxmlformats.org/officeDocument/2006/relationships/oleObject" Target="../embeddings/oleObject2.bin"/><Relationship Id="rId1" Type="http://schemas.openxmlformats.org/officeDocument/2006/relationships/image" Target="../media/image2.jpeg"/></Relationships>
</file>

<file path=ppt/slides/_rels/slide14.xml.rels><?xml version="1.0" encoding="UTF-8" standalone="yes"?>
<Relationships xmlns="http://schemas.openxmlformats.org/package/2006/relationships"><Relationship Id="rId7" Type="http://schemas.openxmlformats.org/officeDocument/2006/relationships/vmlDrawing" Target="../drawings/vmlDrawing3.vml"/><Relationship Id="rId6" Type="http://schemas.openxmlformats.org/officeDocument/2006/relationships/slideLayout" Target="../slideLayouts/slideLayout20.xml"/><Relationship Id="rId5" Type="http://schemas.openxmlformats.org/officeDocument/2006/relationships/image" Target="../media/image38.wmf"/><Relationship Id="rId4" Type="http://schemas.openxmlformats.org/officeDocument/2006/relationships/oleObject" Target="../embeddings/oleObject3.bin"/><Relationship Id="rId3" Type="http://schemas.openxmlformats.org/officeDocument/2006/relationships/image" Target="../media/image37.jpeg"/><Relationship Id="rId2" Type="http://schemas.openxmlformats.org/officeDocument/2006/relationships/image" Target="../media/image30.emf"/><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9" Type="http://schemas.openxmlformats.org/officeDocument/2006/relationships/vmlDrawing" Target="../drawings/vmlDrawing4.vml"/><Relationship Id="rId8" Type="http://schemas.openxmlformats.org/officeDocument/2006/relationships/slideLayout" Target="../slideLayouts/slideLayout20.xml"/><Relationship Id="rId7" Type="http://schemas.openxmlformats.org/officeDocument/2006/relationships/slide" Target="slide18.xml"/><Relationship Id="rId6" Type="http://schemas.openxmlformats.org/officeDocument/2006/relationships/image" Target="../media/image40.wmf"/><Relationship Id="rId5" Type="http://schemas.openxmlformats.org/officeDocument/2006/relationships/oleObject" Target="../embeddings/oleObject4.bin"/><Relationship Id="rId4" Type="http://schemas.openxmlformats.org/officeDocument/2006/relationships/image" Target="../media/image39.jpeg"/><Relationship Id="rId3" Type="http://schemas.openxmlformats.org/officeDocument/2006/relationships/image" Target="../media/image31.GIF"/><Relationship Id="rId2" Type="http://schemas.openxmlformats.org/officeDocument/2006/relationships/image" Target="../media/image30.emf"/><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34.png"/><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44.png"/><Relationship Id="rId1" Type="http://schemas.openxmlformats.org/officeDocument/2006/relationships/image" Target="../media/image43.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5.xml"/><Relationship Id="rId3" Type="http://schemas.openxmlformats.org/officeDocument/2006/relationships/image" Target="../media/image35.png"/><Relationship Id="rId2" Type="http://schemas.openxmlformats.org/officeDocument/2006/relationships/image" Target="../media/image45.png"/><Relationship Id="rId1" Type="http://schemas.openxmlformats.org/officeDocument/2006/relationships/image" Target="../media/image34.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6.xml"/><Relationship Id="rId4" Type="http://schemas.openxmlformats.org/officeDocument/2006/relationships/image" Target="../media/image47.png"/><Relationship Id="rId3" Type="http://schemas.openxmlformats.org/officeDocument/2006/relationships/image" Target="../media/image23.png"/><Relationship Id="rId2" Type="http://schemas.openxmlformats.org/officeDocument/2006/relationships/image" Target="../media/image46.png"/><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0.xml"/><Relationship Id="rId7" Type="http://schemas.openxmlformats.org/officeDocument/2006/relationships/image" Target="../media/image11.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slide" Target="slide1.xml"/><Relationship Id="rId3" Type="http://schemas.openxmlformats.org/officeDocument/2006/relationships/slide" Target="slide10.xml"/><Relationship Id="rId2" Type="http://schemas.openxmlformats.org/officeDocument/2006/relationships/slide" Target="slide8.xml"/><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image" Target="../media/image16.jpeg"/><Relationship Id="rId7" Type="http://schemas.openxmlformats.org/officeDocument/2006/relationships/slide" Target="slide3.xml"/><Relationship Id="rId6" Type="http://schemas.openxmlformats.org/officeDocument/2006/relationships/image" Target="../media/image15.png"/><Relationship Id="rId5" Type="http://schemas.microsoft.com/office/2007/relationships/media" Target="../media/audio1.wav"/><Relationship Id="rId4" Type="http://schemas.openxmlformats.org/officeDocument/2006/relationships/audio" Target="../media/audio1.wav"/><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image" Target="../media/image12.jpe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image" Target="../media/image16.jpeg"/><Relationship Id="rId7" Type="http://schemas.openxmlformats.org/officeDocument/2006/relationships/slide" Target="slide4.xml"/><Relationship Id="rId6" Type="http://schemas.openxmlformats.org/officeDocument/2006/relationships/image" Target="../media/image15.png"/><Relationship Id="rId5" Type="http://schemas.microsoft.com/office/2007/relationships/media" Target="../media/audio1.wav"/><Relationship Id="rId4" Type="http://schemas.openxmlformats.org/officeDocument/2006/relationships/audio" Target="../media/audio1.wav"/><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9" Type="http://schemas.openxmlformats.org/officeDocument/2006/relationships/image" Target="../media/image16.jpeg"/><Relationship Id="rId8" Type="http://schemas.openxmlformats.org/officeDocument/2006/relationships/slide" Target="slide1.xml"/><Relationship Id="rId7" Type="http://schemas.openxmlformats.org/officeDocument/2006/relationships/image" Target="../media/image17.png"/><Relationship Id="rId6" Type="http://schemas.openxmlformats.org/officeDocument/2006/relationships/image" Target="../media/image15.png"/><Relationship Id="rId5" Type="http://schemas.microsoft.com/office/2007/relationships/media" Target="../media/audio1.wav"/><Relationship Id="rId4" Type="http://schemas.openxmlformats.org/officeDocument/2006/relationships/audio" Target="../media/audio1.wav"/><Relationship Id="rId3" Type="http://schemas.openxmlformats.org/officeDocument/2006/relationships/image" Target="../media/image14.GIF"/><Relationship Id="rId2" Type="http://schemas.openxmlformats.org/officeDocument/2006/relationships/image" Target="../media/image13.GIF"/><Relationship Id="rId10" Type="http://schemas.openxmlformats.org/officeDocument/2006/relationships/slideLayout" Target="../slideLayouts/slideLayout22.xml"/><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9" Type="http://schemas.openxmlformats.org/officeDocument/2006/relationships/image" Target="../media/image16.jpeg"/><Relationship Id="rId8" Type="http://schemas.openxmlformats.org/officeDocument/2006/relationships/slide" Target="slide1.xml"/><Relationship Id="rId7" Type="http://schemas.openxmlformats.org/officeDocument/2006/relationships/image" Target="../media/image17.png"/><Relationship Id="rId6" Type="http://schemas.openxmlformats.org/officeDocument/2006/relationships/image" Target="../media/image15.png"/><Relationship Id="rId5" Type="http://schemas.microsoft.com/office/2007/relationships/media" Target="../media/audio1.wav"/><Relationship Id="rId4" Type="http://schemas.openxmlformats.org/officeDocument/2006/relationships/audio" Target="../media/audio1.wav"/><Relationship Id="rId3" Type="http://schemas.openxmlformats.org/officeDocument/2006/relationships/image" Target="../media/image14.GIF"/><Relationship Id="rId2" Type="http://schemas.openxmlformats.org/officeDocument/2006/relationships/image" Target="../media/image13.GIF"/><Relationship Id="rId10" Type="http://schemas.openxmlformats.org/officeDocument/2006/relationships/slideLayout" Target="../slideLayouts/slideLayout22.xml"/><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9" Type="http://schemas.openxmlformats.org/officeDocument/2006/relationships/image" Target="../media/image16.jpeg"/><Relationship Id="rId8" Type="http://schemas.openxmlformats.org/officeDocument/2006/relationships/slide" Target="slide6.xml"/><Relationship Id="rId7" Type="http://schemas.openxmlformats.org/officeDocument/2006/relationships/image" Target="../media/image17.png"/><Relationship Id="rId6" Type="http://schemas.openxmlformats.org/officeDocument/2006/relationships/image" Target="../media/image15.png"/><Relationship Id="rId5" Type="http://schemas.microsoft.com/office/2007/relationships/media" Target="../media/audio1.wav"/><Relationship Id="rId4" Type="http://schemas.openxmlformats.org/officeDocument/2006/relationships/audio" Target="../media/audio1.wav"/><Relationship Id="rId3" Type="http://schemas.openxmlformats.org/officeDocument/2006/relationships/image" Target="../media/image14.GIF"/><Relationship Id="rId2" Type="http://schemas.openxmlformats.org/officeDocument/2006/relationships/image" Target="../media/image13.GIF"/><Relationship Id="rId10" Type="http://schemas.openxmlformats.org/officeDocument/2006/relationships/slideLayout" Target="../slideLayouts/slideLayout22.xml"/><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6.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20.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38"/>
        <p:cNvGrpSpPr/>
        <p:nvPr/>
      </p:nvGrpSpPr>
      <p:grpSpPr>
        <a:xfrm>
          <a:off x="0" y="0"/>
          <a:ext cx="0" cy="0"/>
          <a:chOff x="0" y="0"/>
          <a:chExt cx="0" cy="0"/>
        </a:xfrm>
      </p:grpSpPr>
      <p:pic>
        <p:nvPicPr>
          <p:cNvPr id="141" name="Google Shape;141;p32"/>
          <p:cNvPicPr preferRelativeResize="0"/>
          <p:nvPr/>
        </p:nvPicPr>
        <p:blipFill>
          <a:blip r:embed="rId2"/>
          <a:stretch>
            <a:fillRect/>
          </a:stretch>
        </p:blipFill>
        <p:spPr>
          <a:xfrm rot="-134740">
            <a:off x="3749759" y="1285704"/>
            <a:ext cx="1151736" cy="234093"/>
          </a:xfrm>
          <a:prstGeom prst="rect">
            <a:avLst/>
          </a:prstGeom>
          <a:noFill/>
          <a:ln>
            <a:noFill/>
          </a:ln>
          <a:effectLst>
            <a:outerShdw blurRad="57150" dist="19050" dir="5400000" algn="bl" rotWithShape="0">
              <a:srgbClr val="000000">
                <a:alpha val="29000"/>
              </a:srgbClr>
            </a:outerShdw>
          </a:effectLst>
        </p:spPr>
      </p:pic>
      <p:pic>
        <p:nvPicPr>
          <p:cNvPr id="142" name="Google Shape;142;p32"/>
          <p:cNvPicPr preferRelativeResize="0"/>
          <p:nvPr/>
        </p:nvPicPr>
        <p:blipFill rotWithShape="1">
          <a:blip r:embed="rId3"/>
          <a:srcRect r="19736"/>
          <a:stretch>
            <a:fillRect/>
          </a:stretch>
        </p:blipFill>
        <p:spPr>
          <a:xfrm rot="1021990">
            <a:off x="1221985" y="2305852"/>
            <a:ext cx="1981230" cy="1833972"/>
          </a:xfrm>
          <a:prstGeom prst="rect">
            <a:avLst/>
          </a:prstGeom>
          <a:noFill/>
          <a:ln>
            <a:noFill/>
          </a:ln>
          <a:effectLst>
            <a:outerShdw blurRad="142875" dist="57150" dir="5700000" algn="bl" rotWithShape="0">
              <a:srgbClr val="000000">
                <a:alpha val="74000"/>
              </a:srgbClr>
            </a:outerShdw>
          </a:effectLst>
        </p:spPr>
      </p:pic>
      <p:pic>
        <p:nvPicPr>
          <p:cNvPr id="143" name="Google Shape;143;p32"/>
          <p:cNvPicPr preferRelativeResize="0"/>
          <p:nvPr/>
        </p:nvPicPr>
        <p:blipFill>
          <a:blip r:embed="rId4"/>
          <a:stretch>
            <a:fillRect/>
          </a:stretch>
        </p:blipFill>
        <p:spPr>
          <a:xfrm rot="-1237240">
            <a:off x="5863294" y="1141607"/>
            <a:ext cx="1048686" cy="1048686"/>
          </a:xfrm>
          <a:prstGeom prst="rect">
            <a:avLst/>
          </a:prstGeom>
          <a:noFill/>
          <a:ln>
            <a:noFill/>
          </a:ln>
        </p:spPr>
      </p:pic>
      <p:sp>
        <p:nvSpPr>
          <p:cNvPr id="7" name="Google Shape;1110;p38"/>
          <p:cNvSpPr txBox="1">
            <a:spLocks noGrp="1"/>
          </p:cNvSpPr>
          <p:nvPr>
            <p:ph type="ctrTitle"/>
          </p:nvPr>
        </p:nvSpPr>
        <p:spPr>
          <a:xfrm>
            <a:off x="2708614" y="1663873"/>
            <a:ext cx="3726771" cy="1613061"/>
          </a:xfrm>
          <a:prstGeom prst="rect">
            <a:avLst/>
          </a:prstGeom>
        </p:spPr>
        <p:txBody>
          <a:bodyPr spcFirstLastPara="1" wrap="square" lIns="91425" tIns="91425" rIns="91425" bIns="91425" anchor="ctr" anchorCtr="0">
            <a:noAutofit/>
          </a:bodyPr>
          <a:lstStyle/>
          <a:p>
            <a:pPr marL="0" lvl="0" indent="0" algn="ctr" rtl="0">
              <a:lnSpc>
                <a:spcPct val="130000"/>
              </a:lnSpc>
              <a:spcBef>
                <a:spcPts val="0"/>
              </a:spcBef>
              <a:spcAft>
                <a:spcPts val="0"/>
              </a:spcAft>
              <a:buNone/>
            </a:pPr>
            <a:r>
              <a:rPr lang="en-GB" sz="3400" b="1" dirty="0">
                <a:effectLst>
                  <a:outerShdw blurRad="38100" dist="38100" dir="2700000" algn="tl">
                    <a:srgbClr val="000000">
                      <a:alpha val="43137"/>
                    </a:srgbClr>
                  </a:outerShdw>
                </a:effectLst>
                <a:latin typeface="+mj-lt"/>
              </a:rPr>
              <a:t>CHÀO MỪNG CÁC EM ĐẾN VỚI TIẾT HỌC!</a:t>
            </a:r>
            <a:endParaRPr sz="3400" b="1" dirty="0">
              <a:effectLst>
                <a:outerShdw blurRad="38100" dist="38100" dir="2700000" algn="tl">
                  <a:srgbClr val="000000">
                    <a:alpha val="43137"/>
                  </a:srgbClr>
                </a:outerShdw>
              </a:effectLst>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2000">
        <p14:glitter pattern="hexagon"/>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itle 2"/>
          <p:cNvSpPr>
            <a:spLocks noGrp="1"/>
          </p:cNvSpPr>
          <p:nvPr>
            <p:ph type="title"/>
          </p:nvPr>
        </p:nvSpPr>
        <p:spPr>
          <a:xfrm>
            <a:off x="2591435" y="445135"/>
            <a:ext cx="6240780" cy="572770"/>
          </a:xfrm>
        </p:spPr>
        <p:txBody>
          <a:bodyPr/>
          <a:p>
            <a:r>
              <a:rPr lang="vi-VN" altLang="en-US">
                <a:latin typeface="Times New Roman" panose="02020603050405020304" pitchFamily="18" charset="0"/>
                <a:cs typeface="Times New Roman" panose="02020603050405020304" pitchFamily="18" charset="0"/>
              </a:rPr>
              <a:t>Bài 1:Hoàn thành bảng </a:t>
            </a:r>
            <a:r>
              <a:rPr lang="vi-VN" altLang="en-US">
                <a:latin typeface="Times New Roman" panose="02020603050405020304" pitchFamily="18" charset="0"/>
                <a:cs typeface="Times New Roman" panose="02020603050405020304" pitchFamily="18" charset="0"/>
              </a:rPr>
              <a:t>sau:</a:t>
            </a:r>
            <a:endParaRPr lang="vi-VN" altLang="en-US">
              <a:latin typeface="Times New Roman" panose="02020603050405020304" pitchFamily="18" charset="0"/>
              <a:cs typeface="Times New Roman" panose="02020603050405020304" pitchFamily="18" charset="0"/>
            </a:endParaRPr>
          </a:p>
        </p:txBody>
      </p:sp>
      <p:pic>
        <p:nvPicPr>
          <p:cNvPr id="14" name="Google Shape;282;p42"/>
          <p:cNvPicPr preferRelativeResize="0"/>
          <p:nvPr/>
        </p:nvPicPr>
        <p:blipFill>
          <a:blip r:embed="rId1"/>
          <a:stretch>
            <a:fillRect/>
          </a:stretch>
        </p:blipFill>
        <p:spPr>
          <a:xfrm rot="-404210">
            <a:off x="6384799" y="480197"/>
            <a:ext cx="1824000" cy="1054101"/>
          </a:xfrm>
          <a:prstGeom prst="rect">
            <a:avLst/>
          </a:prstGeom>
          <a:noFill/>
          <a:ln>
            <a:noFill/>
          </a:ln>
        </p:spPr>
      </p:pic>
      <p:pic>
        <p:nvPicPr>
          <p:cNvPr id="15" name="Google Shape;338;p46"/>
          <p:cNvPicPr preferRelativeResize="0"/>
          <p:nvPr/>
        </p:nvPicPr>
        <p:blipFill rotWithShape="1">
          <a:blip r:embed="rId2"/>
          <a:srcRect t="12541" r="46135" b="12541"/>
          <a:stretch>
            <a:fillRect/>
          </a:stretch>
        </p:blipFill>
        <p:spPr>
          <a:xfrm rot="19355636">
            <a:off x="-4195" y="-23397"/>
            <a:ext cx="2718489" cy="2317244"/>
          </a:xfrm>
          <a:prstGeom prst="rect">
            <a:avLst/>
          </a:prstGeom>
          <a:noFill/>
          <a:ln>
            <a:noFill/>
          </a:ln>
        </p:spPr>
      </p:pic>
      <p:pic>
        <p:nvPicPr>
          <p:cNvPr id="16" name="Google Shape;766;p65"/>
          <p:cNvPicPr preferRelativeResize="0"/>
          <p:nvPr/>
        </p:nvPicPr>
        <p:blipFill>
          <a:blip r:embed="rId3"/>
          <a:stretch>
            <a:fillRect/>
          </a:stretch>
        </p:blipFill>
        <p:spPr>
          <a:xfrm rot="6516206">
            <a:off x="760482" y="3095342"/>
            <a:ext cx="1189132" cy="2015161"/>
          </a:xfrm>
          <a:prstGeom prst="rect">
            <a:avLst/>
          </a:prstGeom>
          <a:noFill/>
          <a:ln>
            <a:noFill/>
          </a:ln>
        </p:spPr>
      </p:pic>
      <p:pic>
        <p:nvPicPr>
          <p:cNvPr id="17" name="Google Shape;763;p65"/>
          <p:cNvPicPr preferRelativeResize="0"/>
          <p:nvPr/>
        </p:nvPicPr>
        <p:blipFill>
          <a:blip r:embed="rId4"/>
          <a:stretch>
            <a:fillRect/>
          </a:stretch>
        </p:blipFill>
        <p:spPr>
          <a:xfrm rot="19042729">
            <a:off x="6778801" y="4029050"/>
            <a:ext cx="1715220" cy="435612"/>
          </a:xfrm>
          <a:prstGeom prst="rect">
            <a:avLst/>
          </a:prstGeom>
          <a:noFill/>
          <a:ln>
            <a:noFill/>
          </a:ln>
        </p:spPr>
      </p:pic>
      <p:graphicFrame>
        <p:nvGraphicFramePr>
          <p:cNvPr id="2" name="Content Placeholder 1"/>
          <p:cNvGraphicFramePr/>
          <p:nvPr>
            <p:ph idx="1"/>
          </p:nvPr>
        </p:nvGraphicFramePr>
        <p:xfrm>
          <a:off x="311785" y="1152525"/>
          <a:ext cx="8521065" cy="3738245"/>
        </p:xfrm>
        <a:graphic>
          <a:graphicData uri="http://schemas.openxmlformats.org/drawingml/2006/table">
            <a:tbl>
              <a:tblPr firstRow="1" bandRow="1">
                <a:tableStyleId>{5940675A-B579-460E-94D1-54222C63F5DA}</a:tableStyleId>
              </a:tblPr>
              <a:tblGrid>
                <a:gridCol w="2411730"/>
                <a:gridCol w="3268980"/>
                <a:gridCol w="2840355"/>
              </a:tblGrid>
              <a:tr h="534035">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FFFFFF"/>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marL="0" indent="0">
                        <a:buNone/>
                      </a:pPr>
                      <a:r>
                        <a:rPr lang="en-US" sz="2400">
                          <a:latin typeface="Times New Roman" panose="02020603050405020304" pitchFamily="18" charset="0"/>
                          <a:cs typeface="Times New Roman" panose="02020603050405020304" pitchFamily="18" charset="0"/>
                        </a:rPr>
                        <a:t>Hình chóp tam giác đều</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2400">
                          <a:latin typeface="Times New Roman" panose="02020603050405020304" pitchFamily="18" charset="0"/>
                          <a:cs typeface="Times New Roman" panose="02020603050405020304" pitchFamily="18" charset="0"/>
                        </a:rPr>
                        <a:t>Hình chóp tứ giác đều</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4035">
                <a:tc>
                  <a:txBody>
                    <a:bodyPr/>
                    <a:p>
                      <a:pPr marL="0" indent="0">
                        <a:buNone/>
                      </a:pPr>
                      <a:r>
                        <a:rPr lang="en-US" sz="2400">
                          <a:latin typeface="Times New Roman" panose="02020603050405020304" pitchFamily="18" charset="0"/>
                          <a:cs typeface="Times New Roman" panose="02020603050405020304" pitchFamily="18" charset="0"/>
                        </a:rPr>
                        <a:t>Số mặt</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4035">
                <a:tc>
                  <a:txBody>
                    <a:bodyPr/>
                    <a:p>
                      <a:pPr marL="0" indent="0">
                        <a:buNone/>
                      </a:pPr>
                      <a:r>
                        <a:rPr lang="en-US" sz="2400">
                          <a:latin typeface="Times New Roman" panose="02020603050405020304" pitchFamily="18" charset="0"/>
                          <a:cs typeface="Times New Roman" panose="02020603050405020304" pitchFamily="18" charset="0"/>
                        </a:rPr>
                        <a:t>Số cạnh</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4035">
                <a:tc>
                  <a:txBody>
                    <a:bodyPr/>
                    <a:p>
                      <a:pPr marL="0" indent="0">
                        <a:buNone/>
                      </a:pPr>
                      <a:r>
                        <a:rPr lang="en-US" sz="2400">
                          <a:latin typeface="Times New Roman" panose="02020603050405020304" pitchFamily="18" charset="0"/>
                          <a:cs typeface="Times New Roman" panose="02020603050405020304" pitchFamily="18" charset="0"/>
                        </a:rPr>
                        <a:t>Số mặt bên</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vi-VN" altLang="en-US" sz="2400">
                        <a:latin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4035">
                <a:tc>
                  <a:txBody>
                    <a:bodyPr/>
                    <a:p>
                      <a:pPr marL="0" indent="0">
                        <a:buNone/>
                      </a:pPr>
                      <a:r>
                        <a:rPr lang="en-US" sz="2400">
                          <a:latin typeface="Times New Roman" panose="02020603050405020304" pitchFamily="18" charset="0"/>
                          <a:cs typeface="Times New Roman" panose="02020603050405020304" pitchFamily="18" charset="0"/>
                        </a:rPr>
                        <a:t>Số mặt đáy</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4035">
                <a:tc>
                  <a:txBody>
                    <a:bodyPr/>
                    <a:p>
                      <a:pPr marL="0" indent="0">
                        <a:buNone/>
                      </a:pPr>
                      <a:r>
                        <a:rPr lang="en-US" sz="2400">
                          <a:latin typeface="Times New Roman" panose="02020603050405020304" pitchFamily="18" charset="0"/>
                          <a:cs typeface="Times New Roman" panose="02020603050405020304" pitchFamily="18" charset="0"/>
                        </a:rPr>
                        <a:t>Số cạnh bên</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4035">
                <a:tc>
                  <a:txBody>
                    <a:bodyPr/>
                    <a:p>
                      <a:pPr marL="0" indent="0">
                        <a:buNone/>
                      </a:pPr>
                      <a:r>
                        <a:rPr lang="en-US" sz="2400">
                          <a:latin typeface="Times New Roman" panose="02020603050405020304" pitchFamily="18" charset="0"/>
                          <a:cs typeface="Times New Roman" panose="02020603050405020304" pitchFamily="18" charset="0"/>
                        </a:rPr>
                        <a:t>Số cạnh đáy</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Text Box 4"/>
          <p:cNvSpPr txBox="1"/>
          <p:nvPr/>
        </p:nvSpPr>
        <p:spPr>
          <a:xfrm>
            <a:off x="3830320" y="1860550"/>
            <a:ext cx="493395" cy="460375"/>
          </a:xfrm>
          <a:prstGeom prst="rect">
            <a:avLst/>
          </a:prstGeom>
          <a:noFill/>
        </p:spPr>
        <p:txBody>
          <a:bodyPr wrap="square" rtlCol="0">
            <a:spAutoFit/>
          </a:bodyPr>
          <a:p>
            <a:r>
              <a:rPr lang="vi-VN" altLang="en-US" sz="2400"/>
              <a:t>4</a:t>
            </a:r>
            <a:endParaRPr lang="vi-VN" altLang="en-US" sz="2400"/>
          </a:p>
        </p:txBody>
      </p:sp>
      <p:sp>
        <p:nvSpPr>
          <p:cNvPr id="6" name="Text Box 5"/>
          <p:cNvSpPr txBox="1"/>
          <p:nvPr/>
        </p:nvSpPr>
        <p:spPr>
          <a:xfrm>
            <a:off x="7066280" y="1722120"/>
            <a:ext cx="419735" cy="460375"/>
          </a:xfrm>
          <a:prstGeom prst="rect">
            <a:avLst/>
          </a:prstGeom>
          <a:noFill/>
        </p:spPr>
        <p:txBody>
          <a:bodyPr wrap="square" rtlCol="0">
            <a:spAutoFit/>
          </a:bodyPr>
          <a:p>
            <a:r>
              <a:rPr lang="vi-VN" altLang="en-US" sz="2400"/>
              <a:t>5</a:t>
            </a:r>
            <a:endParaRPr lang="vi-VN" altLang="en-US" sz="2400"/>
          </a:p>
        </p:txBody>
      </p:sp>
      <p:sp>
        <p:nvSpPr>
          <p:cNvPr id="7" name="Text Box 6"/>
          <p:cNvSpPr txBox="1"/>
          <p:nvPr/>
        </p:nvSpPr>
        <p:spPr>
          <a:xfrm>
            <a:off x="3830320" y="2320925"/>
            <a:ext cx="424815" cy="460375"/>
          </a:xfrm>
          <a:prstGeom prst="rect">
            <a:avLst/>
          </a:prstGeom>
          <a:noFill/>
        </p:spPr>
        <p:txBody>
          <a:bodyPr wrap="square" rtlCol="0">
            <a:spAutoFit/>
          </a:bodyPr>
          <a:p>
            <a:r>
              <a:rPr lang="vi-VN" altLang="en-US" sz="2400"/>
              <a:t>6</a:t>
            </a:r>
            <a:endParaRPr lang="vi-VN" altLang="en-US" sz="2400"/>
          </a:p>
        </p:txBody>
      </p:sp>
      <p:sp>
        <p:nvSpPr>
          <p:cNvPr id="8" name="Text Box 7"/>
          <p:cNvSpPr txBox="1"/>
          <p:nvPr/>
        </p:nvSpPr>
        <p:spPr>
          <a:xfrm>
            <a:off x="7023735" y="2341245"/>
            <a:ext cx="411480" cy="460375"/>
          </a:xfrm>
          <a:prstGeom prst="rect">
            <a:avLst/>
          </a:prstGeom>
          <a:noFill/>
        </p:spPr>
        <p:txBody>
          <a:bodyPr wrap="square" rtlCol="0">
            <a:spAutoFit/>
          </a:bodyPr>
          <a:p>
            <a:r>
              <a:rPr lang="vi-VN" altLang="en-US" sz="2400"/>
              <a:t>8</a:t>
            </a:r>
            <a:endParaRPr lang="vi-VN" altLang="en-US" sz="2400"/>
          </a:p>
        </p:txBody>
      </p:sp>
      <p:sp>
        <p:nvSpPr>
          <p:cNvPr id="9" name="Text Box 8"/>
          <p:cNvSpPr txBox="1"/>
          <p:nvPr/>
        </p:nvSpPr>
        <p:spPr>
          <a:xfrm>
            <a:off x="3830320" y="2801620"/>
            <a:ext cx="352425" cy="460375"/>
          </a:xfrm>
          <a:prstGeom prst="rect">
            <a:avLst/>
          </a:prstGeom>
          <a:noFill/>
        </p:spPr>
        <p:txBody>
          <a:bodyPr wrap="none" rtlCol="0">
            <a:spAutoFit/>
          </a:bodyPr>
          <a:p>
            <a:r>
              <a:rPr lang="vi-VN" altLang="en-US" sz="2400"/>
              <a:t>3</a:t>
            </a:r>
            <a:endParaRPr lang="vi-VN" altLang="en-US" sz="2400"/>
          </a:p>
        </p:txBody>
      </p:sp>
      <p:sp>
        <p:nvSpPr>
          <p:cNvPr id="10" name="Text Box 9"/>
          <p:cNvSpPr txBox="1"/>
          <p:nvPr/>
        </p:nvSpPr>
        <p:spPr>
          <a:xfrm>
            <a:off x="7023735" y="2757805"/>
            <a:ext cx="352425" cy="460375"/>
          </a:xfrm>
          <a:prstGeom prst="rect">
            <a:avLst/>
          </a:prstGeom>
          <a:noFill/>
        </p:spPr>
        <p:txBody>
          <a:bodyPr wrap="none" rtlCol="0">
            <a:spAutoFit/>
          </a:bodyPr>
          <a:p>
            <a:r>
              <a:rPr lang="vi-VN" altLang="en-US" sz="2400"/>
              <a:t>4</a:t>
            </a:r>
            <a:endParaRPr lang="vi-VN" altLang="en-US" sz="2400"/>
          </a:p>
        </p:txBody>
      </p:sp>
      <p:sp>
        <p:nvSpPr>
          <p:cNvPr id="11" name="Text Box 10"/>
          <p:cNvSpPr txBox="1"/>
          <p:nvPr/>
        </p:nvSpPr>
        <p:spPr>
          <a:xfrm>
            <a:off x="3866515" y="3331845"/>
            <a:ext cx="352425" cy="460375"/>
          </a:xfrm>
          <a:prstGeom prst="rect">
            <a:avLst/>
          </a:prstGeom>
          <a:noFill/>
        </p:spPr>
        <p:txBody>
          <a:bodyPr wrap="none" rtlCol="0">
            <a:spAutoFit/>
          </a:bodyPr>
          <a:p>
            <a:r>
              <a:rPr lang="vi-VN" altLang="en-US" sz="2400"/>
              <a:t>1</a:t>
            </a:r>
            <a:endParaRPr lang="vi-VN" altLang="en-US" sz="2400"/>
          </a:p>
        </p:txBody>
      </p:sp>
      <p:sp>
        <p:nvSpPr>
          <p:cNvPr id="12" name="Text Box 11"/>
          <p:cNvSpPr txBox="1"/>
          <p:nvPr/>
        </p:nvSpPr>
        <p:spPr>
          <a:xfrm>
            <a:off x="7066280" y="3408680"/>
            <a:ext cx="352425" cy="460375"/>
          </a:xfrm>
          <a:prstGeom prst="rect">
            <a:avLst/>
          </a:prstGeom>
          <a:noFill/>
        </p:spPr>
        <p:txBody>
          <a:bodyPr wrap="none" rtlCol="0">
            <a:spAutoFit/>
          </a:bodyPr>
          <a:p>
            <a:r>
              <a:rPr lang="vi-VN" altLang="en-US" sz="2400"/>
              <a:t>1</a:t>
            </a:r>
            <a:endParaRPr lang="vi-VN" altLang="en-US" sz="2400"/>
          </a:p>
        </p:txBody>
      </p:sp>
      <p:sp>
        <p:nvSpPr>
          <p:cNvPr id="13" name="Text Box 12"/>
          <p:cNvSpPr txBox="1"/>
          <p:nvPr/>
        </p:nvSpPr>
        <p:spPr>
          <a:xfrm>
            <a:off x="3900805" y="3862070"/>
            <a:ext cx="352425" cy="460375"/>
          </a:xfrm>
          <a:prstGeom prst="rect">
            <a:avLst/>
          </a:prstGeom>
          <a:noFill/>
        </p:spPr>
        <p:txBody>
          <a:bodyPr wrap="none" rtlCol="0">
            <a:spAutoFit/>
          </a:bodyPr>
          <a:p>
            <a:r>
              <a:rPr lang="vi-VN" altLang="en-US" sz="2400"/>
              <a:t>3</a:t>
            </a:r>
            <a:endParaRPr lang="vi-VN" altLang="en-US" sz="2400"/>
          </a:p>
        </p:txBody>
      </p:sp>
      <p:sp>
        <p:nvSpPr>
          <p:cNvPr id="18" name="Text Box 17"/>
          <p:cNvSpPr txBox="1"/>
          <p:nvPr/>
        </p:nvSpPr>
        <p:spPr>
          <a:xfrm>
            <a:off x="7078980" y="3938905"/>
            <a:ext cx="352425" cy="460375"/>
          </a:xfrm>
          <a:prstGeom prst="rect">
            <a:avLst/>
          </a:prstGeom>
          <a:noFill/>
        </p:spPr>
        <p:txBody>
          <a:bodyPr wrap="none" rtlCol="0">
            <a:spAutoFit/>
          </a:bodyPr>
          <a:p>
            <a:r>
              <a:rPr lang="vi-VN" altLang="en-US" sz="2400"/>
              <a:t>4</a:t>
            </a:r>
            <a:endParaRPr lang="vi-VN" altLang="en-US" sz="2400"/>
          </a:p>
        </p:txBody>
      </p:sp>
      <p:sp>
        <p:nvSpPr>
          <p:cNvPr id="20" name="Text Box 19"/>
          <p:cNvSpPr txBox="1"/>
          <p:nvPr/>
        </p:nvSpPr>
        <p:spPr>
          <a:xfrm>
            <a:off x="3900805" y="4455795"/>
            <a:ext cx="352425" cy="460375"/>
          </a:xfrm>
          <a:prstGeom prst="rect">
            <a:avLst/>
          </a:prstGeom>
          <a:noFill/>
        </p:spPr>
        <p:txBody>
          <a:bodyPr wrap="none" rtlCol="0">
            <a:spAutoFit/>
          </a:bodyPr>
          <a:p>
            <a:r>
              <a:rPr lang="vi-VN" altLang="en-US" sz="2400"/>
              <a:t>3</a:t>
            </a:r>
            <a:endParaRPr lang="vi-VN" altLang="en-US" sz="2400"/>
          </a:p>
        </p:txBody>
      </p:sp>
      <p:sp>
        <p:nvSpPr>
          <p:cNvPr id="21" name="Text Box 20"/>
          <p:cNvSpPr txBox="1"/>
          <p:nvPr/>
        </p:nvSpPr>
        <p:spPr>
          <a:xfrm>
            <a:off x="7169785" y="4487545"/>
            <a:ext cx="352425" cy="460375"/>
          </a:xfrm>
          <a:prstGeom prst="rect">
            <a:avLst/>
          </a:prstGeom>
          <a:noFill/>
        </p:spPr>
        <p:txBody>
          <a:bodyPr wrap="none" rtlCol="0">
            <a:spAutoFit/>
          </a:bodyPr>
          <a:p>
            <a:r>
              <a:rPr lang="vi-VN" altLang="en-US" sz="2400"/>
              <a:t>4</a:t>
            </a:r>
            <a:endParaRPr lang="vi-VN" altLang="en-US" sz="2400"/>
          </a:p>
        </p:txBody>
      </p:sp>
    </p:spTree>
  </p:cSld>
  <p:clrMapOvr>
    <a:masterClrMapping/>
  </p:clrMapOvr>
  <mc:AlternateContent xmlns:mc="http://schemas.openxmlformats.org/markup-compatibility/2006">
    <mc:Choice xmlns:p14="http://schemas.microsoft.com/office/powerpoint/2010/main" Requires="p14">
      <p:transition spd="slow" p14:dur="20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0.70"/>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10" grpId="0"/>
      <p:bldP spid="10" grpId="1"/>
      <p:bldP spid="9" grpId="0"/>
      <p:bldP spid="9" grpId="1"/>
      <p:bldP spid="11" grpId="0"/>
      <p:bldP spid="11" grpId="1"/>
      <p:bldP spid="12" grpId="0"/>
      <p:bldP spid="12" grpId="1"/>
      <p:bldP spid="13" grpId="0"/>
      <p:bldP spid="13" grpId="1"/>
      <p:bldP spid="18" grpId="0"/>
      <p:bldP spid="18" grpId="1"/>
      <p:bldP spid="20" grpId="0"/>
      <p:bldP spid="20" grpId="1"/>
      <p:bldP spid="21" grpId="0"/>
      <p:bldP spid="21"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7" name="Text Box 6"/>
          <p:cNvSpPr txBox="1"/>
          <p:nvPr/>
        </p:nvSpPr>
        <p:spPr>
          <a:xfrm>
            <a:off x="1672590" y="414020"/>
            <a:ext cx="5119370" cy="306705"/>
          </a:xfrm>
          <a:prstGeom prst="rect">
            <a:avLst/>
          </a:prstGeom>
          <a:noFill/>
        </p:spPr>
        <p:txBody>
          <a:bodyPr wrap="square" rtlCol="0">
            <a:spAutoFit/>
          </a:bodyPr>
          <a:p>
            <a:endParaRPr lang="en-US"/>
          </a:p>
        </p:txBody>
      </p:sp>
      <p:sp>
        <p:nvSpPr>
          <p:cNvPr id="8" name="Text Box 7"/>
          <p:cNvSpPr txBox="1"/>
          <p:nvPr/>
        </p:nvSpPr>
        <p:spPr>
          <a:xfrm>
            <a:off x="833120" y="502920"/>
            <a:ext cx="7947025" cy="101473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Bài 2: Trong những miếng bìa ở các hình 21a, 21b, 21c, 21d, miếng bìa nào có thể gấp (theo các nét đứt) và dán lại để được hình chóp tam giác đều? Hình chóp tứ giác </a:t>
            </a:r>
            <a:r>
              <a:rPr lang="vi-VN" altLang="en-US" sz="2000">
                <a:latin typeface="Times New Roman" panose="02020603050405020304" pitchFamily="18" charset="0"/>
                <a:cs typeface="Times New Roman" panose="02020603050405020304" pitchFamily="18" charset="0"/>
              </a:rPr>
              <a:t>đều?</a:t>
            </a:r>
            <a:endParaRPr lang="vi-VN" altLang="en-US" sz="2000">
              <a:latin typeface="Times New Roman" panose="02020603050405020304" pitchFamily="18" charset="0"/>
              <a:cs typeface="Times New Roman" panose="02020603050405020304" pitchFamily="18" charset="0"/>
            </a:endParaRPr>
          </a:p>
        </p:txBody>
      </p:sp>
      <p:sp>
        <p:nvSpPr>
          <p:cNvPr id="9" name="Text Box 8"/>
          <p:cNvSpPr txBox="1"/>
          <p:nvPr/>
        </p:nvSpPr>
        <p:spPr>
          <a:xfrm>
            <a:off x="2084705" y="3137535"/>
            <a:ext cx="309880" cy="306705"/>
          </a:xfrm>
          <a:prstGeom prst="rect">
            <a:avLst/>
          </a:prstGeom>
          <a:noFill/>
        </p:spPr>
        <p:txBody>
          <a:bodyPr wrap="none" rtlCol="0">
            <a:spAutoFit/>
          </a:bodyPr>
          <a:p>
            <a:endParaRPr lang="en-US"/>
          </a:p>
        </p:txBody>
      </p:sp>
      <p:pic>
        <p:nvPicPr>
          <p:cNvPr id="10" name="Picture 2" descr="z4447217192538_f9bbb7c239c8ab6b0297aa13cae07761"/>
          <p:cNvPicPr>
            <a:picLocks noChangeAspect="1"/>
          </p:cNvPicPr>
          <p:nvPr/>
        </p:nvPicPr>
        <p:blipFill>
          <a:blip r:embed="rId2"/>
          <a:stretch>
            <a:fillRect/>
          </a:stretch>
        </p:blipFill>
        <p:spPr>
          <a:xfrm>
            <a:off x="832485" y="1726565"/>
            <a:ext cx="7791450" cy="2305050"/>
          </a:xfrm>
          <a:prstGeom prst="rect">
            <a:avLst/>
          </a:prstGeom>
        </p:spPr>
      </p:pic>
      <p:sp>
        <p:nvSpPr>
          <p:cNvPr id="14" name="Text Box 13"/>
          <p:cNvSpPr txBox="1"/>
          <p:nvPr/>
        </p:nvSpPr>
        <p:spPr>
          <a:xfrm>
            <a:off x="1864995" y="4032250"/>
            <a:ext cx="6226810" cy="306705"/>
          </a:xfrm>
          <a:prstGeom prst="rect">
            <a:avLst/>
          </a:prstGeom>
          <a:noFill/>
        </p:spPr>
        <p:txBody>
          <a:bodyPr wrap="square" rtlCol="0">
            <a:spAutoFit/>
          </a:bodyPr>
          <a:p>
            <a:endParaRPr lang="en-US"/>
          </a:p>
        </p:txBody>
      </p:sp>
      <p:sp>
        <p:nvSpPr>
          <p:cNvPr id="15" name="Text Box 14"/>
          <p:cNvSpPr txBox="1"/>
          <p:nvPr/>
        </p:nvSpPr>
        <p:spPr>
          <a:xfrm>
            <a:off x="1737995" y="3905250"/>
            <a:ext cx="6226810" cy="306705"/>
          </a:xfrm>
          <a:prstGeom prst="rect">
            <a:avLst/>
          </a:prstGeom>
          <a:noFill/>
        </p:spPr>
        <p:txBody>
          <a:bodyPr wrap="square" rtlCol="0">
            <a:spAutoFit/>
          </a:bodyPr>
          <a:p>
            <a:endParaRPr lang="en-US"/>
          </a:p>
        </p:txBody>
      </p:sp>
      <p:sp>
        <p:nvSpPr>
          <p:cNvPr id="16" name="Text Box 15"/>
          <p:cNvSpPr txBox="1"/>
          <p:nvPr/>
        </p:nvSpPr>
        <p:spPr>
          <a:xfrm>
            <a:off x="949325" y="4159250"/>
            <a:ext cx="7625715" cy="706755"/>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Giải:</a:t>
            </a:r>
            <a:r>
              <a:rPr lang="en-US" sz="2000">
                <a:latin typeface="Times New Roman" panose="02020603050405020304" pitchFamily="18" charset="0"/>
                <a:cs typeface="Times New Roman" panose="02020603050405020304" pitchFamily="18" charset="0"/>
              </a:rPr>
              <a:t>Miếng bìa ở hình 21c và 21a lần lượt có thể gấp (theo các nét đứt) và dán lại để được hình chóp tam giác đều và hình chóp tứ giác đều.</a:t>
            </a:r>
            <a:endParaRPr lang="en-US" sz="2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0.7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6" grpId="0"/>
      <p:bldP spid="16"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528130" y="-58112"/>
            <a:ext cx="7964804" cy="2376170"/>
            <a:chOff x="736346" y="550278"/>
            <a:chExt cx="10619739" cy="3168227"/>
          </a:xfrm>
        </p:grpSpPr>
        <p:sp>
          <p:nvSpPr>
            <p:cNvPr id="10" name="Rectangle: Rounded Corners 9"/>
            <p:cNvSpPr/>
            <p:nvPr/>
          </p:nvSpPr>
          <p:spPr>
            <a:xfrm>
              <a:off x="2355172" y="1449438"/>
              <a:ext cx="9000913" cy="2269067"/>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en-US" sz="2400">
                  <a:solidFill>
                    <a:schemeClr val="tx1"/>
                  </a:solidFill>
                  <a:latin typeface="Times New Roman" panose="02020603050405020304" pitchFamily="18" charset="0"/>
                  <a:cs typeface="Times New Roman" panose="02020603050405020304" pitchFamily="18" charset="0"/>
                </a:rPr>
                <a:t>Cho một hình chóp tứ giác đều có độ dài cạnh đáy là 10cm và độ dài trung đoạn là 13cm. Tính diện tích xung quanh của hình chóp tứ giác đều đó.</a:t>
              </a:r>
              <a:endParaRPr lang="vi-VN" altLang="en-US" sz="2400">
                <a:solidFill>
                  <a:schemeClr val="tx1"/>
                </a:solidFill>
                <a:latin typeface="Times New Roman" panose="02020603050405020304" pitchFamily="18" charset="0"/>
                <a:cs typeface="Times New Roman" panose="02020603050405020304" pitchFamily="18" charset="0"/>
              </a:endParaRPr>
            </a:p>
          </p:txBody>
        </p:sp>
        <p:sp>
          <p:nvSpPr>
            <p:cNvPr id="19" name="Oval 18"/>
            <p:cNvSpPr/>
            <p:nvPr/>
          </p:nvSpPr>
          <p:spPr>
            <a:xfrm>
              <a:off x="1362033" y="1280951"/>
              <a:ext cx="1308100" cy="984673"/>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chemeClr val="tx1"/>
                  </a:solidFill>
                  <a:latin typeface="Times New Roman" panose="02020603050405020304" pitchFamily="18" charset="0"/>
                  <a:cs typeface="Times New Roman" panose="02020603050405020304" pitchFamily="18" charset="0"/>
                </a:rPr>
                <a:t>Bài </a:t>
              </a:r>
              <a:r>
                <a:rPr lang="vi-VN" altLang="en-US" sz="2400" b="1">
                  <a:solidFill>
                    <a:schemeClr val="tx1"/>
                  </a:solidFill>
                  <a:latin typeface="Times New Roman" panose="02020603050405020304" pitchFamily="18" charset="0"/>
                  <a:cs typeface="Times New Roman" panose="02020603050405020304" pitchFamily="18" charset="0"/>
                </a:rPr>
                <a:t>4</a:t>
              </a:r>
              <a:endParaRPr lang="vi-VN" altLang="en-US" sz="2400" b="1">
                <a:solidFill>
                  <a:schemeClr val="tx1"/>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2"/>
            <a:stretch>
              <a:fillRect/>
            </a:stretch>
          </p:blipFill>
          <p:spPr>
            <a:xfrm>
              <a:off x="736346" y="550278"/>
              <a:ext cx="1536192" cy="1584960"/>
            </a:xfrm>
            <a:prstGeom prst="rect">
              <a:avLst/>
            </a:prstGeom>
          </p:spPr>
        </p:pic>
      </p:grpSp>
      <p:sp>
        <p:nvSpPr>
          <p:cNvPr id="24" name="TextBox 23"/>
          <p:cNvSpPr txBox="1"/>
          <p:nvPr/>
        </p:nvSpPr>
        <p:spPr>
          <a:xfrm>
            <a:off x="4143025" y="2244211"/>
            <a:ext cx="811530" cy="506730"/>
          </a:xfrm>
          <a:prstGeom prst="rect">
            <a:avLst/>
          </a:prstGeom>
          <a:noFill/>
        </p:spPr>
        <p:txBody>
          <a:bodyPr wrap="none" rtlCol="0">
            <a:spAutoFit/>
          </a:bodyPr>
          <a:lstStyle/>
          <a:p>
            <a:r>
              <a:rPr lang="en-US" sz="2700" b="1" u="sng">
                <a:solidFill>
                  <a:srgbClr val="FF0000"/>
                </a:solidFill>
                <a:latin typeface="Times New Roman" panose="02020603050405020304" pitchFamily="18" charset="0"/>
                <a:cs typeface="Times New Roman" panose="02020603050405020304" pitchFamily="18" charset="0"/>
              </a:rPr>
              <a:t>Giải</a:t>
            </a:r>
            <a:endParaRPr lang="en-US" sz="2700" b="1" u="sng">
              <a:solidFill>
                <a:srgbClr val="FF000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1179847" y="2855253"/>
            <a:ext cx="5530669" cy="922020"/>
          </a:xfrm>
          <a:prstGeom prst="rect">
            <a:avLst/>
          </a:prstGeom>
          <a:noFill/>
        </p:spPr>
        <p:txBody>
          <a:bodyPr wrap="square">
            <a:spAutoFit/>
          </a:bodyPr>
          <a:lstStyle/>
          <a:p>
            <a:pPr algn="just"/>
            <a:r>
              <a:rPr lang="en-US" sz="2700">
                <a:solidFill>
                  <a:schemeClr val="tx1"/>
                </a:solidFill>
              </a:rPr>
              <a:t>Diện tích xung quanh của hình chóp tứ giác đều đó là:</a:t>
            </a:r>
            <a:endParaRPr lang="en-US" sz="2700">
              <a:solidFill>
                <a:schemeClr val="tx1"/>
              </a:solidFill>
            </a:endParaRPr>
          </a:p>
        </p:txBody>
      </p:sp>
      <p:pic>
        <p:nvPicPr>
          <p:cNvPr id="2" name="Picture 155" descr="Book-09"/>
          <p:cNvPicPr>
            <a:picLocks noChangeAspect="1" noChangeArrowheads="1" noCrop="1"/>
          </p:cNvPicPr>
          <p:nvPr/>
        </p:nvPicPr>
        <p:blipFill>
          <a:blip r:embed="rId3"/>
          <a:srcRect/>
          <a:stretch>
            <a:fillRect/>
          </a:stretch>
        </p:blipFill>
        <p:spPr bwMode="auto">
          <a:xfrm>
            <a:off x="7863353" y="2665353"/>
            <a:ext cx="956723" cy="72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147482622"/>
          <p:cNvGraphicFramePr>
            <a:graphicFrameLocks noChangeAspect="1"/>
          </p:cNvGraphicFramePr>
          <p:nvPr/>
        </p:nvGraphicFramePr>
        <p:xfrm>
          <a:off x="2947035" y="3698875"/>
          <a:ext cx="3597910" cy="1004570"/>
        </p:xfrm>
        <a:graphic>
          <a:graphicData uri="http://schemas.openxmlformats.org/presentationml/2006/ole">
            <mc:AlternateContent xmlns:mc="http://schemas.openxmlformats.org/markup-compatibility/2006">
              <mc:Choice xmlns:v="urn:schemas-microsoft-com:vml" Requires="v">
                <p:oleObj spid="_x0000_s3076" name="" r:id="rId4" imgW="1473200" imgH="393700" progId="Equation.KSEE3">
                  <p:embed/>
                </p:oleObj>
              </mc:Choice>
              <mc:Fallback>
                <p:oleObj name="" r:id="rId4" imgW="1473200" imgH="393700" progId="Equation.KSEE3">
                  <p:embed/>
                  <p:pic>
                    <p:nvPicPr>
                      <p:cNvPr id="0" name="Picture 3075"/>
                      <p:cNvPicPr/>
                      <p:nvPr/>
                    </p:nvPicPr>
                    <p:blipFill>
                      <a:blip r:embed="rId5"/>
                      <a:stretch>
                        <a:fillRect/>
                      </a:stretch>
                    </p:blipFill>
                    <p:spPr>
                      <a:xfrm>
                        <a:off x="2947035" y="3698875"/>
                        <a:ext cx="3597910" cy="1004570"/>
                      </a:xfrm>
                      <a:prstGeom prst="rect">
                        <a:avLst/>
                      </a:prstGeom>
                      <a:noFill/>
                      <a:ln w="38100">
                        <a:noFill/>
                        <a:miter/>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strips(downLeft)">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9"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6"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7" name="Text Box 6"/>
          <p:cNvSpPr txBox="1"/>
          <p:nvPr/>
        </p:nvSpPr>
        <p:spPr>
          <a:xfrm>
            <a:off x="736600" y="744220"/>
            <a:ext cx="8045450" cy="1198880"/>
          </a:xfrm>
          <a:prstGeom prst="rect">
            <a:avLst/>
          </a:prstGeom>
          <a:noFill/>
        </p:spPr>
        <p:txBody>
          <a:bodyPr wrap="square" rtlCol="0">
            <a:spAutoFit/>
          </a:bodyPr>
          <a:p>
            <a:r>
              <a:rPr lang="vi-VN" altLang="en-US" sz="2400">
                <a:latin typeface="Times New Roman" panose="02020603050405020304" pitchFamily="18" charset="0"/>
                <a:cs typeface="Times New Roman" panose="02020603050405020304" pitchFamily="18" charset="0"/>
              </a:rPr>
              <a:t>Câu 3.Cho một hình chóp tam giác đều có độ dài cạnh đáy là 20cm và độ dài trung đoạn là 30cm. Tính diện tích xung quanh của hình chóp tam giác đều.</a:t>
            </a:r>
            <a:endParaRPr lang="vi-VN" altLang="en-US" sz="2400">
              <a:latin typeface="Times New Roman" panose="02020603050405020304" pitchFamily="18" charset="0"/>
              <a:cs typeface="Times New Roman" panose="02020603050405020304" pitchFamily="18" charset="0"/>
            </a:endParaRPr>
          </a:p>
        </p:txBody>
      </p:sp>
      <p:sp>
        <p:nvSpPr>
          <p:cNvPr id="8" name="Text Box 7"/>
          <p:cNvSpPr txBox="1"/>
          <p:nvPr/>
        </p:nvSpPr>
        <p:spPr>
          <a:xfrm>
            <a:off x="1187450" y="2124075"/>
            <a:ext cx="951865" cy="460375"/>
          </a:xfrm>
          <a:prstGeom prst="rect">
            <a:avLst/>
          </a:prstGeom>
          <a:noFill/>
        </p:spPr>
        <p:txBody>
          <a:bodyPr wrap="square" rtlCol="0">
            <a:spAutoFit/>
          </a:bodyPr>
          <a:p>
            <a:r>
              <a:rPr lang="vi-VN" altLang="en-US" sz="2400">
                <a:latin typeface="Times New Roman" panose="02020603050405020304" pitchFamily="18" charset="0"/>
                <a:cs typeface="Times New Roman" panose="02020603050405020304" pitchFamily="18" charset="0"/>
              </a:rPr>
              <a:t>Giải:</a:t>
            </a:r>
            <a:endParaRPr lang="vi-VN" altLang="en-US" sz="2400">
              <a:latin typeface="Times New Roman" panose="02020603050405020304" pitchFamily="18" charset="0"/>
              <a:cs typeface="Times New Roman" panose="02020603050405020304" pitchFamily="18" charset="0"/>
            </a:endParaRPr>
          </a:p>
        </p:txBody>
      </p:sp>
      <p:sp>
        <p:nvSpPr>
          <p:cNvPr id="9" name="Text Box 8"/>
          <p:cNvSpPr txBox="1"/>
          <p:nvPr/>
        </p:nvSpPr>
        <p:spPr>
          <a:xfrm>
            <a:off x="1289050" y="2660650"/>
            <a:ext cx="4877435" cy="1783715"/>
          </a:xfrm>
          <a:prstGeom prst="rect">
            <a:avLst/>
          </a:prstGeom>
          <a:noFill/>
        </p:spPr>
        <p:txBody>
          <a:bodyPr wrap="square" rtlCol="0">
            <a:spAutoFit/>
          </a:bodyPr>
          <a:p>
            <a:r>
              <a:rPr lang="en-US" sz="2400">
                <a:latin typeface="Times New Roman" panose="02020603050405020304" pitchFamily="18" charset="0"/>
                <a:cs typeface="Times New Roman" panose="02020603050405020304" pitchFamily="18" charset="0"/>
              </a:rPr>
              <a:t>Chu vi tam giác đáy là: 20.3 = 60cm</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Diện tích xung quanh của hình chóp tam giác đều là:</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a:p>
            <a:r>
              <a:rPr lang="en-US"/>
              <a:t>                             </a:t>
            </a:r>
            <a:endParaRPr lang="en-US"/>
          </a:p>
        </p:txBody>
      </p:sp>
      <p:graphicFrame>
        <p:nvGraphicFramePr>
          <p:cNvPr id="2" name="Content Placeholder -2147482623"/>
          <p:cNvGraphicFramePr>
            <a:graphicFrameLocks noChangeAspect="1"/>
          </p:cNvGraphicFramePr>
          <p:nvPr>
            <p:ph idx="1"/>
          </p:nvPr>
        </p:nvGraphicFramePr>
        <p:xfrm>
          <a:off x="2610485" y="3820160"/>
          <a:ext cx="2331085" cy="734695"/>
        </p:xfrm>
        <a:graphic>
          <a:graphicData uri="http://schemas.openxmlformats.org/presentationml/2006/ole">
            <mc:AlternateContent xmlns:mc="http://schemas.openxmlformats.org/markup-compatibility/2006">
              <mc:Choice xmlns:v="urn:schemas-microsoft-com:vml" Requires="v">
                <p:oleObj spid="_x0000_s3076" name="" r:id="rId2" imgW="1270000" imgH="393700" progId="Equation.KSEE3">
                  <p:embed/>
                </p:oleObj>
              </mc:Choice>
              <mc:Fallback>
                <p:oleObj name="" r:id="rId2" imgW="1270000" imgH="393700" progId="Equation.KSEE3">
                  <p:embed/>
                  <p:pic>
                    <p:nvPicPr>
                      <p:cNvPr id="0" name="Picture 3075"/>
                      <p:cNvPicPr/>
                      <p:nvPr/>
                    </p:nvPicPr>
                    <p:blipFill>
                      <a:blip r:embed="rId3"/>
                      <a:stretch>
                        <a:fillRect/>
                      </a:stretch>
                    </p:blipFill>
                    <p:spPr>
                      <a:xfrm>
                        <a:off x="2610485" y="3820160"/>
                        <a:ext cx="2331085" cy="734695"/>
                      </a:xfrm>
                      <a:prstGeom prst="rect">
                        <a:avLst/>
                      </a:prstGeom>
                      <a:noFill/>
                      <a:ln w="38100">
                        <a:noFill/>
                        <a:miter/>
                      </a:ln>
                    </p:spPr>
                  </p:pic>
                </p:oleObj>
              </mc:Fallback>
            </mc:AlternateContent>
          </a:graphicData>
        </a:graphic>
      </p:graphicFrame>
      <p:pic>
        <p:nvPicPr>
          <p:cNvPr id="588" name="Google Shape;588;p55"/>
          <p:cNvPicPr preferRelativeResize="0"/>
          <p:nvPr/>
        </p:nvPicPr>
        <p:blipFill>
          <a:blip r:embed="rId4"/>
          <a:stretch>
            <a:fillRect/>
          </a:stretch>
        </p:blipFill>
        <p:spPr>
          <a:xfrm>
            <a:off x="6979686" y="3895315"/>
            <a:ext cx="838471" cy="817383"/>
          </a:xfrm>
          <a:prstGeom prst="rect">
            <a:avLst/>
          </a:prstGeom>
          <a:noFill/>
          <a:ln>
            <a:noFill/>
          </a:ln>
        </p:spPr>
      </p:pic>
      <p:pic>
        <p:nvPicPr>
          <p:cNvPr id="26" name="Google Shape;682;p60"/>
          <p:cNvPicPr preferRelativeResize="0"/>
          <p:nvPr/>
        </p:nvPicPr>
        <p:blipFill>
          <a:blip r:embed="rId5"/>
          <a:stretch>
            <a:fillRect/>
          </a:stretch>
        </p:blipFill>
        <p:spPr>
          <a:xfrm rot="20790440">
            <a:off x="7809678" y="2887398"/>
            <a:ext cx="1087489" cy="995761"/>
          </a:xfrm>
          <a:prstGeom prst="rect">
            <a:avLst/>
          </a:prstGeom>
          <a:noFill/>
          <a:ln>
            <a:noFill/>
          </a:ln>
        </p:spPr>
      </p:pic>
      <p:pic>
        <p:nvPicPr>
          <p:cNvPr id="314" name="Google Shape;314;p44"/>
          <p:cNvPicPr preferRelativeResize="0"/>
          <p:nvPr/>
        </p:nvPicPr>
        <p:blipFill>
          <a:blip r:embed="rId6"/>
          <a:stretch>
            <a:fillRect/>
          </a:stretch>
        </p:blipFill>
        <p:spPr>
          <a:xfrm rot="1788033">
            <a:off x="6954385" y="2238195"/>
            <a:ext cx="2065188" cy="4660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strips(downLeft)">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535750" y="-333067"/>
            <a:ext cx="8021319" cy="2165985"/>
            <a:chOff x="736346" y="550278"/>
            <a:chExt cx="10695092" cy="2887980"/>
          </a:xfrm>
        </p:grpSpPr>
        <p:sp>
          <p:nvSpPr>
            <p:cNvPr id="10" name="Rectangle: Rounded Corners 9"/>
            <p:cNvSpPr/>
            <p:nvPr/>
          </p:nvSpPr>
          <p:spPr>
            <a:xfrm>
              <a:off x="2430525" y="1169191"/>
              <a:ext cx="9000913" cy="2269067"/>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en-US" sz="2400">
                  <a:solidFill>
                    <a:schemeClr val="tx1"/>
                  </a:solidFill>
                  <a:latin typeface="Times New Roman" panose="02020603050405020304" pitchFamily="18" charset="0"/>
                  <a:cs typeface="Times New Roman" panose="02020603050405020304" pitchFamily="18" charset="0"/>
                </a:rPr>
                <a:t>Hình 22 mô tả một vật thể có dạng hình chóp tứ giác đều được tạo ra sau khi cắt bỏ một phần từ một khúc gỗ có dạng hình lập phương với cạnh là 30cm.Tính thể tích của phần khúc gỗ đã bị cắt </a:t>
              </a:r>
              <a:r>
                <a:rPr lang="vi-VN" altLang="en-US" sz="2400">
                  <a:solidFill>
                    <a:schemeClr val="tx1"/>
                  </a:solidFill>
                  <a:latin typeface="Times New Roman" panose="02020603050405020304" pitchFamily="18" charset="0"/>
                  <a:cs typeface="Times New Roman" panose="02020603050405020304" pitchFamily="18" charset="0"/>
                </a:rPr>
                <a:t>bỏ</a:t>
              </a:r>
              <a:endParaRPr lang="vi-VN" altLang="en-US" sz="2400">
                <a:solidFill>
                  <a:schemeClr val="tx1"/>
                </a:solidFill>
                <a:latin typeface="Times New Roman" panose="02020603050405020304" pitchFamily="18" charset="0"/>
                <a:cs typeface="Times New Roman" panose="02020603050405020304" pitchFamily="18" charset="0"/>
              </a:endParaRPr>
            </a:p>
          </p:txBody>
        </p:sp>
        <p:sp>
          <p:nvSpPr>
            <p:cNvPr id="19" name="Oval 18"/>
            <p:cNvSpPr/>
            <p:nvPr/>
          </p:nvSpPr>
          <p:spPr>
            <a:xfrm>
              <a:off x="1362033" y="1280951"/>
              <a:ext cx="1308100" cy="984673"/>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chemeClr val="tx1"/>
                  </a:solidFill>
                  <a:latin typeface="Times New Roman" panose="02020603050405020304" pitchFamily="18" charset="0"/>
                  <a:cs typeface="Times New Roman" panose="02020603050405020304" pitchFamily="18" charset="0"/>
                </a:rPr>
                <a:t>Bài </a:t>
              </a:r>
              <a:r>
                <a:rPr lang="vi-VN" altLang="en-US" sz="2400" b="1">
                  <a:solidFill>
                    <a:schemeClr val="tx1"/>
                  </a:solidFill>
                  <a:latin typeface="Times New Roman" panose="02020603050405020304" pitchFamily="18" charset="0"/>
                  <a:cs typeface="Times New Roman" panose="02020603050405020304" pitchFamily="18" charset="0"/>
                </a:rPr>
                <a:t>5</a:t>
              </a:r>
              <a:endParaRPr lang="vi-VN" altLang="en-US" sz="2400" b="1">
                <a:solidFill>
                  <a:schemeClr val="tx1"/>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2"/>
            <a:stretch>
              <a:fillRect/>
            </a:stretch>
          </p:blipFill>
          <p:spPr>
            <a:xfrm>
              <a:off x="736346" y="550278"/>
              <a:ext cx="1536192" cy="1584960"/>
            </a:xfrm>
            <a:prstGeom prst="rect">
              <a:avLst/>
            </a:prstGeom>
          </p:spPr>
        </p:pic>
      </p:grpSp>
      <p:sp>
        <p:nvSpPr>
          <p:cNvPr id="24" name="TextBox 23"/>
          <p:cNvSpPr txBox="1"/>
          <p:nvPr/>
        </p:nvSpPr>
        <p:spPr>
          <a:xfrm>
            <a:off x="4302410" y="1908931"/>
            <a:ext cx="811530" cy="506730"/>
          </a:xfrm>
          <a:prstGeom prst="rect">
            <a:avLst/>
          </a:prstGeom>
          <a:noFill/>
        </p:spPr>
        <p:txBody>
          <a:bodyPr wrap="none" rtlCol="0">
            <a:spAutoFit/>
          </a:bodyPr>
          <a:lstStyle/>
          <a:p>
            <a:r>
              <a:rPr lang="en-US" sz="2700" b="1" u="sng">
                <a:solidFill>
                  <a:srgbClr val="FF0000"/>
                </a:solidFill>
                <a:latin typeface="Times New Roman" panose="02020603050405020304" pitchFamily="18" charset="0"/>
                <a:cs typeface="Times New Roman" panose="02020603050405020304" pitchFamily="18" charset="0"/>
              </a:rPr>
              <a:t>Giải</a:t>
            </a:r>
            <a:endParaRPr lang="en-US" sz="2700" b="1" u="sng">
              <a:solidFill>
                <a:srgbClr val="FF000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3336290" y="2287270"/>
            <a:ext cx="5221605" cy="706755"/>
          </a:xfrm>
          <a:prstGeom prst="rect">
            <a:avLst/>
          </a:prstGeom>
          <a:noFill/>
        </p:spPr>
        <p:txBody>
          <a:bodyPr wrap="square">
            <a:spAutoFit/>
          </a:bodyPr>
          <a:lstStyle/>
          <a:p>
            <a:pPr algn="just"/>
            <a:r>
              <a:rPr lang="en-US" sz="2000">
                <a:solidFill>
                  <a:schemeClr val="tx1"/>
                </a:solidFill>
                <a:latin typeface="Times New Roman" panose="02020603050405020304" pitchFamily="18" charset="0"/>
                <a:cs typeface="Times New Roman" panose="02020603050405020304" pitchFamily="18" charset="0"/>
              </a:rPr>
              <a:t>Thể tích hình lập phương là: </a:t>
            </a:r>
            <a:endParaRPr lang="en-US" sz="2000">
              <a:solidFill>
                <a:schemeClr val="tx1"/>
              </a:solidFill>
              <a:latin typeface="Times New Roman" panose="02020603050405020304" pitchFamily="18" charset="0"/>
              <a:cs typeface="Times New Roman" panose="02020603050405020304" pitchFamily="18" charset="0"/>
            </a:endParaRPr>
          </a:p>
          <a:p>
            <a:pPr algn="just"/>
            <a:r>
              <a:rPr lang="en-US" sz="2000">
                <a:solidFill>
                  <a:schemeClr val="tx1"/>
                </a:solidFill>
                <a:latin typeface="Times New Roman" panose="02020603050405020304" pitchFamily="18" charset="0"/>
                <a:cs typeface="Times New Roman" panose="02020603050405020304" pitchFamily="18" charset="0"/>
              </a:rPr>
              <a:t>30</a:t>
            </a:r>
            <a:r>
              <a:rPr lang="vi-VN" altLang="en-US" sz="2000" baseline="30000">
                <a:solidFill>
                  <a:schemeClr val="tx1"/>
                </a:solidFill>
                <a:latin typeface="Times New Roman" panose="02020603050405020304" pitchFamily="18" charset="0"/>
                <a:cs typeface="Times New Roman" panose="02020603050405020304" pitchFamily="18" charset="0"/>
              </a:rPr>
              <a:t>3</a:t>
            </a:r>
            <a:r>
              <a:rPr lang="en-US" sz="2000">
                <a:solidFill>
                  <a:schemeClr val="tx1"/>
                </a:solidFill>
                <a:latin typeface="Times New Roman" panose="02020603050405020304" pitchFamily="18" charset="0"/>
                <a:cs typeface="Times New Roman" panose="02020603050405020304" pitchFamily="18" charset="0"/>
              </a:rPr>
              <a:t>=27000 (cm</a:t>
            </a:r>
            <a:r>
              <a:rPr lang="vi-VN" altLang="en-US" sz="2000" baseline="30000">
                <a:solidFill>
                  <a:schemeClr val="tx1"/>
                </a:solidFill>
                <a:latin typeface="Times New Roman" panose="02020603050405020304" pitchFamily="18" charset="0"/>
                <a:cs typeface="Times New Roman" panose="02020603050405020304" pitchFamily="18" charset="0"/>
              </a:rPr>
              <a:t>3</a:t>
            </a:r>
            <a:r>
              <a:rPr lang="en-US" sz="2000">
                <a:solidFill>
                  <a:schemeClr val="tx1"/>
                </a:solidFill>
                <a:latin typeface="Times New Roman" panose="02020603050405020304" pitchFamily="18" charset="0"/>
                <a:cs typeface="Times New Roman" panose="02020603050405020304" pitchFamily="18" charset="0"/>
              </a:rPr>
              <a:t>)</a:t>
            </a:r>
            <a:endParaRPr lang="en-US" sz="2000">
              <a:solidFill>
                <a:schemeClr val="tx1"/>
              </a:solidFill>
              <a:latin typeface="Times New Roman" panose="02020603050405020304" pitchFamily="18" charset="0"/>
              <a:cs typeface="Times New Roman" panose="02020603050405020304" pitchFamily="18" charset="0"/>
            </a:endParaRPr>
          </a:p>
        </p:txBody>
      </p:sp>
      <p:pic>
        <p:nvPicPr>
          <p:cNvPr id="5" name="Picture 3" descr="z4447209197828_9f6ddca8394c0728db6eb6dcbe68b24d"/>
          <p:cNvPicPr>
            <a:picLocks noChangeAspect="1"/>
          </p:cNvPicPr>
          <p:nvPr/>
        </p:nvPicPr>
        <p:blipFill>
          <a:blip r:embed="rId3"/>
          <a:stretch>
            <a:fillRect/>
          </a:stretch>
        </p:blipFill>
        <p:spPr>
          <a:xfrm>
            <a:off x="535940" y="1695450"/>
            <a:ext cx="2706370" cy="1722755"/>
          </a:xfrm>
          <a:prstGeom prst="rect">
            <a:avLst/>
          </a:prstGeom>
        </p:spPr>
      </p:pic>
      <p:sp>
        <p:nvSpPr>
          <p:cNvPr id="7" name="Text Box 6"/>
          <p:cNvSpPr txBox="1"/>
          <p:nvPr/>
        </p:nvSpPr>
        <p:spPr>
          <a:xfrm>
            <a:off x="3336290" y="2907030"/>
            <a:ext cx="3767455" cy="706755"/>
          </a:xfrm>
          <a:prstGeom prst="rect">
            <a:avLst/>
          </a:prstGeom>
          <a:noFill/>
        </p:spPr>
        <p:txBody>
          <a:bodyPr wrap="square" rtlCol="0">
            <a:spAutoFit/>
          </a:bodyPr>
          <a:p>
            <a:r>
              <a:rPr lang="en-US" sz="2000">
                <a:latin typeface="Times New Roman" panose="02020603050405020304" pitchFamily="18" charset="0"/>
                <a:cs typeface="Times New Roman" panose="02020603050405020304" pitchFamily="18" charset="0"/>
              </a:rPr>
              <a:t>Thể tích hình chóp tứ giác đều là:</a:t>
            </a:r>
            <a:endParaRPr lang="en-US" sz="2000">
              <a:latin typeface="Times New Roman" panose="02020603050405020304" pitchFamily="18" charset="0"/>
              <a:cs typeface="Times New Roman" panose="02020603050405020304" pitchFamily="18" charset="0"/>
            </a:endParaRPr>
          </a:p>
          <a:p>
            <a:endParaRPr lang="en-US" sz="2000">
              <a:latin typeface="Times New Roman" panose="02020603050405020304" pitchFamily="18" charset="0"/>
              <a:cs typeface="Times New Roman" panose="02020603050405020304" pitchFamily="18" charset="0"/>
            </a:endParaRPr>
          </a:p>
        </p:txBody>
      </p:sp>
      <p:graphicFrame>
        <p:nvGraphicFramePr>
          <p:cNvPr id="2" name="Object -2147482621"/>
          <p:cNvGraphicFramePr>
            <a:graphicFrameLocks noChangeAspect="1"/>
          </p:cNvGraphicFramePr>
          <p:nvPr/>
        </p:nvGraphicFramePr>
        <p:xfrm>
          <a:off x="3576320" y="3223895"/>
          <a:ext cx="3210560" cy="770890"/>
        </p:xfrm>
        <a:graphic>
          <a:graphicData uri="http://schemas.openxmlformats.org/presentationml/2006/ole">
            <mc:AlternateContent xmlns:mc="http://schemas.openxmlformats.org/markup-compatibility/2006">
              <mc:Choice xmlns:v="urn:schemas-microsoft-com:vml" Requires="v">
                <p:oleObj spid="_x0000_s8" name="" r:id="rId4" imgW="1612900" imgH="393700" progId="Equation.KSEE3">
                  <p:embed/>
                </p:oleObj>
              </mc:Choice>
              <mc:Fallback>
                <p:oleObj name="" r:id="rId4" imgW="1612900" imgH="393700" progId="Equation.KSEE3">
                  <p:embed/>
                  <p:pic>
                    <p:nvPicPr>
                      <p:cNvPr id="0" name="Picture 7"/>
                      <p:cNvPicPr/>
                      <p:nvPr/>
                    </p:nvPicPr>
                    <p:blipFill>
                      <a:blip r:embed="rId5"/>
                      <a:stretch>
                        <a:fillRect/>
                      </a:stretch>
                    </p:blipFill>
                    <p:spPr>
                      <a:xfrm>
                        <a:off x="3576320" y="3223895"/>
                        <a:ext cx="3210560" cy="770890"/>
                      </a:xfrm>
                      <a:prstGeom prst="rect">
                        <a:avLst/>
                      </a:prstGeom>
                      <a:noFill/>
                      <a:ln w="38100">
                        <a:noFill/>
                        <a:miter/>
                      </a:ln>
                    </p:spPr>
                  </p:pic>
                </p:oleObj>
              </mc:Fallback>
            </mc:AlternateContent>
          </a:graphicData>
        </a:graphic>
      </p:graphicFrame>
      <p:sp>
        <p:nvSpPr>
          <p:cNvPr id="11" name="Text Box 10"/>
          <p:cNvSpPr txBox="1"/>
          <p:nvPr/>
        </p:nvSpPr>
        <p:spPr>
          <a:xfrm>
            <a:off x="1405890" y="4207510"/>
            <a:ext cx="6822440" cy="398780"/>
          </a:xfrm>
          <a:prstGeom prst="rect">
            <a:avLst/>
          </a:prstGeom>
          <a:noFill/>
        </p:spPr>
        <p:txBody>
          <a:bodyPr wrap="none" rtlCol="0">
            <a:spAutoFit/>
          </a:bodyPr>
          <a:p>
            <a:pPr algn="l"/>
            <a:r>
              <a:rPr lang="en-US" sz="2000">
                <a:latin typeface="Times New Roman" panose="02020603050405020304" pitchFamily="18" charset="0"/>
                <a:cs typeface="Times New Roman" panose="02020603050405020304" pitchFamily="18" charset="0"/>
              </a:rPr>
              <a:t>Thể tích của phần khúc gỗ bị cắt bỏ là: 27000-9000=18000 (cm</a:t>
            </a:r>
            <a:r>
              <a:rPr lang="vi-VN" altLang="en-US" sz="2000" baseline="30000">
                <a:latin typeface="Times New Roman" panose="02020603050405020304" pitchFamily="18" charset="0"/>
                <a:cs typeface="Times New Roman" panose="02020603050405020304" pitchFamily="18" charset="0"/>
              </a:rPr>
              <a:t>3</a:t>
            </a:r>
            <a:r>
              <a:rPr lang="en-US" sz="2000">
                <a:latin typeface="Times New Roman" panose="02020603050405020304" pitchFamily="18" charset="0"/>
                <a:cs typeface="Times New Roman" panose="02020603050405020304" pitchFamily="18" charset="0"/>
              </a:rPr>
              <a:t>)</a:t>
            </a:r>
            <a:endParaRPr lang="en-US" sz="2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circle(in)">
                                      <p:cBhvr>
                                        <p:cTn id="26" dur="20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strips(down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6" grpId="1"/>
      <p:bldP spid="7" grpId="0"/>
      <p:bldP spid="7" grpId="1"/>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535750" y="-333067"/>
            <a:ext cx="8021319" cy="2165985"/>
            <a:chOff x="736346" y="550278"/>
            <a:chExt cx="10695092" cy="2887980"/>
          </a:xfrm>
        </p:grpSpPr>
        <p:sp>
          <p:nvSpPr>
            <p:cNvPr id="10" name="Rectangle: Rounded Corners 9"/>
            <p:cNvSpPr/>
            <p:nvPr/>
          </p:nvSpPr>
          <p:spPr>
            <a:xfrm>
              <a:off x="2430525" y="1169191"/>
              <a:ext cx="9000913" cy="2269067"/>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en-US" sz="2400">
                  <a:solidFill>
                    <a:schemeClr val="tx1"/>
                  </a:solidFill>
                  <a:latin typeface="Times New Roman" panose="02020603050405020304" pitchFamily="18" charset="0"/>
                  <a:cs typeface="Times New Roman" panose="02020603050405020304" pitchFamily="18" charset="0"/>
                </a:rPr>
                <a:t>Hình 23 mô tả một lều trại gồm 2 phần: phần dưới có dạng hình lập phương với cạnh là 3m, phần trên có dạng hình chóp tứ giác đều với chiều cao là 1,8m. Tính thể tích của lều </a:t>
              </a:r>
              <a:r>
                <a:rPr lang="vi-VN" altLang="en-US" sz="2400">
                  <a:solidFill>
                    <a:schemeClr val="tx1"/>
                  </a:solidFill>
                  <a:latin typeface="Times New Roman" panose="02020603050405020304" pitchFamily="18" charset="0"/>
                  <a:cs typeface="Times New Roman" panose="02020603050405020304" pitchFamily="18" charset="0"/>
                </a:rPr>
                <a:t>trại.</a:t>
              </a:r>
              <a:endParaRPr lang="vi-VN" altLang="en-US" sz="2400">
                <a:solidFill>
                  <a:schemeClr val="tx1"/>
                </a:solidFill>
                <a:latin typeface="Times New Roman" panose="02020603050405020304" pitchFamily="18" charset="0"/>
                <a:cs typeface="Times New Roman" panose="02020603050405020304" pitchFamily="18" charset="0"/>
              </a:endParaRPr>
            </a:p>
          </p:txBody>
        </p:sp>
        <p:sp>
          <p:nvSpPr>
            <p:cNvPr id="19" name="Oval 18"/>
            <p:cNvSpPr/>
            <p:nvPr/>
          </p:nvSpPr>
          <p:spPr>
            <a:xfrm>
              <a:off x="1362033" y="1280951"/>
              <a:ext cx="1308100" cy="984673"/>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chemeClr val="tx1"/>
                  </a:solidFill>
                  <a:latin typeface="Times New Roman" panose="02020603050405020304" pitchFamily="18" charset="0"/>
                  <a:cs typeface="Times New Roman" panose="02020603050405020304" pitchFamily="18" charset="0"/>
                </a:rPr>
                <a:t>Bài </a:t>
              </a:r>
              <a:r>
                <a:rPr lang="vi-VN" altLang="en-US" sz="2400" b="1">
                  <a:solidFill>
                    <a:schemeClr val="tx1"/>
                  </a:solidFill>
                  <a:latin typeface="Times New Roman" panose="02020603050405020304" pitchFamily="18" charset="0"/>
                  <a:cs typeface="Times New Roman" panose="02020603050405020304" pitchFamily="18" charset="0"/>
                </a:rPr>
                <a:t>6</a:t>
              </a:r>
              <a:endParaRPr lang="vi-VN" altLang="en-US" sz="2400" b="1">
                <a:solidFill>
                  <a:schemeClr val="tx1"/>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2"/>
            <a:stretch>
              <a:fillRect/>
            </a:stretch>
          </p:blipFill>
          <p:spPr>
            <a:xfrm>
              <a:off x="736346" y="550278"/>
              <a:ext cx="1536192" cy="1584960"/>
            </a:xfrm>
            <a:prstGeom prst="rect">
              <a:avLst/>
            </a:prstGeom>
          </p:spPr>
        </p:pic>
      </p:grpSp>
      <p:sp>
        <p:nvSpPr>
          <p:cNvPr id="24" name="TextBox 23"/>
          <p:cNvSpPr txBox="1"/>
          <p:nvPr/>
        </p:nvSpPr>
        <p:spPr>
          <a:xfrm>
            <a:off x="3275615" y="1832731"/>
            <a:ext cx="811530" cy="506730"/>
          </a:xfrm>
          <a:prstGeom prst="rect">
            <a:avLst/>
          </a:prstGeom>
          <a:noFill/>
        </p:spPr>
        <p:txBody>
          <a:bodyPr wrap="none" rtlCol="0">
            <a:spAutoFit/>
          </a:bodyPr>
          <a:lstStyle/>
          <a:p>
            <a:r>
              <a:rPr lang="en-US" sz="2700" b="1" u="sng">
                <a:solidFill>
                  <a:srgbClr val="FF0000"/>
                </a:solidFill>
                <a:latin typeface="Times New Roman" panose="02020603050405020304" pitchFamily="18" charset="0"/>
                <a:cs typeface="Times New Roman" panose="02020603050405020304" pitchFamily="18" charset="0"/>
              </a:rPr>
              <a:t>Giải</a:t>
            </a:r>
            <a:endParaRPr lang="en-US" sz="2700" b="1" u="sng">
              <a:solidFill>
                <a:srgbClr val="FF000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3027045" y="2310765"/>
            <a:ext cx="7018655" cy="460375"/>
          </a:xfrm>
          <a:prstGeom prst="rect">
            <a:avLst/>
          </a:prstGeom>
          <a:noFill/>
        </p:spPr>
        <p:txBody>
          <a:bodyPr wrap="square">
            <a:spAutoFit/>
          </a:bodyPr>
          <a:lstStyle/>
          <a:p>
            <a:pPr algn="just"/>
            <a:r>
              <a:rPr lang="en-US" sz="2400">
                <a:solidFill>
                  <a:schemeClr val="tx1"/>
                </a:solidFill>
                <a:latin typeface="Times New Roman" panose="02020603050405020304" pitchFamily="18" charset="0"/>
                <a:cs typeface="Times New Roman" panose="02020603050405020304" pitchFamily="18" charset="0"/>
              </a:rPr>
              <a:t>Thể tích hình lập phương là: </a:t>
            </a:r>
            <a:r>
              <a:rPr lang="vi-VN" altLang="en-US" sz="2400">
                <a:solidFill>
                  <a:schemeClr val="tx1"/>
                </a:solidFill>
                <a:latin typeface="Times New Roman" panose="02020603050405020304" pitchFamily="18" charset="0"/>
                <a:cs typeface="Times New Roman" panose="02020603050405020304" pitchFamily="18" charset="0"/>
              </a:rPr>
              <a:t>3</a:t>
            </a:r>
            <a:r>
              <a:rPr lang="vi-VN" altLang="en-US" sz="2400" baseline="30000">
                <a:solidFill>
                  <a:schemeClr val="tx1"/>
                </a:solidFill>
                <a:latin typeface="Times New Roman" panose="02020603050405020304" pitchFamily="18" charset="0"/>
                <a:cs typeface="Times New Roman" panose="02020603050405020304" pitchFamily="18" charset="0"/>
              </a:rPr>
              <a:t>3 </a:t>
            </a:r>
            <a:r>
              <a:rPr lang="en-US" sz="2400">
                <a:solidFill>
                  <a:schemeClr val="tx1"/>
                </a:solidFill>
                <a:latin typeface="Times New Roman" panose="02020603050405020304" pitchFamily="18" charset="0"/>
                <a:cs typeface="Times New Roman" panose="02020603050405020304" pitchFamily="18" charset="0"/>
              </a:rPr>
              <a:t>=27 (m</a:t>
            </a:r>
            <a:r>
              <a:rPr lang="vi-VN" altLang="en-US" sz="2400" baseline="30000">
                <a:solidFill>
                  <a:schemeClr val="tx1"/>
                </a:solidFill>
                <a:latin typeface="Times New Roman" panose="02020603050405020304" pitchFamily="18" charset="0"/>
                <a:cs typeface="Times New Roman" panose="02020603050405020304" pitchFamily="18" charset="0"/>
              </a:rPr>
              <a:t>3</a:t>
            </a:r>
            <a:r>
              <a:rPr lang="en-US" sz="2400">
                <a:solidFill>
                  <a:schemeClr val="tx1"/>
                </a:solidFill>
                <a:latin typeface="Times New Roman" panose="02020603050405020304" pitchFamily="18" charset="0"/>
                <a:cs typeface="Times New Roman" panose="02020603050405020304" pitchFamily="18" charset="0"/>
              </a:rPr>
              <a:t>)</a:t>
            </a:r>
            <a:endParaRPr lang="en-US" sz="2400">
              <a:solidFill>
                <a:schemeClr val="tx1"/>
              </a:solidFill>
              <a:latin typeface="Times New Roman" panose="02020603050405020304" pitchFamily="18" charset="0"/>
              <a:cs typeface="Times New Roman" panose="02020603050405020304" pitchFamily="18" charset="0"/>
            </a:endParaRPr>
          </a:p>
        </p:txBody>
      </p:sp>
      <p:pic>
        <p:nvPicPr>
          <p:cNvPr id="2" name="Picture 155" descr="Book-09"/>
          <p:cNvPicPr>
            <a:picLocks noChangeAspect="1" noChangeArrowheads="1" noCrop="1"/>
          </p:cNvPicPr>
          <p:nvPr/>
        </p:nvPicPr>
        <p:blipFill>
          <a:blip r:embed="rId3"/>
          <a:srcRect/>
          <a:stretch>
            <a:fillRect/>
          </a:stretch>
        </p:blipFill>
        <p:spPr bwMode="auto">
          <a:xfrm>
            <a:off x="7863353" y="2665353"/>
            <a:ext cx="956723" cy="72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z4447211038740_182c170555e423b2198ae301774e15b4"/>
          <p:cNvPicPr>
            <a:picLocks noChangeAspect="1"/>
          </p:cNvPicPr>
          <p:nvPr/>
        </p:nvPicPr>
        <p:blipFill>
          <a:blip r:embed="rId4"/>
          <a:stretch>
            <a:fillRect/>
          </a:stretch>
        </p:blipFill>
        <p:spPr>
          <a:xfrm>
            <a:off x="609600" y="1901825"/>
            <a:ext cx="2306955" cy="2437130"/>
          </a:xfrm>
          <a:prstGeom prst="rect">
            <a:avLst/>
          </a:prstGeom>
        </p:spPr>
      </p:pic>
      <p:sp>
        <p:nvSpPr>
          <p:cNvPr id="7" name="Text Box 6"/>
          <p:cNvSpPr txBox="1"/>
          <p:nvPr/>
        </p:nvSpPr>
        <p:spPr>
          <a:xfrm>
            <a:off x="3027045" y="2879090"/>
            <a:ext cx="4579620" cy="460375"/>
          </a:xfrm>
          <a:prstGeom prst="rect">
            <a:avLst/>
          </a:prstGeom>
          <a:noFill/>
        </p:spPr>
        <p:txBody>
          <a:bodyPr wrap="square" rtlCol="0">
            <a:spAutoFit/>
          </a:bodyPr>
          <a:p>
            <a:r>
              <a:rPr lang="en-US" sz="2400">
                <a:latin typeface="Times New Roman" panose="02020603050405020304" pitchFamily="18" charset="0"/>
                <a:cs typeface="Times New Roman" panose="02020603050405020304" pitchFamily="18" charset="0"/>
              </a:rPr>
              <a:t>Thể tích hình chóp tứ giác đều là:</a:t>
            </a:r>
            <a:r>
              <a:rPr lang="en-US"/>
              <a:t> </a:t>
            </a:r>
            <a:endParaRPr lang="en-US"/>
          </a:p>
        </p:txBody>
      </p:sp>
      <p:graphicFrame>
        <p:nvGraphicFramePr>
          <p:cNvPr id="3" name="Object -2147482620"/>
          <p:cNvGraphicFramePr>
            <a:graphicFrameLocks noChangeAspect="1"/>
          </p:cNvGraphicFramePr>
          <p:nvPr/>
        </p:nvGraphicFramePr>
        <p:xfrm>
          <a:off x="3480435" y="3175635"/>
          <a:ext cx="3282950" cy="676910"/>
        </p:xfrm>
        <a:graphic>
          <a:graphicData uri="http://schemas.openxmlformats.org/presentationml/2006/ole">
            <mc:AlternateContent xmlns:mc="http://schemas.openxmlformats.org/markup-compatibility/2006">
              <mc:Choice xmlns:v="urn:schemas-microsoft-com:vml" Requires="v">
                <p:oleObj spid="_x0000_s9" name="" r:id="rId5" imgW="1295400" imgH="393700" progId="Equation.KSEE3">
                  <p:embed/>
                </p:oleObj>
              </mc:Choice>
              <mc:Fallback>
                <p:oleObj name="" r:id="rId5" imgW="1295400" imgH="393700" progId="Equation.KSEE3">
                  <p:embed/>
                  <p:pic>
                    <p:nvPicPr>
                      <p:cNvPr id="0" name="Picture 8"/>
                      <p:cNvPicPr/>
                      <p:nvPr/>
                    </p:nvPicPr>
                    <p:blipFill>
                      <a:blip r:embed="rId6"/>
                      <a:stretch>
                        <a:fillRect/>
                      </a:stretch>
                    </p:blipFill>
                    <p:spPr>
                      <a:xfrm>
                        <a:off x="3480435" y="3175635"/>
                        <a:ext cx="3282950" cy="676910"/>
                      </a:xfrm>
                      <a:prstGeom prst="rect">
                        <a:avLst/>
                      </a:prstGeom>
                      <a:noFill/>
                      <a:ln w="38100">
                        <a:noFill/>
                        <a:miter/>
                      </a:ln>
                    </p:spPr>
                  </p:pic>
                </p:oleObj>
              </mc:Fallback>
            </mc:AlternateContent>
          </a:graphicData>
        </a:graphic>
      </p:graphicFrame>
      <p:sp>
        <p:nvSpPr>
          <p:cNvPr id="12" name="Text Box 11"/>
          <p:cNvSpPr txBox="1"/>
          <p:nvPr/>
        </p:nvSpPr>
        <p:spPr>
          <a:xfrm>
            <a:off x="3112135" y="3879215"/>
            <a:ext cx="5445125" cy="460375"/>
          </a:xfrm>
          <a:prstGeom prst="rect">
            <a:avLst/>
          </a:prstGeom>
          <a:noFill/>
        </p:spPr>
        <p:txBody>
          <a:bodyPr wrap="square" rtlCol="0">
            <a:spAutoFit/>
          </a:bodyPr>
          <a:p>
            <a:pPr algn="l"/>
            <a:r>
              <a:rPr lang="en-US" sz="2400">
                <a:latin typeface="Times New Roman" panose="02020603050405020304" pitchFamily="18" charset="0"/>
                <a:cs typeface="Times New Roman" panose="02020603050405020304" pitchFamily="18" charset="0"/>
              </a:rPr>
              <a:t>Thể tích lều trại đó là:27 + 5,4=32,4 (m</a:t>
            </a:r>
            <a:r>
              <a:rPr lang="vi-VN" altLang="en-US" sz="2400" baseline="300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5" name="Quad Arrow 4">
            <a:hlinkClick r:id="rId7" action="ppaction://hlinksldjump"/>
          </p:cNvPr>
          <p:cNvSpPr/>
          <p:nvPr/>
        </p:nvSpPr>
        <p:spPr>
          <a:xfrm>
            <a:off x="7969885" y="4365625"/>
            <a:ext cx="1174115" cy="658495"/>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circle(in)">
                                      <p:cBhvr>
                                        <p:cTn id="29" dur="20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6" grpId="1"/>
      <p:bldP spid="7" grpId="0"/>
      <p:bldP spid="7" grpId="1"/>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grpSp>
        <p:nvGrpSpPr>
          <p:cNvPr id="309" name="Google Shape;309;p44"/>
          <p:cNvGrpSpPr/>
          <p:nvPr/>
        </p:nvGrpSpPr>
        <p:grpSpPr>
          <a:xfrm rot="-448560">
            <a:off x="1841988" y="877054"/>
            <a:ext cx="5482442" cy="3915710"/>
            <a:chOff x="2150750" y="1011026"/>
            <a:chExt cx="3429949" cy="2529998"/>
          </a:xfrm>
        </p:grpSpPr>
        <p:pic>
          <p:nvPicPr>
            <p:cNvPr id="310" name="Google Shape;310;p44"/>
            <p:cNvPicPr preferRelativeResize="0"/>
            <p:nvPr/>
          </p:nvPicPr>
          <p:blipFill>
            <a:blip r:embed="rId1"/>
            <a:stretch>
              <a:fillRect/>
            </a:stretch>
          </p:blipFill>
          <p:spPr>
            <a:xfrm rot="278103">
              <a:off x="2173305" y="2711486"/>
              <a:ext cx="3368991" cy="694553"/>
            </a:xfrm>
            <a:prstGeom prst="rect">
              <a:avLst/>
            </a:prstGeom>
            <a:noFill/>
            <a:ln>
              <a:noFill/>
            </a:ln>
          </p:spPr>
        </p:pic>
        <p:sp>
          <p:nvSpPr>
            <p:cNvPr id="311" name="Google Shape;311;p44"/>
            <p:cNvSpPr/>
            <p:nvPr/>
          </p:nvSpPr>
          <p:spPr>
            <a:xfrm rot="431598">
              <a:off x="2539749" y="1187381"/>
              <a:ext cx="2934900" cy="187749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314" name="Google Shape;314;p44"/>
          <p:cNvPicPr preferRelativeResize="0"/>
          <p:nvPr/>
        </p:nvPicPr>
        <p:blipFill>
          <a:blip r:embed="rId2"/>
          <a:stretch>
            <a:fillRect/>
          </a:stretch>
        </p:blipFill>
        <p:spPr>
          <a:xfrm rot="1788033">
            <a:off x="5860280" y="1050110"/>
            <a:ext cx="2065188" cy="466072"/>
          </a:xfrm>
          <a:prstGeom prst="rect">
            <a:avLst/>
          </a:prstGeom>
          <a:noFill/>
          <a:ln>
            <a:noFill/>
          </a:ln>
        </p:spPr>
      </p:pic>
      <p:sp>
        <p:nvSpPr>
          <p:cNvPr id="9" name="TextBox 8"/>
          <p:cNvSpPr txBox="1"/>
          <p:nvPr/>
        </p:nvSpPr>
        <p:spPr>
          <a:xfrm>
            <a:off x="2950978" y="2127571"/>
            <a:ext cx="4591050" cy="923330"/>
          </a:xfrm>
          <a:prstGeom prst="rect">
            <a:avLst/>
          </a:prstGeom>
          <a:noFill/>
        </p:spPr>
        <p:txBody>
          <a:bodyPr wrap="square">
            <a:spAutoFit/>
          </a:bodyPr>
          <a:lstStyle/>
          <a:p>
            <a:r>
              <a:rPr lang="vi-VN" sz="5400" b="1" dirty="0">
                <a:solidFill>
                  <a:schemeClr val="accent5">
                    <a:lumMod val="50000"/>
                  </a:schemeClr>
                </a:solidFill>
                <a:effectLst/>
                <a:latin typeface="+mn-lt"/>
                <a:ea typeface="Calibri" panose="020F0502020204030204" pitchFamily="34" charset="0"/>
              </a:rPr>
              <a:t>VẬN DỤNG</a:t>
            </a:r>
            <a:endParaRPr lang="en-US" sz="5400" dirty="0">
              <a:solidFill>
                <a:schemeClr val="accent5">
                  <a:lumMod val="50000"/>
                </a:schemeClr>
              </a:solidFill>
              <a:latin typeface="+mn-lt"/>
            </a:endParaRPr>
          </a:p>
        </p:txBody>
      </p:sp>
      <p:pic>
        <p:nvPicPr>
          <p:cNvPr id="12" name="Google Shape;504;p52"/>
          <p:cNvPicPr preferRelativeResize="0"/>
          <p:nvPr/>
        </p:nvPicPr>
        <p:blipFill>
          <a:blip r:embed="rId3"/>
          <a:stretch>
            <a:fillRect/>
          </a:stretch>
        </p:blipFill>
        <p:spPr>
          <a:xfrm>
            <a:off x="4464646" y="417853"/>
            <a:ext cx="625175" cy="825219"/>
          </a:xfrm>
          <a:prstGeom prst="rect">
            <a:avLst/>
          </a:prstGeom>
          <a:noFill/>
          <a:ln>
            <a:noFill/>
          </a:ln>
        </p:spPr>
      </p:pic>
      <p:pic>
        <p:nvPicPr>
          <p:cNvPr id="13" name="Google Shape;588;p55"/>
          <p:cNvPicPr preferRelativeResize="0"/>
          <p:nvPr/>
        </p:nvPicPr>
        <p:blipFill>
          <a:blip r:embed="rId4"/>
          <a:stretch>
            <a:fillRect/>
          </a:stretch>
        </p:blipFill>
        <p:spPr>
          <a:xfrm>
            <a:off x="2424516" y="1243072"/>
            <a:ext cx="838471" cy="817383"/>
          </a:xfrm>
          <a:prstGeom prst="rect">
            <a:avLst/>
          </a:prstGeom>
          <a:noFill/>
          <a:ln>
            <a:noFill/>
          </a:ln>
        </p:spPr>
      </p:pic>
      <p:pic>
        <p:nvPicPr>
          <p:cNvPr id="14" name="Google Shape;589;p55"/>
          <p:cNvPicPr preferRelativeResize="0"/>
          <p:nvPr/>
        </p:nvPicPr>
        <p:blipFill>
          <a:blip r:embed="rId5"/>
          <a:stretch>
            <a:fillRect/>
          </a:stretch>
        </p:blipFill>
        <p:spPr>
          <a:xfrm>
            <a:off x="4464646" y="3269075"/>
            <a:ext cx="939781" cy="80864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14:shred/>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tile tx="0" ty="0" sx="100000" sy="100000" flip="none" algn="tl"/>
        </a:blipFill>
        <a:effectLst/>
      </p:bgPr>
    </p:bg>
    <p:spTree>
      <p:nvGrpSpPr>
        <p:cNvPr id="1" name=""/>
        <p:cNvGrpSpPr/>
        <p:nvPr/>
      </p:nvGrpSpPr>
      <p:grpSpPr/>
      <p:sp>
        <p:nvSpPr>
          <p:cNvPr id="4" name="Text Box 3"/>
          <p:cNvSpPr txBox="1"/>
          <p:nvPr/>
        </p:nvSpPr>
        <p:spPr>
          <a:xfrm>
            <a:off x="1139825" y="1560830"/>
            <a:ext cx="5386705" cy="306705"/>
          </a:xfrm>
          <a:prstGeom prst="rect">
            <a:avLst/>
          </a:prstGeom>
          <a:noFill/>
        </p:spPr>
        <p:txBody>
          <a:bodyPr wrap="square" rtlCol="0">
            <a:spAutoFit/>
          </a:bodyPr>
          <a:p>
            <a:endParaRPr lang="en-US"/>
          </a:p>
        </p:txBody>
      </p:sp>
      <p:pic>
        <p:nvPicPr>
          <p:cNvPr id="5" name="Content Placeholder 4"/>
          <p:cNvPicPr>
            <a:picLocks noChangeAspect="1"/>
          </p:cNvPicPr>
          <p:nvPr>
            <p:ph idx="1"/>
          </p:nvPr>
        </p:nvPicPr>
        <p:blipFill>
          <a:blip r:embed="rId2"/>
          <a:stretch>
            <a:fillRect/>
          </a:stretch>
        </p:blipFill>
        <p:spPr>
          <a:xfrm>
            <a:off x="367665" y="271780"/>
            <a:ext cx="7827010" cy="4288790"/>
          </a:xfrm>
          <a:prstGeom prst="rect">
            <a:avLst/>
          </a:prstGeom>
        </p:spPr>
      </p:pic>
      <p:sp>
        <p:nvSpPr>
          <p:cNvPr id="7" name="Text Box 6"/>
          <p:cNvSpPr txBox="1"/>
          <p:nvPr/>
        </p:nvSpPr>
        <p:spPr>
          <a:xfrm>
            <a:off x="694690" y="485775"/>
            <a:ext cx="1753870" cy="460375"/>
          </a:xfrm>
          <a:prstGeom prst="rect">
            <a:avLst/>
          </a:prstGeom>
          <a:solidFill>
            <a:schemeClr val="accent4"/>
          </a:solidFill>
        </p:spPr>
        <p:txBody>
          <a:bodyPr wrap="none" rtlCol="0">
            <a:spAutoFit/>
          </a:bodyPr>
          <a:p>
            <a:r>
              <a:rPr lang="en-US" sz="2400">
                <a:solidFill>
                  <a:schemeClr val="accent2"/>
                </a:solidFill>
                <a:latin typeface="Times New Roman" panose="02020603050405020304" pitchFamily="18" charset="0"/>
                <a:cs typeface="Times New Roman" panose="02020603050405020304" pitchFamily="18" charset="0"/>
              </a:rPr>
              <a:t>S</a:t>
            </a:r>
            <a:r>
              <a:rPr lang="vi-VN" altLang="en-US" sz="2400">
                <a:solidFill>
                  <a:schemeClr val="accent2"/>
                </a:solidFill>
                <a:latin typeface="Times New Roman" panose="02020603050405020304" pitchFamily="18" charset="0"/>
                <a:cs typeface="Times New Roman" panose="02020603050405020304" pitchFamily="18" charset="0"/>
              </a:rPr>
              <a:t>ơ đồ tư duy</a:t>
            </a:r>
            <a:endParaRPr lang="vi-VN" altLang="en-US" sz="2400">
              <a:solidFill>
                <a:schemeClr val="accent2"/>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8" name="Google Shape;588;p55"/>
          <p:cNvPicPr preferRelativeResize="0"/>
          <p:nvPr/>
        </p:nvPicPr>
        <p:blipFill>
          <a:blip r:embed="rId1"/>
          <a:stretch>
            <a:fillRect/>
          </a:stretch>
        </p:blipFill>
        <p:spPr>
          <a:xfrm>
            <a:off x="342031" y="176120"/>
            <a:ext cx="838471" cy="817383"/>
          </a:xfrm>
          <a:prstGeom prst="rect">
            <a:avLst/>
          </a:prstGeom>
          <a:noFill/>
          <a:ln>
            <a:noFill/>
          </a:ln>
        </p:spPr>
      </p:pic>
      <p:pic>
        <p:nvPicPr>
          <p:cNvPr id="591" name="Google Shape;591;p55"/>
          <p:cNvPicPr preferRelativeResize="0"/>
          <p:nvPr/>
        </p:nvPicPr>
        <p:blipFill>
          <a:blip r:embed="rId2"/>
          <a:stretch>
            <a:fillRect/>
          </a:stretch>
        </p:blipFill>
        <p:spPr>
          <a:xfrm>
            <a:off x="7577045" y="184853"/>
            <a:ext cx="805688" cy="808650"/>
          </a:xfrm>
          <a:prstGeom prst="rect">
            <a:avLst/>
          </a:prstGeom>
          <a:noFill/>
          <a:ln>
            <a:noFill/>
          </a:ln>
        </p:spPr>
      </p:pic>
      <p:pic>
        <p:nvPicPr>
          <p:cNvPr id="26" name="Google Shape;682;p60"/>
          <p:cNvPicPr preferRelativeResize="0"/>
          <p:nvPr/>
        </p:nvPicPr>
        <p:blipFill>
          <a:blip r:embed="rId3"/>
          <a:stretch>
            <a:fillRect/>
          </a:stretch>
        </p:blipFill>
        <p:spPr>
          <a:xfrm rot="20790440">
            <a:off x="4028253" y="4123108"/>
            <a:ext cx="1087489" cy="995761"/>
          </a:xfrm>
          <a:prstGeom prst="rect">
            <a:avLst/>
          </a:prstGeom>
          <a:noFill/>
          <a:ln>
            <a:noFill/>
          </a:ln>
        </p:spPr>
      </p:pic>
      <p:sp>
        <p:nvSpPr>
          <p:cNvPr id="29" name="TextBox 28"/>
          <p:cNvSpPr txBox="1"/>
          <p:nvPr/>
        </p:nvSpPr>
        <p:spPr>
          <a:xfrm>
            <a:off x="1172305" y="389052"/>
            <a:ext cx="6799387" cy="4218305"/>
          </a:xfrm>
          <a:prstGeom prst="rect">
            <a:avLst/>
          </a:prstGeom>
          <a:noFill/>
        </p:spPr>
        <p:txBody>
          <a:bodyPr wrap="square">
            <a:spAutoFit/>
          </a:bodyPr>
          <a:lstStyle/>
          <a:p>
            <a:pPr marL="0" marR="0" algn="just">
              <a:lnSpc>
                <a:spcPct val="130000"/>
              </a:lnSpc>
              <a:spcBef>
                <a:spcPts val="600"/>
              </a:spcBef>
              <a:spcAft>
                <a:spcPts val="600"/>
              </a:spcAft>
            </a:pPr>
            <a:r>
              <a:rPr lang="vi-VN" sz="2400" b="1" dirty="0">
                <a:solidFill>
                  <a:srgbClr val="000000"/>
                </a:solidFill>
                <a:effectLst/>
                <a:latin typeface="+mn-lt"/>
                <a:ea typeface="Calibri" panose="020F0502020204030204" pitchFamily="34" charset="0"/>
              </a:rPr>
              <a:t>* HƯỚNG DẪN VỀ NHÀ</a:t>
            </a:r>
            <a:endParaRPr lang="en-US" sz="2400" dirty="0">
              <a:solidFill>
                <a:srgbClr val="000000"/>
              </a:solidFill>
              <a:effectLst/>
              <a:latin typeface="+mn-lt"/>
              <a:ea typeface="Calibri" panose="020F0502020204030204" pitchFamily="34" charset="0"/>
            </a:endParaRPr>
          </a:p>
          <a:p>
            <a:pPr marL="0" marR="0" algn="just">
              <a:lnSpc>
                <a:spcPct val="130000"/>
              </a:lnSpc>
              <a:spcBef>
                <a:spcPts val="600"/>
              </a:spcBef>
              <a:spcAft>
                <a:spcPts val="600"/>
              </a:spcAft>
            </a:pPr>
            <a:r>
              <a:rPr lang="en-GB" sz="2400" dirty="0">
                <a:solidFill>
                  <a:srgbClr val="000000"/>
                </a:solidFill>
                <a:effectLst/>
                <a:latin typeface="+mn-lt"/>
                <a:ea typeface="Calibri" panose="020F0502020204030204" pitchFamily="34" charset="0"/>
              </a:rPr>
              <a:t>-</a:t>
            </a: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Ôn lại toàn bộ nội dung kiến thức “Hình chóp tam giác đều, hình chóp tứ giác đều” đã học.</a:t>
            </a:r>
            <a:endPar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30000"/>
              </a:lnSpc>
              <a:spcBef>
                <a:spcPts val="600"/>
              </a:spcBef>
              <a:spcAft>
                <a:spcPts val="600"/>
              </a:spcAft>
            </a:pP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Hoàn thành các bài tập trong SBT.</a:t>
            </a:r>
            <a:endPar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30000"/>
              </a:lnSpc>
              <a:spcBef>
                <a:spcPts val="600"/>
              </a:spcBef>
              <a:spcAft>
                <a:spcPts val="600"/>
              </a:spcAft>
            </a:pP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thêm bài có thể em chưa biết:”Kim Tự tháp”</a:t>
            </a:r>
            <a:endPar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30000"/>
              </a:lnSpc>
              <a:spcBef>
                <a:spcPts val="600"/>
              </a:spcBef>
              <a:spcAft>
                <a:spcPts val="600"/>
              </a:spcAft>
            </a:pP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Đọc trước bài mới “Thực hành tạo dựng Hologram”.</a:t>
            </a:r>
            <a:endPar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30000"/>
              </a:lnSpc>
              <a:spcBef>
                <a:spcPts val="600"/>
              </a:spcBef>
              <a:spcAft>
                <a:spcPts val="600"/>
              </a:spcAf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 calcmode="lin" valueType="num">
                                      <p:cBhvr additive="base">
                                        <p:cTn id="12"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9">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9">
                                            <p:txEl>
                                              <p:pRg st="2" end="2"/>
                                            </p:txEl>
                                          </p:spTgt>
                                        </p:tgtEl>
                                        <p:attrNameLst>
                                          <p:attrName>style.visibility</p:attrName>
                                        </p:attrNameLst>
                                      </p:cBhvr>
                                      <p:to>
                                        <p:strVal val="visible"/>
                                      </p:to>
                                    </p:set>
                                    <p:anim calcmode="lin" valueType="num">
                                      <p:cBhvr additive="base">
                                        <p:cTn id="16"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9">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xEl>
                                              <p:pRg st="3" end="3"/>
                                            </p:txEl>
                                          </p:spTgt>
                                        </p:tgtEl>
                                        <p:attrNameLst>
                                          <p:attrName>style.visibility</p:attrName>
                                        </p:attrNameLst>
                                      </p:cBhvr>
                                      <p:to>
                                        <p:strVal val="visible"/>
                                      </p:to>
                                    </p:set>
                                    <p:anim calcmode="lin" valueType="num">
                                      <p:cBhvr additive="base">
                                        <p:cTn id="20"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9">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9">
                                            <p:txEl>
                                              <p:pRg st="4" end="4"/>
                                            </p:txEl>
                                          </p:spTgt>
                                        </p:tgtEl>
                                        <p:attrNameLst>
                                          <p:attrName>style.visibility</p:attrName>
                                        </p:attrNameLst>
                                      </p:cBhvr>
                                      <p:to>
                                        <p:strVal val="visible"/>
                                      </p:to>
                                    </p:set>
                                    <p:anim calcmode="lin" valueType="num">
                                      <p:cBhvr additive="base">
                                        <p:cTn id="24" dur="500" fill="hold"/>
                                        <p:tgtEl>
                                          <p:spTgt spid="29">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56"/>
          <p:cNvPicPr preferRelativeResize="0"/>
          <p:nvPr/>
        </p:nvPicPr>
        <p:blipFill>
          <a:blip r:embed="rId1"/>
          <a:stretch>
            <a:fillRect/>
          </a:stretch>
        </p:blipFill>
        <p:spPr>
          <a:xfrm rot="-140280">
            <a:off x="1393541" y="3448427"/>
            <a:ext cx="6819826" cy="1358147"/>
          </a:xfrm>
          <a:prstGeom prst="rect">
            <a:avLst/>
          </a:prstGeom>
          <a:noFill/>
          <a:ln>
            <a:noFill/>
          </a:ln>
        </p:spPr>
      </p:pic>
      <p:pic>
        <p:nvPicPr>
          <p:cNvPr id="608" name="Google Shape;608;p56"/>
          <p:cNvPicPr preferRelativeResize="0"/>
          <p:nvPr/>
        </p:nvPicPr>
        <p:blipFill rotWithShape="1">
          <a:blip r:embed="rId2"/>
          <a:srcRect/>
          <a:stretch>
            <a:fillRect/>
          </a:stretch>
        </p:blipFill>
        <p:spPr>
          <a:xfrm>
            <a:off x="1638330" y="1181154"/>
            <a:ext cx="6354503" cy="2781192"/>
          </a:xfrm>
          <a:prstGeom prst="rect">
            <a:avLst/>
          </a:prstGeom>
          <a:noFill/>
          <a:ln>
            <a:noFill/>
          </a:ln>
        </p:spPr>
      </p:pic>
      <p:pic>
        <p:nvPicPr>
          <p:cNvPr id="615" name="Google Shape;615;p56"/>
          <p:cNvPicPr preferRelativeResize="0"/>
          <p:nvPr/>
        </p:nvPicPr>
        <p:blipFill>
          <a:blip r:embed="rId3"/>
          <a:stretch>
            <a:fillRect/>
          </a:stretch>
        </p:blipFill>
        <p:spPr>
          <a:xfrm rot="8296131">
            <a:off x="1225980" y="1042899"/>
            <a:ext cx="1036184" cy="468286"/>
          </a:xfrm>
          <a:prstGeom prst="rect">
            <a:avLst/>
          </a:prstGeom>
          <a:noFill/>
          <a:ln>
            <a:noFill/>
          </a:ln>
        </p:spPr>
      </p:pic>
      <p:pic>
        <p:nvPicPr>
          <p:cNvPr id="616" name="Google Shape;616;p56"/>
          <p:cNvPicPr preferRelativeResize="0"/>
          <p:nvPr/>
        </p:nvPicPr>
        <p:blipFill rotWithShape="1">
          <a:blip r:embed="rId4"/>
          <a:srcRect r="58078" b="34938"/>
          <a:stretch>
            <a:fillRect/>
          </a:stretch>
        </p:blipFill>
        <p:spPr>
          <a:xfrm>
            <a:off x="1071734" y="458182"/>
            <a:ext cx="1344675" cy="1374450"/>
          </a:xfrm>
          <a:prstGeom prst="rect">
            <a:avLst/>
          </a:prstGeom>
          <a:noFill/>
          <a:ln>
            <a:noFill/>
          </a:ln>
        </p:spPr>
      </p:pic>
      <p:sp>
        <p:nvSpPr>
          <p:cNvPr id="16" name="TextBox 15"/>
          <p:cNvSpPr txBox="1"/>
          <p:nvPr/>
        </p:nvSpPr>
        <p:spPr>
          <a:xfrm>
            <a:off x="1392931" y="1667636"/>
            <a:ext cx="6845300" cy="1761188"/>
          </a:xfrm>
          <a:prstGeom prst="rect">
            <a:avLst/>
          </a:prstGeom>
          <a:noFill/>
        </p:spPr>
        <p:txBody>
          <a:bodyPr wrap="square" rtlCol="0">
            <a:spAutoFit/>
          </a:bodyPr>
          <a:lstStyle/>
          <a:p>
            <a:pPr algn="ctr">
              <a:lnSpc>
                <a:spcPct val="130000"/>
              </a:lnSpc>
            </a:pPr>
            <a:r>
              <a:rPr lang="en-US" sz="4400" b="1" dirty="0">
                <a:solidFill>
                  <a:srgbClr val="FF0000"/>
                </a:solidFill>
              </a:rPr>
              <a:t>CẢM ƠN CÁC EM ĐÃ CHÚ Ý BÀI GIẢNG</a:t>
            </a:r>
            <a:endParaRPr lang="vi-VN" sz="4400" b="1" dirty="0">
              <a:solidFill>
                <a:srgbClr val="FF000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Teardrop 2">
            <a:hlinkClick r:id="rId2" action="ppaction://hlinksldjump"/>
          </p:cNvPr>
          <p:cNvSpPr/>
          <p:nvPr/>
        </p:nvSpPr>
        <p:spPr>
          <a:xfrm rot="8775890">
            <a:off x="3875342" y="1094445"/>
            <a:ext cx="1721398" cy="1699931"/>
          </a:xfrm>
          <a:prstGeom prst="teardrop">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sz="1050"/>
          </a:p>
        </p:txBody>
      </p:sp>
      <p:sp>
        <p:nvSpPr>
          <p:cNvPr id="4" name="Teardrop 3">
            <a:hlinkClick r:id="rId3" action="ppaction://hlinksldjump"/>
          </p:cNvPr>
          <p:cNvSpPr/>
          <p:nvPr/>
        </p:nvSpPr>
        <p:spPr>
          <a:xfrm rot="12594623">
            <a:off x="5006952" y="1934215"/>
            <a:ext cx="1605098" cy="1571425"/>
          </a:xfrm>
          <a:prstGeom prst="teardrop">
            <a:avLst/>
          </a:prstGeom>
          <a:solidFill>
            <a:srgbClr val="FFFF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vi-VN" sz="1050"/>
          </a:p>
        </p:txBody>
      </p:sp>
      <p:sp>
        <p:nvSpPr>
          <p:cNvPr id="5" name="Teardrop 4">
            <a:hlinkClick r:id="rId4" action="ppaction://hlinksldjump"/>
          </p:cNvPr>
          <p:cNvSpPr/>
          <p:nvPr/>
        </p:nvSpPr>
        <p:spPr>
          <a:xfrm rot="3515146">
            <a:off x="2646434" y="1856288"/>
            <a:ext cx="1766931" cy="1734842"/>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6" name="Teardrop 5">
            <a:hlinkClick r:id="rId4" action="ppaction://hlinksldjump"/>
          </p:cNvPr>
          <p:cNvSpPr/>
          <p:nvPr/>
        </p:nvSpPr>
        <p:spPr>
          <a:xfrm rot="16200000">
            <a:off x="4744667" y="2934273"/>
            <a:ext cx="1688602" cy="1778258"/>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sz="1050"/>
          </a:p>
        </p:txBody>
      </p:sp>
      <p:sp>
        <p:nvSpPr>
          <p:cNvPr id="8" name="Teardrop 7">
            <a:hlinkClick r:id="rId4" action="ppaction://hlinksldjump"/>
          </p:cNvPr>
          <p:cNvSpPr/>
          <p:nvPr/>
        </p:nvSpPr>
        <p:spPr>
          <a:xfrm rot="20679156">
            <a:off x="3257879" y="3184326"/>
            <a:ext cx="1730844" cy="1743854"/>
          </a:xfrm>
          <a:prstGeom prst="teardrop">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vi-VN" sz="1050"/>
          </a:p>
        </p:txBody>
      </p:sp>
      <p:sp>
        <p:nvSpPr>
          <p:cNvPr id="10" name="Rounded Rectangle 9"/>
          <p:cNvSpPr/>
          <p:nvPr/>
        </p:nvSpPr>
        <p:spPr>
          <a:xfrm>
            <a:off x="2456300" y="17363"/>
            <a:ext cx="4548872" cy="1000816"/>
          </a:xfrm>
          <a:prstGeom prst="roundRect">
            <a:avLst/>
          </a:prstGeom>
          <a:solidFill>
            <a:schemeClr val="accent4">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000" b="1" dirty="0">
                <a:solidFill>
                  <a:srgbClr val="FF0000"/>
                </a:solidFill>
                <a:latin typeface="Times New Roman" panose="02020603050405020304" pitchFamily="18" charset="0"/>
                <a:cs typeface="Times New Roman" panose="02020603050405020304" pitchFamily="18" charset="0"/>
              </a:rPr>
              <a:t>TRÒ CHƠI KHỞI ĐỘNG</a:t>
            </a:r>
            <a:endParaRPr lang="en-US" sz="3000" b="1" dirty="0">
              <a:solidFill>
                <a:srgbClr val="FF0000"/>
              </a:solidFill>
              <a:latin typeface="Times New Roman" panose="02020603050405020304" pitchFamily="18" charset="0"/>
              <a:cs typeface="Times New Roman" panose="02020603050405020304" pitchFamily="18" charset="0"/>
            </a:endParaRPr>
          </a:p>
        </p:txBody>
      </p:sp>
      <p:pic>
        <p:nvPicPr>
          <p:cNvPr id="11" name="bensound-happyrock">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4343072" y="-741880"/>
            <a:ext cx="4572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84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grpId="0" nodeType="clickEffect">
                                  <p:stCondLst>
                                    <p:cond delay="0"/>
                                  </p:stCondLst>
                                  <p:childTnLst>
                                    <p:anim calcmode="lin" valueType="num">
                                      <p:cBhvr additive="base">
                                        <p:cTn id="11" dur="500"/>
                                        <p:tgtEl>
                                          <p:spTgt spid="3"/>
                                        </p:tgtEl>
                                        <p:attrNameLst>
                                          <p:attrName>ppt_y</p:attrName>
                                        </p:attrNameLst>
                                      </p:cBhvr>
                                      <p:tavLst>
                                        <p:tav tm="0">
                                          <p:val>
                                            <p:strVal val="#ppt_y"/>
                                          </p:val>
                                        </p:tav>
                                        <p:tav tm="100000">
                                          <p:val>
                                            <p:strVal val="#ppt_y+#ppt_h*1.125000"/>
                                          </p:val>
                                        </p:tav>
                                      </p:tavLst>
                                    </p:anim>
                                    <p:animEffect transition="out" filter="wipe(dow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4"/>
                                        </p:tgtEl>
                                        <p:attrNameLst>
                                          <p:attrName>ppt_w</p:attrName>
                                        </p:attrNameLst>
                                      </p:cBhvr>
                                      <p:tavLst>
                                        <p:tav tm="0">
                                          <p:val>
                                            <p:strVal val="ppt_w"/>
                                          </p:val>
                                        </p:tav>
                                        <p:tav tm="100000">
                                          <p:val>
                                            <p:fltVal val="0"/>
                                          </p:val>
                                        </p:tav>
                                      </p:tavLst>
                                    </p:anim>
                                    <p:anim calcmode="lin" valueType="num">
                                      <p:cBhvr>
                                        <p:cTn id="19" dur="500"/>
                                        <p:tgtEl>
                                          <p:spTgt spid="4"/>
                                        </p:tgtEl>
                                        <p:attrNameLst>
                                          <p:attrName>ppt_h</p:attrName>
                                        </p:attrNameLst>
                                      </p:cBhvr>
                                      <p:tavLst>
                                        <p:tav tm="0">
                                          <p:val>
                                            <p:strVal val="ppt_h"/>
                                          </p:val>
                                        </p:tav>
                                        <p:tav tm="100000">
                                          <p:val>
                                            <p:fltVal val="0"/>
                                          </p:val>
                                        </p:tav>
                                      </p:tavLst>
                                    </p:anim>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grpId="0" nodeType="clickEffect">
                                  <p:stCondLst>
                                    <p:cond delay="0"/>
                                  </p:stCondLst>
                                  <p:childTnLst>
                                    <p:anim calcmode="lin" valueType="num">
                                      <p:cBhvr additive="base">
                                        <p:cTn id="26" dur="500"/>
                                        <p:tgtEl>
                                          <p:spTgt spid="6"/>
                                        </p:tgtEl>
                                        <p:attrNameLst>
                                          <p:attrName>ppt_x</p:attrName>
                                        </p:attrNameLst>
                                      </p:cBhvr>
                                      <p:tavLst>
                                        <p:tav tm="0">
                                          <p:val>
                                            <p:strVal val="ppt_x"/>
                                          </p:val>
                                        </p:tav>
                                        <p:tav tm="100000">
                                          <p:val>
                                            <p:strVal val="ppt_x"/>
                                          </p:val>
                                        </p:tav>
                                      </p:tavLst>
                                    </p:anim>
                                    <p:anim calcmode="lin" valueType="num">
                                      <p:cBhvr additive="base">
                                        <p:cTn id="27" dur="500"/>
                                        <p:tgtEl>
                                          <p:spTgt spid="6"/>
                                        </p:tgtEl>
                                        <p:attrNameLst>
                                          <p:attrName>ppt_y</p:attrName>
                                        </p:attrNameLst>
                                      </p:cBhvr>
                                      <p:tavLst>
                                        <p:tav tm="0">
                                          <p:val>
                                            <p:strVal val="ppt_y"/>
                                          </p:val>
                                        </p:tav>
                                        <p:tav tm="100000">
                                          <p:val>
                                            <p:strVal val="1+ppt_h/2"/>
                                          </p:val>
                                        </p:tav>
                                      </p:tavLst>
                                    </p:anim>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grpId="0" nodeType="clickEffect">
                                  <p:stCondLst>
                                    <p:cond delay="0"/>
                                  </p:stCondLst>
                                  <p:childTnLst>
                                    <p:anim calcmode="lin" valueType="num">
                                      <p:cBhvr>
                                        <p:cTn id="33" dur="500"/>
                                        <p:tgtEl>
                                          <p:spTgt spid="8"/>
                                        </p:tgtEl>
                                        <p:attrNameLst>
                                          <p:attrName>ppt_w</p:attrName>
                                        </p:attrNameLst>
                                      </p:cBhvr>
                                      <p:tavLst>
                                        <p:tav tm="0">
                                          <p:val>
                                            <p:strVal val="ppt_w"/>
                                          </p:val>
                                        </p:tav>
                                        <p:tav tm="100000">
                                          <p:val>
                                            <p:fltVal val="0"/>
                                          </p:val>
                                        </p:tav>
                                      </p:tavLst>
                                    </p:anim>
                                    <p:anim calcmode="lin" valueType="num">
                                      <p:cBhvr>
                                        <p:cTn id="34" dur="500"/>
                                        <p:tgtEl>
                                          <p:spTgt spid="8"/>
                                        </p:tgtEl>
                                        <p:attrNameLst>
                                          <p:attrName>ppt_h</p:attrName>
                                        </p:attrNameLst>
                                      </p:cBhvr>
                                      <p:tavLst>
                                        <p:tav tm="0">
                                          <p:val>
                                            <p:strVal val="ppt_h"/>
                                          </p:val>
                                        </p:tav>
                                        <p:tav tm="100000">
                                          <p:val>
                                            <p:fltVal val="0"/>
                                          </p:val>
                                        </p:tav>
                                      </p:tavLst>
                                    </p:anim>
                                    <p:set>
                                      <p:cBhvr>
                                        <p:cTn id="3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7" presetClass="exit" presetSubtype="10" fill="hold" grpId="0" nodeType="clickEffect">
                                  <p:stCondLst>
                                    <p:cond delay="0"/>
                                  </p:stCondLst>
                                  <p:childTnLst>
                                    <p:anim calcmode="lin" valueType="num">
                                      <p:cBhvr>
                                        <p:cTn id="40" dur="500"/>
                                        <p:tgtEl>
                                          <p:spTgt spid="5"/>
                                        </p:tgtEl>
                                        <p:attrNameLst>
                                          <p:attrName>ppt_w</p:attrName>
                                        </p:attrNameLst>
                                      </p:cBhvr>
                                      <p:tavLst>
                                        <p:tav tm="0">
                                          <p:val>
                                            <p:strVal val="ppt_w"/>
                                          </p:val>
                                        </p:tav>
                                        <p:tav tm="100000">
                                          <p:val>
                                            <p:fltVal val="0"/>
                                          </p:val>
                                        </p:tav>
                                      </p:tavLst>
                                    </p:anim>
                                    <p:anim calcmode="lin" valueType="num">
                                      <p:cBhvr>
                                        <p:cTn id="41" dur="500"/>
                                        <p:tgtEl>
                                          <p:spTgt spid="5"/>
                                        </p:tgtEl>
                                        <p:attrNameLst>
                                          <p:attrName>ppt_h</p:attrName>
                                        </p:attrNameLst>
                                      </p:cBhvr>
                                      <p:tavLst>
                                        <p:tav tm="0">
                                          <p:val>
                                            <p:strVal val="ppt_h"/>
                                          </p:val>
                                        </p:tav>
                                        <p:tav tm="100000">
                                          <p:val>
                                            <p:strVal val="ppt_h"/>
                                          </p:val>
                                        </p:tav>
                                      </p:tavLst>
                                    </p:anim>
                                    <p:set>
                                      <p:cBhvr>
                                        <p:cTn id="4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43" fill="hold" display="0">
                  <p:stCondLst>
                    <p:cond delay="indefinite"/>
                  </p:stCondLst>
                  <p:endCondLst>
                    <p:cond evt="onStopAudio" delay="0">
                      <p:tgtEl>
                        <p:sldTgt/>
                      </p:tgtEl>
                    </p:cond>
                  </p:endCondLst>
                </p:cTn>
                <p:tgtEl>
                  <p:spTgt spid="11"/>
                </p:tgtEl>
              </p:cMediaNode>
            </p:audio>
          </p:childTnLst>
        </p:cTn>
      </p:par>
    </p:tnLst>
    <p:bldLst>
      <p:bldP spid="3" grpId="0" bldLvl="0" animBg="1"/>
      <p:bldP spid="4" grpId="0" bldLvl="0" animBg="1"/>
      <p:bldP spid="5" grpId="0" bldLvl="0" animBg="1"/>
      <p:bldP spid="6" grpId="0" bldLvl="0" animBg="1"/>
      <p:bldP spid="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2"/>
          <a:stretch>
            <a:fillRect/>
          </a:stretch>
        </p:blipFill>
        <p:spPr>
          <a:xfrm>
            <a:off x="2081990" y="1596371"/>
            <a:ext cx="613459" cy="66181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3">
            <a:clrChange>
              <a:clrFrom>
                <a:srgbClr val="FFFFFF"/>
              </a:clrFrom>
              <a:clrTo>
                <a:srgbClr val="FFFFFF">
                  <a:alpha val="0"/>
                </a:srgbClr>
              </a:clrTo>
            </a:clrChange>
          </a:blip>
          <a:stretch>
            <a:fillRect/>
          </a:stretch>
        </p:blipFill>
        <p:spPr>
          <a:xfrm>
            <a:off x="285750" y="1887893"/>
            <a:ext cx="857250" cy="857250"/>
          </a:xfrm>
          <a:prstGeom prst="rect">
            <a:avLst/>
          </a:prstGeom>
        </p:spPr>
      </p:pic>
      <p:pic>
        <p:nvPicPr>
          <p:cNvPr id="9" name="hoad"/>
          <p:cNvPicPr>
            <a:picLocks noChangeAspect="1"/>
          </p:cNvPicPr>
          <p:nvPr/>
        </p:nvPicPr>
        <p:blipFill>
          <a:blip r:embed="rId2"/>
          <a:stretch>
            <a:fillRect/>
          </a:stretch>
        </p:blipFill>
        <p:spPr>
          <a:xfrm>
            <a:off x="2145920" y="4099770"/>
            <a:ext cx="613459" cy="66181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2"/>
          <a:stretch>
            <a:fillRect/>
          </a:stretch>
        </p:blipFill>
        <p:spPr>
          <a:xfrm>
            <a:off x="2118161" y="3295033"/>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2"/>
          <a:stretch>
            <a:fillRect/>
          </a:stretch>
        </p:blipFill>
        <p:spPr>
          <a:xfrm>
            <a:off x="2118161" y="2454885"/>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857500" y="1731010"/>
            <a:ext cx="5128895" cy="4140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100" dirty="0" smtClean="0">
                <a:latin typeface="Times New Roman" panose="02020603050405020304" pitchFamily="18" charset="0"/>
                <a:cs typeface="Times New Roman" panose="02020603050405020304" pitchFamily="18" charset="0"/>
              </a:rPr>
              <a:t>A:</a:t>
            </a:r>
            <a:r>
              <a:rPr sz="2100" dirty="0" smtClean="0">
                <a:latin typeface="Times New Roman" panose="02020603050405020304" pitchFamily="18" charset="0"/>
                <a:cs typeface="Times New Roman" panose="02020603050405020304" pitchFamily="18" charset="0"/>
              </a:rPr>
              <a:t>Tích nửa chu vi đáy và trung đoạn .</a:t>
            </a:r>
            <a:endParaRPr lang="vi-VN" altLang="en-US" sz="2100" dirty="0" smtClean="0">
              <a:latin typeface="Times New Roman" panose="02020603050405020304" pitchFamily="18" charset="0"/>
              <a:cs typeface="Times New Roman" panose="02020603050405020304" pitchFamily="18" charset="0"/>
            </a:endParaRPr>
          </a:p>
        </p:txBody>
      </p:sp>
      <p:sp>
        <p:nvSpPr>
          <p:cNvPr id="17" name="dapanb"/>
          <p:cNvSpPr txBox="1"/>
          <p:nvPr/>
        </p:nvSpPr>
        <p:spPr>
          <a:xfrm>
            <a:off x="2857500" y="2589530"/>
            <a:ext cx="5080635" cy="737235"/>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B:Tích nửa chu vi đáy và chiều cao của hình chóp.</a:t>
            </a:r>
            <a:endParaRPr lang="vi-VN" altLang="en-US" sz="2100" dirty="0" smtClean="0">
              <a:latin typeface="Times New Roman" panose="02020603050405020304" pitchFamily="18" charset="0"/>
              <a:cs typeface="Times New Roman" panose="02020603050405020304" pitchFamily="18" charset="0"/>
            </a:endParaRPr>
          </a:p>
        </p:txBody>
      </p:sp>
      <p:sp>
        <p:nvSpPr>
          <p:cNvPr id="18" name="dapanc"/>
          <p:cNvSpPr txBox="1"/>
          <p:nvPr/>
        </p:nvSpPr>
        <p:spPr>
          <a:xfrm>
            <a:off x="2924810" y="3410585"/>
            <a:ext cx="5012690"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C:Tích chu vi đáy và trung đoạn .  </a:t>
            </a:r>
            <a:endParaRPr lang="vi-VN" altLang="en-US" sz="2100" dirty="0" smtClean="0">
              <a:latin typeface="Times New Roman" panose="02020603050405020304" pitchFamily="18" charset="0"/>
              <a:cs typeface="Times New Roman" panose="02020603050405020304" pitchFamily="18" charset="0"/>
            </a:endParaRPr>
          </a:p>
        </p:txBody>
      </p:sp>
      <p:sp>
        <p:nvSpPr>
          <p:cNvPr id="19" name="dapand"/>
          <p:cNvSpPr txBox="1"/>
          <p:nvPr/>
        </p:nvSpPr>
        <p:spPr>
          <a:xfrm>
            <a:off x="2924810" y="4135120"/>
            <a:ext cx="5013325"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D:Tổng chu vi đáy và trung đoạn</a:t>
            </a:r>
            <a:endParaRPr lang="vi-VN" altLang="en-US" sz="2100" dirty="0" smtClean="0">
              <a:latin typeface="Times New Roman" panose="02020603050405020304" pitchFamily="18" charset="0"/>
              <a:cs typeface="Times New Roman" panose="02020603050405020304" pitchFamily="18" charset="0"/>
            </a:endParaRPr>
          </a:p>
        </p:txBody>
      </p:sp>
      <p:sp>
        <p:nvSpPr>
          <p:cNvPr id="24" name="nhanb"/>
          <p:cNvSpPr/>
          <p:nvPr/>
        </p:nvSpPr>
        <p:spPr>
          <a:xfrm>
            <a:off x="2073579" y="2381571"/>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nhand"/>
          <p:cNvSpPr/>
          <p:nvPr/>
        </p:nvSpPr>
        <p:spPr>
          <a:xfrm>
            <a:off x="2045819" y="4099770"/>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27" name="nhanc"/>
          <p:cNvSpPr/>
          <p:nvPr/>
        </p:nvSpPr>
        <p:spPr>
          <a:xfrm>
            <a:off x="2081990" y="3254985"/>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cauhoi"/>
          <p:cNvSpPr txBox="1"/>
          <p:nvPr/>
        </p:nvSpPr>
        <p:spPr>
          <a:xfrm>
            <a:off x="1460183" y="342900"/>
            <a:ext cx="6400324" cy="829945"/>
          </a:xfrm>
          <a:prstGeom prst="rect">
            <a:avLst/>
          </a:prstGeom>
          <a:noFill/>
        </p:spPr>
        <p:txBody>
          <a:bodyPr wrap="square" rtlCol="0">
            <a:spAutoFit/>
          </a:bodyPr>
          <a:lstStyle/>
          <a:p>
            <a:pPr algn="l"/>
            <a:r>
              <a:rPr lang="en-US" altLang="vi-VN" sz="2400">
                <a:solidFill>
                  <a:schemeClr val="tx1"/>
                </a:solidFill>
                <a:uFillTx/>
                <a:sym typeface="+mn-ea"/>
              </a:rPr>
              <a:t>C</a:t>
            </a:r>
            <a:r>
              <a:rPr lang="vi-VN" altLang="en-US" sz="2400">
                <a:solidFill>
                  <a:schemeClr val="tx1"/>
                </a:solidFill>
                <a:uFillTx/>
                <a:sym typeface="+mn-ea"/>
              </a:rPr>
              <a:t>âu </a:t>
            </a:r>
            <a:r>
              <a:rPr lang="vi-VN" altLang="en-US" sz="2400">
                <a:solidFill>
                  <a:schemeClr val="tx1"/>
                </a:solidFill>
                <a:uFillTx/>
                <a:sym typeface="+mn-ea"/>
              </a:rPr>
              <a:t>1:Diện tích xung quanh của hình chóp đều bằng </a:t>
            </a:r>
            <a:endParaRPr lang="vi-VN" altLang="en-US" sz="2400" dirty="0">
              <a:solidFill>
                <a:schemeClr val="tx1"/>
              </a:solidFill>
              <a:uFillTx/>
              <a:latin typeface="Times New Roman" panose="02020603050405020304" pitchFamily="18" charset="0"/>
              <a:cs typeface="Times New Roman" panose="02020603050405020304" pitchFamily="18" charset="0"/>
              <a:sym typeface="+mn-ea"/>
            </a:endParaRPr>
          </a:p>
        </p:txBody>
      </p:sp>
      <p:pic>
        <p:nvPicPr>
          <p:cNvPr id="32" name="j0214098.wav">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572500" y="2170340"/>
            <a:ext cx="457200" cy="457200"/>
          </a:xfrm>
          <a:prstGeom prst="rect">
            <a:avLst/>
          </a:prstGeom>
        </p:spPr>
      </p:pic>
      <p:pic>
        <p:nvPicPr>
          <p:cNvPr id="3" name="Picture 2">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85263" y="3461501"/>
            <a:ext cx="1175390" cy="1484591"/>
          </a:xfrm>
          <a:prstGeom prst="rect">
            <a:avLst/>
          </a:prstGeom>
        </p:spPr>
      </p:pic>
      <p:sp>
        <p:nvSpPr>
          <p:cNvPr id="5" name="Text Box 4"/>
          <p:cNvSpPr txBox="1"/>
          <p:nvPr/>
        </p:nvSpPr>
        <p:spPr>
          <a:xfrm>
            <a:off x="8819515" y="3811905"/>
            <a:ext cx="309880" cy="306705"/>
          </a:xfrm>
          <a:prstGeom prst="rect">
            <a:avLst/>
          </a:prstGeom>
          <a:noFill/>
        </p:spPr>
        <p:txBody>
          <a:bodyPr wrap="none" rtlCol="0">
            <a:spAutoFit/>
          </a:bodyPr>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32"/>
                </p:tgtEl>
              </p:cMediaNode>
            </p:audio>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64" dur="2000" fill="hold"/>
                                        <p:tgtEl>
                                          <p:spTgt spid="8"/>
                                        </p:tgtEl>
                                        <p:attrNameLst>
                                          <p:attrName>ppt_x</p:attrName>
                                          <p:attrName>ppt_y</p:attrName>
                                        </p:attrNameLst>
                                      </p:cBhvr>
                                      <p:rCtr x="10955" y="-2520"/>
                                    </p:animMotion>
                                  </p:childTnLst>
                                </p:cTn>
                              </p:par>
                              <p:par>
                                <p:cTn id="65" presetID="1" presetClass="mediacall" presetSubtype="0" fill="hold" nodeType="withEffect">
                                  <p:stCondLst>
                                    <p:cond delay="0"/>
                                  </p:stCondLst>
                                  <p:childTnLst>
                                    <p:cmd type="call" cmd="playFrom(0.0)">
                                      <p:cBhvr>
                                        <p:cTn id="66" dur="4744" fill="hold"/>
                                        <p:tgtEl>
                                          <p:spTgt spid="32"/>
                                        </p:tgtEl>
                                      </p:cBhvr>
                                    </p:cmd>
                                  </p:childTnLst>
                                </p:cTn>
                              </p:par>
                            </p:childTnLst>
                          </p:cTn>
                        </p:par>
                      </p:childTnLst>
                    </p:cTn>
                  </p:par>
                </p:childTnLst>
              </p:cTn>
              <p:nextCondLst>
                <p:cond evt="onClick" delay="0">
                  <p:tgtEl>
                    <p:spTgt spid="16"/>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animEffect transition="in" filter="fade">
                                      <p:cBhvr>
                                        <p:cTn id="74" dur="500"/>
                                        <p:tgtEl>
                                          <p:spTgt spid="24"/>
                                        </p:tgtEl>
                                      </p:cBhvr>
                                    </p:animEffect>
                                  </p:child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8"/>
                    </p:tgtEl>
                  </p:cond>
                </p:stCondLst>
                <p:endSync evt="end" delay="0">
                  <p:rtn val="all"/>
                </p:endSync>
                <p:childTnLst>
                  <p:par>
                    <p:cTn id="76" fill="hold">
                      <p:stCondLst>
                        <p:cond delay="0"/>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p:cTn id="80" dur="500" fill="hold"/>
                                        <p:tgtEl>
                                          <p:spTgt spid="27"/>
                                        </p:tgtEl>
                                        <p:attrNameLst>
                                          <p:attrName>ppt_w</p:attrName>
                                        </p:attrNameLst>
                                      </p:cBhvr>
                                      <p:tavLst>
                                        <p:tav tm="0">
                                          <p:val>
                                            <p:fltVal val="0"/>
                                          </p:val>
                                        </p:tav>
                                        <p:tav tm="100000">
                                          <p:val>
                                            <p:strVal val="#ppt_w"/>
                                          </p:val>
                                        </p:tav>
                                      </p:tavLst>
                                    </p:anim>
                                    <p:anim calcmode="lin" valueType="num">
                                      <p:cBhvr>
                                        <p:cTn id="81" dur="500" fill="hold"/>
                                        <p:tgtEl>
                                          <p:spTgt spid="27"/>
                                        </p:tgtEl>
                                        <p:attrNameLst>
                                          <p:attrName>ppt_h</p:attrName>
                                        </p:attrNameLst>
                                      </p:cBhvr>
                                      <p:tavLst>
                                        <p:tav tm="0">
                                          <p:val>
                                            <p:fltVal val="0"/>
                                          </p:val>
                                        </p:tav>
                                        <p:tav tm="100000">
                                          <p:val>
                                            <p:strVal val="#ppt_h"/>
                                          </p:val>
                                        </p:tav>
                                      </p:tavLst>
                                    </p:anim>
                                    <p:animEffect transition="in" filter="fade">
                                      <p:cBhvr>
                                        <p:cTn id="82" dur="500"/>
                                        <p:tgtEl>
                                          <p:spTgt spid="27"/>
                                        </p:tgtEl>
                                      </p:cBhvr>
                                    </p:animEffect>
                                  </p:childTnLst>
                                </p:cTn>
                              </p:par>
                            </p:childTnLst>
                          </p:cTn>
                        </p:par>
                      </p:childTnLst>
                    </p:cTn>
                  </p:par>
                </p:childTnLst>
              </p:cTn>
              <p:nextCondLst>
                <p:cond evt="onClick" delay="0">
                  <p:tgtEl>
                    <p:spTgt spid="18"/>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fltVal val="0"/>
                                          </p:val>
                                        </p:tav>
                                        <p:tav tm="100000">
                                          <p:val>
                                            <p:strVal val="#ppt_h"/>
                                          </p:val>
                                        </p:tav>
                                      </p:tavLst>
                                    </p:anim>
                                    <p:animEffect transition="in" filter="fade">
                                      <p:cBhvr>
                                        <p:cTn id="90"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bldLvl="0" animBg="1"/>
      <p:bldP spid="17" grpId="0" bldLvl="0" animBg="1"/>
      <p:bldP spid="18" grpId="0" bldLvl="0" animBg="1"/>
      <p:bldP spid="19" grpId="0" bldLvl="0" animBg="1"/>
      <p:bldP spid="24" grpId="0" bldLvl="0" animBg="1"/>
      <p:bldP spid="26" grpId="0" bldLvl="0" animBg="1"/>
      <p:bldP spid="27" grpId="0" bldLvl="0"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2"/>
          <a:stretch>
            <a:fillRect/>
          </a:stretch>
        </p:blipFill>
        <p:spPr>
          <a:xfrm>
            <a:off x="2081990" y="1596371"/>
            <a:ext cx="613459" cy="66181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3">
            <a:clrChange>
              <a:clrFrom>
                <a:srgbClr val="FFFFFF"/>
              </a:clrFrom>
              <a:clrTo>
                <a:srgbClr val="FFFFFF">
                  <a:alpha val="0"/>
                </a:srgbClr>
              </a:clrTo>
            </a:clrChange>
          </a:blip>
          <a:stretch>
            <a:fillRect/>
          </a:stretch>
        </p:blipFill>
        <p:spPr>
          <a:xfrm>
            <a:off x="285750" y="1887893"/>
            <a:ext cx="857250" cy="857250"/>
          </a:xfrm>
          <a:prstGeom prst="rect">
            <a:avLst/>
          </a:prstGeom>
        </p:spPr>
      </p:pic>
      <p:pic>
        <p:nvPicPr>
          <p:cNvPr id="9" name="hoad"/>
          <p:cNvPicPr>
            <a:picLocks noChangeAspect="1"/>
          </p:cNvPicPr>
          <p:nvPr/>
        </p:nvPicPr>
        <p:blipFill>
          <a:blip r:embed="rId2"/>
          <a:stretch>
            <a:fillRect/>
          </a:stretch>
        </p:blipFill>
        <p:spPr>
          <a:xfrm>
            <a:off x="2145920" y="4099770"/>
            <a:ext cx="613459" cy="66181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2"/>
          <a:stretch>
            <a:fillRect/>
          </a:stretch>
        </p:blipFill>
        <p:spPr>
          <a:xfrm>
            <a:off x="2118161" y="3295033"/>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2"/>
          <a:stretch>
            <a:fillRect/>
          </a:stretch>
        </p:blipFill>
        <p:spPr>
          <a:xfrm>
            <a:off x="2118161" y="2454885"/>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857500" y="3282950"/>
            <a:ext cx="2684780" cy="39878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a:latin typeface="Times New Roman" panose="02020603050405020304" pitchFamily="18" charset="0"/>
                <a:cs typeface="Times New Roman" panose="02020603050405020304" pitchFamily="18" charset="0"/>
              </a:rPr>
              <a:t>C</a:t>
            </a:r>
            <a:r>
              <a:rPr lang="en-US" sz="2000" dirty="0" smtClean="0">
                <a:latin typeface="Times New Roman" panose="02020603050405020304" pitchFamily="18" charset="0"/>
                <a:cs typeface="Times New Roman" panose="02020603050405020304" pitchFamily="18" charset="0"/>
              </a:rPr>
              <a:t>.Tam giác cân . </a:t>
            </a:r>
            <a:endParaRPr lang="en-US" sz="2000" dirty="0">
              <a:latin typeface="Times New Roman" panose="02020603050405020304" pitchFamily="18" charset="0"/>
              <a:cs typeface="Times New Roman" panose="02020603050405020304" pitchFamily="18" charset="0"/>
            </a:endParaRPr>
          </a:p>
        </p:txBody>
      </p:sp>
      <p:sp>
        <p:nvSpPr>
          <p:cNvPr id="17" name="dapanb"/>
          <p:cNvSpPr txBox="1"/>
          <p:nvPr/>
        </p:nvSpPr>
        <p:spPr>
          <a:xfrm>
            <a:off x="2857500" y="2589530"/>
            <a:ext cx="2684145"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B.</a:t>
            </a:r>
            <a:r>
              <a:rPr lang="en-US" sz="2100" dirty="0" smtClean="0">
                <a:latin typeface="Times New Roman" panose="02020603050405020304" pitchFamily="18" charset="0"/>
                <a:cs typeface="Times New Roman" panose="02020603050405020304" pitchFamily="18" charset="0"/>
              </a:rPr>
              <a:t>Tam giác vuông cân</a:t>
            </a:r>
            <a:endParaRPr lang="en-US" sz="2100" dirty="0">
              <a:latin typeface="Times New Roman" panose="02020603050405020304" pitchFamily="18" charset="0"/>
              <a:cs typeface="Times New Roman" panose="02020603050405020304" pitchFamily="18" charset="0"/>
            </a:endParaRPr>
          </a:p>
        </p:txBody>
      </p:sp>
      <p:sp>
        <p:nvSpPr>
          <p:cNvPr id="18" name="dapanc"/>
          <p:cNvSpPr txBox="1"/>
          <p:nvPr/>
        </p:nvSpPr>
        <p:spPr>
          <a:xfrm>
            <a:off x="2891155" y="1691640"/>
            <a:ext cx="2649855" cy="39878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000" dirty="0">
                <a:latin typeface="Times New Roman" panose="02020603050405020304" pitchFamily="18" charset="0"/>
                <a:cs typeface="Times New Roman" panose="02020603050405020304" pitchFamily="18" charset="0"/>
              </a:rPr>
              <a:t>A.</a:t>
            </a:r>
            <a:r>
              <a:rPr sz="2000" dirty="0">
                <a:latin typeface="Times New Roman" panose="02020603050405020304" pitchFamily="18" charset="0"/>
                <a:cs typeface="Times New Roman" panose="02020603050405020304" pitchFamily="18" charset="0"/>
              </a:rPr>
              <a:t>Tam giác vuông.</a:t>
            </a:r>
            <a:endParaRPr lang="vi-VN" altLang="en-US" sz="2000" dirty="0">
              <a:latin typeface="Times New Roman" panose="02020603050405020304" pitchFamily="18" charset="0"/>
              <a:cs typeface="Times New Roman" panose="02020603050405020304" pitchFamily="18" charset="0"/>
            </a:endParaRPr>
          </a:p>
        </p:txBody>
      </p:sp>
      <p:sp>
        <p:nvSpPr>
          <p:cNvPr id="19" name="dapand"/>
          <p:cNvSpPr txBox="1"/>
          <p:nvPr/>
        </p:nvSpPr>
        <p:spPr>
          <a:xfrm>
            <a:off x="2925445" y="4135120"/>
            <a:ext cx="2615565" cy="39878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smtClean="0">
                <a:latin typeface="Times New Roman" panose="02020603050405020304" pitchFamily="18" charset="0"/>
                <a:cs typeface="Times New Roman" panose="02020603050405020304" pitchFamily="18" charset="0"/>
              </a:rPr>
              <a:t>D</a:t>
            </a:r>
            <a:r>
              <a:rPr lang="vi-VN" altLang="en-US" sz="2000" dirty="0" smtClean="0">
                <a:latin typeface="Times New Roman" panose="02020603050405020304" pitchFamily="18" charset="0"/>
                <a:cs typeface="Times New Roman" panose="02020603050405020304" pitchFamily="18" charset="0"/>
              </a:rPr>
              <a:t>.Đáp án khác</a:t>
            </a:r>
            <a:endParaRPr lang="vi-VN" altLang="en-US" sz="2000" dirty="0" smtClean="0">
              <a:latin typeface="Times New Roman" panose="02020603050405020304" pitchFamily="18" charset="0"/>
              <a:cs typeface="Times New Roman" panose="02020603050405020304" pitchFamily="18" charset="0"/>
            </a:endParaRPr>
          </a:p>
        </p:txBody>
      </p:sp>
      <p:sp>
        <p:nvSpPr>
          <p:cNvPr id="22" name="cauhoi"/>
          <p:cNvSpPr/>
          <p:nvPr/>
        </p:nvSpPr>
        <p:spPr>
          <a:xfrm>
            <a:off x="1194435" y="21908"/>
            <a:ext cx="6777038" cy="118443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sp>
        <p:nvSpPr>
          <p:cNvPr id="24" name="nhanb"/>
          <p:cNvSpPr/>
          <p:nvPr/>
        </p:nvSpPr>
        <p:spPr>
          <a:xfrm>
            <a:off x="2045820" y="2412359"/>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nhand"/>
          <p:cNvSpPr/>
          <p:nvPr/>
        </p:nvSpPr>
        <p:spPr>
          <a:xfrm>
            <a:off x="2099358" y="4077272"/>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27" name="nhanc"/>
          <p:cNvSpPr/>
          <p:nvPr/>
        </p:nvSpPr>
        <p:spPr>
          <a:xfrm>
            <a:off x="2045819" y="1544993"/>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cauhoi"/>
          <p:cNvSpPr txBox="1"/>
          <p:nvPr/>
        </p:nvSpPr>
        <p:spPr>
          <a:xfrm>
            <a:off x="1867853" y="342900"/>
            <a:ext cx="6034564" cy="414020"/>
          </a:xfrm>
          <a:prstGeom prst="rect">
            <a:avLst/>
          </a:prstGeom>
          <a:noFill/>
        </p:spPr>
        <p:txBody>
          <a:bodyPr wrap="square" rtlCol="0">
            <a:spAutoFit/>
          </a:bodyPr>
          <a:lstStyle/>
          <a:p>
            <a:r>
              <a:rPr lang="en-US" altLang="vi-VN" sz="2100">
                <a:solidFill>
                  <a:prstClr val="black"/>
                </a:solidFill>
                <a:latin typeface="Times New Roman" panose="02020603050405020304" pitchFamily="18" charset="0"/>
                <a:cs typeface="Times New Roman" panose="02020603050405020304" pitchFamily="18" charset="0"/>
                <a:sym typeface="+mn-ea"/>
              </a:rPr>
              <a:t>C</a:t>
            </a:r>
            <a:r>
              <a:rPr lang="vi-VN" altLang="en-US" sz="2100">
                <a:solidFill>
                  <a:prstClr val="black"/>
                </a:solidFill>
                <a:latin typeface="Times New Roman" panose="02020603050405020304" pitchFamily="18" charset="0"/>
                <a:cs typeface="Times New Roman" panose="02020603050405020304" pitchFamily="18" charset="0"/>
                <a:sym typeface="+mn-ea"/>
              </a:rPr>
              <a:t>âu </a:t>
            </a:r>
            <a:r>
              <a:rPr lang="vi-VN" altLang="en-US" sz="2100">
                <a:solidFill>
                  <a:prstClr val="black"/>
                </a:solidFill>
                <a:latin typeface="Times New Roman" panose="02020603050405020304" pitchFamily="18" charset="0"/>
                <a:cs typeface="Times New Roman" panose="02020603050405020304" pitchFamily="18" charset="0"/>
                <a:sym typeface="+mn-ea"/>
              </a:rPr>
              <a:t>2:Hình chóp tứ giác đều có mặt bên là hình gì ?</a:t>
            </a:r>
            <a:endParaRPr lang="en-US" sz="2100" dirty="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572500" y="2170340"/>
            <a:ext cx="457200" cy="457200"/>
          </a:xfrm>
          <a:prstGeom prst="rect">
            <a:avLst/>
          </a:prstGeom>
        </p:spPr>
      </p:pic>
      <p:pic>
        <p:nvPicPr>
          <p:cNvPr id="20" name="Picture 19">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92012" y="3478931"/>
            <a:ext cx="1175390" cy="1484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25619 C 0.09583 0.24301 0.10833 0.23283 0.1191 0.22405 C 0.1217 0.21596 0.13403 0.19792 0.14149 0.19168 C 0.15035 0.1637 0.20399 0.15445 0.23438 0.15122 C 0.24948 0.15191 0.26528 0.14937 0.27969 0.15307 C 0.28542 0.15445 0.28628 0.16139 0.28976 0.16555 C 0.2941 0.17087 0.2974 0.18266 0.29983 0.1896 C 0.30156 0.19492 0.30503 0.20578 0.30503 0.20601 C 0.30417 0.22197 0.30382 0.23815 0.30243 0.25434 C 0.30174 0.25989 0.29774 0.26174 0.29497 0.26636 C 0.27882 0.29226 0.24965 0.30197 0.21458 0.30682 C 0.19392 0.30497 0.19479 0.30798 0.18177 0.29873 C 0.17569 0.29434 0.16424 0.28463 0.16424 0.28486 C 0.16042 0.27538 0.15677 0.25619 0.15677 0.25642 C 0.15955 0.21642 0.15156 0.22752 0.1691 0.20786 C 0.18056 0.19492 0.16719 0.20347 0.18177 0.19584 C 0.19306 0.18243 0.20712 0.16994 0.22431 0.16139 C 0.2276 0.15977 0.23108 0.15815 0.23438 0.15723 C 0.24115 0.15538 0.25451 0.15307 0.25451 0.1533 C 0.26215 0.15376 0.26979 0.15353 0.27726 0.15515 C 0.27969 0.15561 0.28056 0.15815 0.28229 0.15954 C 0.29375 0.1674 0.30069 0.1748 0.30729 0.18567 C 0.31215 0.21226 0.32691 0.26705 0.30503 0.28463 C 0.28628 0.29966 0.25747 0.30937 0.23212 0.31283 C 0.21458 0.31098 0.21059 0.31168 0.19931 0.30266 C 0.19184 0.28994 0.18924 0.27792 0.18698 0.26428 C 0.18837 0.23052 0.1809 0.2111 0.20451 0.18775 C 0.21146 0.18104 0.21337 0.17642 0.22431 0.17364 C 0.23212 0.16948 0.23854 0.16763 0.24705 0.16555 C 0.27309 0.1674 0.26389 0.1674 0.27465 0.1674 L 0.25208 0.18174 L 0.27222 0.16139 " pathEditMode="relative" rAng="0" ptsTypes="fffffffffffffffffffffffffffffAAA">
                                      <p:cBhvr>
                                        <p:cTn id="52" dur="2000" fill="hold"/>
                                        <p:tgtEl>
                                          <p:spTgt spid="8"/>
                                        </p:tgtEl>
                                        <p:attrNameLst>
                                          <p:attrName>ppt_x</p:attrName>
                                          <p:attrName>ppt_y</p:attrName>
                                        </p:attrNameLst>
                                      </p:cBhvr>
                                      <p:rCtr x="10955" y="-2520"/>
                                    </p:animMotion>
                                  </p:childTnLst>
                                </p:cTn>
                              </p:par>
                              <p:par>
                                <p:cTn id="53" presetID="1" presetClass="mediacall" presetSubtype="0" fill="hold" nodeType="withEffect">
                                  <p:stCondLst>
                                    <p:cond delay="0"/>
                                  </p:stCondLst>
                                  <p:childTnLst>
                                    <p:cmd type="call" cmd="playFrom(0.0)">
                                      <p:cBhvr>
                                        <p:cTn id="54" dur="4744"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500" fill="hold"/>
                                        <p:tgtEl>
                                          <p:spTgt spid="24"/>
                                        </p:tgtEl>
                                        <p:attrNameLst>
                                          <p:attrName>ppt_w</p:attrName>
                                        </p:attrNameLst>
                                      </p:cBhvr>
                                      <p:tavLst>
                                        <p:tav tm="0">
                                          <p:val>
                                            <p:fltVal val="0"/>
                                          </p:val>
                                        </p:tav>
                                        <p:tav tm="100000">
                                          <p:val>
                                            <p:strVal val="#ppt_w"/>
                                          </p:val>
                                        </p:tav>
                                      </p:tavLst>
                                    </p:anim>
                                    <p:anim calcmode="lin" valueType="num">
                                      <p:cBhvr>
                                        <p:cTn id="61" dur="500" fill="hold"/>
                                        <p:tgtEl>
                                          <p:spTgt spid="24"/>
                                        </p:tgtEl>
                                        <p:attrNameLst>
                                          <p:attrName>ppt_h</p:attrName>
                                        </p:attrNameLst>
                                      </p:cBhvr>
                                      <p:tavLst>
                                        <p:tav tm="0">
                                          <p:val>
                                            <p:fltVal val="0"/>
                                          </p:val>
                                        </p:tav>
                                        <p:tav tm="100000">
                                          <p:val>
                                            <p:strVal val="#ppt_h"/>
                                          </p:val>
                                        </p:tav>
                                      </p:tavLst>
                                    </p:anim>
                                    <p:animEffect transition="in" filter="fade">
                                      <p:cBhvr>
                                        <p:cTn id="62" dur="500"/>
                                        <p:tgtEl>
                                          <p:spTgt spid="24"/>
                                        </p:tgtEl>
                                      </p:cBhvr>
                                    </p:animEffect>
                                  </p:child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500" fill="hold"/>
                                        <p:tgtEl>
                                          <p:spTgt spid="27"/>
                                        </p:tgtEl>
                                        <p:attrNameLst>
                                          <p:attrName>ppt_w</p:attrName>
                                        </p:attrNameLst>
                                      </p:cBhvr>
                                      <p:tavLst>
                                        <p:tav tm="0">
                                          <p:val>
                                            <p:fltVal val="0"/>
                                          </p:val>
                                        </p:tav>
                                        <p:tav tm="100000">
                                          <p:val>
                                            <p:strVal val="#ppt_w"/>
                                          </p:val>
                                        </p:tav>
                                      </p:tavLst>
                                    </p:anim>
                                    <p:anim calcmode="lin" valueType="num">
                                      <p:cBhvr>
                                        <p:cTn id="69" dur="500" fill="hold"/>
                                        <p:tgtEl>
                                          <p:spTgt spid="27"/>
                                        </p:tgtEl>
                                        <p:attrNameLst>
                                          <p:attrName>ppt_h</p:attrName>
                                        </p:attrNameLst>
                                      </p:cBhvr>
                                      <p:tavLst>
                                        <p:tav tm="0">
                                          <p:val>
                                            <p:fltVal val="0"/>
                                          </p:val>
                                        </p:tav>
                                        <p:tav tm="100000">
                                          <p:val>
                                            <p:strVal val="#ppt_h"/>
                                          </p:val>
                                        </p:tav>
                                      </p:tavLst>
                                    </p:anim>
                                    <p:animEffect transition="in" filter="fade">
                                      <p:cBhvr>
                                        <p:cTn id="70" dur="500"/>
                                        <p:tgtEl>
                                          <p:spTgt spid="27"/>
                                        </p:tgtEl>
                                      </p:cBhvr>
                                    </p:animEffect>
                                  </p:childTnLst>
                                </p:cTn>
                              </p:par>
                            </p:childTnLst>
                          </p:cTn>
                        </p:par>
                      </p:childTnLst>
                    </p:cTn>
                  </p:par>
                </p:childTnLst>
              </p:cTn>
              <p:nextCondLst>
                <p:cond evt="onClick" delay="0">
                  <p:tgtEl>
                    <p:spTgt spid="18"/>
                  </p:tgtEl>
                </p:cond>
              </p:nextCondLst>
            </p:seq>
            <p:seq concurrent="1" nextAc="seek">
              <p:cTn id="71" restart="whenNotActive" fill="hold" evtFilter="cancelBubble" nodeType="interactiveSeq">
                <p:stCondLst>
                  <p:cond evt="onClick" delay="0">
                    <p:tgtEl>
                      <p:spTgt spid="19"/>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Effect transition="in" filter="fade">
                                      <p:cBhvr>
                                        <p:cTn id="78"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bldLvl="0" animBg="1"/>
      <p:bldP spid="17" grpId="0" bldLvl="0" animBg="1"/>
      <p:bldP spid="18" grpId="0" bldLvl="0" animBg="1"/>
      <p:bldP spid="19" grpId="0" bldLvl="0" animBg="1"/>
      <p:bldP spid="24" grpId="0" bldLvl="0" animBg="1"/>
      <p:bldP spid="26" grpId="0" bldLvl="0" animBg="1"/>
      <p:bldP spid="2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2"/>
          <a:stretch>
            <a:fillRect/>
          </a:stretch>
        </p:blipFill>
        <p:spPr>
          <a:xfrm>
            <a:off x="2081990" y="1596371"/>
            <a:ext cx="613459" cy="66181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3">
            <a:clrChange>
              <a:clrFrom>
                <a:srgbClr val="FFFFFF"/>
              </a:clrFrom>
              <a:clrTo>
                <a:srgbClr val="FFFFFF">
                  <a:alpha val="0"/>
                </a:srgbClr>
              </a:clrTo>
            </a:clrChange>
          </a:blip>
          <a:stretch>
            <a:fillRect/>
          </a:stretch>
        </p:blipFill>
        <p:spPr>
          <a:xfrm>
            <a:off x="285750" y="1887893"/>
            <a:ext cx="857250" cy="857250"/>
          </a:xfrm>
          <a:prstGeom prst="rect">
            <a:avLst/>
          </a:prstGeom>
        </p:spPr>
      </p:pic>
      <p:pic>
        <p:nvPicPr>
          <p:cNvPr id="9" name="hoad"/>
          <p:cNvPicPr>
            <a:picLocks noChangeAspect="1"/>
          </p:cNvPicPr>
          <p:nvPr/>
        </p:nvPicPr>
        <p:blipFill>
          <a:blip r:embed="rId2"/>
          <a:stretch>
            <a:fillRect/>
          </a:stretch>
        </p:blipFill>
        <p:spPr>
          <a:xfrm>
            <a:off x="2145920" y="4099770"/>
            <a:ext cx="613459" cy="66181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2"/>
          <a:stretch>
            <a:fillRect/>
          </a:stretch>
        </p:blipFill>
        <p:spPr>
          <a:xfrm>
            <a:off x="2118161" y="3295033"/>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2"/>
          <a:stretch>
            <a:fillRect/>
          </a:stretch>
        </p:blipFill>
        <p:spPr>
          <a:xfrm>
            <a:off x="2118161" y="2454885"/>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857500" y="1731010"/>
            <a:ext cx="4571365" cy="737235"/>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 </a:t>
            </a:r>
            <a:r>
              <a:rPr lang="vi-VN" altLang="en-US" sz="2100" dirty="0" smtClean="0">
                <a:latin typeface="Times New Roman" panose="02020603050405020304" pitchFamily="18" charset="0"/>
                <a:cs typeface="Times New Roman" panose="02020603050405020304" pitchFamily="18" charset="0"/>
              </a:rPr>
              <a:t>A.Tích một phần ba diện tích đáy và chiều cao của hình chóp . </a:t>
            </a:r>
            <a:endParaRPr lang="vi-VN" altLang="en-US" sz="2100" dirty="0" smtClean="0">
              <a:latin typeface="Times New Roman" panose="02020603050405020304" pitchFamily="18" charset="0"/>
              <a:cs typeface="Times New Roman" panose="02020603050405020304" pitchFamily="18" charset="0"/>
            </a:endParaRPr>
          </a:p>
        </p:txBody>
      </p:sp>
      <p:sp>
        <p:nvSpPr>
          <p:cNvPr id="17" name="dapanb"/>
          <p:cNvSpPr txBox="1"/>
          <p:nvPr/>
        </p:nvSpPr>
        <p:spPr>
          <a:xfrm>
            <a:off x="2857500" y="2589530"/>
            <a:ext cx="4571365" cy="737235"/>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sym typeface="+mn-ea"/>
              </a:rPr>
              <a:t>B.Tích nửa diện tích đáy và chiều cao của hình chóp.</a:t>
            </a:r>
            <a:endParaRPr lang="vi-VN" altLang="en-US" sz="2100" dirty="0" smtClean="0">
              <a:latin typeface="Times New Roman" panose="02020603050405020304" pitchFamily="18" charset="0"/>
              <a:cs typeface="Times New Roman" panose="02020603050405020304" pitchFamily="18" charset="0"/>
            </a:endParaRPr>
          </a:p>
        </p:txBody>
      </p:sp>
      <p:sp>
        <p:nvSpPr>
          <p:cNvPr id="18" name="dapanc"/>
          <p:cNvSpPr txBox="1"/>
          <p:nvPr/>
        </p:nvSpPr>
        <p:spPr>
          <a:xfrm>
            <a:off x="2924810" y="3410585"/>
            <a:ext cx="4504690"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C.Tích diện tích đáy và trung đoạn . </a:t>
            </a:r>
            <a:endParaRPr lang="vi-VN" altLang="en-US" sz="2100" dirty="0" smtClean="0">
              <a:latin typeface="Times New Roman" panose="02020603050405020304" pitchFamily="18" charset="0"/>
              <a:cs typeface="Times New Roman" panose="02020603050405020304" pitchFamily="18" charset="0"/>
            </a:endParaRPr>
          </a:p>
        </p:txBody>
      </p:sp>
      <p:sp>
        <p:nvSpPr>
          <p:cNvPr id="19" name="dapand"/>
          <p:cNvSpPr txBox="1"/>
          <p:nvPr/>
        </p:nvSpPr>
        <p:spPr>
          <a:xfrm>
            <a:off x="2924810" y="4135120"/>
            <a:ext cx="4568190"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100" dirty="0" smtClean="0">
                <a:latin typeface="Times New Roman" panose="02020603050405020304" pitchFamily="18" charset="0"/>
                <a:cs typeface="Times New Roman" panose="02020603050405020304" pitchFamily="18" charset="0"/>
              </a:rPr>
              <a:t>D.</a:t>
            </a:r>
            <a:r>
              <a:rPr sz="2100" dirty="0" smtClean="0">
                <a:latin typeface="Times New Roman" panose="02020603050405020304" pitchFamily="18" charset="0"/>
                <a:cs typeface="Times New Roman" panose="02020603050405020304" pitchFamily="18" charset="0"/>
              </a:rPr>
              <a:t>Tích diện tích đáy và chiều cao .</a:t>
            </a:r>
            <a:endParaRPr lang="vi-VN" altLang="en-US" sz="2100" dirty="0" smtClean="0">
              <a:latin typeface="Times New Roman" panose="02020603050405020304" pitchFamily="18" charset="0"/>
              <a:cs typeface="Times New Roman" panose="02020603050405020304" pitchFamily="18" charset="0"/>
            </a:endParaRPr>
          </a:p>
        </p:txBody>
      </p:sp>
      <p:sp>
        <p:nvSpPr>
          <p:cNvPr id="22" name="cauhoi"/>
          <p:cNvSpPr/>
          <p:nvPr/>
        </p:nvSpPr>
        <p:spPr>
          <a:xfrm>
            <a:off x="1202055" y="21908"/>
            <a:ext cx="5967889" cy="1186339"/>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sp>
        <p:nvSpPr>
          <p:cNvPr id="24" name="nhanb"/>
          <p:cNvSpPr/>
          <p:nvPr/>
        </p:nvSpPr>
        <p:spPr>
          <a:xfrm>
            <a:off x="2045820" y="2412359"/>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nhand"/>
          <p:cNvSpPr/>
          <p:nvPr/>
        </p:nvSpPr>
        <p:spPr>
          <a:xfrm>
            <a:off x="2099358" y="4077272"/>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27" name="nhanc"/>
          <p:cNvSpPr/>
          <p:nvPr/>
        </p:nvSpPr>
        <p:spPr>
          <a:xfrm>
            <a:off x="2109749" y="3254985"/>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cauhoi"/>
          <p:cNvSpPr txBox="1"/>
          <p:nvPr/>
        </p:nvSpPr>
        <p:spPr>
          <a:xfrm>
            <a:off x="1706245" y="185103"/>
            <a:ext cx="5261610" cy="414020"/>
          </a:xfrm>
          <a:prstGeom prst="rect">
            <a:avLst/>
          </a:prstGeom>
          <a:noFill/>
        </p:spPr>
        <p:txBody>
          <a:bodyPr wrap="square" rtlCol="0">
            <a:spAutoFit/>
          </a:bodyPr>
          <a:lstStyle/>
          <a:p>
            <a:r>
              <a:rPr lang="vi-VN" altLang="en-US" sz="2100">
                <a:solidFill>
                  <a:prstClr val="black"/>
                </a:solidFill>
                <a:latin typeface="Times New Roman" panose="02020603050405020304" pitchFamily="18" charset="0"/>
                <a:cs typeface="Times New Roman" panose="02020603050405020304" pitchFamily="18" charset="0"/>
              </a:rPr>
              <a:t>Câu 3:Thể tích của hình chóp tứ giác đều bằng</a:t>
            </a:r>
            <a:endParaRPr lang="en-US" sz="2100" dirty="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572500" y="2170340"/>
            <a:ext cx="457200" cy="457200"/>
          </a:xfrm>
          <a:prstGeom prst="rect">
            <a:avLst/>
          </a:prstGeom>
        </p:spPr>
      </p:pic>
      <p:pic>
        <p:nvPicPr>
          <p:cNvPr id="33" name="mattro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6303" y="0"/>
            <a:ext cx="853352" cy="853352"/>
          </a:xfrm>
          <a:prstGeom prst="rect">
            <a:avLst/>
          </a:prstGeom>
        </p:spPr>
      </p:pic>
      <p:pic>
        <p:nvPicPr>
          <p:cNvPr id="20" name="Picture 19">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85263" y="3461501"/>
            <a:ext cx="1175390" cy="1484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32"/>
                </p:tgtEl>
              </p:cMediaNode>
            </p:audio>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59" dur="2000" fill="hold"/>
                                        <p:tgtEl>
                                          <p:spTgt spid="8"/>
                                        </p:tgtEl>
                                        <p:attrNameLst>
                                          <p:attrName>ppt_x</p:attrName>
                                          <p:attrName>ppt_y</p:attrName>
                                        </p:attrNameLst>
                                      </p:cBhvr>
                                      <p:rCtr x="10955" y="-2520"/>
                                    </p:animMotion>
                                  </p:childTnLst>
                                </p:cTn>
                              </p:par>
                              <p:par>
                                <p:cTn id="60" presetID="1" presetClass="mediacall" presetSubtype="0" fill="hold" nodeType="withEffect">
                                  <p:stCondLst>
                                    <p:cond delay="0"/>
                                  </p:stCondLst>
                                  <p:childTnLst>
                                    <p:cmd type="call" cmd="playFrom(0.0)">
                                      <p:cBhvr>
                                        <p:cTn id="61" dur="4744" fill="hold"/>
                                        <p:tgtEl>
                                          <p:spTgt spid="32"/>
                                        </p:tgtEl>
                                      </p:cBhvr>
                                    </p:cmd>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3.05556E-6 0.01387 L -0.00226 1.00439 " pathEditMode="relative" rAng="0" ptsTypes="AA">
                                      <p:cBhvr>
                                        <p:cTn id="66"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animEffect transition="in" filter="fade">
                                      <p:cBhvr>
                                        <p:cTn id="74" dur="500"/>
                                        <p:tgtEl>
                                          <p:spTgt spid="24"/>
                                        </p:tgtEl>
                                      </p:cBhvr>
                                    </p:animEffect>
                                  </p:child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8"/>
                    </p:tgtEl>
                  </p:cond>
                </p:stCondLst>
                <p:endSync evt="end" delay="0">
                  <p:rtn val="all"/>
                </p:endSync>
                <p:childTnLst>
                  <p:par>
                    <p:cTn id="76" fill="hold">
                      <p:stCondLst>
                        <p:cond delay="0"/>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p:cTn id="80" dur="500" fill="hold"/>
                                        <p:tgtEl>
                                          <p:spTgt spid="27"/>
                                        </p:tgtEl>
                                        <p:attrNameLst>
                                          <p:attrName>ppt_w</p:attrName>
                                        </p:attrNameLst>
                                      </p:cBhvr>
                                      <p:tavLst>
                                        <p:tav tm="0">
                                          <p:val>
                                            <p:fltVal val="0"/>
                                          </p:val>
                                        </p:tav>
                                        <p:tav tm="100000">
                                          <p:val>
                                            <p:strVal val="#ppt_w"/>
                                          </p:val>
                                        </p:tav>
                                      </p:tavLst>
                                    </p:anim>
                                    <p:anim calcmode="lin" valueType="num">
                                      <p:cBhvr>
                                        <p:cTn id="81" dur="500" fill="hold"/>
                                        <p:tgtEl>
                                          <p:spTgt spid="27"/>
                                        </p:tgtEl>
                                        <p:attrNameLst>
                                          <p:attrName>ppt_h</p:attrName>
                                        </p:attrNameLst>
                                      </p:cBhvr>
                                      <p:tavLst>
                                        <p:tav tm="0">
                                          <p:val>
                                            <p:fltVal val="0"/>
                                          </p:val>
                                        </p:tav>
                                        <p:tav tm="100000">
                                          <p:val>
                                            <p:strVal val="#ppt_h"/>
                                          </p:val>
                                        </p:tav>
                                      </p:tavLst>
                                    </p:anim>
                                    <p:animEffect transition="in" filter="fade">
                                      <p:cBhvr>
                                        <p:cTn id="82" dur="500"/>
                                        <p:tgtEl>
                                          <p:spTgt spid="27"/>
                                        </p:tgtEl>
                                      </p:cBhvr>
                                    </p:animEffect>
                                  </p:childTnLst>
                                </p:cTn>
                              </p:par>
                            </p:childTnLst>
                          </p:cTn>
                        </p:par>
                      </p:childTnLst>
                    </p:cTn>
                  </p:par>
                </p:childTnLst>
              </p:cTn>
              <p:nextCondLst>
                <p:cond evt="onClick" delay="0">
                  <p:tgtEl>
                    <p:spTgt spid="18"/>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fltVal val="0"/>
                                          </p:val>
                                        </p:tav>
                                        <p:tav tm="100000">
                                          <p:val>
                                            <p:strVal val="#ppt_h"/>
                                          </p:val>
                                        </p:tav>
                                      </p:tavLst>
                                    </p:anim>
                                    <p:animEffect transition="in" filter="fade">
                                      <p:cBhvr>
                                        <p:cTn id="90"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bldLvl="0" animBg="1"/>
      <p:bldP spid="17" grpId="0" bldLvl="0" animBg="1"/>
      <p:bldP spid="18" grpId="0" bldLvl="0" animBg="1"/>
      <p:bldP spid="19" grpId="0" bldLvl="0" animBg="1"/>
      <p:bldP spid="24" grpId="0" bldLvl="0" animBg="1"/>
      <p:bldP spid="26" grpId="0" bldLvl="0" animBg="1"/>
      <p:bldP spid="2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2"/>
          <a:stretch>
            <a:fillRect/>
          </a:stretch>
        </p:blipFill>
        <p:spPr>
          <a:xfrm>
            <a:off x="2081990" y="1596371"/>
            <a:ext cx="613459" cy="66181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3">
            <a:clrChange>
              <a:clrFrom>
                <a:srgbClr val="FFFFFF"/>
              </a:clrFrom>
              <a:clrTo>
                <a:srgbClr val="FFFFFF">
                  <a:alpha val="0"/>
                </a:srgbClr>
              </a:clrTo>
            </a:clrChange>
          </a:blip>
          <a:stretch>
            <a:fillRect/>
          </a:stretch>
        </p:blipFill>
        <p:spPr>
          <a:xfrm>
            <a:off x="285750" y="1887893"/>
            <a:ext cx="857250" cy="857250"/>
          </a:xfrm>
          <a:prstGeom prst="rect">
            <a:avLst/>
          </a:prstGeom>
        </p:spPr>
      </p:pic>
      <p:pic>
        <p:nvPicPr>
          <p:cNvPr id="9" name="hoad"/>
          <p:cNvPicPr>
            <a:picLocks noChangeAspect="1"/>
          </p:cNvPicPr>
          <p:nvPr/>
        </p:nvPicPr>
        <p:blipFill>
          <a:blip r:embed="rId2"/>
          <a:stretch>
            <a:fillRect/>
          </a:stretch>
        </p:blipFill>
        <p:spPr>
          <a:xfrm>
            <a:off x="2145920" y="4099770"/>
            <a:ext cx="613459" cy="66181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2"/>
          <a:stretch>
            <a:fillRect/>
          </a:stretch>
        </p:blipFill>
        <p:spPr>
          <a:xfrm>
            <a:off x="2118161" y="3295033"/>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2"/>
          <a:stretch>
            <a:fillRect/>
          </a:stretch>
        </p:blipFill>
        <p:spPr>
          <a:xfrm>
            <a:off x="2099358" y="2400882"/>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857496" y="2627540"/>
            <a:ext cx="1782041" cy="4140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a:latin typeface="Times New Roman" panose="02020603050405020304" pitchFamily="18" charset="0"/>
                <a:cs typeface="Times New Roman" panose="02020603050405020304" pitchFamily="18" charset="0"/>
              </a:rPr>
              <a:t>B.</a:t>
            </a:r>
            <a:r>
              <a:rPr lang="en-US" sz="2100" dirty="0">
                <a:latin typeface="Times New Roman" panose="02020603050405020304" pitchFamily="18" charset="0"/>
                <a:cs typeface="Times New Roman" panose="02020603050405020304" pitchFamily="18" charset="0"/>
              </a:rPr>
              <a:t>75 cm</a:t>
            </a:r>
            <a:r>
              <a:rPr lang="vi-VN" altLang="en-US" sz="2100" baseline="30000" dirty="0">
                <a:latin typeface="Times New Roman" panose="02020603050405020304" pitchFamily="18" charset="0"/>
                <a:cs typeface="Times New Roman" panose="02020603050405020304" pitchFamily="18" charset="0"/>
              </a:rPr>
              <a:t>3</a:t>
            </a:r>
            <a:endParaRPr lang="vi-VN" altLang="en-US" sz="2100" baseline="30000" dirty="0">
              <a:latin typeface="Times New Roman" panose="02020603050405020304" pitchFamily="18" charset="0"/>
              <a:cs typeface="Times New Roman" panose="02020603050405020304" pitchFamily="18" charset="0"/>
            </a:endParaRPr>
          </a:p>
        </p:txBody>
      </p:sp>
      <p:sp>
        <p:nvSpPr>
          <p:cNvPr id="17" name="dapanb"/>
          <p:cNvSpPr txBox="1"/>
          <p:nvPr/>
        </p:nvSpPr>
        <p:spPr>
          <a:xfrm>
            <a:off x="2857498" y="1719074"/>
            <a:ext cx="1782041"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a:latin typeface="Times New Roman" panose="02020603050405020304" pitchFamily="18" charset="0"/>
                <a:cs typeface="Times New Roman" panose="02020603050405020304" pitchFamily="18" charset="0"/>
              </a:rPr>
              <a:t>A.</a:t>
            </a:r>
            <a:r>
              <a:rPr lang="en-US" sz="2100" dirty="0">
                <a:latin typeface="Times New Roman" panose="02020603050405020304" pitchFamily="18" charset="0"/>
                <a:cs typeface="Times New Roman" panose="02020603050405020304" pitchFamily="18" charset="0"/>
              </a:rPr>
              <a:t>225 cm</a:t>
            </a:r>
            <a:r>
              <a:rPr lang="vi-VN" altLang="en-US" sz="2100" baseline="30000" dirty="0">
                <a:latin typeface="Times New Roman" panose="02020603050405020304" pitchFamily="18" charset="0"/>
                <a:cs typeface="Times New Roman" panose="02020603050405020304" pitchFamily="18" charset="0"/>
              </a:rPr>
              <a:t>3</a:t>
            </a:r>
            <a:r>
              <a:rPr lang="en-US" sz="2100" dirty="0">
                <a:latin typeface="Times New Roman" panose="02020603050405020304" pitchFamily="18" charset="0"/>
                <a:cs typeface="Times New Roman" panose="02020603050405020304" pitchFamily="18" charset="0"/>
              </a:rPr>
              <a:t>.</a:t>
            </a:r>
            <a:endParaRPr lang="en-US" sz="2100" dirty="0">
              <a:latin typeface="Times New Roman" panose="02020603050405020304" pitchFamily="18" charset="0"/>
              <a:cs typeface="Times New Roman" panose="02020603050405020304" pitchFamily="18" charset="0"/>
            </a:endParaRPr>
          </a:p>
        </p:txBody>
      </p:sp>
      <p:sp>
        <p:nvSpPr>
          <p:cNvPr id="18" name="dapanc"/>
          <p:cNvSpPr txBox="1"/>
          <p:nvPr/>
        </p:nvSpPr>
        <p:spPr>
          <a:xfrm>
            <a:off x="2925039" y="3410897"/>
            <a:ext cx="1714499"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a:latin typeface="Times New Roman" panose="02020603050405020304" pitchFamily="18" charset="0"/>
                <a:cs typeface="Times New Roman" panose="02020603050405020304" pitchFamily="18" charset="0"/>
              </a:rPr>
              <a:t>C.180 cm</a:t>
            </a:r>
            <a:r>
              <a:rPr lang="vi-VN" altLang="en-US" sz="2100" baseline="30000" dirty="0">
                <a:latin typeface="Times New Roman" panose="02020603050405020304" pitchFamily="18" charset="0"/>
                <a:cs typeface="Times New Roman" panose="02020603050405020304" pitchFamily="18" charset="0"/>
              </a:rPr>
              <a:t>3</a:t>
            </a:r>
            <a:endParaRPr lang="vi-VN" altLang="en-US" sz="2100" baseline="30000" dirty="0">
              <a:latin typeface="Times New Roman" panose="02020603050405020304" pitchFamily="18" charset="0"/>
              <a:cs typeface="Times New Roman" panose="02020603050405020304" pitchFamily="18" charset="0"/>
            </a:endParaRPr>
          </a:p>
        </p:txBody>
      </p:sp>
      <p:sp>
        <p:nvSpPr>
          <p:cNvPr id="19" name="dapand"/>
          <p:cNvSpPr txBox="1"/>
          <p:nvPr/>
        </p:nvSpPr>
        <p:spPr>
          <a:xfrm>
            <a:off x="2925038" y="4135090"/>
            <a:ext cx="1714499"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a:latin typeface="Times New Roman" panose="02020603050405020304" pitchFamily="18" charset="0"/>
                <a:cs typeface="Times New Roman" panose="02020603050405020304" pitchFamily="18" charset="0"/>
              </a:rPr>
              <a:t>D.</a:t>
            </a:r>
            <a:r>
              <a:rPr lang="en-US" sz="2100" dirty="0">
                <a:latin typeface="Times New Roman" panose="02020603050405020304" pitchFamily="18" charset="0"/>
                <a:cs typeface="Times New Roman" panose="02020603050405020304" pitchFamily="18" charset="0"/>
              </a:rPr>
              <a:t>60 cm</a:t>
            </a:r>
            <a:r>
              <a:rPr lang="vi-VN" altLang="en-US" sz="2100" baseline="30000" dirty="0">
                <a:latin typeface="Times New Roman" panose="02020603050405020304" pitchFamily="18" charset="0"/>
                <a:cs typeface="Times New Roman" panose="02020603050405020304" pitchFamily="18" charset="0"/>
              </a:rPr>
              <a:t>3</a:t>
            </a:r>
            <a:r>
              <a:rPr lang="en-US" sz="2100" dirty="0">
                <a:latin typeface="Times New Roman" panose="02020603050405020304" pitchFamily="18" charset="0"/>
                <a:cs typeface="Times New Roman" panose="02020603050405020304" pitchFamily="18" charset="0"/>
              </a:rPr>
              <a:t>.</a:t>
            </a:r>
            <a:endParaRPr lang="en-US" sz="2100" dirty="0">
              <a:latin typeface="Times New Roman" panose="02020603050405020304" pitchFamily="18" charset="0"/>
              <a:cs typeface="Times New Roman" panose="02020603050405020304" pitchFamily="18" charset="0"/>
            </a:endParaRPr>
          </a:p>
        </p:txBody>
      </p:sp>
      <p:sp>
        <p:nvSpPr>
          <p:cNvPr id="22" name="cauhoi"/>
          <p:cNvSpPr/>
          <p:nvPr/>
        </p:nvSpPr>
        <p:spPr>
          <a:xfrm>
            <a:off x="1005840" y="21590"/>
            <a:ext cx="6471285" cy="1186815"/>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050"/>
          </a:p>
        </p:txBody>
      </p:sp>
      <p:sp>
        <p:nvSpPr>
          <p:cNvPr id="24" name="nhanb"/>
          <p:cNvSpPr/>
          <p:nvPr/>
        </p:nvSpPr>
        <p:spPr>
          <a:xfrm>
            <a:off x="2009649" y="1572381"/>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nhand"/>
          <p:cNvSpPr/>
          <p:nvPr/>
        </p:nvSpPr>
        <p:spPr>
          <a:xfrm>
            <a:off x="2099358" y="4077272"/>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0000"/>
              </a:solidFill>
            </a:endParaRPr>
          </a:p>
        </p:txBody>
      </p:sp>
      <p:sp>
        <p:nvSpPr>
          <p:cNvPr id="27" name="nhanc"/>
          <p:cNvSpPr/>
          <p:nvPr/>
        </p:nvSpPr>
        <p:spPr>
          <a:xfrm>
            <a:off x="2109749" y="3254985"/>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cauhoi"/>
          <p:cNvSpPr txBox="1"/>
          <p:nvPr/>
        </p:nvSpPr>
        <p:spPr>
          <a:xfrm>
            <a:off x="1802765" y="342900"/>
            <a:ext cx="4881880" cy="737235"/>
          </a:xfrm>
          <a:prstGeom prst="rect">
            <a:avLst/>
          </a:prstGeom>
          <a:noFill/>
        </p:spPr>
        <p:txBody>
          <a:bodyPr wrap="square" rtlCol="0">
            <a:spAutoFit/>
          </a:bodyPr>
          <a:lstStyle/>
          <a:p>
            <a:r>
              <a:rPr lang="vi-VN" altLang="en-US" sz="2100" dirty="0">
                <a:latin typeface="Times New Roman" panose="02020603050405020304" pitchFamily="18" charset="0"/>
                <a:cs typeface="Times New Roman" panose="02020603050405020304" pitchFamily="18" charset="0"/>
              </a:rPr>
              <a:t>Câu 4:</a:t>
            </a:r>
            <a:r>
              <a:rPr lang="en-US" sz="2100" dirty="0">
                <a:latin typeface="Times New Roman" panose="02020603050405020304" pitchFamily="18" charset="0"/>
                <a:cs typeface="Times New Roman" panose="02020603050405020304" pitchFamily="18" charset="0"/>
              </a:rPr>
              <a:t>Thể tích của hình chóp tứ giác đều có chiều cao là 9cm, cạnh đáy là 5cm là :</a:t>
            </a:r>
            <a:endParaRPr lang="en-US" sz="2100" dirty="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572500" y="2170340"/>
            <a:ext cx="457200" cy="457200"/>
          </a:xfrm>
          <a:prstGeom prst="rect">
            <a:avLst/>
          </a:prstGeom>
        </p:spPr>
      </p:pic>
      <p:pic>
        <p:nvPicPr>
          <p:cNvPr id="33" name="mattro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6303" y="0"/>
            <a:ext cx="853352" cy="853352"/>
          </a:xfrm>
          <a:prstGeom prst="rect">
            <a:avLst/>
          </a:prstGeom>
        </p:spPr>
      </p:pic>
      <p:pic>
        <p:nvPicPr>
          <p:cNvPr id="20" name="Picture 19">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69677" y="3461501"/>
            <a:ext cx="1175390" cy="1484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11181 C 0.09583 0.09861 0.10833 0.08843 0.1191 0.07963 C 0.1217 0.07153 0.13403 0.05371 0.14149 0.04746 C 0.15035 0.01945 0.20399 0.01019 0.23438 0.00695 C 0.24948 0.00764 0.26528 0.0051 0.27969 0.0088 C 0.28542 0.01019 0.28628 0.01713 0.28976 0.0213 C 0.2941 0.02662 0.2974 0.03843 0.29983 0.04537 C 0.30156 0.0507 0.30503 0.06135 0.30503 0.06158 C 0.30417 0.07755 0.30382 0.09375 0.30243 0.10996 C 0.30174 0.11551 0.29774 0.11736 0.29497 0.12199 C 0.27882 0.14792 0.24965 0.15764 0.21458 0.1625 C 0.19392 0.16065 0.19479 0.16366 0.18177 0.1544 C 0.17569 0.15 0.16424 0.14028 0.16424 0.14051 C 0.16042 0.13102 0.15677 0.11181 0.15677 0.11204 C 0.15955 0.07199 0.15156 0.0831 0.1691 0.06343 C 0.18056 0.0507 0.16719 0.05926 0.18177 0.05162 C 0.19306 0.0382 0.20712 0.0257 0.22431 0.01713 C 0.2276 0.01551 0.23108 0.01389 0.23438 0.01297 C 0.24115 0.01111 0.25451 0.0088 0.25451 0.00903 C 0.26215 0.00949 0.26979 0.00926 0.27726 0.01088 C 0.27969 0.01135 0.28056 0.01389 0.28229 0.01528 C 0.29375 0.02315 0.30069 0.03056 0.30729 0.04144 C 0.31215 0.06783 0.32691 0.12269 0.30503 0.14028 C 0.28628 0.15533 0.25747 0.16505 0.23212 0.16852 C 0.21458 0.16667 0.21059 0.16736 0.19931 0.15834 C 0.19184 0.1456 0.18924 0.13357 0.18698 0.11991 C 0.18837 0.08611 0.1809 0.06667 0.20451 0.04352 C 0.21146 0.03681 0.21337 0.03218 0.22431 0.0294 C 0.23212 0.02523 0.23854 0.02338 0.24705 0.0213 C 0.27309 0.02315 0.26389 0.02315 0.27465 0.02315 L 0.25208 0.0375 L 0.27222 0.01713 " pathEditMode="relative" rAng="0" ptsTypes="fffffffffffffffffffffffffffffAAA">
                                      <p:cBhvr>
                                        <p:cTn id="52" dur="2000" fill="hold"/>
                                        <p:tgtEl>
                                          <p:spTgt spid="8"/>
                                        </p:tgtEl>
                                        <p:attrNameLst>
                                          <p:attrName>ppt_x</p:attrName>
                                          <p:attrName>ppt_y</p:attrName>
                                        </p:attrNameLst>
                                      </p:cBhvr>
                                      <p:rCtr x="10955" y="-2500"/>
                                    </p:animMotion>
                                  </p:childTnLst>
                                </p:cTn>
                              </p:par>
                              <p:par>
                                <p:cTn id="53" presetID="1" presetClass="mediacall" presetSubtype="0" fill="hold" nodeType="withEffect">
                                  <p:stCondLst>
                                    <p:cond delay="0"/>
                                  </p:stCondLst>
                                  <p:childTnLst>
                                    <p:cmd type="call" cmd="playFrom(0.0)">
                                      <p:cBhvr>
                                        <p:cTn id="54" dur="4744"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05556E-6 0.01387 L -0.00226 1.00439 " pathEditMode="relative" rAng="0" ptsTypes="AA">
                                      <p:cBhvr>
                                        <p:cTn id="59"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bldLvl="0" animBg="1"/>
      <p:bldP spid="17" grpId="0" bldLvl="0" animBg="1"/>
      <p:bldP spid="18" grpId="0" bldLvl="0" animBg="1"/>
      <p:bldP spid="19" grpId="0" bldLvl="0" animBg="1"/>
      <p:bldP spid="24" grpId="0" bldLvl="0" animBg="1"/>
      <p:bldP spid="26" grpId="0" bldLvl="0" animBg="1"/>
      <p:bldP spid="2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2"/>
          <a:stretch>
            <a:fillRect/>
          </a:stretch>
        </p:blipFill>
        <p:spPr>
          <a:xfrm>
            <a:off x="2081990" y="1596371"/>
            <a:ext cx="613459" cy="66181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3">
            <a:clrChange>
              <a:clrFrom>
                <a:srgbClr val="FFFFFF"/>
              </a:clrFrom>
              <a:clrTo>
                <a:srgbClr val="FFFFFF">
                  <a:alpha val="0"/>
                </a:srgbClr>
              </a:clrTo>
            </a:clrChange>
          </a:blip>
          <a:stretch>
            <a:fillRect/>
          </a:stretch>
        </p:blipFill>
        <p:spPr>
          <a:xfrm>
            <a:off x="285750" y="1887893"/>
            <a:ext cx="857250" cy="857250"/>
          </a:xfrm>
          <a:prstGeom prst="rect">
            <a:avLst/>
          </a:prstGeom>
        </p:spPr>
      </p:pic>
      <p:pic>
        <p:nvPicPr>
          <p:cNvPr id="9" name="hoad"/>
          <p:cNvPicPr>
            <a:picLocks noChangeAspect="1"/>
          </p:cNvPicPr>
          <p:nvPr/>
        </p:nvPicPr>
        <p:blipFill>
          <a:blip r:embed="rId2"/>
          <a:stretch>
            <a:fillRect/>
          </a:stretch>
        </p:blipFill>
        <p:spPr>
          <a:xfrm>
            <a:off x="2145920" y="4099770"/>
            <a:ext cx="613459" cy="66181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2"/>
          <a:stretch>
            <a:fillRect/>
          </a:stretch>
        </p:blipFill>
        <p:spPr>
          <a:xfrm>
            <a:off x="2118161" y="3295033"/>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2"/>
          <a:stretch>
            <a:fillRect/>
          </a:stretch>
        </p:blipFill>
        <p:spPr>
          <a:xfrm>
            <a:off x="2118161" y="2454885"/>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925039" y="4234467"/>
            <a:ext cx="1714499" cy="4140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100" dirty="0">
                <a:latin typeface="Times New Roman" panose="02020603050405020304" pitchFamily="18" charset="0"/>
                <a:cs typeface="Times New Roman" panose="02020603050405020304" pitchFamily="18" charset="0"/>
              </a:rPr>
              <a:t>D</a:t>
            </a:r>
            <a:r>
              <a:rPr lang="vi-VN" altLang="en-US" sz="2100" dirty="0">
                <a:latin typeface="Times New Roman" panose="02020603050405020304" pitchFamily="18" charset="0"/>
                <a:cs typeface="Times New Roman" panose="02020603050405020304" pitchFamily="18" charset="0"/>
              </a:rPr>
              <a:t>:</a:t>
            </a:r>
            <a:r>
              <a:rPr lang="en-US" sz="2100" smtClean="0">
                <a:latin typeface="Times New Roman" panose="02020603050405020304" pitchFamily="18" charset="0"/>
                <a:cs typeface="Times New Roman" panose="02020603050405020304" pitchFamily="18" charset="0"/>
              </a:rPr>
              <a:t> </a:t>
            </a:r>
            <a:r>
              <a:rPr lang="vi-VN" altLang="en-US" sz="2100" smtClean="0">
                <a:latin typeface="Times New Roman" panose="02020603050405020304" pitchFamily="18" charset="0"/>
                <a:cs typeface="Times New Roman" panose="02020603050405020304" pitchFamily="18" charset="0"/>
              </a:rPr>
              <a:t>13cm</a:t>
            </a:r>
            <a:endParaRPr lang="vi-VN" altLang="en-US" sz="2100" smtClean="0">
              <a:latin typeface="Times New Roman" panose="02020603050405020304" pitchFamily="18" charset="0"/>
              <a:cs typeface="Times New Roman" panose="02020603050405020304" pitchFamily="18" charset="0"/>
            </a:endParaRPr>
          </a:p>
        </p:txBody>
      </p:sp>
      <p:sp>
        <p:nvSpPr>
          <p:cNvPr id="17" name="dapanb"/>
          <p:cNvSpPr txBox="1"/>
          <p:nvPr/>
        </p:nvSpPr>
        <p:spPr>
          <a:xfrm>
            <a:off x="2857497" y="2589582"/>
            <a:ext cx="1782041"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100" dirty="0" smtClean="0">
                <a:latin typeface="Times New Roman" panose="02020603050405020304" pitchFamily="18" charset="0"/>
                <a:cs typeface="Times New Roman" panose="02020603050405020304" pitchFamily="18" charset="0"/>
              </a:rPr>
              <a:t>B: </a:t>
            </a:r>
            <a:r>
              <a:rPr lang="vi-VN" altLang="en-US" sz="2100" dirty="0" smtClean="0">
                <a:latin typeface="Times New Roman" panose="02020603050405020304" pitchFamily="18" charset="0"/>
                <a:cs typeface="Times New Roman" panose="02020603050405020304" pitchFamily="18" charset="0"/>
              </a:rPr>
              <a:t>11cm</a:t>
            </a:r>
            <a:endParaRPr lang="vi-VN" altLang="en-US" sz="2100" dirty="0" smtClean="0">
              <a:latin typeface="Times New Roman" panose="02020603050405020304" pitchFamily="18" charset="0"/>
              <a:cs typeface="Times New Roman" panose="02020603050405020304" pitchFamily="18" charset="0"/>
            </a:endParaRPr>
          </a:p>
        </p:txBody>
      </p:sp>
      <p:sp>
        <p:nvSpPr>
          <p:cNvPr id="18" name="dapanc"/>
          <p:cNvSpPr txBox="1"/>
          <p:nvPr/>
        </p:nvSpPr>
        <p:spPr>
          <a:xfrm>
            <a:off x="2925039" y="3410897"/>
            <a:ext cx="1714499"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100" dirty="0">
                <a:latin typeface="Times New Roman" panose="02020603050405020304" pitchFamily="18" charset="0"/>
                <a:cs typeface="Times New Roman" panose="02020603050405020304" pitchFamily="18" charset="0"/>
              </a:rPr>
              <a:t>C</a:t>
            </a:r>
            <a:r>
              <a:rPr lang="en-US" sz="2100" smtClean="0">
                <a:latin typeface="Times New Roman" panose="02020603050405020304" pitchFamily="18" charset="0"/>
                <a:cs typeface="Times New Roman" panose="02020603050405020304" pitchFamily="18" charset="0"/>
              </a:rPr>
              <a:t>: </a:t>
            </a:r>
            <a:r>
              <a:rPr lang="vi-VN" altLang="en-US" sz="2100" smtClean="0">
                <a:latin typeface="Times New Roman" panose="02020603050405020304" pitchFamily="18" charset="0"/>
                <a:cs typeface="Times New Roman" panose="02020603050405020304" pitchFamily="18" charset="0"/>
              </a:rPr>
              <a:t>16cm</a:t>
            </a:r>
            <a:endParaRPr lang="vi-VN" altLang="en-US" sz="2100" smtClean="0">
              <a:latin typeface="Times New Roman" panose="02020603050405020304" pitchFamily="18" charset="0"/>
              <a:cs typeface="Times New Roman" panose="02020603050405020304" pitchFamily="18" charset="0"/>
            </a:endParaRPr>
          </a:p>
        </p:txBody>
      </p:sp>
      <p:sp>
        <p:nvSpPr>
          <p:cNvPr id="19" name="dapand"/>
          <p:cNvSpPr txBox="1"/>
          <p:nvPr/>
        </p:nvSpPr>
        <p:spPr>
          <a:xfrm>
            <a:off x="2857497" y="1691685"/>
            <a:ext cx="1782041"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100" dirty="0">
                <a:latin typeface="Times New Roman" panose="02020603050405020304" pitchFamily="18" charset="0"/>
                <a:cs typeface="Times New Roman" panose="02020603050405020304" pitchFamily="18" charset="0"/>
              </a:rPr>
              <a:t>A</a:t>
            </a:r>
            <a:r>
              <a:rPr lang="en-US" sz="2100" smtClean="0">
                <a:latin typeface="Times New Roman" panose="02020603050405020304" pitchFamily="18" charset="0"/>
                <a:cs typeface="Times New Roman" panose="02020603050405020304" pitchFamily="18" charset="0"/>
              </a:rPr>
              <a:t>: </a:t>
            </a:r>
            <a:r>
              <a:rPr lang="vi-VN" altLang="en-US" sz="2100" smtClean="0">
                <a:latin typeface="Times New Roman" panose="02020603050405020304" pitchFamily="18" charset="0"/>
                <a:cs typeface="Times New Roman" panose="02020603050405020304" pitchFamily="18" charset="0"/>
              </a:rPr>
              <a:t>12cm</a:t>
            </a:r>
            <a:endParaRPr lang="vi-VN" altLang="en-US" sz="2100" smtClean="0">
              <a:latin typeface="Times New Roman" panose="02020603050405020304" pitchFamily="18" charset="0"/>
              <a:cs typeface="Times New Roman" panose="02020603050405020304" pitchFamily="18" charset="0"/>
            </a:endParaRPr>
          </a:p>
        </p:txBody>
      </p:sp>
      <p:sp>
        <p:nvSpPr>
          <p:cNvPr id="22" name="cauhoi"/>
          <p:cNvSpPr/>
          <p:nvPr/>
        </p:nvSpPr>
        <p:spPr>
          <a:xfrm>
            <a:off x="788670" y="21590"/>
            <a:ext cx="6340475" cy="1421130"/>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050"/>
          </a:p>
        </p:txBody>
      </p:sp>
      <p:sp>
        <p:nvSpPr>
          <p:cNvPr id="24" name="nhanb"/>
          <p:cNvSpPr/>
          <p:nvPr/>
        </p:nvSpPr>
        <p:spPr>
          <a:xfrm>
            <a:off x="2045820" y="2412359"/>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nhand"/>
          <p:cNvSpPr/>
          <p:nvPr/>
        </p:nvSpPr>
        <p:spPr>
          <a:xfrm>
            <a:off x="2013853" y="1544993"/>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0000"/>
              </a:solidFill>
            </a:endParaRPr>
          </a:p>
        </p:txBody>
      </p:sp>
      <p:sp>
        <p:nvSpPr>
          <p:cNvPr id="27" name="nhanc"/>
          <p:cNvSpPr/>
          <p:nvPr/>
        </p:nvSpPr>
        <p:spPr>
          <a:xfrm>
            <a:off x="2109749" y="3254985"/>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cauhoi"/>
          <p:cNvSpPr txBox="1"/>
          <p:nvPr/>
        </p:nvSpPr>
        <p:spPr>
          <a:xfrm>
            <a:off x="1343660" y="302895"/>
            <a:ext cx="5255895" cy="1060450"/>
          </a:xfrm>
          <a:prstGeom prst="rect">
            <a:avLst/>
          </a:prstGeom>
          <a:noFill/>
        </p:spPr>
        <p:txBody>
          <a:bodyPr wrap="square" rtlCol="0">
            <a:spAutoFit/>
          </a:bodyPr>
          <a:lstStyle/>
          <a:p>
            <a:r>
              <a:rPr lang="vi-VN" altLang="en-US" sz="2100" dirty="0">
                <a:latin typeface="Times New Roman" panose="02020603050405020304" pitchFamily="18" charset="0"/>
                <a:cs typeface="Times New Roman" panose="02020603050405020304" pitchFamily="18" charset="0"/>
              </a:rPr>
              <a:t>Câu 5:</a:t>
            </a:r>
            <a:r>
              <a:rPr lang="en-US" sz="2100" dirty="0">
                <a:latin typeface="Times New Roman" panose="02020603050405020304" pitchFamily="18" charset="0"/>
                <a:cs typeface="Times New Roman" panose="02020603050405020304" pitchFamily="18" charset="0"/>
              </a:rPr>
              <a:t>Cho hình chóp S.ABCD đều có thể tích bằng 200cm, chiều cao SO bằng 12cm. Độ dài cạnh của hình chóp tứ giác đó là : </a:t>
            </a:r>
            <a:endParaRPr lang="en-US" sz="2100" dirty="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572500" y="2170340"/>
            <a:ext cx="457200" cy="457200"/>
          </a:xfrm>
          <a:prstGeom prst="rect">
            <a:avLst/>
          </a:prstGeom>
        </p:spPr>
      </p:pic>
      <p:pic>
        <p:nvPicPr>
          <p:cNvPr id="33" name="mattro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6303" y="0"/>
            <a:ext cx="853352" cy="853352"/>
          </a:xfrm>
          <a:prstGeom prst="rect">
            <a:avLst/>
          </a:prstGeom>
        </p:spPr>
      </p:pic>
      <p:pic>
        <p:nvPicPr>
          <p:cNvPr id="20" name="Picture 19">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85263" y="3461501"/>
            <a:ext cx="1175390" cy="1484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42292 C 0.09583 0.40973 0.10833 0.39954 0.1191 0.39074 C 0.1217 0.38264 0.13403 0.36482 0.14149 0.35857 C 0.15035 0.33056 0.20399 0.3213 0.23438 0.31806 C 0.24948 0.31875 0.26528 0.31621 0.27969 0.31991 C 0.28542 0.3213 0.28628 0.32824 0.28976 0.33241 C 0.2941 0.33773 0.2974 0.34954 0.29983 0.35648 C 0.30156 0.36181 0.30503 0.37246 0.30503 0.37269 C 0.30417 0.38866 0.30382 0.40486 0.30243 0.42107 C 0.30174 0.42662 0.29774 0.42848 0.29497 0.4331 C 0.27882 0.45903 0.24965 0.46875 0.21458 0.47361 C 0.19392 0.47176 0.19479 0.47477 0.18177 0.46551 C 0.17569 0.46111 0.16424 0.45139 0.16424 0.45162 C 0.16042 0.44213 0.15677 0.42292 0.15677 0.42315 C 0.15955 0.3831 0.15156 0.39422 0.1691 0.37454 C 0.18056 0.36181 0.16719 0.37037 0.18177 0.36273 C 0.19306 0.34931 0.20712 0.33681 0.22431 0.32824 C 0.2276 0.32662 0.23108 0.325 0.23438 0.32408 C 0.24115 0.32223 0.25451 0.31991 0.25451 0.32014 C 0.26215 0.3206 0.26979 0.32037 0.27726 0.32199 C 0.27969 0.32246 0.28056 0.325 0.28229 0.32639 C 0.29375 0.33426 0.30069 0.34167 0.30729 0.35255 C 0.31215 0.37894 0.32691 0.4338 0.30503 0.45139 C 0.28628 0.46644 0.25747 0.47616 0.23212 0.47963 C 0.21458 0.47778 0.21059 0.47848 0.19931 0.46945 C 0.19184 0.45672 0.18924 0.44468 0.18698 0.43102 C 0.18837 0.39723 0.1809 0.37778 0.20451 0.35463 C 0.21146 0.34792 0.21337 0.34329 0.22431 0.34051 C 0.23212 0.33635 0.23854 0.33449 0.24705 0.33241 C 0.27309 0.33426 0.26389 0.33426 0.27465 0.33426 L 0.25208 0.34861 L 0.27222 0.32824 " pathEditMode="relative" rAng="0" ptsTypes="fffffffffffffffffffffffffffffAAA">
                                      <p:cBhvr>
                                        <p:cTn id="52" dur="2000" fill="hold"/>
                                        <p:tgtEl>
                                          <p:spTgt spid="8"/>
                                        </p:tgtEl>
                                        <p:attrNameLst>
                                          <p:attrName>ppt_x</p:attrName>
                                          <p:attrName>ppt_y</p:attrName>
                                        </p:attrNameLst>
                                      </p:cBhvr>
                                      <p:rCtr x="10955" y="-2500"/>
                                    </p:animMotion>
                                  </p:childTnLst>
                                </p:cTn>
                              </p:par>
                              <p:par>
                                <p:cTn id="53" presetID="1" presetClass="mediacall" presetSubtype="0" fill="hold" nodeType="withEffect">
                                  <p:stCondLst>
                                    <p:cond delay="0"/>
                                  </p:stCondLst>
                                  <p:childTnLst>
                                    <p:cmd type="call" cmd="playFrom(0.0)">
                                      <p:cBhvr>
                                        <p:cTn id="54" dur="4744"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05556E-6 0.01387 L -0.00226 1.00439 " pathEditMode="relative" rAng="0" ptsTypes="AA">
                                      <p:cBhvr>
                                        <p:cTn id="59"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bldLvl="0" animBg="1"/>
      <p:bldP spid="17" grpId="0" bldLvl="0" animBg="1"/>
      <p:bldP spid="18" grpId="0" bldLvl="0" animBg="1"/>
      <p:bldP spid="19" grpId="0" bldLvl="0" animBg="1"/>
      <p:bldP spid="24" grpId="0" bldLvl="0" animBg="1"/>
      <p:bldP spid="26" grpId="0" bldLvl="0" animBg="1"/>
      <p:bldP spid="27"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 name="TextBox 14"/>
          <p:cNvSpPr txBox="1"/>
          <p:nvPr/>
        </p:nvSpPr>
        <p:spPr>
          <a:xfrm>
            <a:off x="859155" y="1661795"/>
            <a:ext cx="8113395" cy="1506855"/>
          </a:xfrm>
          <a:prstGeom prst="rect">
            <a:avLst/>
          </a:prstGeom>
          <a:noFill/>
        </p:spPr>
        <p:txBody>
          <a:bodyPr wrap="square">
            <a:spAutoFit/>
          </a:bodyPr>
          <a:lstStyle/>
          <a:p>
            <a:pPr algn="ctr"/>
            <a:r>
              <a:rPr lang="vi-VN" altLang="en-GB" sz="4400" b="1" dirty="0">
                <a:solidFill>
                  <a:schemeClr val="accent2"/>
                </a:solidFill>
                <a:effectLst>
                  <a:outerShdw blurRad="38100" dist="38100" dir="2700000" algn="tl">
                    <a:srgbClr val="000000">
                      <a:alpha val="43137"/>
                    </a:srgbClr>
                  </a:outerShdw>
                </a:effectLst>
                <a:latin typeface="+mn-lt"/>
                <a:ea typeface="Calibri" panose="020F0502020204030204" pitchFamily="34" charset="0"/>
              </a:rPr>
              <a:t>BÀI TẬP CUỐI CHƯƠNG IV</a:t>
            </a:r>
            <a:endParaRPr lang="en-GB" sz="4800" b="1" dirty="0">
              <a:solidFill>
                <a:schemeClr val="accent2"/>
              </a:solidFill>
              <a:effectLst>
                <a:outerShdw blurRad="38100" dist="38100" dir="2700000" algn="tl">
                  <a:srgbClr val="000000">
                    <a:alpha val="43137"/>
                  </a:srgbClr>
                </a:outerShdw>
              </a:effectLst>
              <a:latin typeface="+mn-lt"/>
              <a:ea typeface="Calibri" panose="020F0502020204030204" pitchFamily="34" charset="0"/>
            </a:endParaRPr>
          </a:p>
          <a:p>
            <a:pPr algn="ctr"/>
            <a:endParaRPr lang="en-US" sz="4800" b="1" dirty="0">
              <a:solidFill>
                <a:schemeClr val="accent2"/>
              </a:solidFill>
              <a:effectLst>
                <a:outerShdw blurRad="38100" dist="38100" dir="2700000" algn="tl">
                  <a:srgbClr val="000000">
                    <a:alpha val="43137"/>
                  </a:srgbClr>
                </a:outerShdw>
              </a:effectLst>
              <a:latin typeface="+mn-lt"/>
            </a:endParaRPr>
          </a:p>
        </p:txBody>
      </p:sp>
      <p:pic>
        <p:nvPicPr>
          <p:cNvPr id="16" name="Google Shape;760;p65"/>
          <p:cNvPicPr preferRelativeResize="0"/>
          <p:nvPr/>
        </p:nvPicPr>
        <p:blipFill>
          <a:blip r:embed="rId1"/>
          <a:stretch>
            <a:fillRect/>
          </a:stretch>
        </p:blipFill>
        <p:spPr>
          <a:xfrm rot="20332438">
            <a:off x="527092" y="3413706"/>
            <a:ext cx="1638186" cy="1484463"/>
          </a:xfrm>
          <a:prstGeom prst="rect">
            <a:avLst/>
          </a:prstGeom>
          <a:noFill/>
          <a:ln>
            <a:noFill/>
          </a:ln>
        </p:spPr>
      </p:pic>
      <p:pic>
        <p:nvPicPr>
          <p:cNvPr id="17" name="Google Shape;762;p65"/>
          <p:cNvPicPr preferRelativeResize="0"/>
          <p:nvPr/>
        </p:nvPicPr>
        <p:blipFill rotWithShape="1">
          <a:blip r:embed="rId2"/>
          <a:srcRect b="86306"/>
          <a:stretch>
            <a:fillRect/>
          </a:stretch>
        </p:blipFill>
        <p:spPr>
          <a:xfrm>
            <a:off x="926675" y="437050"/>
            <a:ext cx="2106225" cy="480999"/>
          </a:xfrm>
          <a:prstGeom prst="rect">
            <a:avLst/>
          </a:prstGeom>
          <a:noFill/>
          <a:ln>
            <a:noFill/>
          </a:ln>
        </p:spPr>
      </p:pic>
      <p:pic>
        <p:nvPicPr>
          <p:cNvPr id="18" name="Google Shape;765;p65"/>
          <p:cNvPicPr preferRelativeResize="0"/>
          <p:nvPr/>
        </p:nvPicPr>
        <p:blipFill rotWithShape="1">
          <a:blip r:embed="rId3"/>
          <a:srcRect l="14981" t="26170" r="14981" b="26170"/>
          <a:stretch>
            <a:fillRect/>
          </a:stretch>
        </p:blipFill>
        <p:spPr>
          <a:xfrm>
            <a:off x="7228888" y="179474"/>
            <a:ext cx="1601374" cy="1477149"/>
          </a:xfrm>
          <a:prstGeom prst="rect">
            <a:avLst/>
          </a:prstGeom>
          <a:noFill/>
          <a:ln>
            <a:noFill/>
          </a:ln>
        </p:spPr>
      </p:pic>
      <p:pic>
        <p:nvPicPr>
          <p:cNvPr id="19" name="Google Shape;764;p65"/>
          <p:cNvPicPr preferRelativeResize="0"/>
          <p:nvPr/>
        </p:nvPicPr>
        <p:blipFill rotWithShape="1">
          <a:blip r:embed="rId4"/>
          <a:srcRect r="21358"/>
          <a:stretch>
            <a:fillRect/>
          </a:stretch>
        </p:blipFill>
        <p:spPr>
          <a:xfrm>
            <a:off x="7180371" y="3367050"/>
            <a:ext cx="1601375" cy="15068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8"/>
          <p:cNvPicPr preferRelativeResize="0"/>
          <p:nvPr/>
        </p:nvPicPr>
        <p:blipFill>
          <a:blip r:embed="rId1"/>
          <a:stretch>
            <a:fillRect/>
          </a:stretch>
        </p:blipFill>
        <p:spPr>
          <a:xfrm rot="20223784">
            <a:off x="5136152" y="3798751"/>
            <a:ext cx="4190551" cy="809592"/>
          </a:xfrm>
          <a:prstGeom prst="rect">
            <a:avLst/>
          </a:prstGeom>
          <a:noFill/>
          <a:ln>
            <a:noFill/>
          </a:ln>
        </p:spPr>
      </p:pic>
      <p:sp>
        <p:nvSpPr>
          <p:cNvPr id="207" name="Google Shape;207;p38"/>
          <p:cNvSpPr/>
          <p:nvPr/>
        </p:nvSpPr>
        <p:spPr>
          <a:xfrm>
            <a:off x="2033928" y="1321809"/>
            <a:ext cx="5295900" cy="275714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09" name="Google Shape;209;p38"/>
          <p:cNvPicPr preferRelativeResize="0"/>
          <p:nvPr/>
        </p:nvPicPr>
        <p:blipFill>
          <a:blip r:embed="rId2"/>
          <a:stretch>
            <a:fillRect/>
          </a:stretch>
        </p:blipFill>
        <p:spPr>
          <a:xfrm rot="14171799">
            <a:off x="1526879" y="3811492"/>
            <a:ext cx="902096" cy="314276"/>
          </a:xfrm>
          <a:prstGeom prst="rect">
            <a:avLst/>
          </a:prstGeom>
          <a:noFill/>
          <a:ln>
            <a:noFill/>
          </a:ln>
        </p:spPr>
      </p:pic>
      <p:pic>
        <p:nvPicPr>
          <p:cNvPr id="213" name="Google Shape;213;p38"/>
          <p:cNvPicPr preferRelativeResize="0"/>
          <p:nvPr/>
        </p:nvPicPr>
        <p:blipFill>
          <a:blip r:embed="rId2"/>
          <a:stretch>
            <a:fillRect/>
          </a:stretch>
        </p:blipFill>
        <p:spPr>
          <a:xfrm rot="2973774">
            <a:off x="6839688" y="1164669"/>
            <a:ext cx="980279" cy="314280"/>
          </a:xfrm>
          <a:prstGeom prst="rect">
            <a:avLst/>
          </a:prstGeom>
          <a:noFill/>
          <a:ln>
            <a:noFill/>
          </a:ln>
        </p:spPr>
      </p:pic>
      <p:sp>
        <p:nvSpPr>
          <p:cNvPr id="17" name="TextBox 16"/>
          <p:cNvSpPr txBox="1"/>
          <p:nvPr/>
        </p:nvSpPr>
        <p:spPr>
          <a:xfrm>
            <a:off x="2719189" y="2105948"/>
            <a:ext cx="4572000" cy="1091389"/>
          </a:xfrm>
          <a:prstGeom prst="rect">
            <a:avLst/>
          </a:prstGeom>
          <a:noFill/>
        </p:spPr>
        <p:txBody>
          <a:bodyPr wrap="square">
            <a:spAutoFit/>
          </a:bodyPr>
          <a:lstStyle/>
          <a:p>
            <a:pPr marL="0" marR="0" algn="just">
              <a:lnSpc>
                <a:spcPct val="135000"/>
              </a:lnSpc>
              <a:spcBef>
                <a:spcPts val="600"/>
              </a:spcBef>
              <a:spcAft>
                <a:spcPts val="600"/>
              </a:spcAft>
            </a:pPr>
            <a:r>
              <a:rPr lang="vi-VN" sz="5400" b="1" dirty="0">
                <a:solidFill>
                  <a:srgbClr val="00B0F0"/>
                </a:solidFill>
                <a:effectLst/>
                <a:latin typeface="+mn-lt"/>
                <a:ea typeface="Calibri" panose="020F0502020204030204" pitchFamily="34" charset="0"/>
              </a:rPr>
              <a:t>LUYỆN TẬP</a:t>
            </a:r>
            <a:endParaRPr lang="en-US" sz="5400" dirty="0">
              <a:solidFill>
                <a:srgbClr val="00B0F0"/>
              </a:solidFill>
              <a:effectLst/>
              <a:latin typeface="+mn-lt"/>
              <a:ea typeface="Calibri" panose="020F0502020204030204" pitchFamily="34" charset="0"/>
            </a:endParaRPr>
          </a:p>
        </p:txBody>
      </p:sp>
      <p:pic>
        <p:nvPicPr>
          <p:cNvPr id="18" name="Google Shape;319;p45"/>
          <p:cNvPicPr preferRelativeResize="0"/>
          <p:nvPr/>
        </p:nvPicPr>
        <p:blipFill rotWithShape="1">
          <a:blip r:embed="rId3"/>
          <a:srcRect l="-3648" t="-10024" r="-3648" b="-10024"/>
          <a:stretch>
            <a:fillRect/>
          </a:stretch>
        </p:blipFill>
        <p:spPr>
          <a:xfrm>
            <a:off x="3864085" y="3929339"/>
            <a:ext cx="1840451" cy="422000"/>
          </a:xfrm>
          <a:prstGeom prst="rect">
            <a:avLst/>
          </a:prstGeom>
          <a:noFill/>
          <a:ln>
            <a:noFill/>
          </a:ln>
        </p:spPr>
      </p:pic>
      <p:pic>
        <p:nvPicPr>
          <p:cNvPr id="20" name="Google Shape;319;p45"/>
          <p:cNvPicPr preferRelativeResize="0"/>
          <p:nvPr/>
        </p:nvPicPr>
        <p:blipFill rotWithShape="1">
          <a:blip r:embed="rId3"/>
          <a:srcRect l="-3648" t="-10024" r="-3648" b="-10024"/>
          <a:stretch>
            <a:fillRect/>
          </a:stretch>
        </p:blipFill>
        <p:spPr>
          <a:xfrm>
            <a:off x="3864084" y="1133030"/>
            <a:ext cx="1840451" cy="422000"/>
          </a:xfrm>
          <a:prstGeom prst="rect">
            <a:avLst/>
          </a:prstGeom>
          <a:noFill/>
          <a:ln>
            <a:noFill/>
          </a:ln>
        </p:spPr>
      </p:pic>
      <p:pic>
        <p:nvPicPr>
          <p:cNvPr id="21" name="Google Shape;765;p65"/>
          <p:cNvPicPr preferRelativeResize="0"/>
          <p:nvPr/>
        </p:nvPicPr>
        <p:blipFill rotWithShape="1">
          <a:blip r:embed="rId4"/>
          <a:srcRect l="14981" t="26170" r="14981" b="26170"/>
          <a:stretch>
            <a:fillRect/>
          </a:stretch>
        </p:blipFill>
        <p:spPr>
          <a:xfrm>
            <a:off x="1243266" y="490290"/>
            <a:ext cx="1601374" cy="147714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theme/theme1.xml><?xml version="1.0" encoding="utf-8"?>
<a:theme xmlns:a="http://schemas.openxmlformats.org/drawingml/2006/main" name="Memories Photo Album by Slidesgo">
  <a:themeElements>
    <a:clrScheme name="Simple Light">
      <a:dk1>
        <a:srgbClr val="000000"/>
      </a:dk1>
      <a:lt1>
        <a:srgbClr val="FFFFFF"/>
      </a:lt1>
      <a:dk2>
        <a:srgbClr val="595959"/>
      </a:dk2>
      <a:lt2>
        <a:srgbClr val="FFF2EA"/>
      </a:lt2>
      <a:accent1>
        <a:srgbClr val="000000"/>
      </a:accent1>
      <a:accent2>
        <a:srgbClr val="F64245"/>
      </a:accent2>
      <a:accent3>
        <a:srgbClr val="AFDAD7"/>
      </a:accent3>
      <a:accent4>
        <a:srgbClr val="E0BF6E"/>
      </a:accent4>
      <a:accent5>
        <a:srgbClr val="49B6BB"/>
      </a:accent5>
      <a:accent6>
        <a:srgbClr val="F0C36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2785</Words>
  <PresentationFormat>On-screen Show (16:9)</PresentationFormat>
  <Paragraphs>161</Paragraphs>
  <Slides>19</Slides>
  <Notes>22</Notes>
  <HiddenSlides>0</HiddenSlides>
  <MMClips>0</MMClips>
  <ScaleCrop>false</ScaleCrop>
  <HeadingPairs>
    <vt:vector size="8" baseType="variant">
      <vt:variant>
        <vt:lpstr>已用的字体</vt:lpstr>
      </vt:variant>
      <vt:variant>
        <vt:i4>14</vt:i4>
      </vt:variant>
      <vt:variant>
        <vt:lpstr>主题</vt:lpstr>
      </vt:variant>
      <vt:variant>
        <vt:i4>2</vt:i4>
      </vt:variant>
      <vt:variant>
        <vt:lpstr>嵌入 OLE 服务器</vt:lpstr>
      </vt:variant>
      <vt:variant>
        <vt:i4>4</vt:i4>
      </vt:variant>
      <vt:variant>
        <vt:lpstr>幻灯片标题</vt:lpstr>
      </vt:variant>
      <vt:variant>
        <vt:i4>19</vt:i4>
      </vt:variant>
    </vt:vector>
  </HeadingPairs>
  <TitlesOfParts>
    <vt:vector size="39" baseType="lpstr">
      <vt:lpstr>Arial</vt:lpstr>
      <vt:lpstr>SimSun</vt:lpstr>
      <vt:lpstr>Wingdings</vt:lpstr>
      <vt:lpstr>Arial</vt:lpstr>
      <vt:lpstr>Nanum Pen Script</vt:lpstr>
      <vt:lpstr>Roboto Light</vt:lpstr>
      <vt:lpstr>Fira Sans Extra Condensed Medium</vt:lpstr>
      <vt:lpstr>Segoe Print</vt:lpstr>
      <vt:lpstr>Raleway SemiBold</vt:lpstr>
      <vt:lpstr>Nunito Light</vt:lpstr>
      <vt:lpstr>Times New Roman</vt:lpstr>
      <vt:lpstr>Calibri</vt:lpstr>
      <vt:lpstr>Microsoft YaHei</vt:lpstr>
      <vt:lpstr>Arial Unicode MS</vt:lpstr>
      <vt:lpstr>Memories Photo Album by Slidesgo</vt:lpstr>
      <vt:lpstr>Office Theme</vt:lpstr>
      <vt:lpstr>Equation.KSEE3</vt:lpstr>
      <vt:lpstr>Equation.KSEE3</vt:lpstr>
      <vt:lpstr>Equation.KSEE3</vt:lpstr>
      <vt:lpstr>Equation.KSEE3</vt:lpstr>
      <vt:lpstr>CHÀO MỪNG CÁC EM ĐẾN VỚI TIẾT HỌC!</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Bài 1:Hoàn thành bảng sau:</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2023-04-07T06:50:00Z</dcterms:created>
  <dcterms:modified xsi:type="dcterms:W3CDTF">2023-06-29T16:06:05Z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6F200B02B2F24E34AB403B69805C6E5E</vt:lpwstr>
  </property>
  <property fmtid="{D5CDD505-2E9C-101B-9397-08002B2CF9AE}" pid="3" name="KSOProductBuildVer">
    <vt:lpwstr>1033-11.2.0.11537</vt:lpwstr>
  </property>
</Properties>
</file>