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17" r:id="rId2"/>
    <p:sldMasterId id="2147483733" r:id="rId3"/>
    <p:sldMasterId id="2147483763" r:id="rId4"/>
  </p:sldMasterIdLst>
  <p:notesMasterIdLst>
    <p:notesMasterId r:id="rId30"/>
  </p:notesMasterIdLst>
  <p:sldIdLst>
    <p:sldId id="345" r:id="rId5"/>
    <p:sldId id="346" r:id="rId6"/>
    <p:sldId id="347" r:id="rId7"/>
    <p:sldId id="275" r:id="rId8"/>
    <p:sldId id="276" r:id="rId9"/>
    <p:sldId id="298" r:id="rId10"/>
    <p:sldId id="348" r:id="rId11"/>
    <p:sldId id="349" r:id="rId12"/>
    <p:sldId id="350" r:id="rId13"/>
    <p:sldId id="351" r:id="rId14"/>
    <p:sldId id="320" r:id="rId15"/>
    <p:sldId id="321" r:id="rId16"/>
    <p:sldId id="323" r:id="rId17"/>
    <p:sldId id="353" r:id="rId18"/>
    <p:sldId id="336" r:id="rId19"/>
    <p:sldId id="338" r:id="rId20"/>
    <p:sldId id="354" r:id="rId21"/>
    <p:sldId id="355" r:id="rId22"/>
    <p:sldId id="356" r:id="rId23"/>
    <p:sldId id="358" r:id="rId24"/>
    <p:sldId id="357" r:id="rId25"/>
    <p:sldId id="316" r:id="rId26"/>
    <p:sldId id="318" r:id="rId27"/>
    <p:sldId id="344" r:id="rId28"/>
    <p:sldId id="359"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B31"/>
    <a:srgbClr val="FCD9A0"/>
    <a:srgbClr val="E6A300"/>
    <a:srgbClr val="FFD827"/>
    <a:srgbClr val="8C5701"/>
    <a:srgbClr val="D8C778"/>
    <a:srgbClr val="0D0D0D"/>
    <a:srgbClr val="7C2213"/>
    <a:srgbClr val="C1BD6A"/>
    <a:srgbClr val="9092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Kiểu Sáng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20124-9FAC-4D5B-9207-330C8672DF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vi-VN"/>
        </a:p>
      </dgm:t>
    </dgm:pt>
    <dgm:pt modelId="{B6C0CCD4-E01D-4168-8EDD-EF6F06D33E7D}">
      <dgm:prSet/>
      <dgm:spPr>
        <a:solidFill>
          <a:srgbClr val="909259"/>
        </a:solidFill>
      </dgm:spPr>
      <dgm:t>
        <a:bodyPr/>
        <a:lstStyle/>
        <a:p>
          <a:pPr algn="just"/>
          <a:r>
            <a:rPr lang="vi-VN" b="1" dirty="0">
              <a:solidFill>
                <a:schemeClr val="bg1"/>
              </a:solidFill>
              <a:latin typeface="Arial" panose="020B0604020202020204" pitchFamily="34" charset="0"/>
              <a:cs typeface="Arial" panose="020B0604020202020204" pitchFamily="34" charset="0"/>
            </a:rPr>
            <a:t>Từ những kẻ xa lạ, chẳng cần gì đến nhau sẽ trở nên gắn bó thân thiết, đặc biệt, duy nhất, không ai có thể thay thế</a:t>
          </a:r>
        </a:p>
      </dgm:t>
    </dgm:pt>
    <dgm:pt modelId="{1C6192BF-12E2-4AF8-A125-9AB9C058283F}" type="parTrans" cxnId="{4A0F5F32-836F-411C-AA77-F5E373719FAA}">
      <dgm:prSet/>
      <dgm:spPr/>
      <dgm:t>
        <a:bodyPr/>
        <a:lstStyle/>
        <a:p>
          <a:endParaRPr lang="vi-VN">
            <a:solidFill>
              <a:schemeClr val="tx1"/>
            </a:solidFill>
            <a:latin typeface="Arial" panose="020B0604020202020204" pitchFamily="34" charset="0"/>
            <a:cs typeface="Arial" panose="020B0604020202020204" pitchFamily="34" charset="0"/>
          </a:endParaRPr>
        </a:p>
      </dgm:t>
    </dgm:pt>
    <dgm:pt modelId="{24715195-C350-4BA5-8DEA-4E611A965AF0}" type="sibTrans" cxnId="{4A0F5F32-836F-411C-AA77-F5E373719FAA}">
      <dgm:prSet/>
      <dgm:spPr/>
      <dgm:t>
        <a:bodyPr/>
        <a:lstStyle/>
        <a:p>
          <a:endParaRPr lang="vi-VN">
            <a:solidFill>
              <a:schemeClr val="tx1"/>
            </a:solidFill>
            <a:latin typeface="Arial" panose="020B0604020202020204" pitchFamily="34" charset="0"/>
            <a:cs typeface="Arial" panose="020B0604020202020204" pitchFamily="34" charset="0"/>
          </a:endParaRPr>
        </a:p>
      </dgm:t>
    </dgm:pt>
    <dgm:pt modelId="{ADBE2A91-77BC-416E-BF4F-DD88D8C7D086}">
      <dgm:prSet/>
      <dgm:spPr>
        <a:solidFill>
          <a:srgbClr val="909259"/>
        </a:solidFill>
      </dgm:spPr>
      <dgm:t>
        <a:bodyPr/>
        <a:lstStyle/>
        <a:p>
          <a:pPr algn="just"/>
          <a:r>
            <a:rPr lang="vi-VN" b="1" dirty="0">
              <a:solidFill>
                <a:schemeClr val="bg1"/>
              </a:solidFill>
              <a:latin typeface="Arial" panose="020B0604020202020204" pitchFamily="34" charset="0"/>
              <a:cs typeface="Arial" panose="020B0604020202020204" pitchFamily="34" charset="0"/>
            </a:rPr>
            <a:t>Mang </a:t>
          </a:r>
          <a:r>
            <a:rPr lang="vi-VN" b="1" dirty="0" err="1">
              <a:solidFill>
                <a:schemeClr val="bg1"/>
              </a:solidFill>
              <a:latin typeface="Arial" panose="020B0604020202020204" pitchFamily="34" charset="0"/>
              <a:cs typeface="Arial" panose="020B0604020202020204" pitchFamily="34" charset="0"/>
            </a:rPr>
            <a:t>đến</a:t>
          </a:r>
          <a:r>
            <a:rPr lang="vi-VN" b="1" dirty="0">
              <a:solidFill>
                <a:schemeClr val="bg1"/>
              </a:solidFill>
              <a:latin typeface="Arial" panose="020B0604020202020204" pitchFamily="34" charset="0"/>
              <a:cs typeface="Arial" panose="020B0604020202020204" pitchFamily="34" charset="0"/>
            </a:rPr>
            <a:t> cho nhau </a:t>
          </a:r>
          <a:r>
            <a:rPr lang="vi-VN" b="1" dirty="0" err="1">
              <a:solidFill>
                <a:schemeClr val="bg1"/>
              </a:solidFill>
              <a:latin typeface="Arial" panose="020B0604020202020204" pitchFamily="34" charset="0"/>
              <a:cs typeface="Arial" panose="020B0604020202020204" pitchFamily="34" charset="0"/>
            </a:rPr>
            <a:t>những</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niềm</a:t>
          </a:r>
          <a:r>
            <a:rPr lang="vi-VN" b="1" dirty="0">
              <a:solidFill>
                <a:schemeClr val="bg1"/>
              </a:solidFill>
              <a:latin typeface="Arial" panose="020B0604020202020204" pitchFamily="34" charset="0"/>
              <a:cs typeface="Arial" panose="020B0604020202020204" pitchFamily="34" charset="0"/>
            </a:rPr>
            <a:t> vui, </a:t>
          </a:r>
          <a:r>
            <a:rPr lang="vi-VN" b="1" dirty="0" err="1">
              <a:solidFill>
                <a:schemeClr val="bg1"/>
              </a:solidFill>
              <a:latin typeface="Arial" panose="020B0604020202020204" pitchFamily="34" charset="0"/>
              <a:cs typeface="Arial" panose="020B0604020202020204" pitchFamily="34" charset="0"/>
            </a:rPr>
            <a:t>hạnh</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phúc</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làm</a:t>
          </a:r>
          <a:r>
            <a:rPr lang="vi-VN" b="1" dirty="0">
              <a:solidFill>
                <a:schemeClr val="bg1"/>
              </a:solidFill>
              <a:latin typeface="Arial" panose="020B0604020202020204" pitchFamily="34" charset="0"/>
              <a:cs typeface="Arial" panose="020B0604020202020204" pitchFamily="34" charset="0"/>
            </a:rPr>
            <a:t> cho </a:t>
          </a:r>
          <a:r>
            <a:rPr lang="vi-VN" b="1" dirty="0" err="1">
              <a:solidFill>
                <a:schemeClr val="bg1"/>
              </a:solidFill>
              <a:latin typeface="Arial" panose="020B0604020202020204" pitchFamily="34" charset="0"/>
              <a:cs typeface="Arial" panose="020B0604020202020204" pitchFamily="34" charset="0"/>
            </a:rPr>
            <a:t>cuộc</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sống</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ấm</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áp</a:t>
          </a:r>
          <a:endParaRPr lang="vi-VN" b="1" dirty="0">
            <a:solidFill>
              <a:schemeClr val="bg1"/>
            </a:solidFill>
            <a:latin typeface="Arial" panose="020B0604020202020204" pitchFamily="34" charset="0"/>
            <a:cs typeface="Arial" panose="020B0604020202020204" pitchFamily="34" charset="0"/>
          </a:endParaRPr>
        </a:p>
      </dgm:t>
    </dgm:pt>
    <dgm:pt modelId="{D7C0CCCA-7CAA-4204-AB94-6BDE2E307BA6}" type="parTrans" cxnId="{49F451AB-F011-4FE1-8864-E6450682052C}">
      <dgm:prSet/>
      <dgm:spPr/>
      <dgm:t>
        <a:bodyPr/>
        <a:lstStyle/>
        <a:p>
          <a:endParaRPr lang="vi-VN">
            <a:solidFill>
              <a:schemeClr val="tx1"/>
            </a:solidFill>
            <a:latin typeface="Arial" panose="020B0604020202020204" pitchFamily="34" charset="0"/>
            <a:cs typeface="Arial" panose="020B0604020202020204" pitchFamily="34" charset="0"/>
          </a:endParaRPr>
        </a:p>
      </dgm:t>
    </dgm:pt>
    <dgm:pt modelId="{A19DD8D3-10CA-4403-A52D-1D4E6872330D}" type="sibTrans" cxnId="{49F451AB-F011-4FE1-8864-E6450682052C}">
      <dgm:prSet/>
      <dgm:spPr/>
      <dgm:t>
        <a:bodyPr/>
        <a:lstStyle/>
        <a:p>
          <a:endParaRPr lang="vi-VN">
            <a:solidFill>
              <a:schemeClr val="tx1"/>
            </a:solidFill>
            <a:latin typeface="Arial" panose="020B0604020202020204" pitchFamily="34" charset="0"/>
            <a:cs typeface="Arial" panose="020B0604020202020204" pitchFamily="34" charset="0"/>
          </a:endParaRPr>
        </a:p>
      </dgm:t>
    </dgm:pt>
    <dgm:pt modelId="{81131C9A-41A5-4D9B-B76B-82A48EAD799B}">
      <dgm:prSet/>
      <dgm:spPr>
        <a:solidFill>
          <a:srgbClr val="909259"/>
        </a:solidFill>
      </dgm:spPr>
      <dgm:t>
        <a:bodyPr/>
        <a:lstStyle/>
        <a:p>
          <a:pPr algn="just"/>
          <a:r>
            <a:rPr lang="vi-VN" b="1" dirty="0" err="1">
              <a:solidFill>
                <a:schemeClr val="bg1"/>
              </a:solidFill>
              <a:latin typeface="Arial" panose="020B0604020202020204" pitchFamily="34" charset="0"/>
              <a:cs typeface="Arial" panose="020B0604020202020204" pitchFamily="34" charset="0"/>
            </a:rPr>
            <a:t>Đón</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nhận</a:t>
          </a:r>
          <a:r>
            <a:rPr lang="vi-VN" b="1" dirty="0">
              <a:solidFill>
                <a:schemeClr val="bg1"/>
              </a:solidFill>
              <a:latin typeface="Arial" panose="020B0604020202020204" pitchFamily="34" charset="0"/>
              <a:cs typeface="Arial" panose="020B0604020202020204" pitchFamily="34" charset="0"/>
            </a:rPr>
            <a:t>, trân </a:t>
          </a:r>
          <a:r>
            <a:rPr lang="vi-VN" b="1" dirty="0" err="1">
              <a:solidFill>
                <a:schemeClr val="bg1"/>
              </a:solidFill>
              <a:latin typeface="Arial" panose="020B0604020202020204" pitchFamily="34" charset="0"/>
              <a:cs typeface="Arial" panose="020B0604020202020204" pitchFamily="34" charset="0"/>
            </a:rPr>
            <a:t>trọng</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đánh</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thức</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những</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điều</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đẹp</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đẽ</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lành</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thiện</a:t>
          </a:r>
          <a:r>
            <a:rPr lang="vi-VN" b="1" dirty="0">
              <a:solidFill>
                <a:schemeClr val="bg1"/>
              </a:solidFill>
              <a:latin typeface="Arial" panose="020B0604020202020204" pitchFamily="34" charset="0"/>
              <a:cs typeface="Arial" panose="020B0604020202020204" pitchFamily="34" charset="0"/>
            </a:rPr>
            <a:t> trong </a:t>
          </a:r>
          <a:r>
            <a:rPr lang="vi-VN" b="1" dirty="0" err="1">
              <a:solidFill>
                <a:schemeClr val="bg1"/>
              </a:solidFill>
              <a:latin typeface="Arial" panose="020B0604020202020204" pitchFamily="34" charset="0"/>
              <a:cs typeface="Arial" panose="020B0604020202020204" pitchFamily="34" charset="0"/>
            </a:rPr>
            <a:t>mỗi</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người</a:t>
          </a:r>
          <a:endParaRPr lang="vi-VN" b="1" dirty="0">
            <a:solidFill>
              <a:schemeClr val="bg1"/>
            </a:solidFill>
            <a:latin typeface="Arial" panose="020B0604020202020204" pitchFamily="34" charset="0"/>
            <a:cs typeface="Arial" panose="020B0604020202020204" pitchFamily="34" charset="0"/>
          </a:endParaRPr>
        </a:p>
      </dgm:t>
    </dgm:pt>
    <dgm:pt modelId="{80F5C05D-B479-4011-B12D-087CB8682442}" type="parTrans" cxnId="{684DDC42-2EB1-4237-81F1-F08DC93837BB}">
      <dgm:prSet/>
      <dgm:spPr/>
      <dgm:t>
        <a:bodyPr/>
        <a:lstStyle/>
        <a:p>
          <a:endParaRPr lang="vi-VN">
            <a:solidFill>
              <a:schemeClr val="tx1"/>
            </a:solidFill>
            <a:latin typeface="Arial" panose="020B0604020202020204" pitchFamily="34" charset="0"/>
            <a:cs typeface="Arial" panose="020B0604020202020204" pitchFamily="34" charset="0"/>
          </a:endParaRPr>
        </a:p>
      </dgm:t>
    </dgm:pt>
    <dgm:pt modelId="{123B850B-86E9-487A-8935-2B2A42A6C8F8}" type="sibTrans" cxnId="{684DDC42-2EB1-4237-81F1-F08DC93837BB}">
      <dgm:prSet/>
      <dgm:spPr/>
      <dgm:t>
        <a:bodyPr/>
        <a:lstStyle/>
        <a:p>
          <a:endParaRPr lang="vi-VN">
            <a:solidFill>
              <a:schemeClr val="tx1"/>
            </a:solidFill>
            <a:latin typeface="Arial" panose="020B0604020202020204" pitchFamily="34" charset="0"/>
            <a:cs typeface="Arial" panose="020B0604020202020204" pitchFamily="34" charset="0"/>
          </a:endParaRPr>
        </a:p>
      </dgm:t>
    </dgm:pt>
    <dgm:pt modelId="{D969974A-719D-476F-B3DC-FAE5C39148FD}">
      <dgm:prSet/>
      <dgm:spPr>
        <a:solidFill>
          <a:srgbClr val="909259"/>
        </a:solidFill>
      </dgm:spPr>
      <dgm:t>
        <a:bodyPr/>
        <a:lstStyle/>
        <a:p>
          <a:pPr algn="just"/>
          <a:r>
            <a:rPr lang="vi-VN" b="1" dirty="0" err="1">
              <a:solidFill>
                <a:schemeClr val="bg1"/>
              </a:solidFill>
              <a:latin typeface="Arial" panose="020B0604020202020204" pitchFamily="34" charset="0"/>
              <a:cs typeface="Arial" panose="020B0604020202020204" pitchFamily="34" charset="0"/>
            </a:rPr>
            <a:t>Xóa</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bỏ</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khoảng</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cách</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định</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kiến</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để</a:t>
          </a:r>
          <a:r>
            <a:rPr lang="vi-VN" b="1" dirty="0">
              <a:solidFill>
                <a:schemeClr val="bg1"/>
              </a:solidFill>
              <a:latin typeface="Arial" panose="020B0604020202020204" pitchFamily="34" charset="0"/>
              <a:cs typeface="Arial" panose="020B0604020202020204" pitchFamily="34" charset="0"/>
            </a:rPr>
            <a:t> con </a:t>
          </a:r>
          <a:r>
            <a:rPr lang="vi-VN" b="1" dirty="0" err="1">
              <a:solidFill>
                <a:schemeClr val="bg1"/>
              </a:solidFill>
              <a:latin typeface="Arial" panose="020B0604020202020204" pitchFamily="34" charset="0"/>
              <a:cs typeface="Arial" panose="020B0604020202020204" pitchFamily="34" charset="0"/>
            </a:rPr>
            <a:t>người</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vạn</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vật</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có</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thể</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trở</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thành</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bạn</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bè</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thấu</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hiểu</a:t>
          </a:r>
          <a:r>
            <a:rPr lang="vi-VN" b="1" dirty="0">
              <a:solidFill>
                <a:schemeClr val="bg1"/>
              </a:solidFill>
              <a:latin typeface="Arial" panose="020B0604020202020204" pitchFamily="34" charset="0"/>
              <a:cs typeface="Arial" panose="020B0604020202020204" pitchFamily="34" charset="0"/>
            </a:rPr>
            <a:t> </a:t>
          </a:r>
          <a:r>
            <a:rPr lang="vi-VN" b="1" dirty="0" err="1">
              <a:solidFill>
                <a:schemeClr val="bg1"/>
              </a:solidFill>
              <a:latin typeface="Arial" panose="020B0604020202020204" pitchFamily="34" charset="0"/>
              <a:cs typeface="Arial" panose="020B0604020202020204" pitchFamily="34" charset="0"/>
            </a:rPr>
            <a:t>và</a:t>
          </a:r>
          <a:r>
            <a:rPr lang="vi-VN" b="1" dirty="0">
              <a:solidFill>
                <a:schemeClr val="bg1"/>
              </a:solidFill>
              <a:latin typeface="Arial" panose="020B0604020202020204" pitchFamily="34" charset="0"/>
              <a:cs typeface="Arial" panose="020B0604020202020204" pitchFamily="34" charset="0"/>
            </a:rPr>
            <a:t> yêu thương</a:t>
          </a:r>
        </a:p>
      </dgm:t>
    </dgm:pt>
    <dgm:pt modelId="{20D48C7D-3BAD-44FC-B838-38BBA8413666}" type="parTrans" cxnId="{27896924-B2E9-4238-995C-D75E349FD7B5}">
      <dgm:prSet/>
      <dgm:spPr/>
      <dgm:t>
        <a:bodyPr/>
        <a:lstStyle/>
        <a:p>
          <a:endParaRPr lang="vi-VN">
            <a:solidFill>
              <a:schemeClr val="tx1"/>
            </a:solidFill>
            <a:latin typeface="Arial" panose="020B0604020202020204" pitchFamily="34" charset="0"/>
            <a:cs typeface="Arial" panose="020B0604020202020204" pitchFamily="34" charset="0"/>
          </a:endParaRPr>
        </a:p>
      </dgm:t>
    </dgm:pt>
    <dgm:pt modelId="{FE44BB40-5B75-49EA-B47E-FEE883E9D65C}" type="sibTrans" cxnId="{27896924-B2E9-4238-995C-D75E349FD7B5}">
      <dgm:prSet/>
      <dgm:spPr/>
      <dgm:t>
        <a:bodyPr/>
        <a:lstStyle/>
        <a:p>
          <a:endParaRPr lang="vi-VN">
            <a:solidFill>
              <a:schemeClr val="tx1"/>
            </a:solidFill>
            <a:latin typeface="Arial" panose="020B0604020202020204" pitchFamily="34" charset="0"/>
            <a:cs typeface="Arial" panose="020B0604020202020204" pitchFamily="34" charset="0"/>
          </a:endParaRPr>
        </a:p>
      </dgm:t>
    </dgm:pt>
    <dgm:pt modelId="{775D3A60-7B9C-46F2-B8EB-6D9DB552A5B4}" type="pres">
      <dgm:prSet presAssocID="{C6720124-9FAC-4D5B-9207-330C8672DFE3}" presName="linear" presStyleCnt="0">
        <dgm:presLayoutVars>
          <dgm:animLvl val="lvl"/>
          <dgm:resizeHandles val="exact"/>
        </dgm:presLayoutVars>
      </dgm:prSet>
      <dgm:spPr/>
      <dgm:t>
        <a:bodyPr/>
        <a:lstStyle/>
        <a:p>
          <a:endParaRPr lang="en-US"/>
        </a:p>
      </dgm:t>
    </dgm:pt>
    <dgm:pt modelId="{FCC70882-4FEF-4E47-9E9F-36132C448E45}" type="pres">
      <dgm:prSet presAssocID="{B6C0CCD4-E01D-4168-8EDD-EF6F06D33E7D}" presName="parentText" presStyleLbl="node1" presStyleIdx="0" presStyleCnt="4">
        <dgm:presLayoutVars>
          <dgm:chMax val="0"/>
          <dgm:bulletEnabled val="1"/>
        </dgm:presLayoutVars>
      </dgm:prSet>
      <dgm:spPr/>
      <dgm:t>
        <a:bodyPr/>
        <a:lstStyle/>
        <a:p>
          <a:endParaRPr lang="en-US"/>
        </a:p>
      </dgm:t>
    </dgm:pt>
    <dgm:pt modelId="{665648C5-152E-4161-AA69-E38EA092B33A}" type="pres">
      <dgm:prSet presAssocID="{24715195-C350-4BA5-8DEA-4E611A965AF0}" presName="spacer" presStyleCnt="0"/>
      <dgm:spPr/>
    </dgm:pt>
    <dgm:pt modelId="{73D13903-EB30-45B6-907E-6A392C79D207}" type="pres">
      <dgm:prSet presAssocID="{ADBE2A91-77BC-416E-BF4F-DD88D8C7D086}" presName="parentText" presStyleLbl="node1" presStyleIdx="1" presStyleCnt="4">
        <dgm:presLayoutVars>
          <dgm:chMax val="0"/>
          <dgm:bulletEnabled val="1"/>
        </dgm:presLayoutVars>
      </dgm:prSet>
      <dgm:spPr/>
      <dgm:t>
        <a:bodyPr/>
        <a:lstStyle/>
        <a:p>
          <a:endParaRPr lang="en-US"/>
        </a:p>
      </dgm:t>
    </dgm:pt>
    <dgm:pt modelId="{3C61AE22-AB18-4B29-989C-5A9DF97B12C4}" type="pres">
      <dgm:prSet presAssocID="{A19DD8D3-10CA-4403-A52D-1D4E6872330D}" presName="spacer" presStyleCnt="0"/>
      <dgm:spPr/>
    </dgm:pt>
    <dgm:pt modelId="{9DD34BA6-A159-4209-B713-8F9D4EB7B316}" type="pres">
      <dgm:prSet presAssocID="{81131C9A-41A5-4D9B-B76B-82A48EAD799B}" presName="parentText" presStyleLbl="node1" presStyleIdx="2" presStyleCnt="4">
        <dgm:presLayoutVars>
          <dgm:chMax val="0"/>
          <dgm:bulletEnabled val="1"/>
        </dgm:presLayoutVars>
      </dgm:prSet>
      <dgm:spPr/>
      <dgm:t>
        <a:bodyPr/>
        <a:lstStyle/>
        <a:p>
          <a:endParaRPr lang="en-US"/>
        </a:p>
      </dgm:t>
    </dgm:pt>
    <dgm:pt modelId="{58E3F178-6BB1-4F62-9EB4-94DB45078A50}" type="pres">
      <dgm:prSet presAssocID="{123B850B-86E9-487A-8935-2B2A42A6C8F8}" presName="spacer" presStyleCnt="0"/>
      <dgm:spPr/>
    </dgm:pt>
    <dgm:pt modelId="{FF424CF1-42E8-495F-B06E-0D33B2C0381C}" type="pres">
      <dgm:prSet presAssocID="{D969974A-719D-476F-B3DC-FAE5C39148FD}" presName="parentText" presStyleLbl="node1" presStyleIdx="3" presStyleCnt="4">
        <dgm:presLayoutVars>
          <dgm:chMax val="0"/>
          <dgm:bulletEnabled val="1"/>
        </dgm:presLayoutVars>
      </dgm:prSet>
      <dgm:spPr/>
      <dgm:t>
        <a:bodyPr/>
        <a:lstStyle/>
        <a:p>
          <a:endParaRPr lang="en-US"/>
        </a:p>
      </dgm:t>
    </dgm:pt>
  </dgm:ptLst>
  <dgm:cxnLst>
    <dgm:cxn modelId="{0ABE6F0E-0FCB-44BB-80C0-655EB07634DD}" type="presOf" srcId="{D969974A-719D-476F-B3DC-FAE5C39148FD}" destId="{FF424CF1-42E8-495F-B06E-0D33B2C0381C}" srcOrd="0" destOrd="0" presId="urn:microsoft.com/office/officeart/2005/8/layout/vList2"/>
    <dgm:cxn modelId="{27896924-B2E9-4238-995C-D75E349FD7B5}" srcId="{C6720124-9FAC-4D5B-9207-330C8672DFE3}" destId="{D969974A-719D-476F-B3DC-FAE5C39148FD}" srcOrd="3" destOrd="0" parTransId="{20D48C7D-3BAD-44FC-B838-38BBA8413666}" sibTransId="{FE44BB40-5B75-49EA-B47E-FEE883E9D65C}"/>
    <dgm:cxn modelId="{B73BD4A8-D433-43ED-9992-76FD2C082C1C}" type="presOf" srcId="{C6720124-9FAC-4D5B-9207-330C8672DFE3}" destId="{775D3A60-7B9C-46F2-B8EB-6D9DB552A5B4}" srcOrd="0" destOrd="0" presId="urn:microsoft.com/office/officeart/2005/8/layout/vList2"/>
    <dgm:cxn modelId="{4A0F5F32-836F-411C-AA77-F5E373719FAA}" srcId="{C6720124-9FAC-4D5B-9207-330C8672DFE3}" destId="{B6C0CCD4-E01D-4168-8EDD-EF6F06D33E7D}" srcOrd="0" destOrd="0" parTransId="{1C6192BF-12E2-4AF8-A125-9AB9C058283F}" sibTransId="{24715195-C350-4BA5-8DEA-4E611A965AF0}"/>
    <dgm:cxn modelId="{4C6E7A78-4E35-4945-AD22-D8ED42201473}" type="presOf" srcId="{81131C9A-41A5-4D9B-B76B-82A48EAD799B}" destId="{9DD34BA6-A159-4209-B713-8F9D4EB7B316}" srcOrd="0" destOrd="0" presId="urn:microsoft.com/office/officeart/2005/8/layout/vList2"/>
    <dgm:cxn modelId="{5E0021D3-85E9-45C0-9D91-EBB4C2C942CD}" type="presOf" srcId="{B6C0CCD4-E01D-4168-8EDD-EF6F06D33E7D}" destId="{FCC70882-4FEF-4E47-9E9F-36132C448E45}" srcOrd="0" destOrd="0" presId="urn:microsoft.com/office/officeart/2005/8/layout/vList2"/>
    <dgm:cxn modelId="{684DDC42-2EB1-4237-81F1-F08DC93837BB}" srcId="{C6720124-9FAC-4D5B-9207-330C8672DFE3}" destId="{81131C9A-41A5-4D9B-B76B-82A48EAD799B}" srcOrd="2" destOrd="0" parTransId="{80F5C05D-B479-4011-B12D-087CB8682442}" sibTransId="{123B850B-86E9-487A-8935-2B2A42A6C8F8}"/>
    <dgm:cxn modelId="{6275DC20-2D64-429B-B7E8-481B28EB62B0}" type="presOf" srcId="{ADBE2A91-77BC-416E-BF4F-DD88D8C7D086}" destId="{73D13903-EB30-45B6-907E-6A392C79D207}" srcOrd="0" destOrd="0" presId="urn:microsoft.com/office/officeart/2005/8/layout/vList2"/>
    <dgm:cxn modelId="{49F451AB-F011-4FE1-8864-E6450682052C}" srcId="{C6720124-9FAC-4D5B-9207-330C8672DFE3}" destId="{ADBE2A91-77BC-416E-BF4F-DD88D8C7D086}" srcOrd="1" destOrd="0" parTransId="{D7C0CCCA-7CAA-4204-AB94-6BDE2E307BA6}" sibTransId="{A19DD8D3-10CA-4403-A52D-1D4E6872330D}"/>
    <dgm:cxn modelId="{8CF3EB88-499C-4E31-8F86-1FD82FFBEE3A}" type="presParOf" srcId="{775D3A60-7B9C-46F2-B8EB-6D9DB552A5B4}" destId="{FCC70882-4FEF-4E47-9E9F-36132C448E45}" srcOrd="0" destOrd="0" presId="urn:microsoft.com/office/officeart/2005/8/layout/vList2"/>
    <dgm:cxn modelId="{EACC3645-BB3E-4E11-8817-28350ADBE3A5}" type="presParOf" srcId="{775D3A60-7B9C-46F2-B8EB-6D9DB552A5B4}" destId="{665648C5-152E-4161-AA69-E38EA092B33A}" srcOrd="1" destOrd="0" presId="urn:microsoft.com/office/officeart/2005/8/layout/vList2"/>
    <dgm:cxn modelId="{EE2A2756-3842-45FB-AB35-E9E2FBE26CFD}" type="presParOf" srcId="{775D3A60-7B9C-46F2-B8EB-6D9DB552A5B4}" destId="{73D13903-EB30-45B6-907E-6A392C79D207}" srcOrd="2" destOrd="0" presId="urn:microsoft.com/office/officeart/2005/8/layout/vList2"/>
    <dgm:cxn modelId="{E4BE27A1-C5AB-4A8C-AADC-E8599E52A5BD}" type="presParOf" srcId="{775D3A60-7B9C-46F2-B8EB-6D9DB552A5B4}" destId="{3C61AE22-AB18-4B29-989C-5A9DF97B12C4}" srcOrd="3" destOrd="0" presId="urn:microsoft.com/office/officeart/2005/8/layout/vList2"/>
    <dgm:cxn modelId="{C7835612-D441-43EB-B169-5BBB09925621}" type="presParOf" srcId="{775D3A60-7B9C-46F2-B8EB-6D9DB552A5B4}" destId="{9DD34BA6-A159-4209-B713-8F9D4EB7B316}" srcOrd="4" destOrd="0" presId="urn:microsoft.com/office/officeart/2005/8/layout/vList2"/>
    <dgm:cxn modelId="{4BBA5547-043C-4FBD-A00B-CF83850B3DC2}" type="presParOf" srcId="{775D3A60-7B9C-46F2-B8EB-6D9DB552A5B4}" destId="{58E3F178-6BB1-4F62-9EB4-94DB45078A50}" srcOrd="5" destOrd="0" presId="urn:microsoft.com/office/officeart/2005/8/layout/vList2"/>
    <dgm:cxn modelId="{453207A1-284C-4D56-A67A-1B0788CCB961}" type="presParOf" srcId="{775D3A60-7B9C-46F2-B8EB-6D9DB552A5B4}" destId="{FF424CF1-42E8-495F-B06E-0D33B2C0381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E9EF2-8B6E-4C6D-90AF-353A5E2BC9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vi-VN"/>
        </a:p>
      </dgm:t>
    </dgm:pt>
    <dgm:pt modelId="{4068968C-C4DD-4AF6-9F32-5FC417CC5D5B}">
      <dgm:prSet custT="1"/>
      <dgm:spPr>
        <a:solidFill>
          <a:srgbClr val="E6A300"/>
        </a:solidFill>
      </dgm:spPr>
      <dgm:t>
        <a:bodyPr/>
        <a:lstStyle/>
        <a:p>
          <a:r>
            <a:rPr lang="vi-VN" sz="2200" b="1" dirty="0" err="1">
              <a:latin typeface="Arial" panose="020B0604020202020204" pitchFamily="34" charset="0"/>
              <a:cs typeface="Arial" panose="020B0604020202020204" pitchFamily="34" charset="0"/>
            </a:rPr>
            <a:t>Cáo</a:t>
          </a:r>
          <a:r>
            <a:rPr lang="vi-VN" sz="2200" b="1" dirty="0">
              <a:latin typeface="Arial" panose="020B0604020202020204" pitchFamily="34" charset="0"/>
              <a:cs typeface="Arial" panose="020B0604020202020204" pitchFamily="34" charset="0"/>
            </a:rPr>
            <a:t>: - </a:t>
          </a:r>
          <a:r>
            <a:rPr lang="vi-VN" sz="2200" b="1" dirty="0" err="1">
              <a:latin typeface="Arial" pitchFamily="34" charset="0"/>
              <a:cs typeface="Arial" pitchFamily="34" charset="0"/>
            </a:rPr>
            <a:t>Mình</a:t>
          </a:r>
          <a:r>
            <a:rPr lang="vi-VN" sz="2200" b="1" dirty="0">
              <a:latin typeface="Arial" pitchFamily="34" charset="0"/>
              <a:cs typeface="Arial" pitchFamily="34" charset="0"/>
            </a:rPr>
            <a:t> </a:t>
          </a:r>
          <a:r>
            <a:rPr lang="vi-VN" sz="2200" b="1" dirty="0" err="1">
              <a:latin typeface="Arial" pitchFamily="34" charset="0"/>
              <a:cs typeface="Arial" pitchFamily="34" charset="0"/>
            </a:rPr>
            <a:t>sẽ</a:t>
          </a:r>
          <a:r>
            <a:rPr lang="vi-VN" sz="2200" b="1" dirty="0">
              <a:latin typeface="Arial" pitchFamily="34" charset="0"/>
              <a:cs typeface="Arial" pitchFamily="34" charset="0"/>
            </a:rPr>
            <a:t> </a:t>
          </a:r>
          <a:r>
            <a:rPr lang="vi-VN" sz="2200" b="1" dirty="0" err="1">
              <a:latin typeface="Arial" pitchFamily="34" charset="0"/>
              <a:cs typeface="Arial" pitchFamily="34" charset="0"/>
            </a:rPr>
            <a:t>khóc</a:t>
          </a:r>
          <a:r>
            <a:rPr lang="vi-VN" sz="2200" b="1" dirty="0">
              <a:latin typeface="Arial" pitchFamily="34" charset="0"/>
              <a:cs typeface="Arial" pitchFamily="34" charset="0"/>
            </a:rPr>
            <a:t> </a:t>
          </a:r>
          <a:r>
            <a:rPr lang="vi-VN" sz="2200" b="1" dirty="0" err="1">
              <a:latin typeface="Arial" pitchFamily="34" charset="0"/>
              <a:cs typeface="Arial" pitchFamily="34" charset="0"/>
            </a:rPr>
            <a:t>mất</a:t>
          </a:r>
          <a:r>
            <a:rPr lang="vi-VN" sz="2200" b="1" dirty="0">
              <a:latin typeface="Arial" pitchFamily="34" charset="0"/>
              <a:cs typeface="Arial" pitchFamily="34" charset="0"/>
            </a:rPr>
            <a:t>!</a:t>
          </a:r>
        </a:p>
      </dgm:t>
    </dgm:pt>
    <dgm:pt modelId="{126C3002-20B7-48E5-9826-564A5754FA3B}" type="parTrans" cxnId="{C164979C-7480-4505-9EB2-C3D09BF638C9}">
      <dgm:prSet/>
      <dgm:spPr/>
      <dgm:t>
        <a:bodyPr/>
        <a:lstStyle/>
        <a:p>
          <a:endParaRPr lang="vi-VN"/>
        </a:p>
      </dgm:t>
    </dgm:pt>
    <dgm:pt modelId="{5AF93A95-8DCF-4D7A-AB2A-18257E9ED4A6}" type="sibTrans" cxnId="{C164979C-7480-4505-9EB2-C3D09BF638C9}">
      <dgm:prSet/>
      <dgm:spPr/>
      <dgm:t>
        <a:bodyPr/>
        <a:lstStyle/>
        <a:p>
          <a:endParaRPr lang="vi-VN"/>
        </a:p>
      </dgm:t>
    </dgm:pt>
    <dgm:pt modelId="{53C07380-F831-4566-A357-2D11A96B5252}">
      <dgm:prSet custT="1"/>
      <dgm:spPr>
        <a:solidFill>
          <a:srgbClr val="E6A300"/>
        </a:solidFill>
      </dgm:spPr>
      <dgm:t>
        <a:bodyPr/>
        <a:lstStyle/>
        <a:p>
          <a:r>
            <a:rPr lang="vi-VN" sz="2200" b="1" dirty="0">
              <a:latin typeface="Arial" pitchFamily="34" charset="0"/>
              <a:cs typeface="Arial" pitchFamily="34" charset="0"/>
            </a:rPr>
            <a:t>- </a:t>
          </a:r>
          <a:r>
            <a:rPr lang="vi-VN" sz="2200" b="1" dirty="0" err="1">
              <a:latin typeface="Arial" pitchFamily="34" charset="0"/>
              <a:cs typeface="Arial" pitchFamily="34" charset="0"/>
            </a:rPr>
            <a:t>Mình</a:t>
          </a:r>
          <a:r>
            <a:rPr lang="vi-VN" sz="2200" b="1" dirty="0">
              <a:latin typeface="Arial" pitchFamily="34" charset="0"/>
              <a:cs typeface="Arial" pitchFamily="34" charset="0"/>
            </a:rPr>
            <a:t> </a:t>
          </a:r>
          <a:r>
            <a:rPr lang="vi-VN" sz="2200" b="1" dirty="0" err="1">
              <a:latin typeface="Arial" pitchFamily="34" charset="0"/>
              <a:cs typeface="Arial" pitchFamily="34" charset="0"/>
            </a:rPr>
            <a:t>được</a:t>
          </a:r>
          <a:r>
            <a:rPr lang="vi-VN" sz="2200" b="1" dirty="0">
              <a:latin typeface="Arial" pitchFamily="34" charset="0"/>
              <a:cs typeface="Arial" pitchFamily="34" charset="0"/>
            </a:rPr>
            <a:t> </a:t>
          </a:r>
          <a:r>
            <a:rPr lang="vi-VN" sz="2200" b="1" dirty="0" err="1">
              <a:latin typeface="Arial" pitchFamily="34" charset="0"/>
              <a:cs typeface="Arial" pitchFamily="34" charset="0"/>
            </a:rPr>
            <a:t>chứ</a:t>
          </a:r>
          <a:r>
            <a:rPr lang="vi-VN" sz="2200" b="1" dirty="0">
              <a:latin typeface="Arial" pitchFamily="34" charset="0"/>
              <a:cs typeface="Arial" pitchFamily="34" charset="0"/>
            </a:rPr>
            <a:t>, </a:t>
          </a:r>
          <a:r>
            <a:rPr lang="vi-VN" sz="2200" b="1" dirty="0" err="1">
              <a:latin typeface="Arial" pitchFamily="34" charset="0"/>
              <a:cs typeface="Arial" pitchFamily="34" charset="0"/>
            </a:rPr>
            <a:t>bởi</a:t>
          </a:r>
          <a:r>
            <a:rPr lang="vi-VN" sz="2200" b="1" dirty="0">
              <a:latin typeface="Arial" pitchFamily="34" charset="0"/>
              <a:cs typeface="Arial" pitchFamily="34" charset="0"/>
            </a:rPr>
            <a:t> </a:t>
          </a:r>
          <a:r>
            <a:rPr lang="vi-VN" sz="2200" b="1" dirty="0" err="1">
              <a:latin typeface="Arial" pitchFamily="34" charset="0"/>
              <a:cs typeface="Arial" pitchFamily="34" charset="0"/>
            </a:rPr>
            <a:t>vì</a:t>
          </a:r>
          <a:r>
            <a:rPr lang="vi-VN" sz="2200" b="1" dirty="0">
              <a:latin typeface="Arial" pitchFamily="34" charset="0"/>
              <a:cs typeface="Arial" pitchFamily="34" charset="0"/>
            </a:rPr>
            <a:t> </a:t>
          </a:r>
          <a:r>
            <a:rPr lang="vi-VN" sz="2200" b="1" dirty="0" err="1">
              <a:latin typeface="Arial" pitchFamily="34" charset="0"/>
              <a:cs typeface="Arial" pitchFamily="34" charset="0"/>
            </a:rPr>
            <a:t>còn</a:t>
          </a:r>
          <a:r>
            <a:rPr lang="vi-VN" sz="2200" b="1" dirty="0">
              <a:latin typeface="Arial" pitchFamily="34" charset="0"/>
              <a:cs typeface="Arial" pitchFamily="34" charset="0"/>
            </a:rPr>
            <a:t> </a:t>
          </a:r>
          <a:r>
            <a:rPr lang="vi-VN" sz="2200" b="1" dirty="0" err="1">
              <a:latin typeface="Arial" pitchFamily="34" charset="0"/>
              <a:cs typeface="Arial" pitchFamily="34" charset="0"/>
            </a:rPr>
            <a:t>có</a:t>
          </a:r>
          <a:r>
            <a:rPr lang="vi-VN" sz="2200" b="1" dirty="0">
              <a:latin typeface="Arial" pitchFamily="34" charset="0"/>
              <a:cs typeface="Arial" pitchFamily="34" charset="0"/>
            </a:rPr>
            <a:t> </a:t>
          </a:r>
          <a:r>
            <a:rPr lang="vi-VN" sz="2200" b="1" dirty="0" err="1">
              <a:latin typeface="Arial" pitchFamily="34" charset="0"/>
              <a:cs typeface="Arial" pitchFamily="34" charset="0"/>
            </a:rPr>
            <a:t>màu</a:t>
          </a:r>
          <a:r>
            <a:rPr lang="vi-VN" sz="2200" b="1" dirty="0">
              <a:latin typeface="Arial" pitchFamily="34" charset="0"/>
              <a:cs typeface="Arial" pitchFamily="34" charset="0"/>
            </a:rPr>
            <a:t> </a:t>
          </a:r>
          <a:r>
            <a:rPr lang="vi-VN" sz="2200" b="1" dirty="0" err="1">
              <a:latin typeface="Arial" pitchFamily="34" charset="0"/>
              <a:cs typeface="Arial" pitchFamily="34" charset="0"/>
            </a:rPr>
            <a:t>của</a:t>
          </a:r>
          <a:r>
            <a:rPr lang="vi-VN" sz="2200" b="1" dirty="0">
              <a:latin typeface="Arial" pitchFamily="34" charset="0"/>
              <a:cs typeface="Arial" pitchFamily="34" charset="0"/>
            </a:rPr>
            <a:t> </a:t>
          </a:r>
          <a:r>
            <a:rPr lang="vi-VN" sz="2200" b="1" dirty="0" err="1">
              <a:latin typeface="Arial" pitchFamily="34" charset="0"/>
              <a:cs typeface="Arial" pitchFamily="34" charset="0"/>
            </a:rPr>
            <a:t>lúa</a:t>
          </a:r>
          <a:r>
            <a:rPr lang="vi-VN" sz="2200" b="1" dirty="0">
              <a:latin typeface="Arial" pitchFamily="34" charset="0"/>
              <a:cs typeface="Arial" pitchFamily="34" charset="0"/>
            </a:rPr>
            <a:t> </a:t>
          </a:r>
          <a:r>
            <a:rPr lang="vi-VN" sz="2200" b="1" dirty="0" err="1">
              <a:latin typeface="Arial" pitchFamily="34" charset="0"/>
              <a:cs typeface="Arial" pitchFamily="34" charset="0"/>
            </a:rPr>
            <a:t>mì</a:t>
          </a:r>
          <a:r>
            <a:rPr lang="vi-VN" sz="2200" b="1" dirty="0">
              <a:latin typeface="Arial" pitchFamily="34" charset="0"/>
              <a:cs typeface="Arial" pitchFamily="34" charset="0"/>
            </a:rPr>
            <a:t>.</a:t>
          </a:r>
        </a:p>
      </dgm:t>
    </dgm:pt>
    <dgm:pt modelId="{D6F2D2F8-DAB1-4785-A645-751C9BAA0006}" type="parTrans" cxnId="{4BAC6C66-D105-4ECA-BE0E-98B25CBD9B17}">
      <dgm:prSet/>
      <dgm:spPr/>
      <dgm:t>
        <a:bodyPr/>
        <a:lstStyle/>
        <a:p>
          <a:endParaRPr lang="vi-VN"/>
        </a:p>
      </dgm:t>
    </dgm:pt>
    <dgm:pt modelId="{5873051B-9E14-4105-8595-C5E20923E1E2}" type="sibTrans" cxnId="{4BAC6C66-D105-4ECA-BE0E-98B25CBD9B17}">
      <dgm:prSet/>
      <dgm:spPr/>
      <dgm:t>
        <a:bodyPr/>
        <a:lstStyle/>
        <a:p>
          <a:endParaRPr lang="vi-VN"/>
        </a:p>
      </dgm:t>
    </dgm:pt>
    <dgm:pt modelId="{639E4177-BDAC-4A6C-902F-AE038F661B75}">
      <dgm:prSet/>
      <dgm:spPr>
        <a:solidFill>
          <a:srgbClr val="E6A300"/>
        </a:solidFill>
      </dgm:spPr>
      <dgm:t>
        <a:bodyPr/>
        <a:lstStyle/>
        <a:p>
          <a:r>
            <a:rPr lang="vi-VN" b="1" dirty="0" err="1">
              <a:latin typeface="Arial" panose="020B0604020202020204" pitchFamily="34" charset="0"/>
              <a:cs typeface="Arial" panose="020B0604020202020204" pitchFamily="34" charset="0"/>
            </a:rPr>
            <a:t>Cáo</a:t>
          </a:r>
          <a:r>
            <a:rPr lang="vi-VN" b="1" dirty="0">
              <a:latin typeface="Arial" panose="020B0604020202020204" pitchFamily="34" charset="0"/>
              <a:cs typeface="Arial" panose="020B0604020202020204" pitchFamily="34" charset="0"/>
            </a:rPr>
            <a:t> không </a:t>
          </a:r>
          <a:r>
            <a:rPr lang="vi-VN" b="1" dirty="0" err="1">
              <a:latin typeface="Arial" panose="020B0604020202020204" pitchFamily="34" charset="0"/>
              <a:cs typeface="Arial" panose="020B0604020202020204" pitchFamily="34" charset="0"/>
            </a:rPr>
            <a:t>còn</a:t>
          </a:r>
          <a:r>
            <a:rPr lang="vi-VN" b="1" dirty="0">
              <a:latin typeface="Arial" panose="020B0604020202020204" pitchFamily="34" charset="0"/>
              <a:cs typeface="Arial" panose="020B0604020202020204" pitchFamily="34" charset="0"/>
            </a:rPr>
            <a:t> cô đơn, </a:t>
          </a:r>
          <a:r>
            <a:rPr lang="vi-VN" b="1" dirty="0" err="1">
              <a:latin typeface="Arial" panose="020B0604020202020204" pitchFamily="34" charset="0"/>
              <a:cs typeface="Arial" panose="020B0604020202020204" pitchFamily="34" charset="0"/>
            </a:rPr>
            <a:t>buồn</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tẻ</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và</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sợ</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hãi</a:t>
          </a:r>
          <a:endParaRPr lang="vi-VN" b="1" dirty="0">
            <a:latin typeface="Arial" panose="020B0604020202020204" pitchFamily="34" charset="0"/>
            <a:cs typeface="Arial" panose="020B0604020202020204" pitchFamily="34" charset="0"/>
          </a:endParaRPr>
        </a:p>
      </dgm:t>
    </dgm:pt>
    <dgm:pt modelId="{2F9401B6-CF00-42EE-AA46-E08714772BBB}" type="parTrans" cxnId="{671EC075-4261-49D1-A38D-5A608EBBCE18}">
      <dgm:prSet/>
      <dgm:spPr/>
      <dgm:t>
        <a:bodyPr/>
        <a:lstStyle/>
        <a:p>
          <a:endParaRPr lang="vi-VN"/>
        </a:p>
      </dgm:t>
    </dgm:pt>
    <dgm:pt modelId="{E9EDECBC-101E-43E8-B459-B251E786075F}" type="sibTrans" cxnId="{671EC075-4261-49D1-A38D-5A608EBBCE18}">
      <dgm:prSet/>
      <dgm:spPr/>
      <dgm:t>
        <a:bodyPr/>
        <a:lstStyle/>
        <a:p>
          <a:endParaRPr lang="vi-VN"/>
        </a:p>
      </dgm:t>
    </dgm:pt>
    <dgm:pt modelId="{BA177C9B-1E13-42D6-BA43-A7F2E9B647B1}">
      <dgm:prSet/>
      <dgm:spPr>
        <a:solidFill>
          <a:srgbClr val="E6A300"/>
        </a:solidFill>
      </dgm:spPr>
      <dgm:t>
        <a:bodyPr/>
        <a:lstStyle/>
        <a:p>
          <a:r>
            <a:rPr lang="vi-VN" b="1" dirty="0" err="1">
              <a:latin typeface="Arial" panose="020B0604020202020204" pitchFamily="34" charset="0"/>
              <a:cs typeface="Arial" panose="020B0604020202020204" pitchFamily="34" charset="0"/>
            </a:rPr>
            <a:t>Thế</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giới</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trở</a:t>
          </a:r>
          <a:r>
            <a:rPr lang="vi-VN" b="1" dirty="0">
              <a:latin typeface="Arial" panose="020B0604020202020204" pitchFamily="34" charset="0"/>
              <a:cs typeface="Arial" panose="020B0604020202020204" pitchFamily="34" charset="0"/>
            </a:rPr>
            <a:t> nên </a:t>
          </a:r>
          <a:r>
            <a:rPr lang="vi-VN" b="1" dirty="0" err="1">
              <a:latin typeface="Arial" panose="020B0604020202020204" pitchFamily="34" charset="0"/>
              <a:cs typeface="Arial" panose="020B0604020202020204" pitchFamily="34" charset="0"/>
            </a:rPr>
            <a:t>rực</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rỡ</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tỏa</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sáng</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ấm</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áp</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và</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rộng</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mở</a:t>
          </a:r>
          <a:endParaRPr lang="vi-VN" b="1" dirty="0">
            <a:latin typeface="Arial" panose="020B0604020202020204" pitchFamily="34" charset="0"/>
            <a:cs typeface="Arial" panose="020B0604020202020204" pitchFamily="34" charset="0"/>
          </a:endParaRPr>
        </a:p>
      </dgm:t>
    </dgm:pt>
    <dgm:pt modelId="{09DBBC18-EE0D-4FE5-BD0A-EDABE197AD91}" type="parTrans" cxnId="{D55ED27D-9A0B-4635-AE92-3298BF767473}">
      <dgm:prSet/>
      <dgm:spPr/>
      <dgm:t>
        <a:bodyPr/>
        <a:lstStyle/>
        <a:p>
          <a:endParaRPr lang="vi-VN"/>
        </a:p>
      </dgm:t>
    </dgm:pt>
    <dgm:pt modelId="{7EB3D108-B41E-4198-8ABF-82E9A078AE2A}" type="sibTrans" cxnId="{D55ED27D-9A0B-4635-AE92-3298BF767473}">
      <dgm:prSet/>
      <dgm:spPr/>
      <dgm:t>
        <a:bodyPr/>
        <a:lstStyle/>
        <a:p>
          <a:endParaRPr lang="vi-VN"/>
        </a:p>
      </dgm:t>
    </dgm:pt>
    <dgm:pt modelId="{45D9F064-3A9C-41A0-8C68-97FBFEFD6C28}" type="pres">
      <dgm:prSet presAssocID="{C87E9EF2-8B6E-4C6D-90AF-353A5E2BC936}" presName="diagram" presStyleCnt="0">
        <dgm:presLayoutVars>
          <dgm:dir/>
          <dgm:resizeHandles val="exact"/>
        </dgm:presLayoutVars>
      </dgm:prSet>
      <dgm:spPr/>
      <dgm:t>
        <a:bodyPr/>
        <a:lstStyle/>
        <a:p>
          <a:endParaRPr lang="en-US"/>
        </a:p>
      </dgm:t>
    </dgm:pt>
    <dgm:pt modelId="{135829BB-C85A-4A7A-992C-C2746A3E7738}" type="pres">
      <dgm:prSet presAssocID="{4068968C-C4DD-4AF6-9F32-5FC417CC5D5B}" presName="node" presStyleLbl="node1" presStyleIdx="0" presStyleCnt="4">
        <dgm:presLayoutVars>
          <dgm:bulletEnabled val="1"/>
        </dgm:presLayoutVars>
      </dgm:prSet>
      <dgm:spPr/>
      <dgm:t>
        <a:bodyPr/>
        <a:lstStyle/>
        <a:p>
          <a:endParaRPr lang="en-US"/>
        </a:p>
      </dgm:t>
    </dgm:pt>
    <dgm:pt modelId="{419C5402-4253-4F0B-B26E-851743DCBB38}" type="pres">
      <dgm:prSet presAssocID="{5AF93A95-8DCF-4D7A-AB2A-18257E9ED4A6}" presName="sibTrans" presStyleCnt="0"/>
      <dgm:spPr/>
    </dgm:pt>
    <dgm:pt modelId="{33ECDDDA-546D-4457-A922-08508C899DF1}" type="pres">
      <dgm:prSet presAssocID="{53C07380-F831-4566-A357-2D11A96B5252}" presName="node" presStyleLbl="node1" presStyleIdx="1" presStyleCnt="4">
        <dgm:presLayoutVars>
          <dgm:bulletEnabled val="1"/>
        </dgm:presLayoutVars>
      </dgm:prSet>
      <dgm:spPr/>
      <dgm:t>
        <a:bodyPr/>
        <a:lstStyle/>
        <a:p>
          <a:endParaRPr lang="en-US"/>
        </a:p>
      </dgm:t>
    </dgm:pt>
    <dgm:pt modelId="{18255A5A-D2E4-4E25-98ED-0E91FD809034}" type="pres">
      <dgm:prSet presAssocID="{5873051B-9E14-4105-8595-C5E20923E1E2}" presName="sibTrans" presStyleCnt="0"/>
      <dgm:spPr/>
    </dgm:pt>
    <dgm:pt modelId="{50F5CEBC-762A-46DB-9466-3E70018D9AA5}" type="pres">
      <dgm:prSet presAssocID="{639E4177-BDAC-4A6C-902F-AE038F661B75}" presName="node" presStyleLbl="node1" presStyleIdx="2" presStyleCnt="4">
        <dgm:presLayoutVars>
          <dgm:bulletEnabled val="1"/>
        </dgm:presLayoutVars>
      </dgm:prSet>
      <dgm:spPr/>
      <dgm:t>
        <a:bodyPr/>
        <a:lstStyle/>
        <a:p>
          <a:endParaRPr lang="en-US"/>
        </a:p>
      </dgm:t>
    </dgm:pt>
    <dgm:pt modelId="{76CEDABF-D61F-479E-AB85-97FF8E91576B}" type="pres">
      <dgm:prSet presAssocID="{E9EDECBC-101E-43E8-B459-B251E786075F}" presName="sibTrans" presStyleCnt="0"/>
      <dgm:spPr/>
    </dgm:pt>
    <dgm:pt modelId="{13EE1885-4E77-4612-BA91-4B3730CDAF49}" type="pres">
      <dgm:prSet presAssocID="{BA177C9B-1E13-42D6-BA43-A7F2E9B647B1}" presName="node" presStyleLbl="node1" presStyleIdx="3" presStyleCnt="4">
        <dgm:presLayoutVars>
          <dgm:bulletEnabled val="1"/>
        </dgm:presLayoutVars>
      </dgm:prSet>
      <dgm:spPr/>
      <dgm:t>
        <a:bodyPr/>
        <a:lstStyle/>
        <a:p>
          <a:endParaRPr lang="en-US"/>
        </a:p>
      </dgm:t>
    </dgm:pt>
  </dgm:ptLst>
  <dgm:cxnLst>
    <dgm:cxn modelId="{D55ED27D-9A0B-4635-AE92-3298BF767473}" srcId="{C87E9EF2-8B6E-4C6D-90AF-353A5E2BC936}" destId="{BA177C9B-1E13-42D6-BA43-A7F2E9B647B1}" srcOrd="3" destOrd="0" parTransId="{09DBBC18-EE0D-4FE5-BD0A-EDABE197AD91}" sibTransId="{7EB3D108-B41E-4198-8ABF-82E9A078AE2A}"/>
    <dgm:cxn modelId="{10196E85-2EB5-46B2-BC92-14B76BF0BE43}" type="presOf" srcId="{53C07380-F831-4566-A357-2D11A96B5252}" destId="{33ECDDDA-546D-4457-A922-08508C899DF1}" srcOrd="0" destOrd="0" presId="urn:microsoft.com/office/officeart/2005/8/layout/default"/>
    <dgm:cxn modelId="{3DE9A03A-1974-4C9F-839A-ACA77AA3BEB7}" type="presOf" srcId="{639E4177-BDAC-4A6C-902F-AE038F661B75}" destId="{50F5CEBC-762A-46DB-9466-3E70018D9AA5}" srcOrd="0" destOrd="0" presId="urn:microsoft.com/office/officeart/2005/8/layout/default"/>
    <dgm:cxn modelId="{5F725AEE-86DA-4698-9054-0C23538C6510}" type="presOf" srcId="{4068968C-C4DD-4AF6-9F32-5FC417CC5D5B}" destId="{135829BB-C85A-4A7A-992C-C2746A3E7738}" srcOrd="0" destOrd="0" presId="urn:microsoft.com/office/officeart/2005/8/layout/default"/>
    <dgm:cxn modelId="{3234B1FF-79FD-41F7-8BBF-A48430E69717}" type="presOf" srcId="{C87E9EF2-8B6E-4C6D-90AF-353A5E2BC936}" destId="{45D9F064-3A9C-41A0-8C68-97FBFEFD6C28}" srcOrd="0" destOrd="0" presId="urn:microsoft.com/office/officeart/2005/8/layout/default"/>
    <dgm:cxn modelId="{C164979C-7480-4505-9EB2-C3D09BF638C9}" srcId="{C87E9EF2-8B6E-4C6D-90AF-353A5E2BC936}" destId="{4068968C-C4DD-4AF6-9F32-5FC417CC5D5B}" srcOrd="0" destOrd="0" parTransId="{126C3002-20B7-48E5-9826-564A5754FA3B}" sibTransId="{5AF93A95-8DCF-4D7A-AB2A-18257E9ED4A6}"/>
    <dgm:cxn modelId="{969A8FEC-28F0-4CFA-BFA8-F02ADAB7A85B}" type="presOf" srcId="{BA177C9B-1E13-42D6-BA43-A7F2E9B647B1}" destId="{13EE1885-4E77-4612-BA91-4B3730CDAF49}" srcOrd="0" destOrd="0" presId="urn:microsoft.com/office/officeart/2005/8/layout/default"/>
    <dgm:cxn modelId="{671EC075-4261-49D1-A38D-5A608EBBCE18}" srcId="{C87E9EF2-8B6E-4C6D-90AF-353A5E2BC936}" destId="{639E4177-BDAC-4A6C-902F-AE038F661B75}" srcOrd="2" destOrd="0" parTransId="{2F9401B6-CF00-42EE-AA46-E08714772BBB}" sibTransId="{E9EDECBC-101E-43E8-B459-B251E786075F}"/>
    <dgm:cxn modelId="{4BAC6C66-D105-4ECA-BE0E-98B25CBD9B17}" srcId="{C87E9EF2-8B6E-4C6D-90AF-353A5E2BC936}" destId="{53C07380-F831-4566-A357-2D11A96B5252}" srcOrd="1" destOrd="0" parTransId="{D6F2D2F8-DAB1-4785-A645-751C9BAA0006}" sibTransId="{5873051B-9E14-4105-8595-C5E20923E1E2}"/>
    <dgm:cxn modelId="{32D3974D-8481-483C-9133-AA8E0C5CC59D}" type="presParOf" srcId="{45D9F064-3A9C-41A0-8C68-97FBFEFD6C28}" destId="{135829BB-C85A-4A7A-992C-C2746A3E7738}" srcOrd="0" destOrd="0" presId="urn:microsoft.com/office/officeart/2005/8/layout/default"/>
    <dgm:cxn modelId="{2BE3EA6C-C09D-42CE-BDB3-C0E171C47615}" type="presParOf" srcId="{45D9F064-3A9C-41A0-8C68-97FBFEFD6C28}" destId="{419C5402-4253-4F0B-B26E-851743DCBB38}" srcOrd="1" destOrd="0" presId="urn:microsoft.com/office/officeart/2005/8/layout/default"/>
    <dgm:cxn modelId="{869F5A70-0280-462C-88DC-205BA3588181}" type="presParOf" srcId="{45D9F064-3A9C-41A0-8C68-97FBFEFD6C28}" destId="{33ECDDDA-546D-4457-A922-08508C899DF1}" srcOrd="2" destOrd="0" presId="urn:microsoft.com/office/officeart/2005/8/layout/default"/>
    <dgm:cxn modelId="{11BDF06A-5BBF-4C29-8F1A-96CB9F2F3BA5}" type="presParOf" srcId="{45D9F064-3A9C-41A0-8C68-97FBFEFD6C28}" destId="{18255A5A-D2E4-4E25-98ED-0E91FD809034}" srcOrd="3" destOrd="0" presId="urn:microsoft.com/office/officeart/2005/8/layout/default"/>
    <dgm:cxn modelId="{76276A9F-CA55-4462-9C41-12D9A421E666}" type="presParOf" srcId="{45D9F064-3A9C-41A0-8C68-97FBFEFD6C28}" destId="{50F5CEBC-762A-46DB-9466-3E70018D9AA5}" srcOrd="4" destOrd="0" presId="urn:microsoft.com/office/officeart/2005/8/layout/default"/>
    <dgm:cxn modelId="{60032FD5-F0BF-4A66-BF45-9206CE010B6C}" type="presParOf" srcId="{45D9F064-3A9C-41A0-8C68-97FBFEFD6C28}" destId="{76CEDABF-D61F-479E-AB85-97FF8E91576B}" srcOrd="5" destOrd="0" presId="urn:microsoft.com/office/officeart/2005/8/layout/default"/>
    <dgm:cxn modelId="{CB35FC1D-5714-4613-B5A4-D8F0368D0FAD}" type="presParOf" srcId="{45D9F064-3A9C-41A0-8C68-97FBFEFD6C28}" destId="{13EE1885-4E77-4612-BA91-4B3730CDAF4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70882-4FEF-4E47-9E9F-36132C448E45}">
      <dsp:nvSpPr>
        <dsp:cNvPr id="0" name=""/>
        <dsp:cNvSpPr/>
      </dsp:nvSpPr>
      <dsp:spPr>
        <a:xfrm>
          <a:off x="0" y="409248"/>
          <a:ext cx="5216145" cy="1105649"/>
        </a:xfrm>
        <a:prstGeom prst="roundRect">
          <a:avLst/>
        </a:prstGeom>
        <a:solidFill>
          <a:srgbClr val="90925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vi-VN" sz="2100" b="1" kern="1200" dirty="0">
              <a:solidFill>
                <a:schemeClr val="bg1"/>
              </a:solidFill>
              <a:latin typeface="Arial" panose="020B0604020202020204" pitchFamily="34" charset="0"/>
              <a:cs typeface="Arial" panose="020B0604020202020204" pitchFamily="34" charset="0"/>
            </a:rPr>
            <a:t>Từ những kẻ xa lạ, chẳng cần gì đến nhau sẽ trở nên gắn bó thân thiết, đặc biệt, duy nhất, không ai có thể thay thế</a:t>
          </a:r>
        </a:p>
      </dsp:txBody>
      <dsp:txXfrm>
        <a:off x="53973" y="463221"/>
        <a:ext cx="5108199" cy="997703"/>
      </dsp:txXfrm>
    </dsp:sp>
    <dsp:sp modelId="{73D13903-EB30-45B6-907E-6A392C79D207}">
      <dsp:nvSpPr>
        <dsp:cNvPr id="0" name=""/>
        <dsp:cNvSpPr/>
      </dsp:nvSpPr>
      <dsp:spPr>
        <a:xfrm>
          <a:off x="0" y="1575378"/>
          <a:ext cx="5216145" cy="1105649"/>
        </a:xfrm>
        <a:prstGeom prst="roundRect">
          <a:avLst/>
        </a:prstGeom>
        <a:solidFill>
          <a:srgbClr val="90925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vi-VN" sz="2100" b="1" kern="1200" dirty="0">
              <a:solidFill>
                <a:schemeClr val="bg1"/>
              </a:solidFill>
              <a:latin typeface="Arial" panose="020B0604020202020204" pitchFamily="34" charset="0"/>
              <a:cs typeface="Arial" panose="020B0604020202020204" pitchFamily="34" charset="0"/>
            </a:rPr>
            <a:t>Mang </a:t>
          </a:r>
          <a:r>
            <a:rPr lang="vi-VN" sz="2100" b="1" kern="1200" dirty="0" err="1">
              <a:solidFill>
                <a:schemeClr val="bg1"/>
              </a:solidFill>
              <a:latin typeface="Arial" panose="020B0604020202020204" pitchFamily="34" charset="0"/>
              <a:cs typeface="Arial" panose="020B0604020202020204" pitchFamily="34" charset="0"/>
            </a:rPr>
            <a:t>đến</a:t>
          </a:r>
          <a:r>
            <a:rPr lang="vi-VN" sz="2100" b="1" kern="1200" dirty="0">
              <a:solidFill>
                <a:schemeClr val="bg1"/>
              </a:solidFill>
              <a:latin typeface="Arial" panose="020B0604020202020204" pitchFamily="34" charset="0"/>
              <a:cs typeface="Arial" panose="020B0604020202020204" pitchFamily="34" charset="0"/>
            </a:rPr>
            <a:t> cho nhau </a:t>
          </a:r>
          <a:r>
            <a:rPr lang="vi-VN" sz="2100" b="1" kern="1200" dirty="0" err="1">
              <a:solidFill>
                <a:schemeClr val="bg1"/>
              </a:solidFill>
              <a:latin typeface="Arial" panose="020B0604020202020204" pitchFamily="34" charset="0"/>
              <a:cs typeface="Arial" panose="020B0604020202020204" pitchFamily="34" charset="0"/>
            </a:rPr>
            <a:t>những</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niềm</a:t>
          </a:r>
          <a:r>
            <a:rPr lang="vi-VN" sz="2100" b="1" kern="1200" dirty="0">
              <a:solidFill>
                <a:schemeClr val="bg1"/>
              </a:solidFill>
              <a:latin typeface="Arial" panose="020B0604020202020204" pitchFamily="34" charset="0"/>
              <a:cs typeface="Arial" panose="020B0604020202020204" pitchFamily="34" charset="0"/>
            </a:rPr>
            <a:t> vui, </a:t>
          </a:r>
          <a:r>
            <a:rPr lang="vi-VN" sz="2100" b="1" kern="1200" dirty="0" err="1">
              <a:solidFill>
                <a:schemeClr val="bg1"/>
              </a:solidFill>
              <a:latin typeface="Arial" panose="020B0604020202020204" pitchFamily="34" charset="0"/>
              <a:cs typeface="Arial" panose="020B0604020202020204" pitchFamily="34" charset="0"/>
            </a:rPr>
            <a:t>hạnh</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phúc</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làm</a:t>
          </a:r>
          <a:r>
            <a:rPr lang="vi-VN" sz="2100" b="1" kern="1200" dirty="0">
              <a:solidFill>
                <a:schemeClr val="bg1"/>
              </a:solidFill>
              <a:latin typeface="Arial" panose="020B0604020202020204" pitchFamily="34" charset="0"/>
              <a:cs typeface="Arial" panose="020B0604020202020204" pitchFamily="34" charset="0"/>
            </a:rPr>
            <a:t> cho </a:t>
          </a:r>
          <a:r>
            <a:rPr lang="vi-VN" sz="2100" b="1" kern="1200" dirty="0" err="1">
              <a:solidFill>
                <a:schemeClr val="bg1"/>
              </a:solidFill>
              <a:latin typeface="Arial" panose="020B0604020202020204" pitchFamily="34" charset="0"/>
              <a:cs typeface="Arial" panose="020B0604020202020204" pitchFamily="34" charset="0"/>
            </a:rPr>
            <a:t>cuộc</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sống</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ấm</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áp</a:t>
          </a:r>
          <a:endParaRPr lang="vi-VN" sz="2100" b="1" kern="1200" dirty="0">
            <a:solidFill>
              <a:schemeClr val="bg1"/>
            </a:solidFill>
            <a:latin typeface="Arial" panose="020B0604020202020204" pitchFamily="34" charset="0"/>
            <a:cs typeface="Arial" panose="020B0604020202020204" pitchFamily="34" charset="0"/>
          </a:endParaRPr>
        </a:p>
      </dsp:txBody>
      <dsp:txXfrm>
        <a:off x="53973" y="1629351"/>
        <a:ext cx="5108199" cy="997703"/>
      </dsp:txXfrm>
    </dsp:sp>
    <dsp:sp modelId="{9DD34BA6-A159-4209-B713-8F9D4EB7B316}">
      <dsp:nvSpPr>
        <dsp:cNvPr id="0" name=""/>
        <dsp:cNvSpPr/>
      </dsp:nvSpPr>
      <dsp:spPr>
        <a:xfrm>
          <a:off x="0" y="2741508"/>
          <a:ext cx="5216145" cy="1105649"/>
        </a:xfrm>
        <a:prstGeom prst="roundRect">
          <a:avLst/>
        </a:prstGeom>
        <a:solidFill>
          <a:srgbClr val="90925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vi-VN" sz="2100" b="1" kern="1200" dirty="0" err="1">
              <a:solidFill>
                <a:schemeClr val="bg1"/>
              </a:solidFill>
              <a:latin typeface="Arial" panose="020B0604020202020204" pitchFamily="34" charset="0"/>
              <a:cs typeface="Arial" panose="020B0604020202020204" pitchFamily="34" charset="0"/>
            </a:rPr>
            <a:t>Đón</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nhận</a:t>
          </a:r>
          <a:r>
            <a:rPr lang="vi-VN" sz="2100" b="1" kern="1200" dirty="0">
              <a:solidFill>
                <a:schemeClr val="bg1"/>
              </a:solidFill>
              <a:latin typeface="Arial" panose="020B0604020202020204" pitchFamily="34" charset="0"/>
              <a:cs typeface="Arial" panose="020B0604020202020204" pitchFamily="34" charset="0"/>
            </a:rPr>
            <a:t>, trân </a:t>
          </a:r>
          <a:r>
            <a:rPr lang="vi-VN" sz="2100" b="1" kern="1200" dirty="0" err="1">
              <a:solidFill>
                <a:schemeClr val="bg1"/>
              </a:solidFill>
              <a:latin typeface="Arial" panose="020B0604020202020204" pitchFamily="34" charset="0"/>
              <a:cs typeface="Arial" panose="020B0604020202020204" pitchFamily="34" charset="0"/>
            </a:rPr>
            <a:t>trọng</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đánh</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thức</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những</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điều</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đẹp</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đẽ</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lành</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thiện</a:t>
          </a:r>
          <a:r>
            <a:rPr lang="vi-VN" sz="2100" b="1" kern="1200" dirty="0">
              <a:solidFill>
                <a:schemeClr val="bg1"/>
              </a:solidFill>
              <a:latin typeface="Arial" panose="020B0604020202020204" pitchFamily="34" charset="0"/>
              <a:cs typeface="Arial" panose="020B0604020202020204" pitchFamily="34" charset="0"/>
            </a:rPr>
            <a:t> trong </a:t>
          </a:r>
          <a:r>
            <a:rPr lang="vi-VN" sz="2100" b="1" kern="1200" dirty="0" err="1">
              <a:solidFill>
                <a:schemeClr val="bg1"/>
              </a:solidFill>
              <a:latin typeface="Arial" panose="020B0604020202020204" pitchFamily="34" charset="0"/>
              <a:cs typeface="Arial" panose="020B0604020202020204" pitchFamily="34" charset="0"/>
            </a:rPr>
            <a:t>mỗi</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người</a:t>
          </a:r>
          <a:endParaRPr lang="vi-VN" sz="2100" b="1" kern="1200" dirty="0">
            <a:solidFill>
              <a:schemeClr val="bg1"/>
            </a:solidFill>
            <a:latin typeface="Arial" panose="020B0604020202020204" pitchFamily="34" charset="0"/>
            <a:cs typeface="Arial" panose="020B0604020202020204" pitchFamily="34" charset="0"/>
          </a:endParaRPr>
        </a:p>
      </dsp:txBody>
      <dsp:txXfrm>
        <a:off x="53973" y="2795481"/>
        <a:ext cx="5108199" cy="997703"/>
      </dsp:txXfrm>
    </dsp:sp>
    <dsp:sp modelId="{FF424CF1-42E8-495F-B06E-0D33B2C0381C}">
      <dsp:nvSpPr>
        <dsp:cNvPr id="0" name=""/>
        <dsp:cNvSpPr/>
      </dsp:nvSpPr>
      <dsp:spPr>
        <a:xfrm>
          <a:off x="0" y="3907638"/>
          <a:ext cx="5216145" cy="1105649"/>
        </a:xfrm>
        <a:prstGeom prst="roundRect">
          <a:avLst/>
        </a:prstGeom>
        <a:solidFill>
          <a:srgbClr val="90925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vi-VN" sz="2100" b="1" kern="1200" dirty="0" err="1">
              <a:solidFill>
                <a:schemeClr val="bg1"/>
              </a:solidFill>
              <a:latin typeface="Arial" panose="020B0604020202020204" pitchFamily="34" charset="0"/>
              <a:cs typeface="Arial" panose="020B0604020202020204" pitchFamily="34" charset="0"/>
            </a:rPr>
            <a:t>Xóa</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bỏ</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khoảng</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cách</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định</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kiến</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để</a:t>
          </a:r>
          <a:r>
            <a:rPr lang="vi-VN" sz="2100" b="1" kern="1200" dirty="0">
              <a:solidFill>
                <a:schemeClr val="bg1"/>
              </a:solidFill>
              <a:latin typeface="Arial" panose="020B0604020202020204" pitchFamily="34" charset="0"/>
              <a:cs typeface="Arial" panose="020B0604020202020204" pitchFamily="34" charset="0"/>
            </a:rPr>
            <a:t> con </a:t>
          </a:r>
          <a:r>
            <a:rPr lang="vi-VN" sz="2100" b="1" kern="1200" dirty="0" err="1">
              <a:solidFill>
                <a:schemeClr val="bg1"/>
              </a:solidFill>
              <a:latin typeface="Arial" panose="020B0604020202020204" pitchFamily="34" charset="0"/>
              <a:cs typeface="Arial" panose="020B0604020202020204" pitchFamily="34" charset="0"/>
            </a:rPr>
            <a:t>người</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vạn</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vật</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có</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thể</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trở</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thành</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bạn</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bè</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thấu</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hiểu</a:t>
          </a:r>
          <a:r>
            <a:rPr lang="vi-VN" sz="2100" b="1" kern="1200" dirty="0">
              <a:solidFill>
                <a:schemeClr val="bg1"/>
              </a:solidFill>
              <a:latin typeface="Arial" panose="020B0604020202020204" pitchFamily="34" charset="0"/>
              <a:cs typeface="Arial" panose="020B0604020202020204" pitchFamily="34" charset="0"/>
            </a:rPr>
            <a:t> </a:t>
          </a:r>
          <a:r>
            <a:rPr lang="vi-VN" sz="2100" b="1" kern="1200" dirty="0" err="1">
              <a:solidFill>
                <a:schemeClr val="bg1"/>
              </a:solidFill>
              <a:latin typeface="Arial" panose="020B0604020202020204" pitchFamily="34" charset="0"/>
              <a:cs typeface="Arial" panose="020B0604020202020204" pitchFamily="34" charset="0"/>
            </a:rPr>
            <a:t>và</a:t>
          </a:r>
          <a:r>
            <a:rPr lang="vi-VN" sz="2100" b="1" kern="1200" dirty="0">
              <a:solidFill>
                <a:schemeClr val="bg1"/>
              </a:solidFill>
              <a:latin typeface="Arial" panose="020B0604020202020204" pitchFamily="34" charset="0"/>
              <a:cs typeface="Arial" panose="020B0604020202020204" pitchFamily="34" charset="0"/>
            </a:rPr>
            <a:t> yêu thương</a:t>
          </a:r>
        </a:p>
      </dsp:txBody>
      <dsp:txXfrm>
        <a:off x="53973" y="3961611"/>
        <a:ext cx="5108199" cy="997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829BB-C85A-4A7A-992C-C2746A3E7738}">
      <dsp:nvSpPr>
        <dsp:cNvPr id="0" name=""/>
        <dsp:cNvSpPr/>
      </dsp:nvSpPr>
      <dsp:spPr>
        <a:xfrm>
          <a:off x="585" y="822354"/>
          <a:ext cx="2283023" cy="1369814"/>
        </a:xfrm>
        <a:prstGeom prst="rect">
          <a:avLst/>
        </a:prstGeom>
        <a:solidFill>
          <a:srgbClr val="E6A3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err="1">
              <a:latin typeface="Arial" panose="020B0604020202020204" pitchFamily="34" charset="0"/>
              <a:cs typeface="Arial" panose="020B0604020202020204" pitchFamily="34" charset="0"/>
            </a:rPr>
            <a:t>Cáo</a:t>
          </a:r>
          <a:r>
            <a:rPr lang="vi-VN" sz="2200" b="1" kern="1200" dirty="0">
              <a:latin typeface="Arial" panose="020B0604020202020204" pitchFamily="34" charset="0"/>
              <a:cs typeface="Arial" panose="020B0604020202020204" pitchFamily="34" charset="0"/>
            </a:rPr>
            <a:t>: - </a:t>
          </a:r>
          <a:r>
            <a:rPr lang="vi-VN" sz="2200" b="1" kern="1200" dirty="0" err="1">
              <a:latin typeface="Arial" pitchFamily="34" charset="0"/>
              <a:cs typeface="Arial" pitchFamily="34" charset="0"/>
            </a:rPr>
            <a:t>Mình</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sẽ</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khóc</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mất</a:t>
          </a:r>
          <a:r>
            <a:rPr lang="vi-VN" sz="2200" b="1" kern="1200" dirty="0">
              <a:latin typeface="Arial" pitchFamily="34" charset="0"/>
              <a:cs typeface="Arial" pitchFamily="34" charset="0"/>
            </a:rPr>
            <a:t>!</a:t>
          </a:r>
        </a:p>
      </dsp:txBody>
      <dsp:txXfrm>
        <a:off x="585" y="822354"/>
        <a:ext cx="2283023" cy="1369814"/>
      </dsp:txXfrm>
    </dsp:sp>
    <dsp:sp modelId="{33ECDDDA-546D-4457-A922-08508C899DF1}">
      <dsp:nvSpPr>
        <dsp:cNvPr id="0" name=""/>
        <dsp:cNvSpPr/>
      </dsp:nvSpPr>
      <dsp:spPr>
        <a:xfrm>
          <a:off x="2511911" y="822354"/>
          <a:ext cx="2283023" cy="1369814"/>
        </a:xfrm>
        <a:prstGeom prst="rect">
          <a:avLst/>
        </a:prstGeom>
        <a:solidFill>
          <a:srgbClr val="E6A3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Mình</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được</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chứ</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bởi</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vì</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còn</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có</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màu</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của</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lúa</a:t>
          </a:r>
          <a:r>
            <a:rPr lang="vi-VN" sz="2200" b="1" kern="1200" dirty="0">
              <a:latin typeface="Arial" pitchFamily="34" charset="0"/>
              <a:cs typeface="Arial" pitchFamily="34" charset="0"/>
            </a:rPr>
            <a:t> </a:t>
          </a:r>
          <a:r>
            <a:rPr lang="vi-VN" sz="2200" b="1" kern="1200" dirty="0" err="1">
              <a:latin typeface="Arial" pitchFamily="34" charset="0"/>
              <a:cs typeface="Arial" pitchFamily="34" charset="0"/>
            </a:rPr>
            <a:t>mì</a:t>
          </a:r>
          <a:r>
            <a:rPr lang="vi-VN" sz="2200" b="1" kern="1200" dirty="0">
              <a:latin typeface="Arial" pitchFamily="34" charset="0"/>
              <a:cs typeface="Arial" pitchFamily="34" charset="0"/>
            </a:rPr>
            <a:t>.</a:t>
          </a:r>
        </a:p>
      </dsp:txBody>
      <dsp:txXfrm>
        <a:off x="2511911" y="822354"/>
        <a:ext cx="2283023" cy="1369814"/>
      </dsp:txXfrm>
    </dsp:sp>
    <dsp:sp modelId="{50F5CEBC-762A-46DB-9466-3E70018D9AA5}">
      <dsp:nvSpPr>
        <dsp:cNvPr id="0" name=""/>
        <dsp:cNvSpPr/>
      </dsp:nvSpPr>
      <dsp:spPr>
        <a:xfrm>
          <a:off x="585" y="2420471"/>
          <a:ext cx="2283023" cy="1369814"/>
        </a:xfrm>
        <a:prstGeom prst="rect">
          <a:avLst/>
        </a:prstGeom>
        <a:solidFill>
          <a:srgbClr val="E6A3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err="1">
              <a:latin typeface="Arial" panose="020B0604020202020204" pitchFamily="34" charset="0"/>
              <a:cs typeface="Arial" panose="020B0604020202020204" pitchFamily="34" charset="0"/>
            </a:rPr>
            <a:t>Cáo</a:t>
          </a:r>
          <a:r>
            <a:rPr lang="vi-VN" sz="2200" b="1" kern="1200" dirty="0">
              <a:latin typeface="Arial" panose="020B0604020202020204" pitchFamily="34" charset="0"/>
              <a:cs typeface="Arial" panose="020B0604020202020204" pitchFamily="34" charset="0"/>
            </a:rPr>
            <a:t> không </a:t>
          </a:r>
          <a:r>
            <a:rPr lang="vi-VN" sz="2200" b="1" kern="1200" dirty="0" err="1">
              <a:latin typeface="Arial" panose="020B0604020202020204" pitchFamily="34" charset="0"/>
              <a:cs typeface="Arial" panose="020B0604020202020204" pitchFamily="34" charset="0"/>
            </a:rPr>
            <a:t>còn</a:t>
          </a:r>
          <a:r>
            <a:rPr lang="vi-VN" sz="2200" b="1" kern="1200" dirty="0">
              <a:latin typeface="Arial" panose="020B0604020202020204" pitchFamily="34" charset="0"/>
              <a:cs typeface="Arial" panose="020B0604020202020204" pitchFamily="34" charset="0"/>
            </a:rPr>
            <a:t> cô đơn, </a:t>
          </a:r>
          <a:r>
            <a:rPr lang="vi-VN" sz="2200" b="1" kern="1200" dirty="0" err="1">
              <a:latin typeface="Arial" panose="020B0604020202020204" pitchFamily="34" charset="0"/>
              <a:cs typeface="Arial" panose="020B0604020202020204" pitchFamily="34" charset="0"/>
            </a:rPr>
            <a:t>buồn</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tẻ</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và</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sợ</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hãi</a:t>
          </a:r>
          <a:endParaRPr lang="vi-VN" sz="2200" b="1" kern="1200" dirty="0">
            <a:latin typeface="Arial" panose="020B0604020202020204" pitchFamily="34" charset="0"/>
            <a:cs typeface="Arial" panose="020B0604020202020204" pitchFamily="34" charset="0"/>
          </a:endParaRPr>
        </a:p>
      </dsp:txBody>
      <dsp:txXfrm>
        <a:off x="585" y="2420471"/>
        <a:ext cx="2283023" cy="1369814"/>
      </dsp:txXfrm>
    </dsp:sp>
    <dsp:sp modelId="{13EE1885-4E77-4612-BA91-4B3730CDAF49}">
      <dsp:nvSpPr>
        <dsp:cNvPr id="0" name=""/>
        <dsp:cNvSpPr/>
      </dsp:nvSpPr>
      <dsp:spPr>
        <a:xfrm>
          <a:off x="2511911" y="2420471"/>
          <a:ext cx="2283023" cy="1369814"/>
        </a:xfrm>
        <a:prstGeom prst="rect">
          <a:avLst/>
        </a:prstGeom>
        <a:solidFill>
          <a:srgbClr val="E6A3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vi-VN" sz="2200" b="1" kern="1200" dirty="0" err="1">
              <a:latin typeface="Arial" panose="020B0604020202020204" pitchFamily="34" charset="0"/>
              <a:cs typeface="Arial" panose="020B0604020202020204" pitchFamily="34" charset="0"/>
            </a:rPr>
            <a:t>Thế</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giới</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trở</a:t>
          </a:r>
          <a:r>
            <a:rPr lang="vi-VN" sz="2200" b="1" kern="1200" dirty="0">
              <a:latin typeface="Arial" panose="020B0604020202020204" pitchFamily="34" charset="0"/>
              <a:cs typeface="Arial" panose="020B0604020202020204" pitchFamily="34" charset="0"/>
            </a:rPr>
            <a:t> nên </a:t>
          </a:r>
          <a:r>
            <a:rPr lang="vi-VN" sz="2200" b="1" kern="1200" dirty="0" err="1">
              <a:latin typeface="Arial" panose="020B0604020202020204" pitchFamily="34" charset="0"/>
              <a:cs typeface="Arial" panose="020B0604020202020204" pitchFamily="34" charset="0"/>
            </a:rPr>
            <a:t>rực</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rỡ</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tỏa</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sáng</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ấm</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áp</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và</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rộng</a:t>
          </a:r>
          <a:r>
            <a:rPr lang="vi-VN" sz="2200" b="1" kern="1200" dirty="0">
              <a:latin typeface="Arial" panose="020B0604020202020204" pitchFamily="34" charset="0"/>
              <a:cs typeface="Arial" panose="020B0604020202020204" pitchFamily="34" charset="0"/>
            </a:rPr>
            <a:t> </a:t>
          </a:r>
          <a:r>
            <a:rPr lang="vi-VN" sz="2200" b="1" kern="1200" dirty="0" err="1">
              <a:latin typeface="Arial" panose="020B0604020202020204" pitchFamily="34" charset="0"/>
              <a:cs typeface="Arial" panose="020B0604020202020204" pitchFamily="34" charset="0"/>
            </a:rPr>
            <a:t>mở</a:t>
          </a:r>
          <a:endParaRPr lang="vi-VN" sz="2200" b="1" kern="1200" dirty="0">
            <a:latin typeface="Arial" panose="020B0604020202020204" pitchFamily="34" charset="0"/>
            <a:cs typeface="Arial" panose="020B0604020202020204" pitchFamily="34" charset="0"/>
          </a:endParaRPr>
        </a:p>
      </dsp:txBody>
      <dsp:txXfrm>
        <a:off x="2511911" y="2420471"/>
        <a:ext cx="2283023" cy="13698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950B4-217D-4563-A3F4-C5A257D4573B}" type="datetimeFigureOut">
              <a:rPr lang="vi-VN" smtClean="0"/>
              <a:t>23/09/2021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4F06D-D375-485D-8EA7-BBAE8D1E76B4}" type="slidenum">
              <a:rPr lang="vi-VN" smtClean="0"/>
              <a:t>‹#›</a:t>
            </a:fld>
            <a:endParaRPr lang="vi-VN"/>
          </a:p>
        </p:txBody>
      </p:sp>
    </p:spTree>
    <p:extLst>
      <p:ext uri="{BB962C8B-B14F-4D97-AF65-F5344CB8AC3E}">
        <p14:creationId xmlns:p14="http://schemas.microsoft.com/office/powerpoint/2010/main" val="80476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6373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033d0b5f2_1_2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a033d0b5f2_1_2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033d0b5f2_1_2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a033d0b5f2_1_2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64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75844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9/23/2021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9729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0396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1798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471700" y="5060665"/>
            <a:ext cx="2297229" cy="2264860"/>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 name="Google Shape;11;p2"/>
          <p:cNvSpPr/>
          <p:nvPr/>
        </p:nvSpPr>
        <p:spPr>
          <a:xfrm>
            <a:off x="8873295" y="-546870"/>
            <a:ext cx="3741276" cy="3549297"/>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 name="Google Shape;12;p2"/>
          <p:cNvSpPr/>
          <p:nvPr/>
        </p:nvSpPr>
        <p:spPr>
          <a:xfrm>
            <a:off x="8023694" y="924134"/>
            <a:ext cx="2546860" cy="226829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13;p2"/>
          <p:cNvSpPr/>
          <p:nvPr/>
        </p:nvSpPr>
        <p:spPr>
          <a:xfrm rot="986735">
            <a:off x="872494" y="4895365"/>
            <a:ext cx="3148663" cy="154796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 name="Google Shape;14;p2"/>
          <p:cNvSpPr/>
          <p:nvPr/>
        </p:nvSpPr>
        <p:spPr>
          <a:xfrm rot="7283088">
            <a:off x="10669054" y="4381041"/>
            <a:ext cx="2104117" cy="1841689"/>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 name="Google Shape;15;p2"/>
          <p:cNvSpPr/>
          <p:nvPr/>
        </p:nvSpPr>
        <p:spPr>
          <a:xfrm rot="-10155561">
            <a:off x="-1260977" y="1396925"/>
            <a:ext cx="5313744" cy="2618592"/>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 name="Google Shape;16;p2"/>
          <p:cNvSpPr/>
          <p:nvPr/>
        </p:nvSpPr>
        <p:spPr>
          <a:xfrm>
            <a:off x="-362300" y="734137"/>
            <a:ext cx="1498235" cy="1542764"/>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 name="Google Shape;17;p2"/>
          <p:cNvSpPr txBox="1">
            <a:spLocks noGrp="1"/>
          </p:cNvSpPr>
          <p:nvPr>
            <p:ph type="ctrTitle"/>
          </p:nvPr>
        </p:nvSpPr>
        <p:spPr>
          <a:xfrm>
            <a:off x="1621367" y="2655767"/>
            <a:ext cx="8949200" cy="1546400"/>
          </a:xfrm>
          <a:prstGeom prst="rect">
            <a:avLst/>
          </a:prstGeom>
        </p:spPr>
        <p:txBody>
          <a:bodyPr spcFirstLastPara="1" wrap="square" lIns="0" tIns="0" rIns="0" bIns="0" anchor="ctr" anchorCtr="0">
            <a:noAutofit/>
          </a:bodyPr>
          <a:lstStyle>
            <a:lvl1pPr lvl="0">
              <a:spcBef>
                <a:spcPts val="0"/>
              </a:spcBef>
              <a:spcAft>
                <a:spcPts val="0"/>
              </a:spcAft>
              <a:buSzPts val="6000"/>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endParaRPr/>
          </a:p>
        </p:txBody>
      </p:sp>
    </p:spTree>
    <p:extLst>
      <p:ext uri="{BB962C8B-B14F-4D97-AF65-F5344CB8AC3E}">
        <p14:creationId xmlns:p14="http://schemas.microsoft.com/office/powerpoint/2010/main" val="1160372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6"/>
        <p:cNvGrpSpPr/>
        <p:nvPr/>
      </p:nvGrpSpPr>
      <p:grpSpPr>
        <a:xfrm>
          <a:off x="0" y="0"/>
          <a:ext cx="0" cy="0"/>
          <a:chOff x="0" y="0"/>
          <a:chExt cx="0" cy="0"/>
        </a:xfrm>
      </p:grpSpPr>
      <p:sp>
        <p:nvSpPr>
          <p:cNvPr id="47" name="Google Shape;47;p6"/>
          <p:cNvSpPr/>
          <p:nvPr/>
        </p:nvSpPr>
        <p:spPr>
          <a:xfrm>
            <a:off x="-725700" y="4304667"/>
            <a:ext cx="2091739" cy="215390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8" name="Google Shape;48;p6"/>
          <p:cNvSpPr/>
          <p:nvPr/>
        </p:nvSpPr>
        <p:spPr>
          <a:xfrm rot="5400000">
            <a:off x="9696321" y="4504730"/>
            <a:ext cx="2434316" cy="2931997"/>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9" name="Google Shape;49;p6"/>
          <p:cNvSpPr/>
          <p:nvPr/>
        </p:nvSpPr>
        <p:spPr>
          <a:xfrm>
            <a:off x="914406" y="-507171"/>
            <a:ext cx="3128999" cy="278676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 name="Google Shape;50;p6"/>
          <p:cNvSpPr/>
          <p:nvPr/>
        </p:nvSpPr>
        <p:spPr>
          <a:xfrm>
            <a:off x="10983700" y="582415"/>
            <a:ext cx="2374576" cy="2341117"/>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 name="Google Shape;51;p6"/>
          <p:cNvSpPr/>
          <p:nvPr/>
        </p:nvSpPr>
        <p:spPr>
          <a:xfrm>
            <a:off x="803648" y="5747358"/>
            <a:ext cx="3432363" cy="1394633"/>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52;p6"/>
          <p:cNvSpPr txBox="1">
            <a:spLocks noGrp="1"/>
          </p:cNvSpPr>
          <p:nvPr>
            <p:ph type="title"/>
          </p:nvPr>
        </p:nvSpPr>
        <p:spPr>
          <a:xfrm>
            <a:off x="1621367" y="1337567"/>
            <a:ext cx="8949200" cy="8308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53" name="Google Shape;53;p6"/>
          <p:cNvSpPr txBox="1">
            <a:spLocks noGrp="1"/>
          </p:cNvSpPr>
          <p:nvPr>
            <p:ph type="body" idx="1"/>
          </p:nvPr>
        </p:nvSpPr>
        <p:spPr>
          <a:xfrm>
            <a:off x="1621367" y="2484167"/>
            <a:ext cx="3984000" cy="4083600"/>
          </a:xfrm>
          <a:prstGeom prst="rect">
            <a:avLst/>
          </a:prstGeom>
        </p:spPr>
        <p:txBody>
          <a:bodyPr spcFirstLastPara="1" wrap="square" lIns="0" tIns="0" rIns="0" bIns="0" anchor="t" anchorCtr="0">
            <a:noAutofit/>
          </a:bodyPr>
          <a:lstStyle>
            <a:lvl1pPr marL="609585" lvl="0" indent="-474121">
              <a:spcBef>
                <a:spcPts val="800"/>
              </a:spcBef>
              <a:spcAft>
                <a:spcPts val="0"/>
              </a:spcAft>
              <a:buSzPts val="2000"/>
              <a:buChar char="✘"/>
              <a:defRPr sz="2700"/>
            </a:lvl1pPr>
            <a:lvl2pPr marL="1219170" lvl="1" indent="-474121">
              <a:spcBef>
                <a:spcPts val="0"/>
              </a:spcBef>
              <a:spcAft>
                <a:spcPts val="0"/>
              </a:spcAft>
              <a:buSzPts val="2000"/>
              <a:buChar char="✗"/>
              <a:defRPr sz="2700"/>
            </a:lvl2pPr>
            <a:lvl3pPr marL="1828754" lvl="2" indent="-474121">
              <a:spcBef>
                <a:spcPts val="0"/>
              </a:spcBef>
              <a:spcAft>
                <a:spcPts val="0"/>
              </a:spcAft>
              <a:buSzPts val="2000"/>
              <a:buChar char="■"/>
              <a:defRPr sz="2700"/>
            </a:lvl3pPr>
            <a:lvl4pPr marL="2438339" lvl="3" indent="-474121">
              <a:spcBef>
                <a:spcPts val="0"/>
              </a:spcBef>
              <a:spcAft>
                <a:spcPts val="0"/>
              </a:spcAft>
              <a:buSzPts val="2000"/>
              <a:buChar char="●"/>
              <a:defRPr sz="2700"/>
            </a:lvl4pPr>
            <a:lvl5pPr marL="3047924" lvl="4" indent="-474121">
              <a:spcBef>
                <a:spcPts val="0"/>
              </a:spcBef>
              <a:spcAft>
                <a:spcPts val="0"/>
              </a:spcAft>
              <a:buSzPts val="2000"/>
              <a:buChar char="○"/>
              <a:defRPr sz="2700"/>
            </a:lvl5pPr>
            <a:lvl6pPr marL="3657509" lvl="5" indent="-474121">
              <a:spcBef>
                <a:spcPts val="0"/>
              </a:spcBef>
              <a:spcAft>
                <a:spcPts val="0"/>
              </a:spcAft>
              <a:buSzPts val="2000"/>
              <a:buChar char="■"/>
              <a:defRPr sz="2700"/>
            </a:lvl6pPr>
            <a:lvl7pPr marL="4267093" lvl="6" indent="-474121">
              <a:spcBef>
                <a:spcPts val="0"/>
              </a:spcBef>
              <a:spcAft>
                <a:spcPts val="0"/>
              </a:spcAft>
              <a:buSzPts val="2000"/>
              <a:buChar char="●"/>
              <a:defRPr sz="2700"/>
            </a:lvl7pPr>
            <a:lvl8pPr marL="4876678" lvl="7" indent="-474121">
              <a:spcBef>
                <a:spcPts val="0"/>
              </a:spcBef>
              <a:spcAft>
                <a:spcPts val="0"/>
              </a:spcAft>
              <a:buSzPts val="2000"/>
              <a:buChar char="○"/>
              <a:defRPr sz="2700"/>
            </a:lvl8pPr>
            <a:lvl9pPr marL="5486263" lvl="8" indent="-474121">
              <a:spcBef>
                <a:spcPts val="0"/>
              </a:spcBef>
              <a:spcAft>
                <a:spcPts val="0"/>
              </a:spcAft>
              <a:buSzPts val="2000"/>
              <a:buChar char="■"/>
              <a:defRPr sz="2700"/>
            </a:lvl9pPr>
          </a:lstStyle>
          <a:p>
            <a:endParaRPr/>
          </a:p>
        </p:txBody>
      </p:sp>
      <p:sp>
        <p:nvSpPr>
          <p:cNvPr id="54" name="Google Shape;54;p6"/>
          <p:cNvSpPr txBox="1">
            <a:spLocks noGrp="1"/>
          </p:cNvSpPr>
          <p:nvPr>
            <p:ph type="body" idx="2"/>
          </p:nvPr>
        </p:nvSpPr>
        <p:spPr>
          <a:xfrm>
            <a:off x="6586560" y="2484167"/>
            <a:ext cx="3984000" cy="4083600"/>
          </a:xfrm>
          <a:prstGeom prst="rect">
            <a:avLst/>
          </a:prstGeom>
        </p:spPr>
        <p:txBody>
          <a:bodyPr spcFirstLastPara="1" wrap="square" lIns="0" tIns="0" rIns="0" bIns="0" anchor="t" anchorCtr="0">
            <a:noAutofit/>
          </a:bodyPr>
          <a:lstStyle>
            <a:lvl1pPr marL="609585" lvl="0" indent="-474121">
              <a:spcBef>
                <a:spcPts val="800"/>
              </a:spcBef>
              <a:spcAft>
                <a:spcPts val="0"/>
              </a:spcAft>
              <a:buSzPts val="2000"/>
              <a:buChar char="✘"/>
              <a:defRPr sz="2700"/>
            </a:lvl1pPr>
            <a:lvl2pPr marL="1219170" lvl="1" indent="-474121">
              <a:spcBef>
                <a:spcPts val="0"/>
              </a:spcBef>
              <a:spcAft>
                <a:spcPts val="0"/>
              </a:spcAft>
              <a:buSzPts val="2000"/>
              <a:buChar char="✗"/>
              <a:defRPr sz="2700"/>
            </a:lvl2pPr>
            <a:lvl3pPr marL="1828754" lvl="2" indent="-474121">
              <a:spcBef>
                <a:spcPts val="0"/>
              </a:spcBef>
              <a:spcAft>
                <a:spcPts val="0"/>
              </a:spcAft>
              <a:buSzPts val="2000"/>
              <a:buChar char="■"/>
              <a:defRPr sz="2700"/>
            </a:lvl3pPr>
            <a:lvl4pPr marL="2438339" lvl="3" indent="-474121">
              <a:spcBef>
                <a:spcPts val="0"/>
              </a:spcBef>
              <a:spcAft>
                <a:spcPts val="0"/>
              </a:spcAft>
              <a:buSzPts val="2000"/>
              <a:buChar char="●"/>
              <a:defRPr sz="2700"/>
            </a:lvl4pPr>
            <a:lvl5pPr marL="3047924" lvl="4" indent="-474121">
              <a:spcBef>
                <a:spcPts val="0"/>
              </a:spcBef>
              <a:spcAft>
                <a:spcPts val="0"/>
              </a:spcAft>
              <a:buSzPts val="2000"/>
              <a:buChar char="○"/>
              <a:defRPr sz="2700"/>
            </a:lvl5pPr>
            <a:lvl6pPr marL="3657509" lvl="5" indent="-474121">
              <a:spcBef>
                <a:spcPts val="0"/>
              </a:spcBef>
              <a:spcAft>
                <a:spcPts val="0"/>
              </a:spcAft>
              <a:buSzPts val="2000"/>
              <a:buChar char="■"/>
              <a:defRPr sz="2700"/>
            </a:lvl6pPr>
            <a:lvl7pPr marL="4267093" lvl="6" indent="-474121">
              <a:spcBef>
                <a:spcPts val="0"/>
              </a:spcBef>
              <a:spcAft>
                <a:spcPts val="0"/>
              </a:spcAft>
              <a:buSzPts val="2000"/>
              <a:buChar char="●"/>
              <a:defRPr sz="2700"/>
            </a:lvl7pPr>
            <a:lvl8pPr marL="4876678" lvl="7" indent="-474121">
              <a:spcBef>
                <a:spcPts val="0"/>
              </a:spcBef>
              <a:spcAft>
                <a:spcPts val="0"/>
              </a:spcAft>
              <a:buSzPts val="2000"/>
              <a:buChar char="○"/>
              <a:defRPr sz="2700"/>
            </a:lvl8pPr>
            <a:lvl9pPr marL="5486263" lvl="8" indent="-474121">
              <a:spcBef>
                <a:spcPts val="0"/>
              </a:spcBef>
              <a:spcAft>
                <a:spcPts val="0"/>
              </a:spcAft>
              <a:buSzPts val="2000"/>
              <a:buChar char="■"/>
              <a:defRPr sz="2700"/>
            </a:lvl9pPr>
          </a:lstStyle>
          <a:p>
            <a:endParaRPr/>
          </a:p>
        </p:txBody>
      </p:sp>
      <p:sp>
        <p:nvSpPr>
          <p:cNvPr id="55" name="Google Shape;55;p6"/>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1190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8"/>
        <p:cNvGrpSpPr/>
        <p:nvPr/>
      </p:nvGrpSpPr>
      <p:grpSpPr>
        <a:xfrm>
          <a:off x="0" y="0"/>
          <a:ext cx="0" cy="0"/>
          <a:chOff x="0" y="0"/>
          <a:chExt cx="0" cy="0"/>
        </a:xfrm>
      </p:grpSpPr>
      <p:sp>
        <p:nvSpPr>
          <p:cNvPr id="19" name="Google Shape;19;p3"/>
          <p:cNvSpPr/>
          <p:nvPr/>
        </p:nvSpPr>
        <p:spPr>
          <a:xfrm>
            <a:off x="-485298" y="-185848"/>
            <a:ext cx="3174479" cy="2827267"/>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 name="Google Shape;20;p3"/>
          <p:cNvSpPr/>
          <p:nvPr/>
        </p:nvSpPr>
        <p:spPr>
          <a:xfrm>
            <a:off x="717800" y="1573782"/>
            <a:ext cx="2297229" cy="2264860"/>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 name="Google Shape;21;p3"/>
          <p:cNvSpPr/>
          <p:nvPr/>
        </p:nvSpPr>
        <p:spPr>
          <a:xfrm rot="3886626">
            <a:off x="7339876" y="5067425"/>
            <a:ext cx="2913195" cy="2549859"/>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 name="Google Shape;22;p3"/>
          <p:cNvSpPr/>
          <p:nvPr/>
        </p:nvSpPr>
        <p:spPr>
          <a:xfrm rot="-10114520">
            <a:off x="8146883" y="-610503"/>
            <a:ext cx="4708229" cy="2311948"/>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 name="Google Shape;23;p3"/>
          <p:cNvSpPr/>
          <p:nvPr/>
        </p:nvSpPr>
        <p:spPr>
          <a:xfrm>
            <a:off x="9188101" y="4063933"/>
            <a:ext cx="1889079" cy="1945224"/>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621367" y="2517533"/>
            <a:ext cx="8949200" cy="1546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 name="Google Shape;25;p3"/>
          <p:cNvSpPr txBox="1">
            <a:spLocks noGrp="1"/>
          </p:cNvSpPr>
          <p:nvPr>
            <p:ph type="subTitle" idx="1"/>
          </p:nvPr>
        </p:nvSpPr>
        <p:spPr>
          <a:xfrm>
            <a:off x="1621367" y="4193139"/>
            <a:ext cx="8949200" cy="10464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lt1"/>
                </a:solidFill>
              </a:defRPr>
            </a:lvl1pPr>
            <a:lvl2pPr lvl="1" rtl="0">
              <a:spcBef>
                <a:spcPts val="0"/>
              </a:spcBef>
              <a:spcAft>
                <a:spcPts val="0"/>
              </a:spcAft>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
        <p:nvSpPr>
          <p:cNvPr id="26" name="Google Shape;26;p3"/>
          <p:cNvSpPr/>
          <p:nvPr/>
        </p:nvSpPr>
        <p:spPr>
          <a:xfrm rot="-1859257">
            <a:off x="9909361" y="491459"/>
            <a:ext cx="1601364" cy="1992557"/>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76088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6"/>
        <p:cNvGrpSpPr/>
        <p:nvPr/>
      </p:nvGrpSpPr>
      <p:grpSpPr>
        <a:xfrm>
          <a:off x="0" y="0"/>
          <a:ext cx="0" cy="0"/>
          <a:chOff x="0" y="0"/>
          <a:chExt cx="0" cy="0"/>
        </a:xfrm>
      </p:grpSpPr>
      <p:sp>
        <p:nvSpPr>
          <p:cNvPr id="77" name="Google Shape;77;p9"/>
          <p:cNvSpPr/>
          <p:nvPr/>
        </p:nvSpPr>
        <p:spPr>
          <a:xfrm>
            <a:off x="-838196" y="-128595"/>
            <a:ext cx="4546213" cy="1150369"/>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 name="Google Shape;78;p9"/>
          <p:cNvSpPr/>
          <p:nvPr/>
        </p:nvSpPr>
        <p:spPr>
          <a:xfrm>
            <a:off x="1321600" y="-580764"/>
            <a:ext cx="2057299" cy="1918675"/>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9"/>
          <p:cNvSpPr/>
          <p:nvPr/>
        </p:nvSpPr>
        <p:spPr>
          <a:xfrm>
            <a:off x="177799" y="5271130"/>
            <a:ext cx="2057451" cy="2028460"/>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9"/>
          <p:cNvSpPr/>
          <p:nvPr/>
        </p:nvSpPr>
        <p:spPr>
          <a:xfrm rot="4213030">
            <a:off x="-580974" y="4197226"/>
            <a:ext cx="2445604" cy="120231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9"/>
          <p:cNvSpPr txBox="1">
            <a:spLocks noGrp="1"/>
          </p:cNvSpPr>
          <p:nvPr>
            <p:ph type="body" idx="1"/>
          </p:nvPr>
        </p:nvSpPr>
        <p:spPr>
          <a:xfrm>
            <a:off x="1621367" y="0"/>
            <a:ext cx="1887600" cy="6858000"/>
          </a:xfrm>
          <a:prstGeom prst="rect">
            <a:avLst/>
          </a:prstGeom>
        </p:spPr>
        <p:txBody>
          <a:bodyPr spcFirstLastPara="1" wrap="square" lIns="0" tIns="0" rIns="0" bIns="0" anchor="ctr" anchorCtr="0">
            <a:noAutofit/>
          </a:bodyPr>
          <a:lstStyle>
            <a:lvl1pPr marL="609585" lvl="0" indent="-304792">
              <a:spcBef>
                <a:spcPts val="480"/>
              </a:spcBef>
              <a:spcAft>
                <a:spcPts val="0"/>
              </a:spcAft>
              <a:buSzPts val="1400"/>
              <a:buNone/>
              <a:defRPr sz="1900"/>
            </a:lvl1pPr>
          </a:lstStyle>
          <a:p>
            <a:endParaRPr/>
          </a:p>
        </p:txBody>
      </p:sp>
      <p:sp>
        <p:nvSpPr>
          <p:cNvPr id="82" name="Google Shape;82;p9"/>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83" name="Google Shape;83;p9"/>
          <p:cNvSpPr/>
          <p:nvPr/>
        </p:nvSpPr>
        <p:spPr>
          <a:xfrm rot="-5400000">
            <a:off x="10418833" y="1937999"/>
            <a:ext cx="2774257" cy="2470820"/>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60979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34081722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7120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spTree>
    <p:extLst>
      <p:ext uri="{BB962C8B-B14F-4D97-AF65-F5344CB8AC3E}">
        <p14:creationId xmlns:p14="http://schemas.microsoft.com/office/powerpoint/2010/main" val="393496628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19320384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2102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26562426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51531409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5500551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35107632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pPr/>
              <a:t>2021/9/23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244447477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pPr/>
              <a:t>2021/9/23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51191217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2021/9/23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145134193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162548880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48884469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120885108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9/23/2021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638226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192117263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with scribbles 3">
  <p:cSld name="Blank with scribbles 3">
    <p:spTree>
      <p:nvGrpSpPr>
        <p:cNvPr id="1" name="Shape 101"/>
        <p:cNvGrpSpPr/>
        <p:nvPr/>
      </p:nvGrpSpPr>
      <p:grpSpPr>
        <a:xfrm>
          <a:off x="0" y="0"/>
          <a:ext cx="0" cy="0"/>
          <a:chOff x="0" y="0"/>
          <a:chExt cx="0" cy="0"/>
        </a:xfrm>
      </p:grpSpPr>
      <p:sp>
        <p:nvSpPr>
          <p:cNvPr id="102" name="Google Shape;102;p13"/>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03" name="Google Shape;103;p13"/>
          <p:cNvSpPr/>
          <p:nvPr/>
        </p:nvSpPr>
        <p:spPr>
          <a:xfrm flipH="1">
            <a:off x="10446951" y="4482467"/>
            <a:ext cx="2091739" cy="215390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 name="Google Shape;104;p13"/>
          <p:cNvSpPr/>
          <p:nvPr/>
        </p:nvSpPr>
        <p:spPr>
          <a:xfrm rot="-5400000" flipH="1">
            <a:off x="215754" y="4504730"/>
            <a:ext cx="2434316" cy="2931997"/>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 name="Google Shape;105;p13"/>
          <p:cNvSpPr/>
          <p:nvPr/>
        </p:nvSpPr>
        <p:spPr>
          <a:xfrm flipH="1">
            <a:off x="9057952" y="-507168"/>
            <a:ext cx="2374037" cy="211437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 name="Google Shape;106;p13"/>
          <p:cNvSpPr/>
          <p:nvPr/>
        </p:nvSpPr>
        <p:spPr>
          <a:xfrm flipH="1">
            <a:off x="-725700" y="861251"/>
            <a:ext cx="2088389" cy="2058963"/>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 name="Google Shape;107;p13"/>
          <p:cNvSpPr/>
          <p:nvPr/>
        </p:nvSpPr>
        <p:spPr>
          <a:xfrm flipH="1">
            <a:off x="8325579" y="5898208"/>
            <a:ext cx="3432363" cy="1394633"/>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33611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6"/>
        <p:cNvGrpSpPr/>
        <p:nvPr/>
      </p:nvGrpSpPr>
      <p:grpSpPr>
        <a:xfrm>
          <a:off x="0" y="0"/>
          <a:ext cx="0" cy="0"/>
          <a:chOff x="0" y="0"/>
          <a:chExt cx="0" cy="0"/>
        </a:xfrm>
      </p:grpSpPr>
      <p:sp>
        <p:nvSpPr>
          <p:cNvPr id="77" name="Google Shape;77;p9"/>
          <p:cNvSpPr/>
          <p:nvPr/>
        </p:nvSpPr>
        <p:spPr>
          <a:xfrm>
            <a:off x="-838196" y="-128595"/>
            <a:ext cx="4546213" cy="1150369"/>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 name="Google Shape;78;p9"/>
          <p:cNvSpPr/>
          <p:nvPr/>
        </p:nvSpPr>
        <p:spPr>
          <a:xfrm>
            <a:off x="1321600" y="-580764"/>
            <a:ext cx="2057299" cy="1918675"/>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9"/>
          <p:cNvSpPr/>
          <p:nvPr/>
        </p:nvSpPr>
        <p:spPr>
          <a:xfrm>
            <a:off x="177799" y="5271130"/>
            <a:ext cx="2057451" cy="2028460"/>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9"/>
          <p:cNvSpPr/>
          <p:nvPr/>
        </p:nvSpPr>
        <p:spPr>
          <a:xfrm rot="4213030">
            <a:off x="-580974" y="4197226"/>
            <a:ext cx="2445604" cy="120231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9"/>
          <p:cNvSpPr txBox="1">
            <a:spLocks noGrp="1"/>
          </p:cNvSpPr>
          <p:nvPr>
            <p:ph type="body" idx="1"/>
          </p:nvPr>
        </p:nvSpPr>
        <p:spPr>
          <a:xfrm>
            <a:off x="1621367" y="0"/>
            <a:ext cx="1887600" cy="6858000"/>
          </a:xfrm>
          <a:prstGeom prst="rect">
            <a:avLst/>
          </a:prstGeom>
        </p:spPr>
        <p:txBody>
          <a:bodyPr spcFirstLastPara="1" wrap="square" lIns="0" tIns="0" rIns="0" bIns="0" anchor="ctr" anchorCtr="0">
            <a:noAutofit/>
          </a:bodyPr>
          <a:lstStyle>
            <a:lvl1pPr marL="609585" lvl="0" indent="-304792">
              <a:spcBef>
                <a:spcPts val="480"/>
              </a:spcBef>
              <a:spcAft>
                <a:spcPts val="0"/>
              </a:spcAft>
              <a:buSzPts val="1400"/>
              <a:buNone/>
              <a:defRPr sz="1900"/>
            </a:lvl1pPr>
          </a:lstStyle>
          <a:p>
            <a:endParaRPr/>
          </a:p>
        </p:txBody>
      </p:sp>
      <p:sp>
        <p:nvSpPr>
          <p:cNvPr id="82" name="Google Shape;82;p9"/>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83" name="Google Shape;83;p9"/>
          <p:cNvSpPr/>
          <p:nvPr/>
        </p:nvSpPr>
        <p:spPr>
          <a:xfrm rot="-5400000">
            <a:off x="10418833" y="1937999"/>
            <a:ext cx="2774257" cy="2470820"/>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48849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8"/>
        <p:cNvGrpSpPr/>
        <p:nvPr/>
      </p:nvGrpSpPr>
      <p:grpSpPr>
        <a:xfrm>
          <a:off x="0" y="0"/>
          <a:ext cx="0" cy="0"/>
          <a:chOff x="0" y="0"/>
          <a:chExt cx="0" cy="0"/>
        </a:xfrm>
      </p:grpSpPr>
      <p:sp>
        <p:nvSpPr>
          <p:cNvPr id="19" name="Google Shape;19;p3"/>
          <p:cNvSpPr/>
          <p:nvPr/>
        </p:nvSpPr>
        <p:spPr>
          <a:xfrm>
            <a:off x="-485298" y="-185848"/>
            <a:ext cx="3174479" cy="2827267"/>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 name="Google Shape;20;p3"/>
          <p:cNvSpPr/>
          <p:nvPr/>
        </p:nvSpPr>
        <p:spPr>
          <a:xfrm>
            <a:off x="717800" y="1573782"/>
            <a:ext cx="2297229" cy="2264860"/>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 name="Google Shape;21;p3"/>
          <p:cNvSpPr/>
          <p:nvPr/>
        </p:nvSpPr>
        <p:spPr>
          <a:xfrm rot="3886626">
            <a:off x="7339876" y="5067425"/>
            <a:ext cx="2913195" cy="2549859"/>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 name="Google Shape;22;p3"/>
          <p:cNvSpPr/>
          <p:nvPr/>
        </p:nvSpPr>
        <p:spPr>
          <a:xfrm rot="-10114520">
            <a:off x="8146883" y="-610503"/>
            <a:ext cx="4708229" cy="2311948"/>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 name="Google Shape;23;p3"/>
          <p:cNvSpPr/>
          <p:nvPr/>
        </p:nvSpPr>
        <p:spPr>
          <a:xfrm>
            <a:off x="9188101" y="4063933"/>
            <a:ext cx="1889079" cy="1945224"/>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621367" y="2517533"/>
            <a:ext cx="8949200" cy="1546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 name="Google Shape;25;p3"/>
          <p:cNvSpPr txBox="1">
            <a:spLocks noGrp="1"/>
          </p:cNvSpPr>
          <p:nvPr>
            <p:ph type="subTitle" idx="1"/>
          </p:nvPr>
        </p:nvSpPr>
        <p:spPr>
          <a:xfrm>
            <a:off x="1621367" y="4193139"/>
            <a:ext cx="8949200" cy="10464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lt1"/>
                </a:solidFill>
              </a:defRPr>
            </a:lvl1pPr>
            <a:lvl2pPr lvl="1" rtl="0">
              <a:spcBef>
                <a:spcPts val="0"/>
              </a:spcBef>
              <a:spcAft>
                <a:spcPts val="0"/>
              </a:spcAft>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endParaRPr/>
          </a:p>
        </p:txBody>
      </p:sp>
      <p:sp>
        <p:nvSpPr>
          <p:cNvPr id="26" name="Google Shape;26;p3"/>
          <p:cNvSpPr/>
          <p:nvPr/>
        </p:nvSpPr>
        <p:spPr>
          <a:xfrm rot="-1859257">
            <a:off x="9909361" y="491459"/>
            <a:ext cx="1601364" cy="1992557"/>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121897" tIns="60932" rIns="121897" bIns="60932"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93130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3826">
            <a:off x="2035544" y="1517181"/>
            <a:ext cx="4276835" cy="2737223"/>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b="0"/>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3894">
            <a:off x="2042891" y="4238468"/>
            <a:ext cx="2771223" cy="105680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None/>
              <a:defRPr sz="2267">
                <a:solidFill>
                  <a:schemeClr val="dk1"/>
                </a:solidFill>
              </a:defRPr>
            </a:lvl1pPr>
            <a:lvl2pPr lvl="1" rtl="0">
              <a:lnSpc>
                <a:spcPct val="100000"/>
              </a:lnSpc>
              <a:spcBef>
                <a:spcPts val="0"/>
              </a:spcBef>
              <a:spcAft>
                <a:spcPts val="0"/>
              </a:spcAft>
              <a:buClr>
                <a:schemeClr val="dk1"/>
              </a:buClr>
              <a:buSzPts val="2300"/>
              <a:buNone/>
              <a:defRPr sz="3067">
                <a:solidFill>
                  <a:schemeClr val="dk1"/>
                </a:solidFill>
              </a:defRPr>
            </a:lvl2pPr>
            <a:lvl3pPr lvl="2" rtl="0">
              <a:lnSpc>
                <a:spcPct val="100000"/>
              </a:lnSpc>
              <a:spcBef>
                <a:spcPts val="0"/>
              </a:spcBef>
              <a:spcAft>
                <a:spcPts val="0"/>
              </a:spcAft>
              <a:buClr>
                <a:schemeClr val="dk1"/>
              </a:buClr>
              <a:buSzPts val="2300"/>
              <a:buNone/>
              <a:defRPr sz="3067">
                <a:solidFill>
                  <a:schemeClr val="dk1"/>
                </a:solidFill>
              </a:defRPr>
            </a:lvl3pPr>
            <a:lvl4pPr lvl="3" rtl="0">
              <a:lnSpc>
                <a:spcPct val="100000"/>
              </a:lnSpc>
              <a:spcBef>
                <a:spcPts val="0"/>
              </a:spcBef>
              <a:spcAft>
                <a:spcPts val="0"/>
              </a:spcAft>
              <a:buClr>
                <a:schemeClr val="dk1"/>
              </a:buClr>
              <a:buSzPts val="2300"/>
              <a:buNone/>
              <a:defRPr sz="3067">
                <a:solidFill>
                  <a:schemeClr val="dk1"/>
                </a:solidFill>
              </a:defRPr>
            </a:lvl4pPr>
            <a:lvl5pPr lvl="4" rtl="0">
              <a:lnSpc>
                <a:spcPct val="100000"/>
              </a:lnSpc>
              <a:spcBef>
                <a:spcPts val="0"/>
              </a:spcBef>
              <a:spcAft>
                <a:spcPts val="0"/>
              </a:spcAft>
              <a:buClr>
                <a:schemeClr val="dk1"/>
              </a:buClr>
              <a:buSzPts val="2300"/>
              <a:buNone/>
              <a:defRPr sz="3067">
                <a:solidFill>
                  <a:schemeClr val="dk1"/>
                </a:solidFill>
              </a:defRPr>
            </a:lvl5pPr>
            <a:lvl6pPr lvl="5" rtl="0">
              <a:lnSpc>
                <a:spcPct val="100000"/>
              </a:lnSpc>
              <a:spcBef>
                <a:spcPts val="0"/>
              </a:spcBef>
              <a:spcAft>
                <a:spcPts val="0"/>
              </a:spcAft>
              <a:buClr>
                <a:schemeClr val="dk1"/>
              </a:buClr>
              <a:buSzPts val="2300"/>
              <a:buNone/>
              <a:defRPr sz="3067">
                <a:solidFill>
                  <a:schemeClr val="dk1"/>
                </a:solidFill>
              </a:defRPr>
            </a:lvl6pPr>
            <a:lvl7pPr lvl="6" rtl="0">
              <a:lnSpc>
                <a:spcPct val="100000"/>
              </a:lnSpc>
              <a:spcBef>
                <a:spcPts val="0"/>
              </a:spcBef>
              <a:spcAft>
                <a:spcPts val="0"/>
              </a:spcAft>
              <a:buClr>
                <a:schemeClr val="dk1"/>
              </a:buClr>
              <a:buSzPts val="2300"/>
              <a:buNone/>
              <a:defRPr sz="3067">
                <a:solidFill>
                  <a:schemeClr val="dk1"/>
                </a:solidFill>
              </a:defRPr>
            </a:lvl7pPr>
            <a:lvl8pPr lvl="7" rtl="0">
              <a:lnSpc>
                <a:spcPct val="100000"/>
              </a:lnSpc>
              <a:spcBef>
                <a:spcPts val="0"/>
              </a:spcBef>
              <a:spcAft>
                <a:spcPts val="0"/>
              </a:spcAft>
              <a:buClr>
                <a:schemeClr val="dk1"/>
              </a:buClr>
              <a:buSzPts val="2300"/>
              <a:buNone/>
              <a:defRPr sz="3067">
                <a:solidFill>
                  <a:schemeClr val="dk1"/>
                </a:solidFill>
              </a:defRPr>
            </a:lvl8pPr>
            <a:lvl9pPr lvl="8" rtl="0">
              <a:lnSpc>
                <a:spcPct val="100000"/>
              </a:lnSpc>
              <a:spcBef>
                <a:spcPts val="0"/>
              </a:spcBef>
              <a:spcAft>
                <a:spcPts val="0"/>
              </a:spcAft>
              <a:buClr>
                <a:schemeClr val="dk1"/>
              </a:buClr>
              <a:buSzPts val="2300"/>
              <a:buNone/>
              <a:defRPr sz="3067">
                <a:solidFill>
                  <a:schemeClr val="dk1"/>
                </a:solidFill>
              </a:defRPr>
            </a:lvl9pPr>
          </a:lstStyle>
          <a:p>
            <a:endParaRPr/>
          </a:p>
        </p:txBody>
      </p:sp>
    </p:spTree>
    <p:extLst>
      <p:ext uri="{BB962C8B-B14F-4D97-AF65-F5344CB8AC3E}">
        <p14:creationId xmlns:p14="http://schemas.microsoft.com/office/powerpoint/2010/main" val="867148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20828">
            <a:off x="2201521" y="2823859"/>
            <a:ext cx="3895272"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5733"/>
            </a:lvl1pPr>
            <a:lvl2pPr lvl="1" rtl="0">
              <a:spcBef>
                <a:spcPts val="0"/>
              </a:spcBef>
              <a:spcAft>
                <a:spcPts val="0"/>
              </a:spcAft>
              <a:buSzPts val="3700"/>
              <a:buNone/>
              <a:defRPr sz="4933"/>
            </a:lvl2pPr>
            <a:lvl3pPr lvl="2" rtl="0">
              <a:spcBef>
                <a:spcPts val="0"/>
              </a:spcBef>
              <a:spcAft>
                <a:spcPts val="0"/>
              </a:spcAft>
              <a:buSzPts val="3700"/>
              <a:buNone/>
              <a:defRPr sz="4933"/>
            </a:lvl3pPr>
            <a:lvl4pPr lvl="3" rtl="0">
              <a:spcBef>
                <a:spcPts val="0"/>
              </a:spcBef>
              <a:spcAft>
                <a:spcPts val="0"/>
              </a:spcAft>
              <a:buSzPts val="3700"/>
              <a:buNone/>
              <a:defRPr sz="4933"/>
            </a:lvl4pPr>
            <a:lvl5pPr lvl="4" rtl="0">
              <a:spcBef>
                <a:spcPts val="0"/>
              </a:spcBef>
              <a:spcAft>
                <a:spcPts val="0"/>
              </a:spcAft>
              <a:buSzPts val="3700"/>
              <a:buNone/>
              <a:defRPr sz="4933"/>
            </a:lvl5pPr>
            <a:lvl6pPr lvl="5" rtl="0">
              <a:spcBef>
                <a:spcPts val="0"/>
              </a:spcBef>
              <a:spcAft>
                <a:spcPts val="0"/>
              </a:spcAft>
              <a:buSzPts val="3700"/>
              <a:buNone/>
              <a:defRPr sz="4933"/>
            </a:lvl6pPr>
            <a:lvl7pPr lvl="6" rtl="0">
              <a:spcBef>
                <a:spcPts val="0"/>
              </a:spcBef>
              <a:spcAft>
                <a:spcPts val="0"/>
              </a:spcAft>
              <a:buSzPts val="3700"/>
              <a:buNone/>
              <a:defRPr sz="4933"/>
            </a:lvl7pPr>
            <a:lvl8pPr lvl="7" rtl="0">
              <a:spcBef>
                <a:spcPts val="0"/>
              </a:spcBef>
              <a:spcAft>
                <a:spcPts val="0"/>
              </a:spcAft>
              <a:buSzPts val="3700"/>
              <a:buNone/>
              <a:defRPr sz="4933"/>
            </a:lvl8pPr>
            <a:lvl9pPr lvl="8" rtl="0">
              <a:spcBef>
                <a:spcPts val="0"/>
              </a:spcBef>
              <a:spcAft>
                <a:spcPts val="0"/>
              </a:spcAft>
              <a:buSzPts val="3700"/>
              <a:buNone/>
              <a:defRPr sz="4933"/>
            </a:lvl9pPr>
          </a:lstStyle>
          <a:p>
            <a:endParaRPr/>
          </a:p>
        </p:txBody>
      </p:sp>
      <p:sp>
        <p:nvSpPr>
          <p:cNvPr id="13" name="Google Shape;13;p3"/>
          <p:cNvSpPr txBox="1">
            <a:spLocks noGrp="1"/>
          </p:cNvSpPr>
          <p:nvPr>
            <p:ph type="title" idx="2" hasCustomPrompt="1"/>
          </p:nvPr>
        </p:nvSpPr>
        <p:spPr>
          <a:xfrm rot="-20862">
            <a:off x="2201847" y="1832920"/>
            <a:ext cx="2768451"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rot="-21016">
            <a:off x="2201212" y="3806456"/>
            <a:ext cx="3729669" cy="98841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2400">
                <a:solidFill>
                  <a:schemeClr val="dk1"/>
                </a:solidFill>
              </a:defRPr>
            </a:lvl1pPr>
            <a:lvl2pPr lvl="1"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3199805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341867" y="1404933"/>
            <a:ext cx="7866800" cy="4034000"/>
          </a:xfrm>
          <a:prstGeom prst="rect">
            <a:avLst/>
          </a:prstGeom>
        </p:spPr>
        <p:txBody>
          <a:bodyPr spcFirstLastPara="1" wrap="square" lIns="0" tIns="182875" rIns="0" bIns="0" anchor="ctr" anchorCtr="0">
            <a:noAutofit/>
          </a:bodyPr>
          <a:lstStyle>
            <a:lvl1pPr marL="609585" lvl="0" indent="-423323"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9170" lvl="1" indent="-423323"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754" lvl="2" indent="-423323" rtl="0">
              <a:spcBef>
                <a:spcPts val="0"/>
              </a:spcBef>
              <a:spcAft>
                <a:spcPts val="0"/>
              </a:spcAft>
              <a:buClr>
                <a:schemeClr val="dk1"/>
              </a:buClr>
              <a:buSzPts val="1400"/>
              <a:buFont typeface="Muli"/>
              <a:buAutoNum type="romanLcPeriod"/>
              <a:defRPr>
                <a:solidFill>
                  <a:schemeClr val="dk1"/>
                </a:solidFill>
              </a:defRPr>
            </a:lvl3pPr>
            <a:lvl4pPr marL="2438339" lvl="3" indent="-423323" rtl="0">
              <a:spcBef>
                <a:spcPts val="2133"/>
              </a:spcBef>
              <a:spcAft>
                <a:spcPts val="0"/>
              </a:spcAft>
              <a:buClr>
                <a:schemeClr val="dk1"/>
              </a:buClr>
              <a:buSzPts val="1400"/>
              <a:buFont typeface="Muli"/>
              <a:buAutoNum type="arabicPeriod"/>
              <a:defRPr>
                <a:solidFill>
                  <a:schemeClr val="dk1"/>
                </a:solidFill>
              </a:defRPr>
            </a:lvl4pPr>
            <a:lvl5pPr marL="3047924" lvl="4" indent="-423323" rtl="0">
              <a:spcBef>
                <a:spcPts val="2133"/>
              </a:spcBef>
              <a:spcAft>
                <a:spcPts val="0"/>
              </a:spcAft>
              <a:buClr>
                <a:schemeClr val="dk1"/>
              </a:buClr>
              <a:buSzPts val="1400"/>
              <a:buFont typeface="Muli"/>
              <a:buAutoNum type="alphaLcPeriod"/>
              <a:defRPr>
                <a:solidFill>
                  <a:schemeClr val="dk1"/>
                </a:solidFill>
              </a:defRPr>
            </a:lvl5pPr>
            <a:lvl6pPr marL="3657509" lvl="5" indent="-423323" rtl="0">
              <a:spcBef>
                <a:spcPts val="2133"/>
              </a:spcBef>
              <a:spcAft>
                <a:spcPts val="0"/>
              </a:spcAft>
              <a:buClr>
                <a:schemeClr val="dk1"/>
              </a:buClr>
              <a:buSzPts val="1400"/>
              <a:buFont typeface="Muli"/>
              <a:buAutoNum type="romanLcPeriod"/>
              <a:defRPr>
                <a:solidFill>
                  <a:schemeClr val="dk1"/>
                </a:solidFill>
              </a:defRPr>
            </a:lvl6pPr>
            <a:lvl7pPr marL="4267093" lvl="6" indent="-423323" rtl="0">
              <a:spcBef>
                <a:spcPts val="2133"/>
              </a:spcBef>
              <a:spcAft>
                <a:spcPts val="0"/>
              </a:spcAft>
              <a:buClr>
                <a:schemeClr val="dk1"/>
              </a:buClr>
              <a:buSzPts val="1400"/>
              <a:buFont typeface="Muli"/>
              <a:buAutoNum type="arabicPeriod"/>
              <a:defRPr>
                <a:solidFill>
                  <a:schemeClr val="dk1"/>
                </a:solidFill>
              </a:defRPr>
            </a:lvl7pPr>
            <a:lvl8pPr marL="4876678" lvl="7" indent="-423323" rtl="0">
              <a:spcBef>
                <a:spcPts val="2133"/>
              </a:spcBef>
              <a:spcAft>
                <a:spcPts val="0"/>
              </a:spcAft>
              <a:buClr>
                <a:schemeClr val="dk1"/>
              </a:buClr>
              <a:buSzPts val="1400"/>
              <a:buFont typeface="Muli"/>
              <a:buAutoNum type="alphaLcPeriod"/>
              <a:defRPr>
                <a:solidFill>
                  <a:schemeClr val="dk1"/>
                </a:solidFill>
              </a:defRPr>
            </a:lvl8pPr>
            <a:lvl9pPr marL="5486263" lvl="8" indent="-423323"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17" name="Google Shape;17;p4"/>
          <p:cNvSpPr txBox="1">
            <a:spLocks noGrp="1"/>
          </p:cNvSpPr>
          <p:nvPr>
            <p:ph type="title"/>
          </p:nvPr>
        </p:nvSpPr>
        <p:spPr>
          <a:xfrm>
            <a:off x="12402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49553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610153" y="422658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 name="Google Shape;20;p5"/>
          <p:cNvSpPr txBox="1">
            <a:spLocks noGrp="1"/>
          </p:cNvSpPr>
          <p:nvPr>
            <p:ph type="subTitle" idx="1"/>
          </p:nvPr>
        </p:nvSpPr>
        <p:spPr>
          <a:xfrm>
            <a:off x="1787673"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2"/>
          </p:nvPr>
        </p:nvSpPr>
        <p:spPr>
          <a:xfrm>
            <a:off x="7480247" y="4226420"/>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 name="Google Shape;22;p5"/>
          <p:cNvSpPr txBox="1">
            <a:spLocks noGrp="1"/>
          </p:cNvSpPr>
          <p:nvPr>
            <p:ph type="subTitle" idx="3"/>
          </p:nvPr>
        </p:nvSpPr>
        <p:spPr>
          <a:xfrm>
            <a:off x="7657765"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4"/>
          </p:nvPr>
        </p:nvSpPr>
        <p:spPr>
          <a:xfrm>
            <a:off x="1240267" y="836533"/>
            <a:ext cx="4678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309284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9875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rot="-45610">
            <a:off x="1251022" y="1616220"/>
            <a:ext cx="4582804" cy="4057555"/>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28" name="Google Shape;28;p7"/>
          <p:cNvSpPr txBox="1">
            <a:spLocks noGrp="1"/>
          </p:cNvSpPr>
          <p:nvPr>
            <p:ph type="title"/>
          </p:nvPr>
        </p:nvSpPr>
        <p:spPr>
          <a:xfrm>
            <a:off x="1240267" y="836533"/>
            <a:ext cx="48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4686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39696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826433" y="600200"/>
            <a:ext cx="5342400" cy="545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9333"/>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endParaRPr/>
          </a:p>
        </p:txBody>
      </p:sp>
    </p:spTree>
    <p:extLst>
      <p:ext uri="{BB962C8B-B14F-4D97-AF65-F5344CB8AC3E}">
        <p14:creationId xmlns:p14="http://schemas.microsoft.com/office/powerpoint/2010/main" val="2977032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0828">
            <a:off x="6570321" y="3230259"/>
            <a:ext cx="3895272"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300"/>
              <a:buNone/>
              <a:defRPr sz="5733"/>
            </a:lvl1pPr>
            <a:lvl2pPr lvl="1" algn="r" rtl="0">
              <a:spcBef>
                <a:spcPts val="0"/>
              </a:spcBef>
              <a:spcAft>
                <a:spcPts val="0"/>
              </a:spcAft>
              <a:buSzPts val="3700"/>
              <a:buNone/>
              <a:defRPr sz="4933"/>
            </a:lvl2pPr>
            <a:lvl3pPr lvl="2" algn="r" rtl="0">
              <a:spcBef>
                <a:spcPts val="0"/>
              </a:spcBef>
              <a:spcAft>
                <a:spcPts val="0"/>
              </a:spcAft>
              <a:buSzPts val="3700"/>
              <a:buNone/>
              <a:defRPr sz="4933"/>
            </a:lvl3pPr>
            <a:lvl4pPr lvl="3" algn="r" rtl="0">
              <a:spcBef>
                <a:spcPts val="0"/>
              </a:spcBef>
              <a:spcAft>
                <a:spcPts val="0"/>
              </a:spcAft>
              <a:buSzPts val="3700"/>
              <a:buNone/>
              <a:defRPr sz="4933"/>
            </a:lvl4pPr>
            <a:lvl5pPr lvl="4" algn="r" rtl="0">
              <a:spcBef>
                <a:spcPts val="0"/>
              </a:spcBef>
              <a:spcAft>
                <a:spcPts val="0"/>
              </a:spcAft>
              <a:buSzPts val="3700"/>
              <a:buNone/>
              <a:defRPr sz="4933"/>
            </a:lvl5pPr>
            <a:lvl6pPr lvl="5" algn="r" rtl="0">
              <a:spcBef>
                <a:spcPts val="0"/>
              </a:spcBef>
              <a:spcAft>
                <a:spcPts val="0"/>
              </a:spcAft>
              <a:buSzPts val="3700"/>
              <a:buNone/>
              <a:defRPr sz="4933"/>
            </a:lvl6pPr>
            <a:lvl7pPr lvl="6" algn="r" rtl="0">
              <a:spcBef>
                <a:spcPts val="0"/>
              </a:spcBef>
              <a:spcAft>
                <a:spcPts val="0"/>
              </a:spcAft>
              <a:buSzPts val="3700"/>
              <a:buNone/>
              <a:defRPr sz="4933"/>
            </a:lvl7pPr>
            <a:lvl8pPr lvl="7" algn="r" rtl="0">
              <a:spcBef>
                <a:spcPts val="0"/>
              </a:spcBef>
              <a:spcAft>
                <a:spcPts val="0"/>
              </a:spcAft>
              <a:buSzPts val="3700"/>
              <a:buNone/>
              <a:defRPr sz="4933"/>
            </a:lvl8pPr>
            <a:lvl9pPr lvl="8" algn="r" rtl="0">
              <a:spcBef>
                <a:spcPts val="0"/>
              </a:spcBef>
              <a:spcAft>
                <a:spcPts val="0"/>
              </a:spcAft>
              <a:buSzPts val="3700"/>
              <a:buNone/>
              <a:defRPr sz="4933"/>
            </a:lvl9pPr>
          </a:lstStyle>
          <a:p>
            <a:endParaRPr/>
          </a:p>
        </p:txBody>
      </p:sp>
      <p:sp>
        <p:nvSpPr>
          <p:cNvPr id="33" name="Google Shape;33;p9"/>
          <p:cNvSpPr txBox="1">
            <a:spLocks noGrp="1"/>
          </p:cNvSpPr>
          <p:nvPr>
            <p:ph type="title" idx="2" hasCustomPrompt="1"/>
          </p:nvPr>
        </p:nvSpPr>
        <p:spPr>
          <a:xfrm rot="-20862">
            <a:off x="7697132" y="2239320"/>
            <a:ext cx="2768451"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34" name="Google Shape;34;p9"/>
          <p:cNvSpPr txBox="1">
            <a:spLocks noGrp="1"/>
          </p:cNvSpPr>
          <p:nvPr>
            <p:ph type="subTitle" idx="1"/>
          </p:nvPr>
        </p:nvSpPr>
        <p:spPr>
          <a:xfrm rot="-21016">
            <a:off x="6735923" y="4212856"/>
            <a:ext cx="3729669" cy="988419"/>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None/>
              <a:defRPr sz="2400">
                <a:solidFill>
                  <a:schemeClr val="dk1"/>
                </a:solidFill>
              </a:defRPr>
            </a:lvl1pPr>
            <a:lvl2pPr lvl="1"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4171355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1227233" y="2043733"/>
            <a:ext cx="5706800" cy="756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3600"/>
              <a:buFont typeface="Calligraffitti"/>
              <a:buNone/>
              <a:defRPr sz="4800">
                <a:solidFill>
                  <a:schemeClr val="dk1"/>
                </a:solidFill>
                <a:latin typeface="Calligraffitti"/>
                <a:ea typeface="Calligraffitti"/>
                <a:cs typeface="Calligraffitti"/>
                <a:sym typeface="Calligraffitti"/>
              </a:defRPr>
            </a:lvl1pPr>
          </a:lstStyle>
          <a:p>
            <a:endParaRPr/>
          </a:p>
        </p:txBody>
      </p:sp>
    </p:spTree>
    <p:extLst>
      <p:ext uri="{BB962C8B-B14F-4D97-AF65-F5344CB8AC3E}">
        <p14:creationId xmlns:p14="http://schemas.microsoft.com/office/powerpoint/2010/main" val="310836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499800" y="1704833"/>
            <a:ext cx="71924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 name="Google Shape;39;p11"/>
          <p:cNvSpPr txBox="1">
            <a:spLocks noGrp="1"/>
          </p:cNvSpPr>
          <p:nvPr>
            <p:ph type="body" idx="1"/>
          </p:nvPr>
        </p:nvSpPr>
        <p:spPr>
          <a:xfrm>
            <a:off x="2960000" y="4271267"/>
            <a:ext cx="62720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Clr>
                <a:schemeClr val="dk1"/>
              </a:buClr>
              <a:buSzPts val="1400"/>
              <a:buChar char="●"/>
              <a:defRPr>
                <a:solidFill>
                  <a:schemeClr val="dk1"/>
                </a:solidFill>
              </a:defRPr>
            </a:lvl1pPr>
            <a:lvl2pPr marL="1219170" lvl="1" indent="-423323" algn="ctr">
              <a:spcBef>
                <a:spcPts val="2133"/>
              </a:spcBef>
              <a:spcAft>
                <a:spcPts val="0"/>
              </a:spcAft>
              <a:buClr>
                <a:schemeClr val="dk1"/>
              </a:buClr>
              <a:buSzPts val="1400"/>
              <a:buChar char="○"/>
              <a:defRPr>
                <a:solidFill>
                  <a:schemeClr val="dk1"/>
                </a:solidFill>
              </a:defRPr>
            </a:lvl2pPr>
            <a:lvl3pPr marL="1828754" lvl="2" indent="-423323" algn="ctr">
              <a:spcBef>
                <a:spcPts val="2133"/>
              </a:spcBef>
              <a:spcAft>
                <a:spcPts val="0"/>
              </a:spcAft>
              <a:buClr>
                <a:schemeClr val="dk1"/>
              </a:buClr>
              <a:buSzPts val="1400"/>
              <a:buChar char="■"/>
              <a:defRPr>
                <a:solidFill>
                  <a:schemeClr val="dk1"/>
                </a:solidFill>
              </a:defRPr>
            </a:lvl3pPr>
            <a:lvl4pPr marL="2438339" lvl="3" indent="-423323" algn="ctr">
              <a:spcBef>
                <a:spcPts val="2133"/>
              </a:spcBef>
              <a:spcAft>
                <a:spcPts val="0"/>
              </a:spcAft>
              <a:buClr>
                <a:schemeClr val="dk1"/>
              </a:buClr>
              <a:buSzPts val="1400"/>
              <a:buChar char="●"/>
              <a:defRPr>
                <a:solidFill>
                  <a:schemeClr val="dk1"/>
                </a:solidFill>
              </a:defRPr>
            </a:lvl4pPr>
            <a:lvl5pPr marL="3047924" lvl="4" indent="-423323" algn="ctr">
              <a:spcBef>
                <a:spcPts val="2133"/>
              </a:spcBef>
              <a:spcAft>
                <a:spcPts val="0"/>
              </a:spcAft>
              <a:buClr>
                <a:schemeClr val="dk1"/>
              </a:buClr>
              <a:buSzPts val="1400"/>
              <a:buChar char="○"/>
              <a:defRPr>
                <a:solidFill>
                  <a:schemeClr val="dk1"/>
                </a:solidFill>
              </a:defRPr>
            </a:lvl5pPr>
            <a:lvl6pPr marL="3657509" lvl="5" indent="-423323" algn="ctr">
              <a:spcBef>
                <a:spcPts val="2133"/>
              </a:spcBef>
              <a:spcAft>
                <a:spcPts val="0"/>
              </a:spcAft>
              <a:buClr>
                <a:schemeClr val="dk1"/>
              </a:buClr>
              <a:buSzPts val="1400"/>
              <a:buChar char="■"/>
              <a:defRPr>
                <a:solidFill>
                  <a:schemeClr val="dk1"/>
                </a:solidFill>
              </a:defRPr>
            </a:lvl6pPr>
            <a:lvl7pPr marL="4267093" lvl="6" indent="-423323" algn="ctr">
              <a:spcBef>
                <a:spcPts val="2133"/>
              </a:spcBef>
              <a:spcAft>
                <a:spcPts val="0"/>
              </a:spcAft>
              <a:buClr>
                <a:schemeClr val="dk1"/>
              </a:buClr>
              <a:buSzPts val="1400"/>
              <a:buChar char="●"/>
              <a:defRPr>
                <a:solidFill>
                  <a:schemeClr val="dk1"/>
                </a:solidFill>
              </a:defRPr>
            </a:lvl7pPr>
            <a:lvl8pPr marL="4876678" lvl="7" indent="-423323" algn="ctr">
              <a:spcBef>
                <a:spcPts val="2133"/>
              </a:spcBef>
              <a:spcAft>
                <a:spcPts val="0"/>
              </a:spcAft>
              <a:buClr>
                <a:schemeClr val="dk1"/>
              </a:buClr>
              <a:buSzPts val="1400"/>
              <a:buChar char="○"/>
              <a:defRPr>
                <a:solidFill>
                  <a:schemeClr val="dk1"/>
                </a:solidFill>
              </a:defRPr>
            </a:lvl8pPr>
            <a:lvl9pPr marL="5486263" lvl="8" indent="-423323" algn="ctr">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42447104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197770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rot="-10061">
            <a:off x="2591209" y="2236059"/>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3" name="Google Shape;43;p13"/>
          <p:cNvSpPr txBox="1">
            <a:spLocks noGrp="1"/>
          </p:cNvSpPr>
          <p:nvPr>
            <p:ph type="subTitle" idx="1"/>
          </p:nvPr>
        </p:nvSpPr>
        <p:spPr>
          <a:xfrm rot="-10329">
            <a:off x="2035061" y="2874995"/>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2"/>
          </p:nvPr>
        </p:nvSpPr>
        <p:spPr>
          <a:xfrm rot="-9483">
            <a:off x="7432077" y="2179385"/>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5" name="Google Shape;45;p13"/>
          <p:cNvSpPr txBox="1">
            <a:spLocks noGrp="1"/>
          </p:cNvSpPr>
          <p:nvPr>
            <p:ph type="subTitle" idx="3"/>
          </p:nvPr>
        </p:nvSpPr>
        <p:spPr>
          <a:xfrm rot="-10329">
            <a:off x="6921842" y="2835034"/>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4"/>
          </p:nvPr>
        </p:nvSpPr>
        <p:spPr>
          <a:xfrm rot="-10061">
            <a:off x="2596559" y="3897987"/>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7" name="Google Shape;47;p13"/>
          <p:cNvSpPr txBox="1">
            <a:spLocks noGrp="1"/>
          </p:cNvSpPr>
          <p:nvPr>
            <p:ph type="subTitle" idx="5"/>
          </p:nvPr>
        </p:nvSpPr>
        <p:spPr>
          <a:xfrm rot="-10329">
            <a:off x="2013385" y="4602273"/>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6" hasCustomPrompt="1"/>
          </p:nvPr>
        </p:nvSpPr>
        <p:spPr>
          <a:xfrm rot="-9798">
            <a:off x="2031580" y="2229463"/>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49" name="Google Shape;49;p13"/>
          <p:cNvSpPr txBox="1">
            <a:spLocks noGrp="1"/>
          </p:cNvSpPr>
          <p:nvPr>
            <p:ph type="title" idx="7" hasCustomPrompt="1"/>
          </p:nvPr>
        </p:nvSpPr>
        <p:spPr>
          <a:xfrm rot="-9798">
            <a:off x="2009732" y="3902279"/>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0" name="Google Shape;50;p13"/>
          <p:cNvSpPr txBox="1">
            <a:spLocks noGrp="1"/>
          </p:cNvSpPr>
          <p:nvPr>
            <p:ph type="title" idx="8" hasCustomPrompt="1"/>
          </p:nvPr>
        </p:nvSpPr>
        <p:spPr>
          <a:xfrm rot="-11554">
            <a:off x="6918314" y="2171640"/>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1" name="Google Shape;51;p13"/>
          <p:cNvSpPr txBox="1">
            <a:spLocks noGrp="1"/>
          </p:cNvSpPr>
          <p:nvPr>
            <p:ph type="title" idx="9"/>
          </p:nvPr>
        </p:nvSpPr>
        <p:spPr>
          <a:xfrm rot="-9483">
            <a:off x="7437573" y="3883377"/>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52" name="Google Shape;52;p13"/>
          <p:cNvSpPr txBox="1">
            <a:spLocks noGrp="1"/>
          </p:cNvSpPr>
          <p:nvPr>
            <p:ph type="subTitle" idx="13"/>
          </p:nvPr>
        </p:nvSpPr>
        <p:spPr>
          <a:xfrm rot="-10329">
            <a:off x="6927373" y="4549826"/>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4" hasCustomPrompt="1"/>
          </p:nvPr>
        </p:nvSpPr>
        <p:spPr>
          <a:xfrm rot="-11554">
            <a:off x="6923844" y="3886432"/>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4" name="Google Shape;54;p13"/>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50770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117600" y="2429120"/>
            <a:ext cx="103176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500"/>
              <a:buNone/>
              <a:defRPr sz="8666"/>
            </a:lvl1pPr>
            <a:lvl2pPr lvl="1" algn="r" rtl="0">
              <a:spcBef>
                <a:spcPts val="0"/>
              </a:spcBef>
              <a:spcAft>
                <a:spcPts val="0"/>
              </a:spcAft>
              <a:buSzPts val="5300"/>
              <a:buNone/>
              <a:defRPr sz="7066"/>
            </a:lvl2pPr>
            <a:lvl3pPr lvl="2" algn="r" rtl="0">
              <a:spcBef>
                <a:spcPts val="0"/>
              </a:spcBef>
              <a:spcAft>
                <a:spcPts val="0"/>
              </a:spcAft>
              <a:buSzPts val="5300"/>
              <a:buNone/>
              <a:defRPr sz="7066"/>
            </a:lvl3pPr>
            <a:lvl4pPr lvl="3" algn="r" rtl="0">
              <a:spcBef>
                <a:spcPts val="0"/>
              </a:spcBef>
              <a:spcAft>
                <a:spcPts val="0"/>
              </a:spcAft>
              <a:buSzPts val="5300"/>
              <a:buNone/>
              <a:defRPr sz="7066"/>
            </a:lvl4pPr>
            <a:lvl5pPr lvl="4" algn="r" rtl="0">
              <a:spcBef>
                <a:spcPts val="0"/>
              </a:spcBef>
              <a:spcAft>
                <a:spcPts val="0"/>
              </a:spcAft>
              <a:buSzPts val="5300"/>
              <a:buNone/>
              <a:defRPr sz="7066"/>
            </a:lvl5pPr>
            <a:lvl6pPr lvl="5" algn="r" rtl="0">
              <a:spcBef>
                <a:spcPts val="0"/>
              </a:spcBef>
              <a:spcAft>
                <a:spcPts val="0"/>
              </a:spcAft>
              <a:buSzPts val="5300"/>
              <a:buNone/>
              <a:defRPr sz="7066"/>
            </a:lvl6pPr>
            <a:lvl7pPr lvl="6" algn="r" rtl="0">
              <a:spcBef>
                <a:spcPts val="0"/>
              </a:spcBef>
              <a:spcAft>
                <a:spcPts val="0"/>
              </a:spcAft>
              <a:buSzPts val="5300"/>
              <a:buNone/>
              <a:defRPr sz="7066"/>
            </a:lvl7pPr>
            <a:lvl8pPr lvl="7" algn="r" rtl="0">
              <a:spcBef>
                <a:spcPts val="0"/>
              </a:spcBef>
              <a:spcAft>
                <a:spcPts val="0"/>
              </a:spcAft>
              <a:buSzPts val="5300"/>
              <a:buNone/>
              <a:defRPr sz="7066"/>
            </a:lvl8pPr>
            <a:lvl9pPr lvl="8" algn="r" rtl="0">
              <a:spcBef>
                <a:spcPts val="0"/>
              </a:spcBef>
              <a:spcAft>
                <a:spcPts val="0"/>
              </a:spcAft>
              <a:buSzPts val="5300"/>
              <a:buNone/>
              <a:defRPr sz="7066"/>
            </a:lvl9pPr>
          </a:lstStyle>
          <a:p>
            <a:endParaRPr/>
          </a:p>
        </p:txBody>
      </p:sp>
      <p:sp>
        <p:nvSpPr>
          <p:cNvPr id="57" name="Google Shape;57;p14"/>
          <p:cNvSpPr txBox="1">
            <a:spLocks noGrp="1"/>
          </p:cNvSpPr>
          <p:nvPr>
            <p:ph type="subTitle" idx="1"/>
          </p:nvPr>
        </p:nvSpPr>
        <p:spPr>
          <a:xfrm>
            <a:off x="6738400" y="3947473"/>
            <a:ext cx="4696800" cy="171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2133"/>
              </a:spcBef>
              <a:spcAft>
                <a:spcPts val="0"/>
              </a:spcAft>
              <a:buNone/>
              <a:defRPr>
                <a:solidFill>
                  <a:schemeClr val="dk1"/>
                </a:solidFill>
              </a:defRPr>
            </a:lvl2pPr>
            <a:lvl3pPr lvl="2" algn="r" rtl="0">
              <a:lnSpc>
                <a:spcPct val="100000"/>
              </a:lnSpc>
              <a:spcBef>
                <a:spcPts val="2133"/>
              </a:spcBef>
              <a:spcAft>
                <a:spcPts val="0"/>
              </a:spcAft>
              <a:buNone/>
              <a:defRPr>
                <a:solidFill>
                  <a:schemeClr val="dk1"/>
                </a:solidFill>
              </a:defRPr>
            </a:lvl3pPr>
            <a:lvl4pPr lvl="3" algn="r" rtl="0">
              <a:lnSpc>
                <a:spcPct val="100000"/>
              </a:lnSpc>
              <a:spcBef>
                <a:spcPts val="2133"/>
              </a:spcBef>
              <a:spcAft>
                <a:spcPts val="0"/>
              </a:spcAft>
              <a:buNone/>
              <a:defRPr>
                <a:solidFill>
                  <a:schemeClr val="dk1"/>
                </a:solidFill>
              </a:defRPr>
            </a:lvl4pPr>
            <a:lvl5pPr lvl="4" algn="r" rtl="0">
              <a:lnSpc>
                <a:spcPct val="100000"/>
              </a:lnSpc>
              <a:spcBef>
                <a:spcPts val="2133"/>
              </a:spcBef>
              <a:spcAft>
                <a:spcPts val="0"/>
              </a:spcAft>
              <a:buNone/>
              <a:defRPr>
                <a:solidFill>
                  <a:schemeClr val="dk1"/>
                </a:solidFill>
              </a:defRPr>
            </a:lvl5pPr>
            <a:lvl6pPr lvl="5" algn="r" rtl="0">
              <a:lnSpc>
                <a:spcPct val="100000"/>
              </a:lnSpc>
              <a:spcBef>
                <a:spcPts val="2133"/>
              </a:spcBef>
              <a:spcAft>
                <a:spcPts val="0"/>
              </a:spcAft>
              <a:buNone/>
              <a:defRPr>
                <a:solidFill>
                  <a:schemeClr val="dk1"/>
                </a:solidFill>
              </a:defRPr>
            </a:lvl6pPr>
            <a:lvl7pPr lvl="6" algn="r" rtl="0">
              <a:lnSpc>
                <a:spcPct val="100000"/>
              </a:lnSpc>
              <a:spcBef>
                <a:spcPts val="2133"/>
              </a:spcBef>
              <a:spcAft>
                <a:spcPts val="0"/>
              </a:spcAft>
              <a:buNone/>
              <a:defRPr>
                <a:solidFill>
                  <a:schemeClr val="dk1"/>
                </a:solidFill>
              </a:defRPr>
            </a:lvl7pPr>
            <a:lvl8pPr lvl="7" algn="r" rtl="0">
              <a:lnSpc>
                <a:spcPct val="100000"/>
              </a:lnSpc>
              <a:spcBef>
                <a:spcPts val="2133"/>
              </a:spcBef>
              <a:spcAft>
                <a:spcPts val="0"/>
              </a:spcAft>
              <a:buNone/>
              <a:defRPr>
                <a:solidFill>
                  <a:schemeClr val="dk1"/>
                </a:solidFill>
              </a:defRPr>
            </a:lvl8pPr>
            <a:lvl9pPr lvl="8" algn="r" rtl="0">
              <a:lnSpc>
                <a:spcPct val="100000"/>
              </a:lnSpc>
              <a:spcBef>
                <a:spcPts val="2133"/>
              </a:spcBef>
              <a:spcAft>
                <a:spcPts val="2133"/>
              </a:spcAft>
              <a:buNone/>
              <a:defRPr>
                <a:solidFill>
                  <a:schemeClr val="dk1"/>
                </a:solidFill>
              </a:defRPr>
            </a:lvl9pPr>
          </a:lstStyle>
          <a:p>
            <a:endParaRPr/>
          </a:p>
        </p:txBody>
      </p:sp>
    </p:spTree>
    <p:extLst>
      <p:ext uri="{BB962C8B-B14F-4D97-AF65-F5344CB8AC3E}">
        <p14:creationId xmlns:p14="http://schemas.microsoft.com/office/powerpoint/2010/main" val="3184461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29200" y="4582140"/>
            <a:ext cx="3933600" cy="1665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667"/>
            </a:lvl1pPr>
            <a:lvl2pPr lvl="1" algn="ctr">
              <a:spcBef>
                <a:spcPts val="0"/>
              </a:spcBef>
              <a:spcAft>
                <a:spcPts val="0"/>
              </a:spcAft>
              <a:buSzPts val="2000"/>
              <a:buNone/>
              <a:defRPr sz="2667" b="1"/>
            </a:lvl2pPr>
            <a:lvl3pPr lvl="2" algn="ctr">
              <a:spcBef>
                <a:spcPts val="0"/>
              </a:spcBef>
              <a:spcAft>
                <a:spcPts val="0"/>
              </a:spcAft>
              <a:buSzPts val="2000"/>
              <a:buNone/>
              <a:defRPr sz="2667" b="1"/>
            </a:lvl3pPr>
            <a:lvl4pPr lvl="3" algn="ctr">
              <a:spcBef>
                <a:spcPts val="0"/>
              </a:spcBef>
              <a:spcAft>
                <a:spcPts val="0"/>
              </a:spcAft>
              <a:buSzPts val="2000"/>
              <a:buNone/>
              <a:defRPr sz="2667" b="1"/>
            </a:lvl4pPr>
            <a:lvl5pPr lvl="4" algn="ctr">
              <a:spcBef>
                <a:spcPts val="0"/>
              </a:spcBef>
              <a:spcAft>
                <a:spcPts val="0"/>
              </a:spcAft>
              <a:buSzPts val="2000"/>
              <a:buNone/>
              <a:defRPr sz="2667" b="1"/>
            </a:lvl5pPr>
            <a:lvl6pPr lvl="5" algn="ctr">
              <a:spcBef>
                <a:spcPts val="0"/>
              </a:spcBef>
              <a:spcAft>
                <a:spcPts val="0"/>
              </a:spcAft>
              <a:buSzPts val="2000"/>
              <a:buNone/>
              <a:defRPr sz="2667" b="1"/>
            </a:lvl6pPr>
            <a:lvl7pPr lvl="6" algn="ctr">
              <a:spcBef>
                <a:spcPts val="0"/>
              </a:spcBef>
              <a:spcAft>
                <a:spcPts val="0"/>
              </a:spcAft>
              <a:buSzPts val="2000"/>
              <a:buNone/>
              <a:defRPr sz="2667" b="1"/>
            </a:lvl7pPr>
            <a:lvl8pPr lvl="7" algn="ctr">
              <a:spcBef>
                <a:spcPts val="0"/>
              </a:spcBef>
              <a:spcAft>
                <a:spcPts val="0"/>
              </a:spcAft>
              <a:buSzPts val="2000"/>
              <a:buNone/>
              <a:defRPr sz="2667" b="1"/>
            </a:lvl8pPr>
            <a:lvl9pPr lvl="8" algn="ctr">
              <a:spcBef>
                <a:spcPts val="0"/>
              </a:spcBef>
              <a:spcAft>
                <a:spcPts val="0"/>
              </a:spcAft>
              <a:buSzPts val="2000"/>
              <a:buNone/>
              <a:defRPr sz="2667" b="1"/>
            </a:lvl9pPr>
          </a:lstStyle>
          <a:p>
            <a:endParaRPr/>
          </a:p>
        </p:txBody>
      </p:sp>
      <p:sp>
        <p:nvSpPr>
          <p:cNvPr id="60" name="Google Shape;60;p15"/>
          <p:cNvSpPr txBox="1">
            <a:spLocks noGrp="1"/>
          </p:cNvSpPr>
          <p:nvPr>
            <p:ph type="subTitle" idx="1"/>
          </p:nvPr>
        </p:nvSpPr>
        <p:spPr>
          <a:xfrm>
            <a:off x="2051200" y="1952867"/>
            <a:ext cx="8089600" cy="288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3200" b="1">
                <a:solidFill>
                  <a:schemeClr val="dk1"/>
                </a:solidFill>
              </a:defRPr>
            </a:lvl1pPr>
            <a:lvl2pPr lvl="1" algn="ctr" rtl="0">
              <a:spcBef>
                <a:spcPts val="2133"/>
              </a:spcBef>
              <a:spcAft>
                <a:spcPts val="0"/>
              </a:spcAft>
              <a:buClr>
                <a:schemeClr val="dk1"/>
              </a:buClr>
              <a:buSzPts val="2500"/>
              <a:buNone/>
              <a:defRPr sz="3333" b="1">
                <a:solidFill>
                  <a:schemeClr val="dk1"/>
                </a:solidFill>
              </a:defRPr>
            </a:lvl2pPr>
            <a:lvl3pPr lvl="2" algn="ctr" rtl="0">
              <a:spcBef>
                <a:spcPts val="2133"/>
              </a:spcBef>
              <a:spcAft>
                <a:spcPts val="0"/>
              </a:spcAft>
              <a:buClr>
                <a:schemeClr val="dk1"/>
              </a:buClr>
              <a:buSzPts val="2500"/>
              <a:buNone/>
              <a:defRPr sz="3333" b="1">
                <a:solidFill>
                  <a:schemeClr val="dk1"/>
                </a:solidFill>
              </a:defRPr>
            </a:lvl3pPr>
            <a:lvl4pPr lvl="3" algn="ctr" rtl="0">
              <a:spcBef>
                <a:spcPts val="2133"/>
              </a:spcBef>
              <a:spcAft>
                <a:spcPts val="0"/>
              </a:spcAft>
              <a:buClr>
                <a:schemeClr val="dk1"/>
              </a:buClr>
              <a:buSzPts val="2500"/>
              <a:buNone/>
              <a:defRPr sz="3333" b="1">
                <a:solidFill>
                  <a:schemeClr val="dk1"/>
                </a:solidFill>
              </a:defRPr>
            </a:lvl4pPr>
            <a:lvl5pPr lvl="4" algn="ctr" rtl="0">
              <a:spcBef>
                <a:spcPts val="2133"/>
              </a:spcBef>
              <a:spcAft>
                <a:spcPts val="0"/>
              </a:spcAft>
              <a:buClr>
                <a:schemeClr val="dk1"/>
              </a:buClr>
              <a:buSzPts val="2500"/>
              <a:buNone/>
              <a:defRPr sz="3333" b="1">
                <a:solidFill>
                  <a:schemeClr val="dk1"/>
                </a:solidFill>
              </a:defRPr>
            </a:lvl5pPr>
            <a:lvl6pPr lvl="5" algn="ctr" rtl="0">
              <a:spcBef>
                <a:spcPts val="2133"/>
              </a:spcBef>
              <a:spcAft>
                <a:spcPts val="0"/>
              </a:spcAft>
              <a:buClr>
                <a:schemeClr val="dk1"/>
              </a:buClr>
              <a:buSzPts val="2500"/>
              <a:buNone/>
              <a:defRPr sz="3333" b="1">
                <a:solidFill>
                  <a:schemeClr val="dk1"/>
                </a:solidFill>
              </a:defRPr>
            </a:lvl6pPr>
            <a:lvl7pPr lvl="6" algn="ctr" rtl="0">
              <a:spcBef>
                <a:spcPts val="2133"/>
              </a:spcBef>
              <a:spcAft>
                <a:spcPts val="0"/>
              </a:spcAft>
              <a:buClr>
                <a:schemeClr val="dk1"/>
              </a:buClr>
              <a:buSzPts val="2500"/>
              <a:buNone/>
              <a:defRPr sz="3333" b="1">
                <a:solidFill>
                  <a:schemeClr val="dk1"/>
                </a:solidFill>
              </a:defRPr>
            </a:lvl7pPr>
            <a:lvl8pPr lvl="7" algn="ctr" rtl="0">
              <a:spcBef>
                <a:spcPts val="2133"/>
              </a:spcBef>
              <a:spcAft>
                <a:spcPts val="0"/>
              </a:spcAft>
              <a:buClr>
                <a:schemeClr val="dk1"/>
              </a:buClr>
              <a:buSzPts val="2500"/>
              <a:buNone/>
              <a:defRPr sz="3333" b="1">
                <a:solidFill>
                  <a:schemeClr val="dk1"/>
                </a:solidFill>
              </a:defRPr>
            </a:lvl8pPr>
            <a:lvl9pPr lvl="8" algn="ctr" rtl="0">
              <a:spcBef>
                <a:spcPts val="2133"/>
              </a:spcBef>
              <a:spcAft>
                <a:spcPts val="2133"/>
              </a:spcAft>
              <a:buClr>
                <a:schemeClr val="dk1"/>
              </a:buClr>
              <a:buSzPts val="2500"/>
              <a:buNone/>
              <a:defRPr sz="3333" b="1">
                <a:solidFill>
                  <a:schemeClr val="dk1"/>
                </a:solidFill>
              </a:defRPr>
            </a:lvl9pPr>
          </a:lstStyle>
          <a:p>
            <a:endParaRPr/>
          </a:p>
        </p:txBody>
      </p:sp>
    </p:spTree>
    <p:extLst>
      <p:ext uri="{BB962C8B-B14F-4D97-AF65-F5344CB8AC3E}">
        <p14:creationId xmlns:p14="http://schemas.microsoft.com/office/powerpoint/2010/main" val="485598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013253" y="38320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3" name="Google Shape;63;p16"/>
          <p:cNvSpPr txBox="1">
            <a:spLocks noGrp="1"/>
          </p:cNvSpPr>
          <p:nvPr>
            <p:ph type="subTitle" idx="1"/>
          </p:nvPr>
        </p:nvSpPr>
        <p:spPr>
          <a:xfrm>
            <a:off x="1190773"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4" name="Google Shape;64;p16"/>
          <p:cNvSpPr txBox="1">
            <a:spLocks noGrp="1"/>
          </p:cNvSpPr>
          <p:nvPr>
            <p:ph type="title" idx="2"/>
          </p:nvPr>
        </p:nvSpPr>
        <p:spPr>
          <a:xfrm>
            <a:off x="4545200"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5" name="Google Shape;65;p16"/>
          <p:cNvSpPr txBox="1">
            <a:spLocks noGrp="1"/>
          </p:cNvSpPr>
          <p:nvPr>
            <p:ph type="subTitle" idx="3"/>
          </p:nvPr>
        </p:nvSpPr>
        <p:spPr>
          <a:xfrm>
            <a:off x="4722719"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6" name="Google Shape;66;p16"/>
          <p:cNvSpPr txBox="1">
            <a:spLocks noGrp="1"/>
          </p:cNvSpPr>
          <p:nvPr>
            <p:ph type="title" idx="4"/>
          </p:nvPr>
        </p:nvSpPr>
        <p:spPr>
          <a:xfrm>
            <a:off x="8102547"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7" name="Google Shape;67;p16"/>
          <p:cNvSpPr txBox="1">
            <a:spLocks noGrp="1"/>
          </p:cNvSpPr>
          <p:nvPr>
            <p:ph type="subTitle" idx="5"/>
          </p:nvPr>
        </p:nvSpPr>
        <p:spPr>
          <a:xfrm>
            <a:off x="8280065"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8" name="Google Shape;68;p16"/>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9834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2016553"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1" name="Google Shape;71;p17"/>
          <p:cNvSpPr txBox="1">
            <a:spLocks noGrp="1"/>
          </p:cNvSpPr>
          <p:nvPr>
            <p:ph type="subTitle" idx="1"/>
          </p:nvPr>
        </p:nvSpPr>
        <p:spPr>
          <a:xfrm>
            <a:off x="2193953"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2" name="Google Shape;72;p17"/>
          <p:cNvSpPr txBox="1">
            <a:spLocks noGrp="1"/>
          </p:cNvSpPr>
          <p:nvPr>
            <p:ph type="title" idx="2"/>
          </p:nvPr>
        </p:nvSpPr>
        <p:spPr>
          <a:xfrm>
            <a:off x="7073847"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3" name="Google Shape;73;p17"/>
          <p:cNvSpPr txBox="1">
            <a:spLocks noGrp="1"/>
          </p:cNvSpPr>
          <p:nvPr>
            <p:ph type="subTitle" idx="3"/>
          </p:nvPr>
        </p:nvSpPr>
        <p:spPr>
          <a:xfrm>
            <a:off x="7251247"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 name="Google Shape;74;p17"/>
          <p:cNvSpPr txBox="1">
            <a:spLocks noGrp="1"/>
          </p:cNvSpPr>
          <p:nvPr>
            <p:ph type="title" idx="4"/>
          </p:nvPr>
        </p:nvSpPr>
        <p:spPr>
          <a:xfrm>
            <a:off x="2016553"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5" name="Google Shape;75;p17"/>
          <p:cNvSpPr txBox="1">
            <a:spLocks noGrp="1"/>
          </p:cNvSpPr>
          <p:nvPr>
            <p:ph type="subTitle" idx="5"/>
          </p:nvPr>
        </p:nvSpPr>
        <p:spPr>
          <a:xfrm>
            <a:off x="2193953"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6" name="Google Shape;76;p17"/>
          <p:cNvSpPr txBox="1">
            <a:spLocks noGrp="1"/>
          </p:cNvSpPr>
          <p:nvPr>
            <p:ph type="title" idx="6"/>
          </p:nvPr>
        </p:nvSpPr>
        <p:spPr>
          <a:xfrm>
            <a:off x="7073847"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7" name="Google Shape;77;p17"/>
          <p:cNvSpPr txBox="1">
            <a:spLocks noGrp="1"/>
          </p:cNvSpPr>
          <p:nvPr>
            <p:ph type="subTitle" idx="7"/>
          </p:nvPr>
        </p:nvSpPr>
        <p:spPr>
          <a:xfrm>
            <a:off x="7251247"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8" name="Google Shape;78;p17"/>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6214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07291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508133" y="1337305"/>
            <a:ext cx="3954800" cy="8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3600"/>
            </a:lvl1pPr>
            <a:lvl2pPr lvl="1" algn="ctr" rtl="0">
              <a:spcBef>
                <a:spcPts val="0"/>
              </a:spcBef>
              <a:spcAft>
                <a:spcPts val="0"/>
              </a:spcAft>
              <a:buSzPts val="2700"/>
              <a:buNone/>
              <a:defRPr sz="3600"/>
            </a:lvl2pPr>
            <a:lvl3pPr lvl="2" algn="ctr" rtl="0">
              <a:spcBef>
                <a:spcPts val="0"/>
              </a:spcBef>
              <a:spcAft>
                <a:spcPts val="0"/>
              </a:spcAft>
              <a:buSzPts val="2700"/>
              <a:buNone/>
              <a:defRPr sz="3600"/>
            </a:lvl3pPr>
            <a:lvl4pPr lvl="3" algn="ctr" rtl="0">
              <a:spcBef>
                <a:spcPts val="0"/>
              </a:spcBef>
              <a:spcAft>
                <a:spcPts val="0"/>
              </a:spcAft>
              <a:buSzPts val="2700"/>
              <a:buNone/>
              <a:defRPr sz="3600"/>
            </a:lvl4pPr>
            <a:lvl5pPr lvl="4" algn="ctr" rtl="0">
              <a:spcBef>
                <a:spcPts val="0"/>
              </a:spcBef>
              <a:spcAft>
                <a:spcPts val="0"/>
              </a:spcAft>
              <a:buSzPts val="2700"/>
              <a:buNone/>
              <a:defRPr sz="3600"/>
            </a:lvl5pPr>
            <a:lvl6pPr lvl="5" algn="ctr" rtl="0">
              <a:spcBef>
                <a:spcPts val="0"/>
              </a:spcBef>
              <a:spcAft>
                <a:spcPts val="0"/>
              </a:spcAft>
              <a:buSzPts val="2700"/>
              <a:buNone/>
              <a:defRPr sz="3600"/>
            </a:lvl6pPr>
            <a:lvl7pPr lvl="6" algn="ctr" rtl="0">
              <a:spcBef>
                <a:spcPts val="0"/>
              </a:spcBef>
              <a:spcAft>
                <a:spcPts val="0"/>
              </a:spcAft>
              <a:buSzPts val="2700"/>
              <a:buNone/>
              <a:defRPr sz="3600"/>
            </a:lvl7pPr>
            <a:lvl8pPr lvl="7" algn="ctr" rtl="0">
              <a:spcBef>
                <a:spcPts val="0"/>
              </a:spcBef>
              <a:spcAft>
                <a:spcPts val="0"/>
              </a:spcAft>
              <a:buSzPts val="2700"/>
              <a:buNone/>
              <a:defRPr sz="3600"/>
            </a:lvl8pPr>
            <a:lvl9pPr lvl="8" algn="ctr" rtl="0">
              <a:spcBef>
                <a:spcPts val="0"/>
              </a:spcBef>
              <a:spcAft>
                <a:spcPts val="0"/>
              </a:spcAft>
              <a:buSzPts val="2700"/>
              <a:buNone/>
              <a:defRPr sz="3600"/>
            </a:lvl9pPr>
          </a:lstStyle>
          <a:p>
            <a:endParaRPr/>
          </a:p>
        </p:txBody>
      </p:sp>
      <p:sp>
        <p:nvSpPr>
          <p:cNvPr id="81" name="Google Shape;81;p18"/>
          <p:cNvSpPr txBox="1">
            <a:spLocks noGrp="1"/>
          </p:cNvSpPr>
          <p:nvPr>
            <p:ph type="subTitle" idx="1"/>
          </p:nvPr>
        </p:nvSpPr>
        <p:spPr>
          <a:xfrm>
            <a:off x="1525133" y="4331233"/>
            <a:ext cx="3411600" cy="17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867">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20290668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316752"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9"/>
          <p:cNvSpPr txBox="1">
            <a:spLocks noGrp="1"/>
          </p:cNvSpPr>
          <p:nvPr>
            <p:ph type="subTitle" idx="1"/>
          </p:nvPr>
        </p:nvSpPr>
        <p:spPr>
          <a:xfrm>
            <a:off x="1494152"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5" name="Google Shape;85;p19"/>
          <p:cNvSpPr txBox="1">
            <a:spLocks noGrp="1"/>
          </p:cNvSpPr>
          <p:nvPr>
            <p:ph type="title" idx="2"/>
          </p:nvPr>
        </p:nvSpPr>
        <p:spPr>
          <a:xfrm>
            <a:off x="4545244"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6" name="Google Shape;86;p19"/>
          <p:cNvSpPr txBox="1">
            <a:spLocks noGrp="1"/>
          </p:cNvSpPr>
          <p:nvPr>
            <p:ph type="subTitle" idx="3"/>
          </p:nvPr>
        </p:nvSpPr>
        <p:spPr>
          <a:xfrm>
            <a:off x="4722644"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 name="Google Shape;87;p19"/>
          <p:cNvSpPr txBox="1">
            <a:spLocks noGrp="1"/>
          </p:cNvSpPr>
          <p:nvPr>
            <p:ph type="title" idx="4"/>
          </p:nvPr>
        </p:nvSpPr>
        <p:spPr>
          <a:xfrm>
            <a:off x="1316752"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8" name="Google Shape;88;p19"/>
          <p:cNvSpPr txBox="1">
            <a:spLocks noGrp="1"/>
          </p:cNvSpPr>
          <p:nvPr>
            <p:ph type="subTitle" idx="5"/>
          </p:nvPr>
        </p:nvSpPr>
        <p:spPr>
          <a:xfrm>
            <a:off x="1494152"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 name="Google Shape;89;p19"/>
          <p:cNvSpPr txBox="1">
            <a:spLocks noGrp="1"/>
          </p:cNvSpPr>
          <p:nvPr>
            <p:ph type="title" idx="6"/>
          </p:nvPr>
        </p:nvSpPr>
        <p:spPr>
          <a:xfrm>
            <a:off x="4545244"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 name="Google Shape;90;p19"/>
          <p:cNvSpPr txBox="1">
            <a:spLocks noGrp="1"/>
          </p:cNvSpPr>
          <p:nvPr>
            <p:ph type="subTitle" idx="7"/>
          </p:nvPr>
        </p:nvSpPr>
        <p:spPr>
          <a:xfrm>
            <a:off x="4722644"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1" name="Google Shape;91;p19"/>
          <p:cNvSpPr txBox="1">
            <a:spLocks noGrp="1"/>
          </p:cNvSpPr>
          <p:nvPr>
            <p:ph type="title" idx="8"/>
          </p:nvPr>
        </p:nvSpPr>
        <p:spPr>
          <a:xfrm>
            <a:off x="7773648"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2" name="Google Shape;92;p19"/>
          <p:cNvSpPr txBox="1">
            <a:spLocks noGrp="1"/>
          </p:cNvSpPr>
          <p:nvPr>
            <p:ph type="subTitle" idx="9"/>
          </p:nvPr>
        </p:nvSpPr>
        <p:spPr>
          <a:xfrm>
            <a:off x="7951048" y="4751165"/>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3" name="Google Shape;93;p19"/>
          <p:cNvSpPr txBox="1">
            <a:spLocks noGrp="1"/>
          </p:cNvSpPr>
          <p:nvPr>
            <p:ph type="title" idx="13"/>
          </p:nvPr>
        </p:nvSpPr>
        <p:spPr>
          <a:xfrm>
            <a:off x="7773648"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4" name="Google Shape;94;p19"/>
          <p:cNvSpPr txBox="1">
            <a:spLocks noGrp="1"/>
          </p:cNvSpPr>
          <p:nvPr>
            <p:ph type="subTitle" idx="14"/>
          </p:nvPr>
        </p:nvSpPr>
        <p:spPr>
          <a:xfrm>
            <a:off x="7951048" y="2831583"/>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19"/>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40882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270083" y="3946333"/>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8" name="Google Shape;98;p20"/>
          <p:cNvSpPr txBox="1">
            <a:spLocks noGrp="1"/>
          </p:cNvSpPr>
          <p:nvPr>
            <p:ph type="subTitle" idx="1"/>
          </p:nvPr>
        </p:nvSpPr>
        <p:spPr>
          <a:xfrm>
            <a:off x="1414883" y="4789100"/>
            <a:ext cx="3814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9" name="Google Shape;99;p20"/>
          <p:cNvSpPr txBox="1">
            <a:spLocks noGrp="1"/>
          </p:cNvSpPr>
          <p:nvPr>
            <p:ph type="title" idx="2"/>
          </p:nvPr>
        </p:nvSpPr>
        <p:spPr>
          <a:xfrm>
            <a:off x="6817517" y="3946167"/>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0" name="Google Shape;100;p20"/>
          <p:cNvSpPr txBox="1">
            <a:spLocks noGrp="1"/>
          </p:cNvSpPr>
          <p:nvPr>
            <p:ph type="subTitle" idx="3"/>
          </p:nvPr>
        </p:nvSpPr>
        <p:spPr>
          <a:xfrm>
            <a:off x="7180517" y="4789100"/>
            <a:ext cx="33784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 name="Google Shape;101;p20"/>
          <p:cNvSpPr txBox="1">
            <a:spLocks noGrp="1"/>
          </p:cNvSpPr>
          <p:nvPr>
            <p:ph type="title" idx="4"/>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79898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020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4" name="Google Shape;104;p21"/>
          <p:cNvSpPr txBox="1">
            <a:spLocks noGrp="1"/>
          </p:cNvSpPr>
          <p:nvPr>
            <p:ph type="subTitle" idx="1"/>
          </p:nvPr>
        </p:nvSpPr>
        <p:spPr>
          <a:xfrm>
            <a:off x="4794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5" name="Google Shape;105;p21"/>
          <p:cNvSpPr txBox="1">
            <a:spLocks noGrp="1"/>
          </p:cNvSpPr>
          <p:nvPr>
            <p:ph type="title" idx="2"/>
          </p:nvPr>
        </p:nvSpPr>
        <p:spPr>
          <a:xfrm>
            <a:off x="31241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6" name="Google Shape;106;p21"/>
          <p:cNvSpPr txBox="1">
            <a:spLocks noGrp="1"/>
          </p:cNvSpPr>
          <p:nvPr>
            <p:ph type="subTitle" idx="3"/>
          </p:nvPr>
        </p:nvSpPr>
        <p:spPr>
          <a:xfrm>
            <a:off x="33015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21"/>
          <p:cNvSpPr txBox="1">
            <a:spLocks noGrp="1"/>
          </p:cNvSpPr>
          <p:nvPr>
            <p:ph type="title" idx="4"/>
          </p:nvPr>
        </p:nvSpPr>
        <p:spPr>
          <a:xfrm>
            <a:off x="59662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8" name="Google Shape;108;p21"/>
          <p:cNvSpPr txBox="1">
            <a:spLocks noGrp="1"/>
          </p:cNvSpPr>
          <p:nvPr>
            <p:ph type="subTitle" idx="5"/>
          </p:nvPr>
        </p:nvSpPr>
        <p:spPr>
          <a:xfrm>
            <a:off x="61436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21"/>
          <p:cNvSpPr txBox="1">
            <a:spLocks noGrp="1"/>
          </p:cNvSpPr>
          <p:nvPr>
            <p:ph type="title" idx="6"/>
          </p:nvPr>
        </p:nvSpPr>
        <p:spPr>
          <a:xfrm>
            <a:off x="87883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10" name="Google Shape;110;p21"/>
          <p:cNvSpPr txBox="1">
            <a:spLocks noGrp="1"/>
          </p:cNvSpPr>
          <p:nvPr>
            <p:ph type="subTitle" idx="7"/>
          </p:nvPr>
        </p:nvSpPr>
        <p:spPr>
          <a:xfrm>
            <a:off x="89657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1" name="Google Shape;111;p21"/>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08425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hasCustomPrompt="1"/>
          </p:nvPr>
        </p:nvSpPr>
        <p:spPr>
          <a:xfrm>
            <a:off x="238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4" name="Google Shape;114;p22"/>
          <p:cNvSpPr txBox="1">
            <a:spLocks noGrp="1"/>
          </p:cNvSpPr>
          <p:nvPr>
            <p:ph type="body" idx="1"/>
          </p:nvPr>
        </p:nvSpPr>
        <p:spPr>
          <a:xfrm>
            <a:off x="238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5" name="Google Shape;115;p22"/>
          <p:cNvSpPr txBox="1">
            <a:spLocks noGrp="1"/>
          </p:cNvSpPr>
          <p:nvPr>
            <p:ph type="title" idx="2" hasCustomPrompt="1"/>
          </p:nvPr>
        </p:nvSpPr>
        <p:spPr>
          <a:xfrm>
            <a:off x="543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6" name="Google Shape;116;p22"/>
          <p:cNvSpPr txBox="1">
            <a:spLocks noGrp="1"/>
          </p:cNvSpPr>
          <p:nvPr>
            <p:ph type="body" idx="3"/>
          </p:nvPr>
        </p:nvSpPr>
        <p:spPr>
          <a:xfrm>
            <a:off x="543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idx="4" hasCustomPrompt="1"/>
          </p:nvPr>
        </p:nvSpPr>
        <p:spPr>
          <a:xfrm>
            <a:off x="83830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8" name="Google Shape;118;p22"/>
          <p:cNvSpPr txBox="1">
            <a:spLocks noGrp="1"/>
          </p:cNvSpPr>
          <p:nvPr>
            <p:ph type="body" idx="5"/>
          </p:nvPr>
        </p:nvSpPr>
        <p:spPr>
          <a:xfrm>
            <a:off x="83830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6780219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7136003" y="137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1" name="Google Shape;121;p23"/>
          <p:cNvSpPr txBox="1">
            <a:spLocks noGrp="1"/>
          </p:cNvSpPr>
          <p:nvPr>
            <p:ph type="subTitle" idx="1"/>
          </p:nvPr>
        </p:nvSpPr>
        <p:spPr>
          <a:xfrm>
            <a:off x="7122403" y="216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2" name="Google Shape;122;p23"/>
          <p:cNvSpPr txBox="1">
            <a:spLocks noGrp="1"/>
          </p:cNvSpPr>
          <p:nvPr>
            <p:ph type="title" idx="2"/>
          </p:nvPr>
        </p:nvSpPr>
        <p:spPr>
          <a:xfrm>
            <a:off x="7136003" y="391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3" name="Google Shape;123;p23"/>
          <p:cNvSpPr txBox="1">
            <a:spLocks noGrp="1"/>
          </p:cNvSpPr>
          <p:nvPr>
            <p:ph type="subTitle" idx="3"/>
          </p:nvPr>
        </p:nvSpPr>
        <p:spPr>
          <a:xfrm>
            <a:off x="7122403" y="470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28210216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4296754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752963"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8" name="Google Shape;128;p25"/>
          <p:cNvSpPr txBox="1">
            <a:spLocks noGrp="1"/>
          </p:cNvSpPr>
          <p:nvPr>
            <p:ph type="body" idx="2"/>
          </p:nvPr>
        </p:nvSpPr>
        <p:spPr>
          <a:xfrm>
            <a:off x="7858727"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9" name="Google Shape;129;p25"/>
          <p:cNvSpPr txBox="1">
            <a:spLocks noGrp="1"/>
          </p:cNvSpPr>
          <p:nvPr>
            <p:ph type="subTitle" idx="3"/>
          </p:nvPr>
        </p:nvSpPr>
        <p:spPr>
          <a:xfrm>
            <a:off x="4941811" y="2126367"/>
            <a:ext cx="3001200" cy="811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0" name="Google Shape;130;p25"/>
          <p:cNvSpPr txBox="1">
            <a:spLocks noGrp="1"/>
          </p:cNvSpPr>
          <p:nvPr>
            <p:ph type="subTitle" idx="4"/>
          </p:nvPr>
        </p:nvSpPr>
        <p:spPr>
          <a:xfrm>
            <a:off x="7993837" y="2126367"/>
            <a:ext cx="3001200" cy="81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rtl="0">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1" name="Google Shape;131;p25"/>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9400483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hasCustomPrompt="1"/>
          </p:nvPr>
        </p:nvSpPr>
        <p:spPr>
          <a:xfrm>
            <a:off x="1368600" y="23892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4" name="Google Shape;134;p26"/>
          <p:cNvSpPr txBox="1">
            <a:spLocks noGrp="1"/>
          </p:cNvSpPr>
          <p:nvPr>
            <p:ph type="body" idx="1"/>
          </p:nvPr>
        </p:nvSpPr>
        <p:spPr>
          <a:xfrm>
            <a:off x="1368600" y="48506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5" name="Google Shape;135;p26"/>
          <p:cNvSpPr txBox="1">
            <a:spLocks noGrp="1"/>
          </p:cNvSpPr>
          <p:nvPr>
            <p:ph type="title" idx="2" hasCustomPrompt="1"/>
          </p:nvPr>
        </p:nvSpPr>
        <p:spPr>
          <a:xfrm>
            <a:off x="45202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6" name="Google Shape;136;p26"/>
          <p:cNvSpPr txBox="1">
            <a:spLocks noGrp="1"/>
          </p:cNvSpPr>
          <p:nvPr>
            <p:ph type="body" idx="3"/>
          </p:nvPr>
        </p:nvSpPr>
        <p:spPr>
          <a:xfrm>
            <a:off x="45202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7" name="Google Shape;137;p26"/>
          <p:cNvSpPr txBox="1">
            <a:spLocks noGrp="1"/>
          </p:cNvSpPr>
          <p:nvPr>
            <p:ph type="title" idx="4" hasCustomPrompt="1"/>
          </p:nvPr>
        </p:nvSpPr>
        <p:spPr>
          <a:xfrm>
            <a:off x="7671800" y="524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8" name="Google Shape;138;p26"/>
          <p:cNvSpPr txBox="1">
            <a:spLocks noGrp="1"/>
          </p:cNvSpPr>
          <p:nvPr>
            <p:ph type="body" idx="5"/>
          </p:nvPr>
        </p:nvSpPr>
        <p:spPr>
          <a:xfrm>
            <a:off x="7671800" y="25138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1474908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subTitle" idx="1"/>
          </p:nvPr>
        </p:nvSpPr>
        <p:spPr>
          <a:xfrm>
            <a:off x="1360200" y="2169233"/>
            <a:ext cx="3653600" cy="213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idact Gothic"/>
              <a:buNone/>
              <a:defRPr sz="2133">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41" name="Google Shape;141;p27"/>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7006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124847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86556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28"/>
          <p:cNvSpPr txBox="1">
            <a:spLocks noGrp="1"/>
          </p:cNvSpPr>
          <p:nvPr>
            <p:ph type="subTitle" idx="1"/>
          </p:nvPr>
        </p:nvSpPr>
        <p:spPr>
          <a:xfrm>
            <a:off x="1060480"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5" name="Google Shape;145;p28"/>
          <p:cNvSpPr txBox="1">
            <a:spLocks noGrp="1"/>
          </p:cNvSpPr>
          <p:nvPr>
            <p:ph type="title" idx="2"/>
          </p:nvPr>
        </p:nvSpPr>
        <p:spPr>
          <a:xfrm>
            <a:off x="4393200" y="4123967"/>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6" name="Google Shape;146;p28"/>
          <p:cNvSpPr txBox="1">
            <a:spLocks noGrp="1"/>
          </p:cNvSpPr>
          <p:nvPr>
            <p:ph type="subTitle" idx="3"/>
          </p:nvPr>
        </p:nvSpPr>
        <p:spPr>
          <a:xfrm>
            <a:off x="4588115"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7" name="Google Shape;147;p28"/>
          <p:cNvSpPr txBox="1">
            <a:spLocks noGrp="1"/>
          </p:cNvSpPr>
          <p:nvPr>
            <p:ph type="title" idx="4"/>
          </p:nvPr>
        </p:nvSpPr>
        <p:spPr>
          <a:xfrm>
            <a:off x="790293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8" name="Google Shape;148;p28"/>
          <p:cNvSpPr txBox="1">
            <a:spLocks noGrp="1"/>
          </p:cNvSpPr>
          <p:nvPr>
            <p:ph type="subTitle" idx="5"/>
          </p:nvPr>
        </p:nvSpPr>
        <p:spPr>
          <a:xfrm>
            <a:off x="8097849" y="4941667"/>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9" name="Google Shape;149;p28"/>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216866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body" idx="1"/>
          </p:nvPr>
        </p:nvSpPr>
        <p:spPr>
          <a:xfrm>
            <a:off x="6685433" y="2122000"/>
            <a:ext cx="3839600" cy="4380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dk1"/>
              </a:buClr>
              <a:buSzPts val="1400"/>
              <a:buFont typeface="Didact Gothic"/>
              <a:buChar char="●"/>
              <a:defRPr>
                <a:solidFill>
                  <a:schemeClr val="dk1"/>
                </a:solidFill>
              </a:defRPr>
            </a:lvl1pPr>
            <a:lvl2pPr marL="1219170" lvl="1" indent="-423323" rtl="0">
              <a:spcBef>
                <a:spcPts val="13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52" name="Google Shape;152;p29"/>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179652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body" idx="1"/>
          </p:nvPr>
        </p:nvSpPr>
        <p:spPr>
          <a:xfrm>
            <a:off x="1037067" y="2742967"/>
            <a:ext cx="5457600" cy="1830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155" name="Google Shape;155;p30"/>
          <p:cNvSpPr txBox="1">
            <a:spLocks noGrp="1"/>
          </p:cNvSpPr>
          <p:nvPr>
            <p:ph type="title"/>
          </p:nvPr>
        </p:nvSpPr>
        <p:spPr>
          <a:xfrm>
            <a:off x="1037067" y="1098424"/>
            <a:ext cx="4624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000"/>
              <a:buNone/>
              <a:defRPr sz="6667"/>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56" name="Google Shape;156;p30"/>
          <p:cNvSpPr txBox="1"/>
          <p:nvPr/>
        </p:nvSpPr>
        <p:spPr>
          <a:xfrm>
            <a:off x="1037067" y="4632867"/>
            <a:ext cx="4466000" cy="12664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200">
                <a:solidFill>
                  <a:schemeClr val="dk1"/>
                </a:solidFill>
                <a:latin typeface="Comfortaa"/>
                <a:ea typeface="Comfortaa"/>
                <a:cs typeface="Comfortaa"/>
                <a:sym typeface="Comfortaa"/>
              </a:rPr>
              <a:t>CREDITS: This presentation template was created by </a:t>
            </a:r>
            <a:r>
              <a:rPr lang="en" sz="1200" b="1">
                <a:solidFill>
                  <a:schemeClr val="dk1"/>
                </a:solidFill>
                <a:uFill>
                  <a:noFill/>
                </a:uFill>
                <a:latin typeface="Comfortaa"/>
                <a:ea typeface="Comfortaa"/>
                <a:cs typeface="Comfortaa"/>
                <a:sym typeface="Comfortaa"/>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Comfortaa"/>
                <a:ea typeface="Comfortaa"/>
                <a:cs typeface="Comfortaa"/>
                <a:sym typeface="Comfortaa"/>
              </a:rPr>
              <a:t>, including icons by </a:t>
            </a:r>
            <a:r>
              <a:rPr lang="en" sz="1200"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Comfortaa"/>
                <a:ea typeface="Comfortaa"/>
                <a:cs typeface="Comfortaa"/>
                <a:sym typeface="Comfortaa"/>
              </a:rPr>
              <a:t>, and infographics &amp; images by </a:t>
            </a:r>
            <a:r>
              <a:rPr lang="en" sz="1200"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Freepik</a:t>
            </a:r>
            <a:endParaRPr sz="1200">
              <a:solidFill>
                <a:schemeClr val="dk1"/>
              </a:solidFill>
              <a:latin typeface="Comfortaa"/>
              <a:ea typeface="Comfortaa"/>
              <a:cs typeface="Comfortaa"/>
              <a:sym typeface="Comfortaa"/>
            </a:endParaRPr>
          </a:p>
        </p:txBody>
      </p:sp>
      <p:sp>
        <p:nvSpPr>
          <p:cNvPr id="157" name="Google Shape;157;p30"/>
          <p:cNvSpPr txBox="1">
            <a:spLocks noGrp="1"/>
          </p:cNvSpPr>
          <p:nvPr>
            <p:ph type="subTitle" idx="2"/>
          </p:nvPr>
        </p:nvSpPr>
        <p:spPr>
          <a:xfrm>
            <a:off x="1037067" y="2287200"/>
            <a:ext cx="4107200" cy="67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21611809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FC7968D-8AD6-43D9-9E13-5F4F5076528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96256183-1ADB-441F-8699-AE3BBBD32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29E53858-5796-4DEE-926A-2781F99FBE0F}"/>
              </a:ext>
            </a:extLst>
          </p:cNvPr>
          <p:cNvSpPr>
            <a:spLocks noGrp="1"/>
          </p:cNvSpPr>
          <p:nvPr>
            <p:ph type="dt" sz="half" idx="10"/>
          </p:nvPr>
        </p:nvSpPr>
        <p:spPr/>
        <p:txBody>
          <a:bodyPr/>
          <a:lstStyle/>
          <a:p>
            <a:fld id="{0842E993-AACA-4E7C-A43E-E5FB86B00BDD}" type="datetimeFigureOut">
              <a:rPr lang="vi-VN" smtClean="0"/>
              <a:t>23/09/2021</a:t>
            </a:fld>
            <a:endParaRPr lang="vi-VN"/>
          </a:p>
        </p:txBody>
      </p:sp>
      <p:sp>
        <p:nvSpPr>
          <p:cNvPr id="5" name="Chỗ dành sẵn cho Chân trang 4">
            <a:extLst>
              <a:ext uri="{FF2B5EF4-FFF2-40B4-BE49-F238E27FC236}">
                <a16:creationId xmlns:a16="http://schemas.microsoft.com/office/drawing/2014/main" xmlns="" id="{B4966373-DCC9-4EC2-AACB-1023DBAD9BB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391DA05D-B5A1-479F-81DA-AED29DD68129}"/>
              </a:ext>
            </a:extLst>
          </p:cNvPr>
          <p:cNvSpPr>
            <a:spLocks noGrp="1"/>
          </p:cNvSpPr>
          <p:nvPr>
            <p:ph type="sldNum" sz="quarter" idx="12"/>
          </p:nvPr>
        </p:nvSpPr>
        <p:spPr/>
        <p:txBody>
          <a:bodyPr/>
          <a:lstStyle/>
          <a:p>
            <a:fld id="{509FDB9B-47F4-4B78-8027-2DACD10D5177}" type="slidenum">
              <a:rPr lang="vi-VN" smtClean="0"/>
              <a:t>‹#›</a:t>
            </a:fld>
            <a:endParaRPr lang="vi-VN"/>
          </a:p>
        </p:txBody>
      </p:sp>
    </p:spTree>
    <p:extLst>
      <p:ext uri="{BB962C8B-B14F-4D97-AF65-F5344CB8AC3E}">
        <p14:creationId xmlns:p14="http://schemas.microsoft.com/office/powerpoint/2010/main" val="2878392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07780C9-6C2B-4CD3-A934-D3E9CF6DBD7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D2DE3956-5993-443B-93F2-40A5FE2C7CB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07CCBC2-DB2D-48FD-A870-F39272775DD5}"/>
              </a:ext>
            </a:extLst>
          </p:cNvPr>
          <p:cNvSpPr>
            <a:spLocks noGrp="1"/>
          </p:cNvSpPr>
          <p:nvPr>
            <p:ph type="dt" sz="half" idx="10"/>
          </p:nvPr>
        </p:nvSpPr>
        <p:spPr/>
        <p:txBody>
          <a:bodyPr/>
          <a:lstStyle/>
          <a:p>
            <a:fld id="{0842E993-AACA-4E7C-A43E-E5FB86B00BDD}" type="datetimeFigureOut">
              <a:rPr lang="vi-VN" smtClean="0"/>
              <a:t>23/09/2021</a:t>
            </a:fld>
            <a:endParaRPr lang="vi-VN"/>
          </a:p>
        </p:txBody>
      </p:sp>
      <p:sp>
        <p:nvSpPr>
          <p:cNvPr id="5" name="Chỗ dành sẵn cho Chân trang 4">
            <a:extLst>
              <a:ext uri="{FF2B5EF4-FFF2-40B4-BE49-F238E27FC236}">
                <a16:creationId xmlns:a16="http://schemas.microsoft.com/office/drawing/2014/main" xmlns="" id="{61737355-8CF1-491B-B1F7-716D9CA3A3D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09528163-573C-4060-BB4E-D4244CF24003}"/>
              </a:ext>
            </a:extLst>
          </p:cNvPr>
          <p:cNvSpPr>
            <a:spLocks noGrp="1"/>
          </p:cNvSpPr>
          <p:nvPr>
            <p:ph type="sldNum" sz="quarter" idx="12"/>
          </p:nvPr>
        </p:nvSpPr>
        <p:spPr/>
        <p:txBody>
          <a:bodyPr/>
          <a:lstStyle/>
          <a:p>
            <a:fld id="{509FDB9B-47F4-4B78-8027-2DACD10D5177}" type="slidenum">
              <a:rPr lang="vi-VN" smtClean="0"/>
              <a:t>‹#›</a:t>
            </a:fld>
            <a:endParaRPr lang="vi-VN"/>
          </a:p>
        </p:txBody>
      </p:sp>
    </p:spTree>
    <p:extLst>
      <p:ext uri="{BB962C8B-B14F-4D97-AF65-F5344CB8AC3E}">
        <p14:creationId xmlns:p14="http://schemas.microsoft.com/office/powerpoint/2010/main" val="37141232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D4D1ECD-3D46-4605-B386-4D14DB860F9E}"/>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F05B8181-038A-425C-B1E4-837BC4540E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BDFE7489-BE99-4579-BFE2-B2ECC08CB869}"/>
              </a:ext>
            </a:extLst>
          </p:cNvPr>
          <p:cNvSpPr>
            <a:spLocks noGrp="1"/>
          </p:cNvSpPr>
          <p:nvPr>
            <p:ph type="dt" sz="half" idx="10"/>
          </p:nvPr>
        </p:nvSpPr>
        <p:spPr/>
        <p:txBody>
          <a:bodyPr/>
          <a:lstStyle/>
          <a:p>
            <a:fld id="{0842E993-AACA-4E7C-A43E-E5FB86B00BDD}" type="datetimeFigureOut">
              <a:rPr lang="vi-VN" smtClean="0"/>
              <a:t>23/09/2021</a:t>
            </a:fld>
            <a:endParaRPr lang="vi-VN"/>
          </a:p>
        </p:txBody>
      </p:sp>
      <p:sp>
        <p:nvSpPr>
          <p:cNvPr id="5" name="Chỗ dành sẵn cho Chân trang 4">
            <a:extLst>
              <a:ext uri="{FF2B5EF4-FFF2-40B4-BE49-F238E27FC236}">
                <a16:creationId xmlns:a16="http://schemas.microsoft.com/office/drawing/2014/main" xmlns="" id="{1BB1001A-873F-49F6-9FED-83772113CD3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F879C72F-B49F-4B1F-BF37-F622F67F6AB7}"/>
              </a:ext>
            </a:extLst>
          </p:cNvPr>
          <p:cNvSpPr>
            <a:spLocks noGrp="1"/>
          </p:cNvSpPr>
          <p:nvPr>
            <p:ph type="sldNum" sz="quarter" idx="12"/>
          </p:nvPr>
        </p:nvSpPr>
        <p:spPr/>
        <p:txBody>
          <a:bodyPr/>
          <a:lstStyle/>
          <a:p>
            <a:fld id="{509FDB9B-47F4-4B78-8027-2DACD10D5177}" type="slidenum">
              <a:rPr lang="vi-VN" smtClean="0"/>
              <a:t>‹#›</a:t>
            </a:fld>
            <a:endParaRPr lang="vi-VN"/>
          </a:p>
        </p:txBody>
      </p:sp>
    </p:spTree>
    <p:extLst>
      <p:ext uri="{BB962C8B-B14F-4D97-AF65-F5344CB8AC3E}">
        <p14:creationId xmlns:p14="http://schemas.microsoft.com/office/powerpoint/2010/main" val="40564138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BE11ACF-F8C3-4509-A967-4E0037161083}"/>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C495D9B3-AE32-4502-8EE4-8070269C245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B38A812A-F41B-41E7-84D2-D84480DC2C1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DB671BF9-A686-4ECE-BDA1-DD91B8A25D2D}"/>
              </a:ext>
            </a:extLst>
          </p:cNvPr>
          <p:cNvSpPr>
            <a:spLocks noGrp="1"/>
          </p:cNvSpPr>
          <p:nvPr>
            <p:ph type="dt" sz="half" idx="10"/>
          </p:nvPr>
        </p:nvSpPr>
        <p:spPr/>
        <p:txBody>
          <a:bodyPr/>
          <a:lstStyle/>
          <a:p>
            <a:fld id="{0842E993-AACA-4E7C-A43E-E5FB86B00BDD}" type="datetimeFigureOut">
              <a:rPr lang="vi-VN" smtClean="0"/>
              <a:t>23/09/2021</a:t>
            </a:fld>
            <a:endParaRPr lang="vi-VN"/>
          </a:p>
        </p:txBody>
      </p:sp>
      <p:sp>
        <p:nvSpPr>
          <p:cNvPr id="6" name="Chỗ dành sẵn cho Chân trang 5">
            <a:extLst>
              <a:ext uri="{FF2B5EF4-FFF2-40B4-BE49-F238E27FC236}">
                <a16:creationId xmlns:a16="http://schemas.microsoft.com/office/drawing/2014/main" xmlns="" id="{E6B0E21F-764C-4946-B37F-199EF0A1EB7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xmlns="" id="{FCA9950C-570D-42DA-901F-532765353F43}"/>
              </a:ext>
            </a:extLst>
          </p:cNvPr>
          <p:cNvSpPr>
            <a:spLocks noGrp="1"/>
          </p:cNvSpPr>
          <p:nvPr>
            <p:ph type="sldNum" sz="quarter" idx="12"/>
          </p:nvPr>
        </p:nvSpPr>
        <p:spPr/>
        <p:txBody>
          <a:bodyPr/>
          <a:lstStyle/>
          <a:p>
            <a:fld id="{509FDB9B-47F4-4B78-8027-2DACD10D5177}" type="slidenum">
              <a:rPr lang="vi-VN" smtClean="0"/>
              <a:t>‹#›</a:t>
            </a:fld>
            <a:endParaRPr lang="vi-VN"/>
          </a:p>
        </p:txBody>
      </p:sp>
    </p:spTree>
    <p:extLst>
      <p:ext uri="{BB962C8B-B14F-4D97-AF65-F5344CB8AC3E}">
        <p14:creationId xmlns:p14="http://schemas.microsoft.com/office/powerpoint/2010/main" val="834228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301AD07-FA09-4323-B403-B84CF2231F96}"/>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C938E015-AB0E-476F-B615-28BB9C717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2CD08C6E-54C3-4C05-808E-65BCA61D622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F2F28CC9-BB5B-42D6-B2E2-C20C2CF77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1FF689D6-F9E0-45A6-B5C3-35B4B219C396}"/>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57C37369-334D-48AD-91CC-5013A43B1F08}"/>
              </a:ext>
            </a:extLst>
          </p:cNvPr>
          <p:cNvSpPr>
            <a:spLocks noGrp="1"/>
          </p:cNvSpPr>
          <p:nvPr>
            <p:ph type="dt" sz="half" idx="10"/>
          </p:nvPr>
        </p:nvSpPr>
        <p:spPr/>
        <p:txBody>
          <a:bodyPr/>
          <a:lstStyle/>
          <a:p>
            <a:fld id="{0842E993-AACA-4E7C-A43E-E5FB86B00BDD}" type="datetimeFigureOut">
              <a:rPr lang="vi-VN" smtClean="0"/>
              <a:t>23/09/2021</a:t>
            </a:fld>
            <a:endParaRPr lang="vi-VN"/>
          </a:p>
        </p:txBody>
      </p:sp>
      <p:sp>
        <p:nvSpPr>
          <p:cNvPr id="8" name="Chỗ dành sẵn cho Chân trang 7">
            <a:extLst>
              <a:ext uri="{FF2B5EF4-FFF2-40B4-BE49-F238E27FC236}">
                <a16:creationId xmlns:a16="http://schemas.microsoft.com/office/drawing/2014/main" xmlns="" id="{4E646045-8502-4A0F-9EF3-CDAF2366BD6D}"/>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xmlns="" id="{D2DF4BD3-3287-4A67-B889-A6759F6DEE1C}"/>
              </a:ext>
            </a:extLst>
          </p:cNvPr>
          <p:cNvSpPr>
            <a:spLocks noGrp="1"/>
          </p:cNvSpPr>
          <p:nvPr>
            <p:ph type="sldNum" sz="quarter" idx="12"/>
          </p:nvPr>
        </p:nvSpPr>
        <p:spPr/>
        <p:txBody>
          <a:bodyPr/>
          <a:lstStyle/>
          <a:p>
            <a:fld id="{509FDB9B-47F4-4B78-8027-2DACD10D5177}" type="slidenum">
              <a:rPr lang="vi-VN" smtClean="0"/>
              <a:t>‹#›</a:t>
            </a:fld>
            <a:endParaRPr lang="vi-VN"/>
          </a:p>
        </p:txBody>
      </p:sp>
    </p:spTree>
    <p:extLst>
      <p:ext uri="{BB962C8B-B14F-4D97-AF65-F5344CB8AC3E}">
        <p14:creationId xmlns:p14="http://schemas.microsoft.com/office/powerpoint/2010/main" val="8058687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CD041C1-4873-4905-94A2-34456CD10982}"/>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B48B61A2-28A3-4145-9944-735827E6BA27}"/>
              </a:ext>
            </a:extLst>
          </p:cNvPr>
          <p:cNvSpPr>
            <a:spLocks noGrp="1"/>
          </p:cNvSpPr>
          <p:nvPr>
            <p:ph type="dt" sz="half" idx="10"/>
          </p:nvPr>
        </p:nvSpPr>
        <p:spPr/>
        <p:txBody>
          <a:bodyPr/>
          <a:lstStyle/>
          <a:p>
            <a:fld id="{0842E993-AACA-4E7C-A43E-E5FB86B00BDD}" type="datetimeFigureOut">
              <a:rPr lang="vi-VN" smtClean="0"/>
              <a:t>23/09/2021</a:t>
            </a:fld>
            <a:endParaRPr lang="vi-VN"/>
          </a:p>
        </p:txBody>
      </p:sp>
      <p:sp>
        <p:nvSpPr>
          <p:cNvPr id="4" name="Chỗ dành sẵn cho Chân trang 3">
            <a:extLst>
              <a:ext uri="{FF2B5EF4-FFF2-40B4-BE49-F238E27FC236}">
                <a16:creationId xmlns:a16="http://schemas.microsoft.com/office/drawing/2014/main" xmlns="" id="{71D7A099-E547-4F93-B632-DE5E5224DD2B}"/>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xmlns="" id="{E78153F9-3D84-4C52-A859-1DAE778909D2}"/>
              </a:ext>
            </a:extLst>
          </p:cNvPr>
          <p:cNvSpPr>
            <a:spLocks noGrp="1"/>
          </p:cNvSpPr>
          <p:nvPr>
            <p:ph type="sldNum" sz="quarter" idx="12"/>
          </p:nvPr>
        </p:nvSpPr>
        <p:spPr/>
        <p:txBody>
          <a:bodyPr/>
          <a:lstStyle/>
          <a:p>
            <a:fld id="{509FDB9B-47F4-4B78-8027-2DACD10D5177}" type="slidenum">
              <a:rPr lang="vi-VN" smtClean="0"/>
              <a:t>‹#›</a:t>
            </a:fld>
            <a:endParaRPr lang="vi-VN"/>
          </a:p>
        </p:txBody>
      </p:sp>
    </p:spTree>
    <p:extLst>
      <p:ext uri="{BB962C8B-B14F-4D97-AF65-F5344CB8AC3E}">
        <p14:creationId xmlns:p14="http://schemas.microsoft.com/office/powerpoint/2010/main" val="33635957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AFE4F470-D9A5-4918-B951-832E50902D5C}"/>
              </a:ext>
            </a:extLst>
          </p:cNvPr>
          <p:cNvSpPr>
            <a:spLocks noGrp="1"/>
          </p:cNvSpPr>
          <p:nvPr>
            <p:ph type="dt" sz="half" idx="10"/>
          </p:nvPr>
        </p:nvSpPr>
        <p:spPr/>
        <p:txBody>
          <a:bodyPr/>
          <a:lstStyle/>
          <a:p>
            <a:fld id="{0842E993-AACA-4E7C-A43E-E5FB86B00BDD}" type="datetimeFigureOut">
              <a:rPr lang="vi-VN" smtClean="0"/>
              <a:t>23/09/2021</a:t>
            </a:fld>
            <a:endParaRPr lang="vi-VN"/>
          </a:p>
        </p:txBody>
      </p:sp>
      <p:sp>
        <p:nvSpPr>
          <p:cNvPr id="3" name="Chỗ dành sẵn cho Chân trang 2">
            <a:extLst>
              <a:ext uri="{FF2B5EF4-FFF2-40B4-BE49-F238E27FC236}">
                <a16:creationId xmlns:a16="http://schemas.microsoft.com/office/drawing/2014/main" xmlns="" id="{2321519C-62A1-4D21-905A-7E96B84A4CC7}"/>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xmlns="" id="{36FBFD12-CDE3-4155-A802-354E08A50F36}"/>
              </a:ext>
            </a:extLst>
          </p:cNvPr>
          <p:cNvSpPr>
            <a:spLocks noGrp="1"/>
          </p:cNvSpPr>
          <p:nvPr>
            <p:ph type="sldNum" sz="quarter" idx="12"/>
          </p:nvPr>
        </p:nvSpPr>
        <p:spPr/>
        <p:txBody>
          <a:bodyPr/>
          <a:lstStyle/>
          <a:p>
            <a:fld id="{509FDB9B-47F4-4B78-8027-2DACD10D5177}" type="slidenum">
              <a:rPr lang="vi-VN" smtClean="0"/>
              <a:t>‹#›</a:t>
            </a:fld>
            <a:endParaRPr lang="vi-VN"/>
          </a:p>
        </p:txBody>
      </p:sp>
    </p:spTree>
    <p:extLst>
      <p:ext uri="{BB962C8B-B14F-4D97-AF65-F5344CB8AC3E}">
        <p14:creationId xmlns:p14="http://schemas.microsoft.com/office/powerpoint/2010/main" val="385273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066547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6F872C3-B10B-4868-AEFA-A2DBF9F125E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81BDBC2D-2D10-457E-AB62-0558D0AD1F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9F397A37-6EF6-49F7-B6BD-889BE1BBB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F937A4E1-46BC-474B-97B1-ED40B6B75986}"/>
              </a:ext>
            </a:extLst>
          </p:cNvPr>
          <p:cNvSpPr>
            <a:spLocks noGrp="1"/>
          </p:cNvSpPr>
          <p:nvPr>
            <p:ph type="dt" sz="half" idx="10"/>
          </p:nvPr>
        </p:nvSpPr>
        <p:spPr/>
        <p:txBody>
          <a:bodyPr/>
          <a:lstStyle/>
          <a:p>
            <a:fld id="{0842E993-AACA-4E7C-A43E-E5FB86B00BDD}" type="datetimeFigureOut">
              <a:rPr lang="vi-VN" smtClean="0"/>
              <a:t>23/09/2021</a:t>
            </a:fld>
            <a:endParaRPr lang="vi-VN"/>
          </a:p>
        </p:txBody>
      </p:sp>
      <p:sp>
        <p:nvSpPr>
          <p:cNvPr id="6" name="Chỗ dành sẵn cho Chân trang 5">
            <a:extLst>
              <a:ext uri="{FF2B5EF4-FFF2-40B4-BE49-F238E27FC236}">
                <a16:creationId xmlns:a16="http://schemas.microsoft.com/office/drawing/2014/main" xmlns="" id="{0897B1EF-A9BE-4D78-BB16-AEAB462F026A}"/>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xmlns="" id="{F4B4A17C-F275-4801-AE45-8B181EEFA8A0}"/>
              </a:ext>
            </a:extLst>
          </p:cNvPr>
          <p:cNvSpPr>
            <a:spLocks noGrp="1"/>
          </p:cNvSpPr>
          <p:nvPr>
            <p:ph type="sldNum" sz="quarter" idx="12"/>
          </p:nvPr>
        </p:nvSpPr>
        <p:spPr/>
        <p:txBody>
          <a:bodyPr/>
          <a:lstStyle/>
          <a:p>
            <a:fld id="{509FDB9B-47F4-4B78-8027-2DACD10D5177}" type="slidenum">
              <a:rPr lang="vi-VN" smtClean="0"/>
              <a:t>‹#›</a:t>
            </a:fld>
            <a:endParaRPr lang="vi-VN"/>
          </a:p>
        </p:txBody>
      </p:sp>
    </p:spTree>
    <p:extLst>
      <p:ext uri="{BB962C8B-B14F-4D97-AF65-F5344CB8AC3E}">
        <p14:creationId xmlns:p14="http://schemas.microsoft.com/office/powerpoint/2010/main" val="1722348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29B4708-CE94-4AC8-B7E8-E778ECA7D21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6EE2B5A4-EAC4-48C4-BC21-85C35CD8A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82C8BD07-5F5D-451A-86F8-E244BF299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03593DC0-A190-4E84-95D4-430F7E9F4A31}"/>
              </a:ext>
            </a:extLst>
          </p:cNvPr>
          <p:cNvSpPr>
            <a:spLocks noGrp="1"/>
          </p:cNvSpPr>
          <p:nvPr>
            <p:ph type="dt" sz="half" idx="10"/>
          </p:nvPr>
        </p:nvSpPr>
        <p:spPr/>
        <p:txBody>
          <a:bodyPr/>
          <a:lstStyle/>
          <a:p>
            <a:fld id="{0842E993-AACA-4E7C-A43E-E5FB86B00BDD}" type="datetimeFigureOut">
              <a:rPr lang="vi-VN" smtClean="0"/>
              <a:t>23/09/2021</a:t>
            </a:fld>
            <a:endParaRPr lang="vi-VN"/>
          </a:p>
        </p:txBody>
      </p:sp>
      <p:sp>
        <p:nvSpPr>
          <p:cNvPr id="6" name="Chỗ dành sẵn cho Chân trang 5">
            <a:extLst>
              <a:ext uri="{FF2B5EF4-FFF2-40B4-BE49-F238E27FC236}">
                <a16:creationId xmlns:a16="http://schemas.microsoft.com/office/drawing/2014/main" xmlns="" id="{389DEC75-512D-4D88-A3B5-4045AAF1ED8B}"/>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xmlns="" id="{ADED6528-1E05-4386-B8CB-1E884C4452B9}"/>
              </a:ext>
            </a:extLst>
          </p:cNvPr>
          <p:cNvSpPr>
            <a:spLocks noGrp="1"/>
          </p:cNvSpPr>
          <p:nvPr>
            <p:ph type="sldNum" sz="quarter" idx="12"/>
          </p:nvPr>
        </p:nvSpPr>
        <p:spPr/>
        <p:txBody>
          <a:bodyPr/>
          <a:lstStyle/>
          <a:p>
            <a:fld id="{509FDB9B-47F4-4B78-8027-2DACD10D5177}" type="slidenum">
              <a:rPr lang="vi-VN" smtClean="0"/>
              <a:t>‹#›</a:t>
            </a:fld>
            <a:endParaRPr lang="vi-VN"/>
          </a:p>
        </p:txBody>
      </p:sp>
    </p:spTree>
    <p:extLst>
      <p:ext uri="{BB962C8B-B14F-4D97-AF65-F5344CB8AC3E}">
        <p14:creationId xmlns:p14="http://schemas.microsoft.com/office/powerpoint/2010/main" val="3430277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DD5E221-D878-4E42-A2BC-B0BBB6A4DCD6}"/>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F4084474-AD36-4859-A1E7-C4A17B12D280}"/>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3BC21954-D143-4CB8-84C0-751F019ABD52}"/>
              </a:ext>
            </a:extLst>
          </p:cNvPr>
          <p:cNvSpPr>
            <a:spLocks noGrp="1"/>
          </p:cNvSpPr>
          <p:nvPr>
            <p:ph type="dt" sz="half" idx="10"/>
          </p:nvPr>
        </p:nvSpPr>
        <p:spPr/>
        <p:txBody>
          <a:bodyPr/>
          <a:lstStyle/>
          <a:p>
            <a:fld id="{0842E993-AACA-4E7C-A43E-E5FB86B00BDD}" type="datetimeFigureOut">
              <a:rPr lang="vi-VN" smtClean="0"/>
              <a:t>23/09/2021</a:t>
            </a:fld>
            <a:endParaRPr lang="vi-VN"/>
          </a:p>
        </p:txBody>
      </p:sp>
      <p:sp>
        <p:nvSpPr>
          <p:cNvPr id="5" name="Chỗ dành sẵn cho Chân trang 4">
            <a:extLst>
              <a:ext uri="{FF2B5EF4-FFF2-40B4-BE49-F238E27FC236}">
                <a16:creationId xmlns:a16="http://schemas.microsoft.com/office/drawing/2014/main" xmlns="" id="{5974AC0A-FEAB-4720-A2BD-81841E5B616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3638D8F6-991A-4086-AF53-79CAD7DF342F}"/>
              </a:ext>
            </a:extLst>
          </p:cNvPr>
          <p:cNvSpPr>
            <a:spLocks noGrp="1"/>
          </p:cNvSpPr>
          <p:nvPr>
            <p:ph type="sldNum" sz="quarter" idx="12"/>
          </p:nvPr>
        </p:nvSpPr>
        <p:spPr/>
        <p:txBody>
          <a:bodyPr/>
          <a:lstStyle/>
          <a:p>
            <a:fld id="{509FDB9B-47F4-4B78-8027-2DACD10D5177}" type="slidenum">
              <a:rPr lang="vi-VN" smtClean="0"/>
              <a:t>‹#›</a:t>
            </a:fld>
            <a:endParaRPr lang="vi-VN"/>
          </a:p>
        </p:txBody>
      </p:sp>
    </p:spTree>
    <p:extLst>
      <p:ext uri="{BB962C8B-B14F-4D97-AF65-F5344CB8AC3E}">
        <p14:creationId xmlns:p14="http://schemas.microsoft.com/office/powerpoint/2010/main" val="30785313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C98B3074-C566-499A-BFD6-44CA29B4FC53}"/>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7F95536D-60B6-42F4-80C4-E405E389857F}"/>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77CC505F-47AA-4C17-BCEA-697F30068692}"/>
              </a:ext>
            </a:extLst>
          </p:cNvPr>
          <p:cNvSpPr>
            <a:spLocks noGrp="1"/>
          </p:cNvSpPr>
          <p:nvPr>
            <p:ph type="dt" sz="half" idx="10"/>
          </p:nvPr>
        </p:nvSpPr>
        <p:spPr/>
        <p:txBody>
          <a:bodyPr/>
          <a:lstStyle/>
          <a:p>
            <a:fld id="{0842E993-AACA-4E7C-A43E-E5FB86B00BDD}" type="datetimeFigureOut">
              <a:rPr lang="vi-VN" smtClean="0"/>
              <a:t>23/09/2021</a:t>
            </a:fld>
            <a:endParaRPr lang="vi-VN"/>
          </a:p>
        </p:txBody>
      </p:sp>
      <p:sp>
        <p:nvSpPr>
          <p:cNvPr id="5" name="Chỗ dành sẵn cho Chân trang 4">
            <a:extLst>
              <a:ext uri="{FF2B5EF4-FFF2-40B4-BE49-F238E27FC236}">
                <a16:creationId xmlns:a16="http://schemas.microsoft.com/office/drawing/2014/main" xmlns="" id="{236F3A4F-8957-47B9-9488-9FD3C214DA0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FA33D50E-0A7C-4FDB-A28F-525E82C0F71D}"/>
              </a:ext>
            </a:extLst>
          </p:cNvPr>
          <p:cNvSpPr>
            <a:spLocks noGrp="1"/>
          </p:cNvSpPr>
          <p:nvPr>
            <p:ph type="sldNum" sz="quarter" idx="12"/>
          </p:nvPr>
        </p:nvSpPr>
        <p:spPr/>
        <p:txBody>
          <a:bodyPr/>
          <a:lstStyle/>
          <a:p>
            <a:fld id="{509FDB9B-47F4-4B78-8027-2DACD10D5177}" type="slidenum">
              <a:rPr lang="vi-VN" smtClean="0"/>
              <a:t>‹#›</a:t>
            </a:fld>
            <a:endParaRPr lang="vi-VN"/>
          </a:p>
        </p:txBody>
      </p:sp>
    </p:spTree>
    <p:extLst>
      <p:ext uri="{BB962C8B-B14F-4D97-AF65-F5344CB8AC3E}">
        <p14:creationId xmlns:p14="http://schemas.microsoft.com/office/powerpoint/2010/main" val="195513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9/23/2021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7045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9/23/2021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3118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9/23/2021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265175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1" r:id="rId6"/>
    <p:sldLayoutId id="2147483676" r:id="rId7"/>
    <p:sldLayoutId id="2147483677" r:id="rId8"/>
    <p:sldLayoutId id="2147483678" r:id="rId9"/>
    <p:sldLayoutId id="2147483679" r:id="rId10"/>
    <p:sldLayoutId id="2147483680" r:id="rId11"/>
    <p:sldLayoutId id="2147483775" r:id="rId12"/>
    <p:sldLayoutId id="2147483776" r:id="rId13"/>
    <p:sldLayoutId id="2147483777" r:id="rId14"/>
    <p:sldLayoutId id="2147483779" r:id="rId15"/>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B9E6C50-F2B0-4117-AF69-C839F5CC2C8C}" type="datetimeFigureOut">
              <a:rPr lang="zh-CN" altLang="en-US" smtClean="0"/>
              <a:pPr/>
              <a:t>2021/9/23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B6AB1BC-A075-4A18-8F82-2A7D645F5683}" type="slidenum">
              <a:rPr lang="zh-CN" altLang="en-US" smtClean="0"/>
              <a:pPr/>
              <a:t>‹#›</a:t>
            </a:fld>
            <a:endParaRPr lang="zh-CN" altLang="en-US"/>
          </a:p>
        </p:txBody>
      </p:sp>
    </p:spTree>
    <p:extLst>
      <p:ext uri="{BB962C8B-B14F-4D97-AF65-F5344CB8AC3E}">
        <p14:creationId xmlns:p14="http://schemas.microsoft.com/office/powerpoint/2010/main" val="102712080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78" r:id="rId16"/>
    <p:sldLayoutId id="2147483780" r:id="rId17"/>
    <p:sldLayoutId id="2147483781" r:id="rId18"/>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1pPr>
            <a:lvl2pPr lvl="1">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2pPr>
            <a:lvl3pPr lvl="2">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3pPr>
            <a:lvl4pPr lvl="3">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4pPr>
            <a:lvl5pPr lvl="4">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5pPr>
            <a:lvl6pPr lvl="5">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6pPr>
            <a:lvl7pPr lvl="6">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7pPr>
            <a:lvl8pPr lvl="7">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8pPr>
            <a:lvl9pPr lvl="8">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66780083"/>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20A93CD4-DB33-449D-B42D-06ABA1C63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F0FB51D9-E390-4CDE-8C91-2FAEA266F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6BF29B1-ED57-478F-982B-3723EDBFF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2E993-AACA-4E7C-A43E-E5FB86B00BDD}" type="datetimeFigureOut">
              <a:rPr lang="vi-VN" smtClean="0"/>
              <a:t>23/09/2021</a:t>
            </a:fld>
            <a:endParaRPr lang="vi-VN"/>
          </a:p>
        </p:txBody>
      </p:sp>
      <p:sp>
        <p:nvSpPr>
          <p:cNvPr id="5" name="Chỗ dành sẵn cho Chân trang 4">
            <a:extLst>
              <a:ext uri="{FF2B5EF4-FFF2-40B4-BE49-F238E27FC236}">
                <a16:creationId xmlns:a16="http://schemas.microsoft.com/office/drawing/2014/main" xmlns="" id="{E91C57B9-6138-4B77-9941-31FCE4863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xmlns="" id="{8601C625-0AE5-4ABE-84C9-190468D382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FDB9B-47F4-4B78-8027-2DACD10D5177}" type="slidenum">
              <a:rPr lang="vi-VN" smtClean="0"/>
              <a:t>‹#›</a:t>
            </a:fld>
            <a:endParaRPr lang="vi-VN"/>
          </a:p>
        </p:txBody>
      </p:sp>
    </p:spTree>
    <p:extLst>
      <p:ext uri="{BB962C8B-B14F-4D97-AF65-F5344CB8AC3E}">
        <p14:creationId xmlns:p14="http://schemas.microsoft.com/office/powerpoint/2010/main" val="329653347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svg"/><Relationship Id="rId3" Type="http://schemas.microsoft.com/office/2007/relationships/hdphoto" Target="../media/hdphoto2.wdp"/><Relationship Id="rId7" Type="http://schemas.openxmlformats.org/officeDocument/2006/relationships/image" Target="../media/image25.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15" Type="http://schemas.openxmlformats.org/officeDocument/2006/relationships/image" Target="../media/image4.svg"/><Relationship Id="rId4" Type="http://schemas.openxmlformats.org/officeDocument/2006/relationships/image" Target="../media/image21.sv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microsoft.com/office/2007/relationships/hdphoto" Target="../media/hdphoto4.wdp"/><Relationship Id="rId5" Type="http://schemas.openxmlformats.org/officeDocument/2006/relationships/image" Target="../media/image22.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microsoft.com/office/2007/relationships/hdphoto" Target="../media/hdphoto5.wdp"/><Relationship Id="rId5" Type="http://schemas.openxmlformats.org/officeDocument/2006/relationships/image" Target="../media/image23.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8" Type="http://schemas.openxmlformats.org/officeDocument/2006/relationships/image" Target="../media/image38.png"/><Relationship Id="rId26" Type="http://schemas.openxmlformats.org/officeDocument/2006/relationships/image" Target="../media/image42.png"/><Relationship Id="rId3" Type="http://schemas.openxmlformats.org/officeDocument/2006/relationships/image" Target="../media/image101.svg"/><Relationship Id="rId21" Type="http://schemas.openxmlformats.org/officeDocument/2006/relationships/image" Target="../media/image113.svg"/><Relationship Id="rId34" Type="http://schemas.openxmlformats.org/officeDocument/2006/relationships/image" Target="../media/image45.png"/><Relationship Id="rId7" Type="http://schemas.openxmlformats.org/officeDocument/2006/relationships/image" Target="../media/image25.svg"/><Relationship Id="rId17" Type="http://schemas.openxmlformats.org/officeDocument/2006/relationships/image" Target="../media/image13.svg"/><Relationship Id="rId25" Type="http://schemas.openxmlformats.org/officeDocument/2006/relationships/image" Target="../media/image117.svg"/><Relationship Id="rId33" Type="http://schemas.openxmlformats.org/officeDocument/2006/relationships/image" Target="../media/image123.svg"/><Relationship Id="rId2" Type="http://schemas.openxmlformats.org/officeDocument/2006/relationships/image" Target="../media/image33.pn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5.png"/><Relationship Id="rId24" Type="http://schemas.openxmlformats.org/officeDocument/2006/relationships/image" Target="../media/image41.png"/><Relationship Id="rId32" Type="http://schemas.openxmlformats.org/officeDocument/2006/relationships/image" Target="../media/image44.png"/><Relationship Id="rId5" Type="http://schemas.openxmlformats.org/officeDocument/2006/relationships/image" Target="../media/image103.svg"/><Relationship Id="rId23" Type="http://schemas.openxmlformats.org/officeDocument/2006/relationships/image" Target="../media/image115.svg"/><Relationship Id="rId28" Type="http://schemas.openxmlformats.org/officeDocument/2006/relationships/image" Target="../media/image43.png"/><Relationship Id="rId36" Type="http://schemas.openxmlformats.org/officeDocument/2006/relationships/image" Target="../media/image46.png"/><Relationship Id="rId10" Type="http://schemas.openxmlformats.org/officeDocument/2006/relationships/image" Target="../media/image37.png"/><Relationship Id="rId19" Type="http://schemas.openxmlformats.org/officeDocument/2006/relationships/image" Target="../media/image99.svg"/><Relationship Id="rId31" Type="http://schemas.openxmlformats.org/officeDocument/2006/relationships/image" Target="../media/image121.svg"/><Relationship Id="rId4" Type="http://schemas.openxmlformats.org/officeDocument/2006/relationships/image" Target="../media/image34.png"/><Relationship Id="rId9" Type="http://schemas.openxmlformats.org/officeDocument/2006/relationships/image" Target="../media/image105.svg"/><Relationship Id="rId22" Type="http://schemas.openxmlformats.org/officeDocument/2006/relationships/image" Target="../media/image40.png"/><Relationship Id="rId27" Type="http://schemas.openxmlformats.org/officeDocument/2006/relationships/image" Target="../media/image119.svg"/><Relationship Id="rId35" Type="http://schemas.openxmlformats.org/officeDocument/2006/relationships/image" Target="../media/image125.sv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9.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b="43786"/>
          <a:stretch>
            <a:fillRect/>
          </a:stretch>
        </p:blipFill>
        <p:spPr>
          <a:xfrm>
            <a:off x="10695" y="-159547"/>
            <a:ext cx="12192000" cy="6853595"/>
          </a:xfrm>
          <a:prstGeom prst="rect">
            <a:avLst/>
          </a:prstGeom>
        </p:spPr>
      </p:pic>
      <p:sp>
        <p:nvSpPr>
          <p:cNvPr id="4" name="AutoShape 4"/>
          <p:cNvSpPr/>
          <p:nvPr/>
        </p:nvSpPr>
        <p:spPr>
          <a:xfrm>
            <a:off x="2" y="0"/>
            <a:ext cx="984100" cy="6858000"/>
          </a:xfrm>
          <a:prstGeom prst="rect">
            <a:avLst/>
          </a:prstGeom>
          <a:solidFill>
            <a:srgbClr val="FDF5B6"/>
          </a:solidFill>
        </p:spPr>
      </p:sp>
      <p:grpSp>
        <p:nvGrpSpPr>
          <p:cNvPr id="7" name="Group 7"/>
          <p:cNvGrpSpPr/>
          <p:nvPr/>
        </p:nvGrpSpPr>
        <p:grpSpPr>
          <a:xfrm>
            <a:off x="1604213" y="853398"/>
            <a:ext cx="9339507" cy="3540802"/>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sp>
        <p:nvSpPr>
          <p:cNvPr id="13" name="TextBox 13"/>
          <p:cNvSpPr txBox="1"/>
          <p:nvPr/>
        </p:nvSpPr>
        <p:spPr>
          <a:xfrm>
            <a:off x="1962486" y="1431091"/>
            <a:ext cx="8788401" cy="2308324"/>
          </a:xfrm>
          <a:prstGeom prst="rect">
            <a:avLst/>
          </a:prstGeom>
        </p:spPr>
        <p:txBody>
          <a:bodyPr wrap="square" lIns="0" tIns="0" rIns="0" bIns="0" rtlCol="0" anchor="t">
            <a:spAutoFit/>
          </a:bodyPr>
          <a:lstStyle/>
          <a:p>
            <a:pPr algn="ctr">
              <a:lnSpc>
                <a:spcPct val="150000"/>
              </a:lnSpc>
            </a:pPr>
            <a:r>
              <a:rPr lang="en-US" sz="5000" b="1" dirty="0">
                <a:solidFill>
                  <a:srgbClr val="272626"/>
                </a:solidFill>
                <a:latin typeface="Arial" pitchFamily="34" charset="0"/>
                <a:cs typeface="Arial" pitchFamily="34" charset="0"/>
              </a:rPr>
              <a:t>CHÀO MỪNG </a:t>
            </a:r>
          </a:p>
          <a:p>
            <a:pPr algn="ctr">
              <a:lnSpc>
                <a:spcPct val="150000"/>
              </a:lnSpc>
            </a:pPr>
            <a:r>
              <a:rPr lang="en-US" sz="5000" b="1" dirty="0">
                <a:solidFill>
                  <a:srgbClr val="272626"/>
                </a:solidFill>
                <a:latin typeface="Arial" pitchFamily="34" charset="0"/>
                <a:cs typeface="Arial" pitchFamily="34" charset="0"/>
              </a:rPr>
              <a:t>CÁC EM ĐẾN VỚI TIẾT HỌC</a:t>
            </a:r>
          </a:p>
        </p:txBody>
      </p:sp>
      <p:pic>
        <p:nvPicPr>
          <p:cNvPr id="14"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87987">
            <a:off x="9718076" y="3570684"/>
            <a:ext cx="2584977" cy="2744667"/>
          </a:xfrm>
          <a:prstGeom prst="rect">
            <a:avLst/>
          </a:prstGeom>
        </p:spPr>
      </p:pic>
      <p:pic>
        <p:nvPicPr>
          <p:cNvPr id="15"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61825" y="4831378"/>
            <a:ext cx="1750659" cy="188426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12115">
            <a:off x="2033197" y="744122"/>
            <a:ext cx="2464195" cy="1258979"/>
          </a:xfrm>
          <a:prstGeom prst="rect">
            <a:avLst/>
          </a:prstGeom>
        </p:spPr>
      </p:pic>
      <p:grpSp>
        <p:nvGrpSpPr>
          <p:cNvPr id="18" name="Group 2"/>
          <p:cNvGrpSpPr/>
          <p:nvPr/>
        </p:nvGrpSpPr>
        <p:grpSpPr>
          <a:xfrm>
            <a:off x="4661896" y="5468271"/>
            <a:ext cx="3733800" cy="712970"/>
            <a:chOff x="0" y="0"/>
            <a:chExt cx="15434913" cy="2503857"/>
          </a:xfrm>
        </p:grpSpPr>
        <p:sp>
          <p:nvSpPr>
            <p:cNvPr id="19"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20"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21" name="TextBox 6"/>
          <p:cNvSpPr txBox="1"/>
          <p:nvPr/>
        </p:nvSpPr>
        <p:spPr>
          <a:xfrm>
            <a:off x="4826000" y="5641887"/>
            <a:ext cx="3979720" cy="436017"/>
          </a:xfrm>
          <a:prstGeom prst="rect">
            <a:avLst/>
          </a:prstGeom>
        </p:spPr>
        <p:txBody>
          <a:bodyPr lIns="0" tIns="0" rIns="0" bIns="0" rtlCol="0" anchor="t">
            <a:spAutoFit/>
          </a:bodyPr>
          <a:lstStyle/>
          <a:p>
            <a:pPr>
              <a:lnSpc>
                <a:spcPts val="3360"/>
              </a:lnSpc>
            </a:pPr>
            <a:r>
              <a:rPr lang="en-US" sz="2700" b="1" dirty="0" err="1">
                <a:latin typeface="Arial" pitchFamily="34" charset="0"/>
                <a:cs typeface="Arial" pitchFamily="34" charset="0"/>
              </a:rPr>
              <a:t>Giáo</a:t>
            </a:r>
            <a:r>
              <a:rPr lang="en-US" sz="2700" b="1" dirty="0">
                <a:latin typeface="Arial" pitchFamily="34" charset="0"/>
                <a:cs typeface="Arial" pitchFamily="34" charset="0"/>
              </a:rPr>
              <a:t> </a:t>
            </a:r>
            <a:r>
              <a:rPr lang="en-US" sz="2700" b="1" dirty="0" err="1">
                <a:latin typeface="Arial" pitchFamily="34" charset="0"/>
                <a:cs typeface="Arial" pitchFamily="34" charset="0"/>
              </a:rPr>
              <a:t>viên</a:t>
            </a:r>
            <a:r>
              <a:rPr lang="en-US" sz="2700" b="1" dirty="0">
                <a:latin typeface="Arial" pitchFamily="34" charset="0"/>
                <a:cs typeface="Arial" pitchFamily="34" charset="0"/>
              </a:rPr>
              <a:t>:</a:t>
            </a:r>
          </a:p>
        </p:txBody>
      </p:sp>
    </p:spTree>
    <p:extLst>
      <p:ext uri="{BB962C8B-B14F-4D97-AF65-F5344CB8AC3E}">
        <p14:creationId xmlns:p14="http://schemas.microsoft.com/office/powerpoint/2010/main" val="36891143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11460163" y="6332538"/>
            <a:ext cx="731837" cy="525462"/>
          </a:xfrm>
        </p:spPr>
        <p:txBody>
          <a:bodyPr/>
          <a:lstStyle/>
          <a:p>
            <a:fld id="{00000000-1234-1234-1234-123412341234}" type="slidenum">
              <a:rPr lang="en" smtClean="0"/>
              <a:pPr/>
              <a:t>10</a:t>
            </a:fld>
            <a:endParaRPr lang="en"/>
          </a:p>
        </p:txBody>
      </p:sp>
      <p:sp>
        <p:nvSpPr>
          <p:cNvPr id="3"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10</a:t>
            </a:fld>
            <a:endParaRPr lang="en"/>
          </a:p>
        </p:txBody>
      </p:sp>
      <p:sp>
        <p:nvSpPr>
          <p:cNvPr id="4"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10</a:t>
            </a:fld>
            <a:endParaRPr lang="en"/>
          </a:p>
        </p:txBody>
      </p:sp>
      <p:sp>
        <p:nvSpPr>
          <p:cNvPr id="5" name="Text Placeholder 2"/>
          <p:cNvSpPr txBox="1">
            <a:spLocks/>
          </p:cNvSpPr>
          <p:nvPr/>
        </p:nvSpPr>
        <p:spPr>
          <a:xfrm>
            <a:off x="724168" y="1626455"/>
            <a:ext cx="11190328" cy="4800533"/>
          </a:xfrm>
          <a:prstGeom prst="rect">
            <a:avLst/>
          </a:prstGeom>
        </p:spPr>
        <p:txBody>
          <a:bodyPr lIns="121917" tIns="60958" rIns="121917" bIns="60958"/>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3500" dirty="0"/>
              <a:t>- </a:t>
            </a:r>
            <a:r>
              <a:rPr lang="vi-VN" sz="3500" b="1" dirty="0">
                <a:solidFill>
                  <a:srgbClr val="FF0000"/>
                </a:solidFill>
              </a:rPr>
              <a:t>“Cảm </a:t>
            </a:r>
            <a:r>
              <a:rPr lang="vi-VN" sz="3500" b="1" dirty="0">
                <a:solidFill>
                  <a:srgbClr val="FF0000"/>
                </a:solidFill>
              </a:rPr>
              <a:t>hoá”</a:t>
            </a:r>
            <a:r>
              <a:rPr lang="vi-VN" sz="3500" dirty="0"/>
              <a:t>: kết </a:t>
            </a:r>
            <a:r>
              <a:rPr lang="vi-VN" sz="3500" dirty="0"/>
              <a:t>bạn</a:t>
            </a:r>
            <a:r>
              <a:rPr lang="vi-VN" sz="3500" dirty="0"/>
              <a:t>, </a:t>
            </a:r>
            <a:r>
              <a:rPr lang="vi-VN" sz="3500" dirty="0"/>
              <a:t>tạo dựng mối liên hệ gần gũi, gắn kết tình cảm để biết quan tâm, gắn kết và cần đến nhau.</a:t>
            </a:r>
          </a:p>
          <a:p>
            <a:pPr algn="just">
              <a:lnSpc>
                <a:spcPct val="150000"/>
              </a:lnSpc>
            </a:pPr>
            <a:r>
              <a:rPr lang="vi-VN" sz="3500" dirty="0"/>
              <a:t>- </a:t>
            </a:r>
            <a:r>
              <a:rPr lang="vi-VN" sz="3500" b="1" dirty="0">
                <a:solidFill>
                  <a:srgbClr val="FF0000"/>
                </a:solidFill>
              </a:rPr>
              <a:t>Cáo</a:t>
            </a:r>
            <a:r>
              <a:rPr lang="vi-VN" sz="3500" dirty="0"/>
              <a:t> nhận thấy ở </a:t>
            </a:r>
            <a:r>
              <a:rPr lang="en-US" sz="3500" b="1" dirty="0">
                <a:solidFill>
                  <a:srgbClr val="FF0000"/>
                </a:solidFill>
              </a:rPr>
              <a:t>h</a:t>
            </a:r>
            <a:r>
              <a:rPr lang="vi-VN" sz="3500" b="1" dirty="0" smtClean="0">
                <a:solidFill>
                  <a:srgbClr val="FF0000"/>
                </a:solidFill>
              </a:rPr>
              <a:t>oàng </a:t>
            </a:r>
            <a:r>
              <a:rPr lang="vi-VN" sz="3500" b="1" dirty="0">
                <a:solidFill>
                  <a:srgbClr val="FF0000"/>
                </a:solidFill>
              </a:rPr>
              <a:t>tử bé </a:t>
            </a:r>
            <a:r>
              <a:rPr lang="vi-VN" sz="3500" dirty="0"/>
              <a:t>là sự ngây thơ, trong sáng, luôn hướng tới cái </a:t>
            </a:r>
            <a:r>
              <a:rPr lang="vi-VN" sz="3500" dirty="0"/>
              <a:t>thiện</a:t>
            </a:r>
            <a:r>
              <a:rPr lang="vi-VN" sz="3500" dirty="0"/>
              <a:t>.</a:t>
            </a:r>
          </a:p>
        </p:txBody>
      </p:sp>
      <p:sp>
        <p:nvSpPr>
          <p:cNvPr id="6" name="Slide Number Placeholder 3"/>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10</a:t>
            </a:fld>
            <a:endParaRPr lang="en"/>
          </a:p>
        </p:txBody>
      </p:sp>
      <p:sp>
        <p:nvSpPr>
          <p:cNvPr id="7" name="Title 1"/>
          <p:cNvSpPr txBox="1">
            <a:spLocks/>
          </p:cNvSpPr>
          <p:nvPr/>
        </p:nvSpPr>
        <p:spPr>
          <a:xfrm>
            <a:off x="572611" y="773997"/>
            <a:ext cx="8949200" cy="830800"/>
          </a:xfrm>
          <a:prstGeom prst="rect">
            <a:avLst/>
          </a:prstGeom>
        </p:spPr>
        <p:txBody>
          <a:bodyPr lIns="121917" tIns="60958" rIns="121917" bIns="60958"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4300" b="1" dirty="0">
                <a:latin typeface="Arial" pitchFamily="34" charset="0"/>
                <a:cs typeface="Arial" pitchFamily="34" charset="0"/>
              </a:rPr>
              <a:t>1. Hoàng tử bé gặp gỡ con cáo</a:t>
            </a:r>
            <a:endParaRPr lang="vi-VN" sz="4300" b="1" dirty="0">
              <a:latin typeface="Arial" pitchFamily="34" charset="0"/>
              <a:cs typeface="Arial" pitchFamily="34" charset="0"/>
            </a:endParaRPr>
          </a:p>
        </p:txBody>
      </p:sp>
    </p:spTree>
    <p:extLst>
      <p:ext uri="{BB962C8B-B14F-4D97-AF65-F5344CB8AC3E}">
        <p14:creationId xmlns:p14="http://schemas.microsoft.com/office/powerpoint/2010/main" val="4147120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grpSp>
        <p:nvGrpSpPr>
          <p:cNvPr id="229" name="Google Shape;229;p34"/>
          <p:cNvGrpSpPr/>
          <p:nvPr/>
        </p:nvGrpSpPr>
        <p:grpSpPr>
          <a:xfrm rot="-5400397">
            <a:off x="-802663" y="-5892860"/>
            <a:ext cx="13402897" cy="12192009"/>
            <a:chOff x="577150" y="371675"/>
            <a:chExt cx="2899721" cy="1958151"/>
          </a:xfrm>
        </p:grpSpPr>
        <p:sp>
          <p:nvSpPr>
            <p:cNvPr id="230" name="Google Shape;230;p34"/>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4"/>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4"/>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4"/>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4"/>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5;p34"/>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6;p34"/>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4"/>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4"/>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4"/>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4"/>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4"/>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4"/>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4"/>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4"/>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4"/>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4"/>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4"/>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4"/>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4"/>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250;p34"/>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251;p34"/>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4"/>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 name="Hộp Văn bản 7">
            <a:extLst>
              <a:ext uri="{FF2B5EF4-FFF2-40B4-BE49-F238E27FC236}">
                <a16:creationId xmlns:a16="http://schemas.microsoft.com/office/drawing/2014/main" xmlns="" id="{5436C43F-B0EE-4C02-9B47-F281164E0A3F}"/>
              </a:ext>
            </a:extLst>
          </p:cNvPr>
          <p:cNvSpPr txBox="1"/>
          <p:nvPr/>
        </p:nvSpPr>
        <p:spPr>
          <a:xfrm>
            <a:off x="1448777" y="1136189"/>
            <a:ext cx="10511175" cy="5078313"/>
          </a:xfrm>
          <a:prstGeom prst="rect">
            <a:avLst/>
          </a:prstGeom>
          <a:noFill/>
        </p:spPr>
        <p:txBody>
          <a:bodyPr wrap="square" rtlCol="0">
            <a:spAutoFit/>
          </a:bodyPr>
          <a:lstStyle/>
          <a:p>
            <a:r>
              <a:rPr lang="vi-VN" sz="3200" b="1" dirty="0">
                <a:solidFill>
                  <a:srgbClr val="2B2B2B"/>
                </a:solidFill>
                <a:latin typeface="Arial" pitchFamily="34" charset="0"/>
                <a:cs typeface="Arial" pitchFamily="34" charset="0"/>
              </a:rPr>
              <a:t>- </a:t>
            </a:r>
            <a:r>
              <a:rPr lang="vi-VN" sz="3200" b="1" dirty="0" err="1">
                <a:solidFill>
                  <a:srgbClr val="2B2B2B"/>
                </a:solidFill>
                <a:latin typeface="Arial" pitchFamily="34" charset="0"/>
                <a:cs typeface="Arial" pitchFamily="34" charset="0"/>
              </a:rPr>
              <a:t>Mình</a:t>
            </a:r>
            <a:r>
              <a:rPr lang="vi-VN" sz="3200" b="1" i="0" dirty="0">
                <a:solidFill>
                  <a:srgbClr val="2B2B2B"/>
                </a:solidFill>
                <a:effectLst/>
                <a:latin typeface="Arial" pitchFamily="34" charset="0"/>
                <a:cs typeface="Arial" pitchFamily="34" charset="0"/>
              </a:rPr>
              <a:t> chưa </a:t>
            </a:r>
            <a:r>
              <a:rPr lang="vi-VN" sz="3200" b="1" i="0" dirty="0" err="1">
                <a:solidFill>
                  <a:srgbClr val="2B2B2B"/>
                </a:solidFill>
                <a:effectLst/>
                <a:latin typeface="Arial" pitchFamily="34" charset="0"/>
                <a:cs typeface="Arial" pitchFamily="34" charset="0"/>
              </a:rPr>
              <a:t>được</a:t>
            </a:r>
            <a:r>
              <a:rPr lang="vi-VN" sz="3200" b="1" i="0" dirty="0">
                <a:solidFill>
                  <a:srgbClr val="2B2B2B"/>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cảm</a:t>
            </a:r>
            <a:r>
              <a:rPr lang="vi-VN" sz="3200" b="1" i="0" dirty="0">
                <a:solidFill>
                  <a:srgbClr val="FF0000"/>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hoá</a:t>
            </a:r>
            <a:r>
              <a:rPr lang="vi-VN" sz="3200" b="1" i="0" dirty="0">
                <a:effectLst/>
                <a:latin typeface="Arial" pitchFamily="34" charset="0"/>
                <a:cs typeface="Arial" pitchFamily="34" charset="0"/>
              </a:rPr>
              <a:t>.</a:t>
            </a:r>
            <a:endParaRPr lang="en-US" sz="3200" b="1" i="0" dirty="0">
              <a:effectLst/>
              <a:latin typeface="Arial" pitchFamily="34" charset="0"/>
              <a:cs typeface="Arial" pitchFamily="34" charset="0"/>
            </a:endParaRPr>
          </a:p>
          <a:p>
            <a:r>
              <a:rPr lang="vi-VN" sz="3200" b="1" i="0" dirty="0">
                <a:solidFill>
                  <a:srgbClr val="2B2B2B"/>
                </a:solidFill>
                <a:effectLst/>
                <a:latin typeface="Arial" pitchFamily="34" charset="0"/>
                <a:cs typeface="Arial" pitchFamily="34" charset="0"/>
              </a:rPr>
              <a:t>-“</a:t>
            </a:r>
            <a:r>
              <a:rPr lang="vi-VN" sz="3200" b="1" dirty="0" err="1">
                <a:solidFill>
                  <a:srgbClr val="FF0000"/>
                </a:solidFill>
                <a:latin typeface="Arial" pitchFamily="34" charset="0"/>
                <a:cs typeface="Arial" pitchFamily="34" charset="0"/>
              </a:rPr>
              <a:t>C</a:t>
            </a:r>
            <a:r>
              <a:rPr lang="vi-VN" sz="3200" b="1" i="0" dirty="0" err="1">
                <a:solidFill>
                  <a:srgbClr val="FF0000"/>
                </a:solidFill>
                <a:effectLst/>
                <a:latin typeface="Arial" pitchFamily="34" charset="0"/>
                <a:cs typeface="Arial" pitchFamily="34" charset="0"/>
              </a:rPr>
              <a:t>ảm</a:t>
            </a:r>
            <a:r>
              <a:rPr lang="vi-VN" sz="3200" b="1" i="0" dirty="0">
                <a:solidFill>
                  <a:srgbClr val="FF0000"/>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hoá</a:t>
            </a:r>
            <a:r>
              <a:rPr lang="vi-VN" sz="3200" b="1" i="0" dirty="0">
                <a:solidFill>
                  <a:srgbClr val="1C2E4F"/>
                </a:solidFill>
                <a:effectLst/>
                <a:latin typeface="Arial" pitchFamily="34" charset="0"/>
                <a:cs typeface="Arial" pitchFamily="34" charset="0"/>
              </a:rPr>
              <a:t>“ </a:t>
            </a:r>
            <a:r>
              <a:rPr lang="vi-VN" sz="3200" b="1" i="0" dirty="0" err="1">
                <a:solidFill>
                  <a:srgbClr val="1C2E4F"/>
                </a:solidFill>
                <a:effectLst/>
                <a:latin typeface="Arial" pitchFamily="34" charset="0"/>
                <a:cs typeface="Arial" pitchFamily="34" charset="0"/>
              </a:rPr>
              <a:t>nghĩa</a:t>
            </a:r>
            <a:r>
              <a:rPr lang="vi-VN" sz="3200" b="1" i="0" dirty="0">
                <a:solidFill>
                  <a:srgbClr val="1C2E4F"/>
                </a:solidFill>
                <a:effectLst/>
                <a:latin typeface="Arial" pitchFamily="34" charset="0"/>
                <a:cs typeface="Arial" pitchFamily="34" charset="0"/>
              </a:rPr>
              <a:t> </a:t>
            </a:r>
            <a:r>
              <a:rPr lang="vi-VN" sz="3200" b="1" i="0" dirty="0" err="1">
                <a:solidFill>
                  <a:srgbClr val="1C2E4F"/>
                </a:solidFill>
                <a:effectLst/>
                <a:latin typeface="Arial" pitchFamily="34" charset="0"/>
                <a:cs typeface="Arial" pitchFamily="34" charset="0"/>
              </a:rPr>
              <a:t>là</a:t>
            </a:r>
            <a:r>
              <a:rPr lang="vi-VN" sz="3200" b="1" i="0" dirty="0">
                <a:solidFill>
                  <a:srgbClr val="1C2E4F"/>
                </a:solidFill>
                <a:effectLst/>
                <a:latin typeface="Arial" pitchFamily="34" charset="0"/>
                <a:cs typeface="Arial" pitchFamily="34" charset="0"/>
              </a:rPr>
              <a:t> </a:t>
            </a:r>
            <a:r>
              <a:rPr lang="vi-VN" sz="3200" b="1" i="0" dirty="0" err="1">
                <a:solidFill>
                  <a:srgbClr val="1C2E4F"/>
                </a:solidFill>
                <a:effectLst/>
                <a:latin typeface="Arial" pitchFamily="34" charset="0"/>
                <a:cs typeface="Arial" pitchFamily="34" charset="0"/>
              </a:rPr>
              <a:t>gì</a:t>
            </a:r>
            <a:r>
              <a:rPr lang="vi-VN" sz="3200" b="1" i="0" dirty="0">
                <a:solidFill>
                  <a:srgbClr val="1C2E4F"/>
                </a:solidFill>
                <a:effectLst/>
                <a:latin typeface="Arial" pitchFamily="34" charset="0"/>
                <a:cs typeface="Arial" pitchFamily="34" charset="0"/>
              </a:rPr>
              <a:t>?</a:t>
            </a:r>
            <a:endParaRPr lang="en-US" sz="3200" b="1" dirty="0">
              <a:solidFill>
                <a:srgbClr val="1C2E4F"/>
              </a:solidFill>
              <a:latin typeface="Arial" pitchFamily="34" charset="0"/>
              <a:cs typeface="Arial" pitchFamily="34" charset="0"/>
            </a:endParaRPr>
          </a:p>
          <a:p>
            <a:r>
              <a:rPr lang="vi-VN" sz="3200" b="1" i="0" dirty="0">
                <a:solidFill>
                  <a:srgbClr val="2B2B2B"/>
                </a:solidFill>
                <a:effectLst/>
                <a:latin typeface="Arial" pitchFamily="34" charset="0"/>
                <a:cs typeface="Arial" pitchFamily="34" charset="0"/>
              </a:rPr>
              <a:t>-“</a:t>
            </a:r>
            <a:r>
              <a:rPr lang="vi-VN" sz="3200" b="1" dirty="0" err="1">
                <a:solidFill>
                  <a:srgbClr val="FF0000"/>
                </a:solidFill>
                <a:latin typeface="Arial" pitchFamily="34" charset="0"/>
                <a:cs typeface="Arial" pitchFamily="34" charset="0"/>
              </a:rPr>
              <a:t>C</a:t>
            </a:r>
            <a:r>
              <a:rPr lang="vi-VN" sz="3200" b="1" i="0" dirty="0" err="1">
                <a:solidFill>
                  <a:srgbClr val="FF0000"/>
                </a:solidFill>
                <a:effectLst/>
                <a:latin typeface="Arial" pitchFamily="34" charset="0"/>
                <a:cs typeface="Arial" pitchFamily="34" charset="0"/>
              </a:rPr>
              <a:t>ảm</a:t>
            </a:r>
            <a:r>
              <a:rPr lang="vi-VN" sz="3200" b="1" i="0" dirty="0">
                <a:solidFill>
                  <a:srgbClr val="FF0000"/>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hoá</a:t>
            </a:r>
            <a:r>
              <a:rPr lang="vi-VN" sz="3200" b="1" i="0" dirty="0">
                <a:solidFill>
                  <a:srgbClr val="1C2E4F"/>
                </a:solidFill>
                <a:effectLst/>
                <a:latin typeface="Arial" pitchFamily="34" charset="0"/>
                <a:cs typeface="Arial" pitchFamily="34" charset="0"/>
              </a:rPr>
              <a:t>“ </a:t>
            </a:r>
            <a:r>
              <a:rPr lang="vi-VN" sz="3200" b="1" i="0" dirty="0" err="1">
                <a:solidFill>
                  <a:srgbClr val="1C2E4F"/>
                </a:solidFill>
                <a:effectLst/>
                <a:latin typeface="Arial" pitchFamily="34" charset="0"/>
                <a:cs typeface="Arial" pitchFamily="34" charset="0"/>
              </a:rPr>
              <a:t>nghĩa</a:t>
            </a:r>
            <a:r>
              <a:rPr lang="vi-VN" sz="3200" b="1" i="0" dirty="0">
                <a:solidFill>
                  <a:srgbClr val="1C2E4F"/>
                </a:solidFill>
                <a:effectLst/>
                <a:latin typeface="Arial" pitchFamily="34" charset="0"/>
                <a:cs typeface="Arial" pitchFamily="34" charset="0"/>
              </a:rPr>
              <a:t> </a:t>
            </a:r>
            <a:r>
              <a:rPr lang="vi-VN" sz="3200" b="1" i="0" dirty="0" err="1">
                <a:solidFill>
                  <a:srgbClr val="1C2E4F"/>
                </a:solidFill>
                <a:effectLst/>
                <a:latin typeface="Arial" pitchFamily="34" charset="0"/>
                <a:cs typeface="Arial" pitchFamily="34" charset="0"/>
              </a:rPr>
              <a:t>là</a:t>
            </a:r>
            <a:r>
              <a:rPr lang="vi-VN" sz="3200" b="1" i="0" dirty="0">
                <a:solidFill>
                  <a:srgbClr val="1C2E4F"/>
                </a:solidFill>
                <a:effectLst/>
                <a:latin typeface="Arial" pitchFamily="34" charset="0"/>
                <a:cs typeface="Arial" pitchFamily="34" charset="0"/>
              </a:rPr>
              <a:t> </a:t>
            </a:r>
            <a:r>
              <a:rPr lang="vi-VN" sz="3200" b="1" i="0" dirty="0" err="1">
                <a:solidFill>
                  <a:srgbClr val="1C2E4F"/>
                </a:solidFill>
                <a:effectLst/>
                <a:latin typeface="Arial" pitchFamily="34" charset="0"/>
                <a:cs typeface="Arial" pitchFamily="34" charset="0"/>
              </a:rPr>
              <a:t>gì</a:t>
            </a:r>
            <a:r>
              <a:rPr lang="vi-VN" sz="3200" b="1" i="0" dirty="0">
                <a:solidFill>
                  <a:srgbClr val="1C2E4F"/>
                </a:solidFill>
                <a:effectLst/>
                <a:latin typeface="Arial" pitchFamily="34" charset="0"/>
                <a:cs typeface="Arial" pitchFamily="34" charset="0"/>
              </a:rPr>
              <a:t>?</a:t>
            </a:r>
            <a:endParaRPr lang="en-US" sz="3200" b="1" dirty="0">
              <a:solidFill>
                <a:srgbClr val="1C2E4F"/>
              </a:solidFill>
              <a:latin typeface="Arial" pitchFamily="34" charset="0"/>
              <a:cs typeface="Arial" pitchFamily="34" charset="0"/>
            </a:endParaRPr>
          </a:p>
          <a:p>
            <a:r>
              <a:rPr lang="vi-VN" sz="3200" b="1" i="0" dirty="0">
                <a:solidFill>
                  <a:srgbClr val="2B2B2B"/>
                </a:solidFill>
                <a:effectLst/>
                <a:latin typeface="Arial" pitchFamily="34" charset="0"/>
                <a:cs typeface="Arial" pitchFamily="34" charset="0"/>
              </a:rPr>
              <a:t>-“</a:t>
            </a:r>
            <a:r>
              <a:rPr lang="vi-VN" sz="3200" b="1" dirty="0" err="1">
                <a:solidFill>
                  <a:srgbClr val="FF0000"/>
                </a:solidFill>
                <a:latin typeface="Arial" pitchFamily="34" charset="0"/>
                <a:cs typeface="Arial" pitchFamily="34" charset="0"/>
              </a:rPr>
              <a:t>C</a:t>
            </a:r>
            <a:r>
              <a:rPr lang="vi-VN" sz="3200" b="1" i="0" dirty="0" err="1">
                <a:solidFill>
                  <a:srgbClr val="FF0000"/>
                </a:solidFill>
                <a:effectLst/>
                <a:latin typeface="Arial" pitchFamily="34" charset="0"/>
                <a:cs typeface="Arial" pitchFamily="34" charset="0"/>
              </a:rPr>
              <a:t>ảm</a:t>
            </a:r>
            <a:r>
              <a:rPr lang="vi-VN" sz="3200" b="1" i="0" dirty="0">
                <a:solidFill>
                  <a:srgbClr val="FF0000"/>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hoá</a:t>
            </a:r>
            <a:r>
              <a:rPr lang="vi-VN" sz="3200" b="1" i="0" dirty="0">
                <a:solidFill>
                  <a:srgbClr val="1C2E4F"/>
                </a:solidFill>
                <a:effectLst/>
                <a:latin typeface="Arial" pitchFamily="34" charset="0"/>
                <a:cs typeface="Arial" pitchFamily="34" charset="0"/>
              </a:rPr>
              <a:t>“ </a:t>
            </a:r>
            <a:r>
              <a:rPr lang="vi-VN" sz="3200" b="1" i="0" dirty="0" err="1">
                <a:solidFill>
                  <a:srgbClr val="1C2E4F"/>
                </a:solidFill>
                <a:effectLst/>
                <a:latin typeface="Arial" pitchFamily="34" charset="0"/>
                <a:cs typeface="Arial" pitchFamily="34" charset="0"/>
              </a:rPr>
              <a:t>nghĩa</a:t>
            </a:r>
            <a:r>
              <a:rPr lang="vi-VN" sz="3200" b="1" i="0" dirty="0">
                <a:solidFill>
                  <a:srgbClr val="1C2E4F"/>
                </a:solidFill>
                <a:effectLst/>
                <a:latin typeface="Arial" pitchFamily="34" charset="0"/>
                <a:cs typeface="Arial" pitchFamily="34" charset="0"/>
              </a:rPr>
              <a:t> </a:t>
            </a:r>
            <a:r>
              <a:rPr lang="vi-VN" sz="3200" b="1" i="0" dirty="0" err="1">
                <a:solidFill>
                  <a:srgbClr val="1C2E4F"/>
                </a:solidFill>
                <a:effectLst/>
                <a:latin typeface="Arial" pitchFamily="34" charset="0"/>
                <a:cs typeface="Arial" pitchFamily="34" charset="0"/>
              </a:rPr>
              <a:t>là</a:t>
            </a:r>
            <a:r>
              <a:rPr lang="vi-VN" sz="3200" b="1" i="0" dirty="0">
                <a:solidFill>
                  <a:srgbClr val="1C2E4F"/>
                </a:solidFill>
                <a:effectLst/>
                <a:latin typeface="Arial" pitchFamily="34" charset="0"/>
                <a:cs typeface="Arial" pitchFamily="34" charset="0"/>
              </a:rPr>
              <a:t> </a:t>
            </a:r>
            <a:r>
              <a:rPr lang="vi-VN" sz="3200" b="1" i="0" dirty="0" err="1">
                <a:solidFill>
                  <a:srgbClr val="1C2E4F"/>
                </a:solidFill>
                <a:effectLst/>
                <a:latin typeface="Arial" pitchFamily="34" charset="0"/>
                <a:cs typeface="Arial" pitchFamily="34" charset="0"/>
              </a:rPr>
              <a:t>gì</a:t>
            </a:r>
            <a:r>
              <a:rPr lang="vi-VN" sz="3200" b="1" i="0" dirty="0">
                <a:solidFill>
                  <a:srgbClr val="1C2E4F"/>
                </a:solidFill>
                <a:effectLst/>
                <a:latin typeface="Arial" pitchFamily="34" charset="0"/>
                <a:cs typeface="Arial" pitchFamily="34" charset="0"/>
              </a:rPr>
              <a:t>?</a:t>
            </a:r>
            <a:endParaRPr lang="en-US" sz="3200" b="1" dirty="0">
              <a:solidFill>
                <a:srgbClr val="1C2E4F"/>
              </a:solidFill>
              <a:latin typeface="Arial" pitchFamily="34" charset="0"/>
              <a:cs typeface="Arial" pitchFamily="34" charset="0"/>
            </a:endParaRPr>
          </a:p>
          <a:p>
            <a:r>
              <a:rPr lang="vi-VN" sz="3200" b="1" i="0" dirty="0">
                <a:solidFill>
                  <a:srgbClr val="2B2B2B"/>
                </a:solidFill>
                <a:effectLst/>
                <a:latin typeface="Arial" pitchFamily="34" charset="0"/>
                <a:cs typeface="Arial" pitchFamily="34" charset="0"/>
              </a:rPr>
              <a:t>- Nhưng, </a:t>
            </a:r>
            <a:r>
              <a:rPr lang="vi-VN" sz="3200" b="1" i="0" dirty="0" err="1">
                <a:solidFill>
                  <a:srgbClr val="2B2B2B"/>
                </a:solidFill>
                <a:effectLst/>
                <a:latin typeface="Arial" pitchFamily="34" charset="0"/>
                <a:cs typeface="Arial" pitchFamily="34" charset="0"/>
              </a:rPr>
              <a:t>nếu</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bạn</a:t>
            </a:r>
            <a:r>
              <a:rPr lang="vi-VN" sz="3200" b="1" i="0" dirty="0">
                <a:solidFill>
                  <a:srgbClr val="2B2B2B"/>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cảm</a:t>
            </a:r>
            <a:r>
              <a:rPr lang="vi-VN" sz="3200" b="1" i="0" dirty="0">
                <a:solidFill>
                  <a:srgbClr val="FF0000"/>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hoá</a:t>
            </a:r>
            <a:r>
              <a:rPr lang="vi-VN" sz="3200" b="1" i="0" dirty="0">
                <a:solidFill>
                  <a:srgbClr val="FF0000"/>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mình</a:t>
            </a:r>
            <a:r>
              <a:rPr lang="vi-VN" sz="3200" b="1" i="0" dirty="0">
                <a:solidFill>
                  <a:srgbClr val="2B2B2B"/>
                </a:solidFill>
                <a:effectLst/>
                <a:latin typeface="Arial" pitchFamily="34" charset="0"/>
                <a:cs typeface="Arial" pitchFamily="34" charset="0"/>
              </a:rPr>
              <a:t>,..</a:t>
            </a:r>
          </a:p>
          <a:p>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Có</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một</a:t>
            </a:r>
            <a:r>
              <a:rPr lang="vi-VN" sz="3200" b="1" i="0" dirty="0">
                <a:solidFill>
                  <a:srgbClr val="2B2B2B"/>
                </a:solidFill>
                <a:effectLst/>
                <a:latin typeface="Arial" pitchFamily="34" charset="0"/>
                <a:cs typeface="Arial" pitchFamily="34" charset="0"/>
              </a:rPr>
              <a:t> bông hoa... </a:t>
            </a:r>
            <a:r>
              <a:rPr lang="vi-VN" sz="3200" b="1" i="0" dirty="0" err="1">
                <a:solidFill>
                  <a:srgbClr val="2B2B2B"/>
                </a:solidFill>
                <a:effectLst/>
                <a:latin typeface="Arial" pitchFamily="34" charset="0"/>
                <a:cs typeface="Arial" pitchFamily="34" charset="0"/>
              </a:rPr>
              <a:t>nó</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đã</a:t>
            </a:r>
            <a:r>
              <a:rPr lang="vi-VN" sz="3200" b="1" i="0" dirty="0">
                <a:solidFill>
                  <a:srgbClr val="2B2B2B"/>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cảm</a:t>
            </a:r>
            <a:r>
              <a:rPr lang="vi-VN" sz="3200" b="1" i="0" dirty="0">
                <a:solidFill>
                  <a:srgbClr val="FF0000"/>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hoá</a:t>
            </a:r>
            <a:r>
              <a:rPr lang="vi-VN" sz="3200" b="1" i="0" dirty="0">
                <a:solidFill>
                  <a:srgbClr val="FF0000"/>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mình</a:t>
            </a:r>
            <a:r>
              <a:rPr lang="vi-VN" sz="3200" b="1" i="0" dirty="0">
                <a:solidFill>
                  <a:srgbClr val="2B2B2B"/>
                </a:solidFill>
                <a:effectLst/>
                <a:latin typeface="Arial" pitchFamily="34" charset="0"/>
                <a:cs typeface="Arial" pitchFamily="34" charset="0"/>
              </a:rPr>
              <a:t>...</a:t>
            </a:r>
          </a:p>
          <a:p>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Bởi</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vậy</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nếu</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bạn</a:t>
            </a:r>
            <a:r>
              <a:rPr lang="vi-VN" sz="3200" b="1" i="0" dirty="0">
                <a:solidFill>
                  <a:srgbClr val="2B2B2B"/>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cảm</a:t>
            </a:r>
            <a:r>
              <a:rPr lang="vi-VN" sz="3200" b="1" i="0" dirty="0">
                <a:solidFill>
                  <a:srgbClr val="FF0000"/>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hóa</a:t>
            </a:r>
            <a:r>
              <a:rPr lang="vi-VN" sz="3200" b="1" i="0" dirty="0">
                <a:solidFill>
                  <a:srgbClr val="FF0000"/>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mình</a:t>
            </a:r>
            <a:r>
              <a:rPr lang="vi-VN" sz="3200" b="1" i="0" dirty="0">
                <a:solidFill>
                  <a:srgbClr val="2B2B2B"/>
                </a:solidFill>
                <a:effectLst/>
                <a:latin typeface="Arial" pitchFamily="34" charset="0"/>
                <a:cs typeface="Arial" pitchFamily="34" charset="0"/>
              </a:rPr>
              <a:t>…</a:t>
            </a:r>
          </a:p>
          <a:p>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Nếu</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bạn</a:t>
            </a:r>
            <a:r>
              <a:rPr lang="vi-VN" sz="3200" b="1" i="0" dirty="0">
                <a:solidFill>
                  <a:srgbClr val="2B2B2B"/>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cảm</a:t>
            </a:r>
            <a:r>
              <a:rPr lang="vi-VN" sz="3200" b="1" i="0" dirty="0">
                <a:solidFill>
                  <a:srgbClr val="FF0000"/>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hoá</a:t>
            </a:r>
            <a:r>
              <a:rPr lang="vi-VN" sz="3200" b="1" i="0" dirty="0">
                <a:solidFill>
                  <a:srgbClr val="FF0000"/>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mình</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thì</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thật</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là</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tuyệt</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vời</a:t>
            </a:r>
            <a:r>
              <a:rPr lang="vi-VN" sz="3200" b="1" i="0" dirty="0">
                <a:solidFill>
                  <a:srgbClr val="2B2B2B"/>
                </a:solidFill>
                <a:effectLst/>
                <a:latin typeface="Arial" pitchFamily="34" charset="0"/>
                <a:cs typeface="Arial" pitchFamily="34" charset="0"/>
              </a:rPr>
              <a:t>!</a:t>
            </a:r>
            <a:endParaRPr lang="vi-VN" sz="3200" b="1" dirty="0">
              <a:solidFill>
                <a:srgbClr val="2B2B2B"/>
              </a:solidFill>
              <a:latin typeface="Arial" pitchFamily="34" charset="0"/>
              <a:cs typeface="Arial" pitchFamily="34" charset="0"/>
            </a:endParaRPr>
          </a:p>
          <a:p>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Bạn</a:t>
            </a:r>
            <a:r>
              <a:rPr lang="vi-VN" sz="3200" b="1" i="0" dirty="0">
                <a:solidFill>
                  <a:srgbClr val="2B2B2B"/>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làm</a:t>
            </a:r>
            <a:r>
              <a:rPr lang="vi-VN" sz="3200" b="1" i="0" dirty="0">
                <a:solidFill>
                  <a:srgbClr val="2B2B2B"/>
                </a:solidFill>
                <a:effectLst/>
                <a:latin typeface="Arial" pitchFamily="34" charset="0"/>
                <a:cs typeface="Arial" pitchFamily="34" charset="0"/>
              </a:rPr>
              <a:t> ơn </a:t>
            </a:r>
            <a:r>
              <a:rPr lang="vi-VN" sz="3200" b="1" i="0" dirty="0" err="1">
                <a:solidFill>
                  <a:srgbClr val="2B2B2B"/>
                </a:solidFill>
                <a:effectLst/>
                <a:latin typeface="Arial" pitchFamily="34" charset="0"/>
                <a:cs typeface="Arial" pitchFamily="34" charset="0"/>
              </a:rPr>
              <a:t>hãy</a:t>
            </a:r>
            <a:r>
              <a:rPr lang="vi-VN" sz="3200" b="1" i="0" dirty="0">
                <a:solidFill>
                  <a:srgbClr val="2B2B2B"/>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cảm</a:t>
            </a:r>
            <a:r>
              <a:rPr lang="vi-VN" sz="3200" b="1" i="0" dirty="0">
                <a:solidFill>
                  <a:srgbClr val="FF0000"/>
                </a:solidFill>
                <a:effectLst/>
                <a:latin typeface="Arial" pitchFamily="34" charset="0"/>
                <a:cs typeface="Arial" pitchFamily="34" charset="0"/>
              </a:rPr>
              <a:t> </a:t>
            </a:r>
            <a:r>
              <a:rPr lang="vi-VN" sz="3200" b="1" i="0" dirty="0" err="1">
                <a:solidFill>
                  <a:srgbClr val="FF0000"/>
                </a:solidFill>
                <a:effectLst/>
                <a:latin typeface="Arial" pitchFamily="34" charset="0"/>
                <a:cs typeface="Arial" pitchFamily="34" charset="0"/>
              </a:rPr>
              <a:t>hoá</a:t>
            </a:r>
            <a:r>
              <a:rPr lang="vi-VN" sz="3200" b="1" i="0" dirty="0">
                <a:solidFill>
                  <a:srgbClr val="FF0000"/>
                </a:solidFill>
                <a:effectLst/>
                <a:latin typeface="Arial" pitchFamily="34" charset="0"/>
                <a:cs typeface="Arial" pitchFamily="34" charset="0"/>
              </a:rPr>
              <a:t> </a:t>
            </a:r>
            <a:r>
              <a:rPr lang="vi-VN" sz="3200" b="1" i="0" dirty="0" err="1">
                <a:solidFill>
                  <a:srgbClr val="2B2B2B"/>
                </a:solidFill>
                <a:effectLst/>
                <a:latin typeface="Arial" pitchFamily="34" charset="0"/>
                <a:cs typeface="Arial" pitchFamily="34" charset="0"/>
              </a:rPr>
              <a:t>mình</a:t>
            </a:r>
            <a:r>
              <a:rPr lang="vi-VN" sz="3200" b="1" i="0" dirty="0">
                <a:solidFill>
                  <a:srgbClr val="2B2B2B"/>
                </a:solidFill>
                <a:effectLst/>
                <a:latin typeface="Arial" pitchFamily="34" charset="0"/>
                <a:cs typeface="Arial" pitchFamily="34" charset="0"/>
              </a:rPr>
              <a:t> đi!</a:t>
            </a:r>
            <a:r>
              <a:rPr lang="vi-VN" sz="3600" b="1" dirty="0">
                <a:latin typeface="#9Slide05 Dancing Script" panose="03080800040507000D00" pitchFamily="66" charset="0"/>
              </a:rPr>
              <a:t/>
            </a:r>
            <a:br>
              <a:rPr lang="vi-VN" sz="3600" b="1" dirty="0">
                <a:latin typeface="#9Slide05 Dancing Script" panose="03080800040507000D00" pitchFamily="66" charset="0"/>
              </a:rPr>
            </a:br>
            <a:endParaRPr lang="vi-VN" sz="3600" b="1" dirty="0">
              <a:latin typeface="#9Slide05 Dancing Script" panose="03080800040507000D00" pitchFamily="66" charset="0"/>
            </a:endParaRPr>
          </a:p>
        </p:txBody>
      </p:sp>
      <p:pic>
        <p:nvPicPr>
          <p:cNvPr id="93" name="Picture 2" descr="Bức tượng nhỏ png | PNGEgg">
            <a:extLst>
              <a:ext uri="{FF2B5EF4-FFF2-40B4-BE49-F238E27FC236}">
                <a16:creationId xmlns:a16="http://schemas.microsoft.com/office/drawing/2014/main" xmlns="" id="{1CEAB809-1FD1-42FE-9798-8CF478F25ED4}"/>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615470" y="1337689"/>
            <a:ext cx="2037925" cy="20379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n wearing green suit, Museum of The Little Prince in Hakone The Aviator  Le Petit Prince raconté aux enfants Zorro, le petit prince, fictional  Character, film, fox png | Klipartz">
            <a:extLst>
              <a:ext uri="{FF2B5EF4-FFF2-40B4-BE49-F238E27FC236}">
                <a16:creationId xmlns:a16="http://schemas.microsoft.com/office/drawing/2014/main" xmlns="" id="{EB783EAA-3F8C-4753-8223-2CE02DF64DE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1077" l="10000" r="90000">
                        <a14:foregroundMark x1="36629" y1="91077" x2="36629" y2="91077"/>
                      </a14:backgroundRemoval>
                    </a14:imgEffect>
                  </a14:imgLayer>
                </a14:imgProps>
              </a:ext>
              <a:ext uri="{28A0092B-C50C-407E-A947-70E740481C1C}">
                <a14:useLocalDpi xmlns:a14="http://schemas.microsoft.com/office/drawing/2010/main" val="0"/>
              </a:ext>
            </a:extLst>
          </a:blip>
          <a:srcRect/>
          <a:stretch>
            <a:fillRect/>
          </a:stretch>
        </p:blipFill>
        <p:spPr bwMode="auto">
          <a:xfrm>
            <a:off x="-475862" y="349814"/>
            <a:ext cx="2943289" cy="2149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grpSp>
        <p:nvGrpSpPr>
          <p:cNvPr id="229" name="Google Shape;229;p34"/>
          <p:cNvGrpSpPr/>
          <p:nvPr/>
        </p:nvGrpSpPr>
        <p:grpSpPr>
          <a:xfrm rot="-5400397">
            <a:off x="-789324" y="-6235840"/>
            <a:ext cx="13402897" cy="12302350"/>
            <a:chOff x="577150" y="381663"/>
            <a:chExt cx="2899721" cy="1948162"/>
          </a:xfrm>
        </p:grpSpPr>
        <p:sp>
          <p:nvSpPr>
            <p:cNvPr id="230" name="Google Shape;230;p34"/>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4"/>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4"/>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4"/>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4"/>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5;p34"/>
            <p:cNvSpPr/>
            <p:nvPr/>
          </p:nvSpPr>
          <p:spPr>
            <a:xfrm>
              <a:off x="682092" y="408804"/>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6;p34"/>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4"/>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4"/>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4"/>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4"/>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4"/>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4"/>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4"/>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4"/>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4"/>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4"/>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4"/>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4"/>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4"/>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250;p34"/>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251;p34"/>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4"/>
            <p:cNvSpPr/>
            <p:nvPr/>
          </p:nvSpPr>
          <p:spPr>
            <a:xfrm>
              <a:off x="618794" y="381663"/>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93" name="Picture 2" descr="Bức tượng nhỏ png | PNGEgg">
            <a:extLst>
              <a:ext uri="{FF2B5EF4-FFF2-40B4-BE49-F238E27FC236}">
                <a16:creationId xmlns:a16="http://schemas.microsoft.com/office/drawing/2014/main" xmlns="" id="{1CEAB809-1FD1-42FE-9798-8CF478F25ED4}"/>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397" y="-344609"/>
            <a:ext cx="1936504" cy="1936504"/>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xmlns="" id="{5436C43F-B0EE-4C02-9B47-F281164E0A3F}"/>
              </a:ext>
            </a:extLst>
          </p:cNvPr>
          <p:cNvSpPr txBox="1"/>
          <p:nvPr/>
        </p:nvSpPr>
        <p:spPr>
          <a:xfrm>
            <a:off x="1009935" y="769833"/>
            <a:ext cx="9912522" cy="4524315"/>
          </a:xfrm>
          <a:prstGeom prst="rect">
            <a:avLst/>
          </a:prstGeom>
          <a:noFill/>
        </p:spPr>
        <p:txBody>
          <a:bodyPr wrap="square" rtlCol="0">
            <a:spAutoFit/>
          </a:bodyPr>
          <a:lstStyle/>
          <a:p>
            <a:r>
              <a:rPr lang="vi-VN" sz="3600" b="1" dirty="0">
                <a:latin typeface="#9Slide05 Dancing Script" panose="03080800040507000D00" pitchFamily="66" charset="0"/>
              </a:rPr>
              <a:t/>
            </a:r>
            <a:br>
              <a:rPr lang="vi-VN" sz="3600" b="1" dirty="0">
                <a:latin typeface="#9Slide05 Dancing Script" panose="03080800040507000D00" pitchFamily="66" charset="0"/>
              </a:rPr>
            </a:br>
            <a:r>
              <a:rPr lang="vi-VN" sz="2800" b="1" dirty="0">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Người</a:t>
            </a:r>
            <a:r>
              <a:rPr lang="vi-VN" sz="2800" b="1" i="0" dirty="0">
                <a:solidFill>
                  <a:srgbClr val="2B2B2B"/>
                </a:solidFill>
                <a:effectLst/>
                <a:latin typeface="Arial" pitchFamily="34" charset="0"/>
                <a:cs typeface="Arial" pitchFamily="34" charset="0"/>
              </a:rPr>
              <a:t> ta </a:t>
            </a:r>
            <a:r>
              <a:rPr lang="vi-VN" sz="2800" b="1" i="0" dirty="0" err="1">
                <a:solidFill>
                  <a:srgbClr val="2B2B2B"/>
                </a:solidFill>
                <a:effectLst/>
                <a:latin typeface="Arial" pitchFamily="34" charset="0"/>
                <a:cs typeface="Arial" pitchFamily="34" charset="0"/>
              </a:rPr>
              <a:t>chỉ</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hiểu</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những</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gì</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người</a:t>
            </a:r>
            <a:r>
              <a:rPr lang="vi-VN" sz="2800" b="1" i="0" dirty="0">
                <a:solidFill>
                  <a:srgbClr val="2B2B2B"/>
                </a:solidFill>
                <a:effectLst/>
                <a:latin typeface="Arial" pitchFamily="34" charset="0"/>
                <a:cs typeface="Arial" pitchFamily="34" charset="0"/>
              </a:rPr>
              <a:t> ta </a:t>
            </a:r>
            <a:r>
              <a:rPr lang="vi-VN" sz="2800" b="1" i="0" dirty="0" err="1">
                <a:solidFill>
                  <a:srgbClr val="2B2B2B"/>
                </a:solidFill>
                <a:effectLst/>
                <a:latin typeface="Arial" pitchFamily="34" charset="0"/>
                <a:cs typeface="Arial" pitchFamily="34" charset="0"/>
              </a:rPr>
              <a:t>đã</a:t>
            </a:r>
            <a:r>
              <a:rPr lang="vi-VN" sz="2800" b="1" i="0" dirty="0">
                <a:solidFill>
                  <a:srgbClr val="2B2B2B"/>
                </a:solidFill>
                <a:effectLst/>
                <a:latin typeface="Arial" pitchFamily="34" charset="0"/>
                <a:cs typeface="Arial" pitchFamily="34" charset="0"/>
              </a:rPr>
              <a:t> </a:t>
            </a:r>
            <a:r>
              <a:rPr lang="vi-VN" sz="2800" b="1" i="0" dirty="0" err="1">
                <a:solidFill>
                  <a:srgbClr val="FF0000"/>
                </a:solidFill>
                <a:effectLst/>
                <a:latin typeface="Arial" pitchFamily="34" charset="0"/>
                <a:cs typeface="Arial" pitchFamily="34" charset="0"/>
              </a:rPr>
              <a:t>cảm</a:t>
            </a:r>
            <a:r>
              <a:rPr lang="vi-VN" sz="2800" b="1" i="0" dirty="0">
                <a:solidFill>
                  <a:srgbClr val="FF0000"/>
                </a:solidFill>
                <a:effectLst/>
                <a:latin typeface="Arial" pitchFamily="34" charset="0"/>
                <a:cs typeface="Arial" pitchFamily="34" charset="0"/>
              </a:rPr>
              <a:t> </a:t>
            </a:r>
            <a:r>
              <a:rPr lang="vi-VN" sz="2800" b="1" i="0" dirty="0" err="1">
                <a:solidFill>
                  <a:srgbClr val="FF0000"/>
                </a:solidFill>
                <a:effectLst/>
                <a:latin typeface="Arial" pitchFamily="34" charset="0"/>
                <a:cs typeface="Arial" pitchFamily="34" charset="0"/>
              </a:rPr>
              <a:t>hoá</a:t>
            </a:r>
            <a:r>
              <a:rPr lang="vi-VN" sz="2800" b="1" i="0" dirty="0">
                <a:solidFill>
                  <a:srgbClr val="2B2B2B"/>
                </a:solidFill>
                <a:effectLst/>
                <a:latin typeface="Arial" pitchFamily="34" charset="0"/>
                <a:cs typeface="Arial" pitchFamily="34" charset="0"/>
              </a:rPr>
              <a:t>.</a:t>
            </a:r>
          </a:p>
          <a:p>
            <a:r>
              <a:rPr lang="vi-VN" sz="2800" b="1" i="0" dirty="0">
                <a:solidFill>
                  <a:srgbClr val="2B2B2B"/>
                </a:solidFill>
                <a:effectLst/>
                <a:latin typeface="Arial" pitchFamily="34" charset="0"/>
                <a:cs typeface="Arial" pitchFamily="34" charset="0"/>
              </a:rPr>
              <a:t>- Nếu muốn có một người bạn, hãy </a:t>
            </a:r>
            <a:r>
              <a:rPr lang="vi-VN" sz="2800" b="1" i="0" dirty="0">
                <a:solidFill>
                  <a:srgbClr val="FF0000"/>
                </a:solidFill>
                <a:effectLst/>
                <a:latin typeface="Arial" pitchFamily="34" charset="0"/>
                <a:cs typeface="Arial" pitchFamily="34" charset="0"/>
              </a:rPr>
              <a:t>cảm hoá </a:t>
            </a:r>
            <a:r>
              <a:rPr lang="vi-VN" sz="2800" b="1" i="0" dirty="0">
                <a:solidFill>
                  <a:srgbClr val="2B2B2B"/>
                </a:solidFill>
                <a:effectLst/>
                <a:latin typeface="Arial" pitchFamily="34" charset="0"/>
                <a:cs typeface="Arial" pitchFamily="34" charset="0"/>
              </a:rPr>
              <a:t>mình đi!</a:t>
            </a:r>
            <a:endParaRPr lang="vi-VN" sz="2800" b="1" dirty="0">
              <a:solidFill>
                <a:srgbClr val="2B2B2B"/>
              </a:solidFill>
              <a:latin typeface="Arial" pitchFamily="34" charset="0"/>
              <a:cs typeface="Arial" pitchFamily="34" charset="0"/>
            </a:endParaRPr>
          </a:p>
          <a:p>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Cứ</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thế</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hoàng</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tử</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bé</a:t>
            </a:r>
            <a:r>
              <a:rPr lang="vi-VN" sz="2800" b="1" i="0" dirty="0">
                <a:solidFill>
                  <a:srgbClr val="2B2B2B"/>
                </a:solidFill>
                <a:effectLst/>
                <a:latin typeface="Arial" pitchFamily="34" charset="0"/>
                <a:cs typeface="Arial" pitchFamily="34" charset="0"/>
              </a:rPr>
              <a:t> </a:t>
            </a:r>
            <a:r>
              <a:rPr lang="vi-VN" sz="2800" b="1" i="0" dirty="0" err="1">
                <a:solidFill>
                  <a:srgbClr val="FF0000"/>
                </a:solidFill>
                <a:effectLst/>
                <a:latin typeface="Arial" pitchFamily="34" charset="0"/>
                <a:cs typeface="Arial" pitchFamily="34" charset="0"/>
              </a:rPr>
              <a:t>cảm</a:t>
            </a:r>
            <a:r>
              <a:rPr lang="vi-VN" sz="2800" b="1" i="0" dirty="0">
                <a:solidFill>
                  <a:srgbClr val="FF0000"/>
                </a:solidFill>
                <a:effectLst/>
                <a:latin typeface="Arial" pitchFamily="34" charset="0"/>
                <a:cs typeface="Arial" pitchFamily="34" charset="0"/>
              </a:rPr>
              <a:t> </a:t>
            </a:r>
            <a:r>
              <a:rPr lang="vi-VN" sz="2800" b="1" i="0" dirty="0" err="1">
                <a:solidFill>
                  <a:srgbClr val="FF0000"/>
                </a:solidFill>
                <a:effectLst/>
                <a:latin typeface="Arial" pitchFamily="34" charset="0"/>
                <a:cs typeface="Arial" pitchFamily="34" charset="0"/>
              </a:rPr>
              <a:t>hoá</a:t>
            </a:r>
            <a:r>
              <a:rPr lang="vi-VN" sz="2800" b="1" i="0" dirty="0">
                <a:solidFill>
                  <a:srgbClr val="FF0000"/>
                </a:solidFill>
                <a:effectLst/>
                <a:latin typeface="Arial" pitchFamily="34" charset="0"/>
                <a:cs typeface="Arial" pitchFamily="34" charset="0"/>
              </a:rPr>
              <a:t> </a:t>
            </a:r>
            <a:r>
              <a:rPr lang="vi-VN" sz="2800" b="1" i="0" dirty="0">
                <a:solidFill>
                  <a:srgbClr val="2B2B2B"/>
                </a:solidFill>
                <a:effectLst/>
                <a:latin typeface="Arial" pitchFamily="34" charset="0"/>
                <a:cs typeface="Arial" pitchFamily="34" charset="0"/>
              </a:rPr>
              <a:t>con </a:t>
            </a:r>
            <a:r>
              <a:rPr lang="vi-VN" sz="2800" b="1" i="0" dirty="0" err="1">
                <a:solidFill>
                  <a:srgbClr val="2B2B2B"/>
                </a:solidFill>
                <a:effectLst/>
                <a:latin typeface="Arial" pitchFamily="34" charset="0"/>
                <a:cs typeface="Arial" pitchFamily="34" charset="0"/>
              </a:rPr>
              <a:t>cáo</a:t>
            </a:r>
            <a:endParaRPr lang="vi-VN" sz="2800" b="1" i="0" dirty="0">
              <a:solidFill>
                <a:srgbClr val="2B2B2B"/>
              </a:solidFill>
              <a:effectLst/>
              <a:latin typeface="Arial" pitchFamily="34" charset="0"/>
              <a:cs typeface="Arial" pitchFamily="34" charset="0"/>
            </a:endParaRPr>
          </a:p>
          <a:p>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Mình</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chẳng</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muốn</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cậu</a:t>
            </a:r>
            <a:r>
              <a:rPr lang="vi-VN" sz="2800" b="1" i="0" dirty="0">
                <a:solidFill>
                  <a:srgbClr val="2B2B2B"/>
                </a:solidFill>
                <a:effectLst/>
                <a:latin typeface="Arial" pitchFamily="34" charset="0"/>
                <a:cs typeface="Arial" pitchFamily="34" charset="0"/>
              </a:rPr>
              <a:t> </a:t>
            </a:r>
            <a:r>
              <a:rPr lang="vi-VN" sz="2800" b="1" dirty="0">
                <a:solidFill>
                  <a:srgbClr val="2B2B2B"/>
                </a:solidFill>
                <a:latin typeface="Arial" pitchFamily="34" charset="0"/>
                <a:cs typeface="Arial" pitchFamily="34" charset="0"/>
              </a:rPr>
              <a:t>đau </a:t>
            </a:r>
            <a:r>
              <a:rPr lang="vi-VN" sz="2800" b="1" dirty="0" err="1">
                <a:solidFill>
                  <a:srgbClr val="2B2B2B"/>
                </a:solidFill>
                <a:latin typeface="Arial" pitchFamily="34" charset="0"/>
                <a:cs typeface="Arial" pitchFamily="34" charset="0"/>
              </a:rPr>
              <a:t>lòng</a:t>
            </a:r>
            <a:r>
              <a:rPr lang="vi-VN" sz="2800" b="1" i="0" dirty="0">
                <a:solidFill>
                  <a:srgbClr val="2B2B2B"/>
                </a:solidFill>
                <a:effectLst/>
                <a:latin typeface="Arial" pitchFamily="34" charset="0"/>
                <a:cs typeface="Arial" pitchFamily="34" charset="0"/>
              </a:rPr>
              <a:t>, nhưng </a:t>
            </a:r>
            <a:r>
              <a:rPr lang="vi-VN" sz="2800" b="1" i="0" dirty="0" err="1">
                <a:solidFill>
                  <a:srgbClr val="2B2B2B"/>
                </a:solidFill>
                <a:effectLst/>
                <a:latin typeface="Arial" pitchFamily="34" charset="0"/>
                <a:cs typeface="Arial" pitchFamily="34" charset="0"/>
              </a:rPr>
              <a:t>bạn</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lại</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cứ</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muốn</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mình</a:t>
            </a:r>
            <a:r>
              <a:rPr lang="vi-VN" sz="2800" b="1" i="0" dirty="0">
                <a:solidFill>
                  <a:srgbClr val="2B2B2B"/>
                </a:solidFill>
                <a:effectLst/>
                <a:latin typeface="Arial" pitchFamily="34" charset="0"/>
                <a:cs typeface="Arial" pitchFamily="34" charset="0"/>
              </a:rPr>
              <a:t> </a:t>
            </a:r>
            <a:r>
              <a:rPr lang="vi-VN" sz="2800" b="1" i="0" dirty="0" err="1">
                <a:solidFill>
                  <a:srgbClr val="FF0000"/>
                </a:solidFill>
                <a:effectLst/>
                <a:latin typeface="Arial" pitchFamily="34" charset="0"/>
                <a:cs typeface="Arial" pitchFamily="34" charset="0"/>
              </a:rPr>
              <a:t>cảm</a:t>
            </a:r>
            <a:r>
              <a:rPr lang="vi-VN" sz="2800" b="1" i="0" dirty="0">
                <a:solidFill>
                  <a:srgbClr val="FF0000"/>
                </a:solidFill>
                <a:effectLst/>
                <a:latin typeface="Arial" pitchFamily="34" charset="0"/>
                <a:cs typeface="Arial" pitchFamily="34" charset="0"/>
              </a:rPr>
              <a:t> </a:t>
            </a:r>
            <a:r>
              <a:rPr lang="vi-VN" sz="2800" b="1" i="0" dirty="0" err="1">
                <a:solidFill>
                  <a:srgbClr val="FF0000"/>
                </a:solidFill>
                <a:effectLst/>
                <a:latin typeface="Arial" pitchFamily="34" charset="0"/>
                <a:cs typeface="Arial" pitchFamily="34" charset="0"/>
              </a:rPr>
              <a:t>hoá</a:t>
            </a:r>
            <a:r>
              <a:rPr lang="vi-VN" sz="2800" b="1" i="0" dirty="0">
                <a:solidFill>
                  <a:srgbClr val="FF0000"/>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bạn</a:t>
            </a:r>
            <a:r>
              <a:rPr lang="vi-VN" sz="2800" b="1" i="0" dirty="0">
                <a:solidFill>
                  <a:srgbClr val="2B2B2B"/>
                </a:solidFill>
                <a:effectLst/>
                <a:latin typeface="Arial" pitchFamily="34" charset="0"/>
                <a:cs typeface="Arial" pitchFamily="34" charset="0"/>
              </a:rPr>
              <a:t>…</a:t>
            </a:r>
            <a:endParaRPr lang="vi-VN" sz="2800" b="1" dirty="0">
              <a:solidFill>
                <a:srgbClr val="2B2B2B"/>
              </a:solidFill>
              <a:latin typeface="Arial" pitchFamily="34" charset="0"/>
              <a:cs typeface="Arial" pitchFamily="34" charset="0"/>
            </a:endParaRPr>
          </a:p>
          <a:p>
            <a:r>
              <a:rPr lang="vi-VN" sz="2800" b="1" i="0" dirty="0">
                <a:solidFill>
                  <a:srgbClr val="2B2B2B"/>
                </a:solidFill>
                <a:effectLst/>
                <a:latin typeface="Arial" pitchFamily="34" charset="0"/>
                <a:cs typeface="Arial" pitchFamily="34" charset="0"/>
              </a:rPr>
              <a:t>- </a:t>
            </a:r>
            <a:r>
              <a:rPr lang="vi-VN" sz="2800" b="1" dirty="0" err="1">
                <a:solidFill>
                  <a:srgbClr val="2B2B2B"/>
                </a:solidFill>
                <a:latin typeface="Arial" pitchFamily="34" charset="0"/>
                <a:cs typeface="Arial" pitchFamily="34" charset="0"/>
              </a:rPr>
              <a:t>C</a:t>
            </a:r>
            <a:r>
              <a:rPr lang="vi-VN" sz="2800" b="1" i="0" dirty="0" err="1">
                <a:solidFill>
                  <a:srgbClr val="2B2B2B"/>
                </a:solidFill>
                <a:effectLst/>
                <a:latin typeface="Arial" pitchFamily="34" charset="0"/>
                <a:cs typeface="Arial" pitchFamily="34" charset="0"/>
              </a:rPr>
              <a:t>hẳng</a:t>
            </a:r>
            <a:r>
              <a:rPr lang="vi-VN" sz="2800" b="1" i="0" dirty="0">
                <a:solidFill>
                  <a:srgbClr val="2B2B2B"/>
                </a:solidFill>
                <a:effectLst/>
                <a:latin typeface="Arial" pitchFamily="34" charset="0"/>
                <a:cs typeface="Arial" pitchFamily="34" charset="0"/>
              </a:rPr>
              <a:t> ai </a:t>
            </a:r>
            <a:r>
              <a:rPr lang="vi-VN" sz="2800" b="1" i="0" dirty="0" err="1">
                <a:solidFill>
                  <a:srgbClr val="FF0000"/>
                </a:solidFill>
                <a:effectLst/>
                <a:latin typeface="Arial" pitchFamily="34" charset="0"/>
                <a:cs typeface="Arial" pitchFamily="34" charset="0"/>
              </a:rPr>
              <a:t>cảm</a:t>
            </a:r>
            <a:r>
              <a:rPr lang="vi-VN" sz="2800" b="1" i="0" dirty="0">
                <a:solidFill>
                  <a:srgbClr val="FF0000"/>
                </a:solidFill>
                <a:effectLst/>
                <a:latin typeface="Arial" pitchFamily="34" charset="0"/>
                <a:cs typeface="Arial" pitchFamily="34" charset="0"/>
              </a:rPr>
              <a:t> </a:t>
            </a:r>
            <a:r>
              <a:rPr lang="vi-VN" sz="2800" b="1" i="0" dirty="0" err="1">
                <a:solidFill>
                  <a:srgbClr val="FF0000"/>
                </a:solidFill>
                <a:effectLst/>
                <a:latin typeface="Arial" pitchFamily="34" charset="0"/>
                <a:cs typeface="Arial" pitchFamily="34" charset="0"/>
              </a:rPr>
              <a:t>hoá</a:t>
            </a:r>
            <a:r>
              <a:rPr lang="vi-VN" sz="2800" b="1" i="0" dirty="0">
                <a:solidFill>
                  <a:srgbClr val="FF0000"/>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các</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bạn</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và</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các</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bạn</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cũng</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chẳng</a:t>
            </a:r>
            <a:r>
              <a:rPr lang="vi-VN" sz="2800" b="1" i="0" dirty="0">
                <a:solidFill>
                  <a:srgbClr val="2B2B2B"/>
                </a:solidFill>
                <a:effectLst/>
                <a:latin typeface="Arial" pitchFamily="34" charset="0"/>
                <a:cs typeface="Arial" pitchFamily="34" charset="0"/>
              </a:rPr>
              <a:t> </a:t>
            </a:r>
            <a:r>
              <a:rPr lang="vi-VN" sz="2800" b="1" i="0" dirty="0" err="1">
                <a:solidFill>
                  <a:srgbClr val="FF0000"/>
                </a:solidFill>
                <a:effectLst/>
                <a:latin typeface="Arial" pitchFamily="34" charset="0"/>
                <a:cs typeface="Arial" pitchFamily="34" charset="0"/>
              </a:rPr>
              <a:t>cảm</a:t>
            </a:r>
            <a:r>
              <a:rPr lang="vi-VN" sz="2800" b="1" i="0" dirty="0">
                <a:solidFill>
                  <a:srgbClr val="FF0000"/>
                </a:solidFill>
                <a:effectLst/>
                <a:latin typeface="Arial" pitchFamily="34" charset="0"/>
                <a:cs typeface="Arial" pitchFamily="34" charset="0"/>
              </a:rPr>
              <a:t> </a:t>
            </a:r>
            <a:r>
              <a:rPr lang="vi-VN" sz="2800" b="1" i="0" dirty="0" err="1">
                <a:solidFill>
                  <a:srgbClr val="FF0000"/>
                </a:solidFill>
                <a:effectLst/>
                <a:latin typeface="Arial" pitchFamily="34" charset="0"/>
                <a:cs typeface="Arial" pitchFamily="34" charset="0"/>
              </a:rPr>
              <a:t>hoá</a:t>
            </a:r>
            <a:r>
              <a:rPr lang="vi-VN" sz="2800" b="1" i="0" dirty="0">
                <a:solidFill>
                  <a:srgbClr val="FF0000"/>
                </a:solidFill>
                <a:effectLst/>
                <a:latin typeface="Arial" pitchFamily="34" charset="0"/>
                <a:cs typeface="Arial" pitchFamily="34" charset="0"/>
              </a:rPr>
              <a:t> </a:t>
            </a:r>
            <a:r>
              <a:rPr lang="vi-VN" sz="2800" b="1" i="0" dirty="0">
                <a:solidFill>
                  <a:srgbClr val="2B2B2B"/>
                </a:solidFill>
                <a:effectLst/>
                <a:latin typeface="Arial" pitchFamily="34" charset="0"/>
                <a:cs typeface="Arial" pitchFamily="34" charset="0"/>
              </a:rPr>
              <a:t>ai.</a:t>
            </a:r>
          </a:p>
          <a:p>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Bạn</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có</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trách</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nhiệm</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mãi</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mãi</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với</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những</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gì</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bạn</a:t>
            </a:r>
            <a:r>
              <a:rPr lang="vi-VN" sz="2800" b="1" i="0" dirty="0">
                <a:solidFill>
                  <a:srgbClr val="2B2B2B"/>
                </a:solidFill>
                <a:effectLst/>
                <a:latin typeface="Arial" pitchFamily="34" charset="0"/>
                <a:cs typeface="Arial" pitchFamily="34" charset="0"/>
              </a:rPr>
              <a:t> </a:t>
            </a:r>
            <a:r>
              <a:rPr lang="vi-VN" sz="2800" b="1" i="0" dirty="0" err="1">
                <a:solidFill>
                  <a:srgbClr val="2B2B2B"/>
                </a:solidFill>
                <a:effectLst/>
                <a:latin typeface="Arial" pitchFamily="34" charset="0"/>
                <a:cs typeface="Arial" pitchFamily="34" charset="0"/>
              </a:rPr>
              <a:t>đã</a:t>
            </a:r>
            <a:r>
              <a:rPr lang="vi-VN" sz="2800" b="1" i="0" dirty="0">
                <a:solidFill>
                  <a:srgbClr val="2B2B2B"/>
                </a:solidFill>
                <a:effectLst/>
                <a:latin typeface="Arial" pitchFamily="34" charset="0"/>
                <a:cs typeface="Arial" pitchFamily="34" charset="0"/>
              </a:rPr>
              <a:t> </a:t>
            </a:r>
            <a:r>
              <a:rPr lang="vi-VN" sz="2800" b="1" i="0" dirty="0" err="1">
                <a:solidFill>
                  <a:srgbClr val="FF0000"/>
                </a:solidFill>
                <a:effectLst/>
                <a:latin typeface="Arial" pitchFamily="34" charset="0"/>
                <a:cs typeface="Arial" pitchFamily="34" charset="0"/>
              </a:rPr>
              <a:t>cảm</a:t>
            </a:r>
            <a:r>
              <a:rPr lang="vi-VN" sz="2800" b="1" i="0" dirty="0">
                <a:solidFill>
                  <a:srgbClr val="FF0000"/>
                </a:solidFill>
                <a:effectLst/>
                <a:latin typeface="Arial" pitchFamily="34" charset="0"/>
                <a:cs typeface="Arial" pitchFamily="34" charset="0"/>
              </a:rPr>
              <a:t> </a:t>
            </a:r>
            <a:r>
              <a:rPr lang="vi-VN" sz="2800" b="1" i="0" dirty="0" err="1">
                <a:solidFill>
                  <a:srgbClr val="FF0000"/>
                </a:solidFill>
                <a:effectLst/>
                <a:latin typeface="Arial" pitchFamily="34" charset="0"/>
                <a:cs typeface="Arial" pitchFamily="34" charset="0"/>
              </a:rPr>
              <a:t>hoá</a:t>
            </a:r>
            <a:r>
              <a:rPr lang="vi-VN" sz="2800" b="1" i="0" dirty="0">
                <a:solidFill>
                  <a:srgbClr val="FF0000"/>
                </a:solidFill>
                <a:effectLst/>
                <a:latin typeface="Arial" pitchFamily="34" charset="0"/>
                <a:cs typeface="Arial" pitchFamily="34" charset="0"/>
              </a:rPr>
              <a:t>.</a:t>
            </a:r>
            <a:endParaRPr lang="vi-VN" sz="2800" b="1" dirty="0">
              <a:solidFill>
                <a:srgbClr val="FF0000"/>
              </a:solidFill>
              <a:latin typeface="Arial" pitchFamily="34" charset="0"/>
              <a:cs typeface="Arial" pitchFamily="34" charset="0"/>
            </a:endParaRPr>
          </a:p>
        </p:txBody>
      </p:sp>
      <p:pic>
        <p:nvPicPr>
          <p:cNvPr id="2050" name="Picture 2" descr="Man wearing green suit, Museum of The Little Prince in Hakone The Aviator  Le Petit Prince raconté aux enfants Zorro, le petit prince, fictional  Character, film, fox png | Klipartz">
            <a:extLst>
              <a:ext uri="{FF2B5EF4-FFF2-40B4-BE49-F238E27FC236}">
                <a16:creationId xmlns:a16="http://schemas.microsoft.com/office/drawing/2014/main" xmlns="" id="{EB783EAA-3F8C-4753-8223-2CE02DF64DE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1077" l="10000" r="90000">
                        <a14:foregroundMark x1="36629" y1="91077" x2="36629" y2="91077"/>
                      </a14:backgroundRemoval>
                    </a14:imgEffect>
                  </a14:imgLayer>
                </a14:imgProps>
              </a:ext>
              <a:ext uri="{28A0092B-C50C-407E-A947-70E740481C1C}">
                <a14:useLocalDpi xmlns:a14="http://schemas.microsoft.com/office/drawing/2010/main" val="0"/>
              </a:ext>
            </a:extLst>
          </a:blip>
          <a:srcRect/>
          <a:stretch>
            <a:fillRect/>
          </a:stretch>
        </p:blipFill>
        <p:spPr bwMode="auto">
          <a:xfrm>
            <a:off x="9948841" y="4067373"/>
            <a:ext cx="2867484" cy="20942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61048" y="5236778"/>
            <a:ext cx="6013185" cy="57785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marR="0" algn="just">
              <a:lnSpc>
                <a:spcPct val="150000"/>
              </a:lnSpc>
              <a:spcBef>
                <a:spcPts val="0"/>
              </a:spcBef>
              <a:spcAft>
                <a:spcPts val="0"/>
              </a:spcAft>
            </a:pPr>
            <a:r>
              <a:rPr lang="nl-NL" sz="2400" b="1" dirty="0">
                <a:solidFill>
                  <a:srgbClr val="00B050"/>
                </a:solidFill>
                <a:latin typeface="Arial" panose="020B0604020202020204" pitchFamily="34" charset="0"/>
                <a:ea typeface="Times New Roman" panose="02020603050405020304" pitchFamily="18" charset="0"/>
                <a:cs typeface="Arial" panose="020B0604020202020204" pitchFamily="34" charset="0"/>
              </a:rPr>
              <a:t>“Cảm hoá”</a:t>
            </a:r>
            <a:r>
              <a:rPr lang="vi-VN" sz="2400" b="1" dirty="0">
                <a:solidFill>
                  <a:srgbClr val="00B050"/>
                </a:solidFill>
                <a:latin typeface="Arial" panose="020B0604020202020204" pitchFamily="34" charset="0"/>
                <a:ea typeface="Times New Roman" panose="02020603050405020304" pitchFamily="18" charset="0"/>
                <a:cs typeface="Arial" panose="020B0604020202020204" pitchFamily="34" charset="0"/>
              </a:rPr>
              <a:t> (</a:t>
            </a:r>
            <a:r>
              <a:rPr lang="vi-VN" sz="2400" b="1" i="1" dirty="0">
                <a:solidFill>
                  <a:srgbClr val="00B050"/>
                </a:solidFill>
                <a:latin typeface="Arial" panose="020B0604020202020204" pitchFamily="34" charset="0"/>
                <a:ea typeface="Times New Roman" panose="02020603050405020304" pitchFamily="18" charset="0"/>
                <a:cs typeface="Arial" panose="020B0604020202020204" pitchFamily="34" charset="0"/>
              </a:rPr>
              <a:t>apprivoisé</a:t>
            </a:r>
            <a:r>
              <a:rPr lang="vi-VN" sz="2400" b="1" dirty="0">
                <a:solidFill>
                  <a:srgbClr val="00B050"/>
                </a:solidFill>
                <a:latin typeface="Arial" panose="020B0604020202020204" pitchFamily="34" charset="0"/>
                <a:ea typeface="Times New Roman" panose="02020603050405020304" pitchFamily="18" charset="0"/>
                <a:cs typeface="Arial" panose="020B0604020202020204" pitchFamily="34" charset="0"/>
              </a:rPr>
              <a:t>)</a:t>
            </a:r>
            <a:r>
              <a:rPr lang="nl-NL" sz="2400" b="1" dirty="0">
                <a:solidFill>
                  <a:srgbClr val="00B050"/>
                </a:solidFill>
                <a:latin typeface="Arial" panose="020B0604020202020204" pitchFamily="34" charset="0"/>
                <a:ea typeface="Times New Roman" panose="02020603050405020304" pitchFamily="18" charset="0"/>
                <a:cs typeface="Arial" panose="020B0604020202020204" pitchFamily="34" charset="0"/>
              </a:rPr>
              <a:t> </a:t>
            </a:r>
            <a:r>
              <a:rPr lang="vi-VN" sz="2400" b="1" dirty="0">
                <a:solidFill>
                  <a:srgbClr val="00B050"/>
                </a:solidFill>
                <a:latin typeface="Arial" panose="020B0604020202020204" pitchFamily="34" charset="0"/>
                <a:ea typeface="Times New Roman" panose="02020603050405020304" pitchFamily="18" charset="0"/>
                <a:cs typeface="Arial" panose="020B0604020202020204" pitchFamily="34" charset="0"/>
              </a:rPr>
              <a:t>xuất hiện 15 lần</a:t>
            </a:r>
            <a:endParaRPr lang="vi-VN" sz="2400" b="1"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93939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77B2BA5B-1894-4AF7-A31A-68B310384E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F8292AA-2164-4B18-AEBD-CC13F4CA6F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6165" y="282258"/>
            <a:ext cx="5617029" cy="6323816"/>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492E3DD6-EE3F-4714-B087-11DF4E1FBC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sp>
      <p:sp>
        <p:nvSpPr>
          <p:cNvPr id="2" name="Tiêu đề 1">
            <a:extLst>
              <a:ext uri="{FF2B5EF4-FFF2-40B4-BE49-F238E27FC236}">
                <a16:creationId xmlns:a16="http://schemas.microsoft.com/office/drawing/2014/main" xmlns="" id="{31EFF07D-E264-4875-BAC0-5A307CBFEF1A}"/>
              </a:ext>
            </a:extLst>
          </p:cNvPr>
          <p:cNvSpPr>
            <a:spLocks noGrp="1"/>
          </p:cNvSpPr>
          <p:nvPr>
            <p:ph type="title"/>
          </p:nvPr>
        </p:nvSpPr>
        <p:spPr>
          <a:xfrm>
            <a:off x="1736656" y="-45527"/>
            <a:ext cx="4602152" cy="1718225"/>
          </a:xfrm>
        </p:spPr>
        <p:txBody>
          <a:bodyPr>
            <a:normAutofit/>
          </a:bodyPr>
          <a:lstStyle/>
          <a:p>
            <a:r>
              <a:rPr lang="vi-VN" sz="3200" b="1" dirty="0">
                <a:latin typeface="Arial" pitchFamily="34" charset="0"/>
                <a:cs typeface="Arial" pitchFamily="34" charset="0"/>
              </a:rPr>
              <a:t>CẢM HÓA:</a:t>
            </a:r>
          </a:p>
        </p:txBody>
      </p:sp>
      <p:graphicFrame>
        <p:nvGraphicFramePr>
          <p:cNvPr id="8" name="Chỗ dành sẵn cho Nội dung 7">
            <a:extLst>
              <a:ext uri="{FF2B5EF4-FFF2-40B4-BE49-F238E27FC236}">
                <a16:creationId xmlns:a16="http://schemas.microsoft.com/office/drawing/2014/main" xmlns="" id="{8FAB0BDB-B6D4-4BC8-B4D3-31B5E671AFBB}"/>
              </a:ext>
            </a:extLst>
          </p:cNvPr>
          <p:cNvGraphicFramePr>
            <a:graphicFrameLocks noGrp="1"/>
          </p:cNvGraphicFramePr>
          <p:nvPr>
            <p:ph idx="1"/>
            <p:extLst>
              <p:ext uri="{D42A27DB-BD31-4B8C-83A1-F6EECF244321}">
                <p14:modId xmlns:p14="http://schemas.microsoft.com/office/powerpoint/2010/main" val="1132634715"/>
              </p:ext>
            </p:extLst>
          </p:nvPr>
        </p:nvGraphicFramePr>
        <p:xfrm>
          <a:off x="431890" y="1122049"/>
          <a:ext cx="5216145" cy="5422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ectangle 19">
            <a:extLst>
              <a:ext uri="{FF2B5EF4-FFF2-40B4-BE49-F238E27FC236}">
                <a16:creationId xmlns:a16="http://schemas.microsoft.com/office/drawing/2014/main" xmlns="" id="{25B8B2C1-56D3-48CF-B950-1C2F68E198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115771" y="282258"/>
            <a:ext cx="1846073" cy="2780881"/>
          </a:xfrm>
          <a:prstGeom prst="rect">
            <a:avLst/>
          </a:prstGeom>
          <a:solidFill>
            <a:srgbClr val="6B6D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4D37A8D7-D2CC-4162-895A-C3ECA645FB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13957" y="4194827"/>
            <a:ext cx="2071742" cy="2411247"/>
          </a:xfrm>
          <a:prstGeom prst="rect">
            <a:avLst/>
          </a:prstGeom>
          <a:solidFill>
            <a:srgbClr val="6B6D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ỗ dành sẵn cho Nội dung 4">
            <a:extLst>
              <a:ext uri="{FF2B5EF4-FFF2-40B4-BE49-F238E27FC236}">
                <a16:creationId xmlns:a16="http://schemas.microsoft.com/office/drawing/2014/main" xmlns="" id="{CDD91E17-3BC4-428F-9B94-0D910F9E8440}"/>
              </a:ext>
            </a:extLst>
          </p:cNvPr>
          <p:cNvPicPr>
            <a:picLocks noChangeAspect="1"/>
          </p:cNvPicPr>
          <p:nvPr/>
        </p:nvPicPr>
        <p:blipFill rotWithShape="1">
          <a:blip r:embed="rId7">
            <a:extLst>
              <a:ext uri="{28A0092B-C50C-407E-A947-70E740481C1C}">
                <a14:useLocalDpi xmlns:a14="http://schemas.microsoft.com/office/drawing/2010/main" val="0"/>
              </a:ext>
            </a:extLst>
          </a:blip>
          <a:srcRect r="16283" b="-1"/>
          <a:stretch/>
        </p:blipFill>
        <p:spPr>
          <a:xfrm>
            <a:off x="8245165" y="3209731"/>
            <a:ext cx="3716680" cy="3396343"/>
          </a:xfrm>
          <a:prstGeom prst="rect">
            <a:avLst/>
          </a:prstGeom>
        </p:spPr>
      </p:pic>
      <p:pic>
        <p:nvPicPr>
          <p:cNvPr id="7" name="Hình ảnh 6" descr="Ảnh có chứa người&#10;&#10;Mô tả được tạo tự động">
            <a:extLst>
              <a:ext uri="{FF2B5EF4-FFF2-40B4-BE49-F238E27FC236}">
                <a16:creationId xmlns:a16="http://schemas.microsoft.com/office/drawing/2014/main" xmlns="" id="{8C1A1144-01B2-47F2-83E3-E57342F58983}"/>
              </a:ext>
            </a:extLst>
          </p:cNvPr>
          <p:cNvPicPr>
            <a:picLocks noChangeAspect="1"/>
          </p:cNvPicPr>
          <p:nvPr/>
        </p:nvPicPr>
        <p:blipFill rotWithShape="1">
          <a:blip r:embed="rId8">
            <a:extLst>
              <a:ext uri="{28A0092B-C50C-407E-A947-70E740481C1C}">
                <a14:useLocalDpi xmlns:a14="http://schemas.microsoft.com/office/drawing/2010/main" val="0"/>
              </a:ext>
            </a:extLst>
          </a:blip>
          <a:srcRect r="26790" b="3"/>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Tree>
    <p:extLst>
      <p:ext uri="{BB962C8B-B14F-4D97-AF65-F5344CB8AC3E}">
        <p14:creationId xmlns:p14="http://schemas.microsoft.com/office/powerpoint/2010/main" val="509949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graphicEl>
                                              <a:dgm id="{FCC70882-4FEF-4E47-9E9F-36132C448E45}"/>
                                            </p:graphicEl>
                                          </p:spTgt>
                                        </p:tgtEl>
                                        <p:attrNameLst>
                                          <p:attrName>style.visibility</p:attrName>
                                        </p:attrNameLst>
                                      </p:cBhvr>
                                      <p:to>
                                        <p:strVal val="visible"/>
                                      </p:to>
                                    </p:set>
                                    <p:animEffect transition="in" filter="barn(inVertical)">
                                      <p:cBhvr>
                                        <p:cTn id="7" dur="750"/>
                                        <p:tgtEl>
                                          <p:spTgt spid="8">
                                            <p:graphicEl>
                                              <a:dgm id="{FCC70882-4FEF-4E47-9E9F-36132C448E4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graphicEl>
                                              <a:dgm id="{73D13903-EB30-45B6-907E-6A392C79D207}"/>
                                            </p:graphicEl>
                                          </p:spTgt>
                                        </p:tgtEl>
                                        <p:attrNameLst>
                                          <p:attrName>style.visibility</p:attrName>
                                        </p:attrNameLst>
                                      </p:cBhvr>
                                      <p:to>
                                        <p:strVal val="visible"/>
                                      </p:to>
                                    </p:set>
                                    <p:animEffect transition="in" filter="barn(inVertical)">
                                      <p:cBhvr>
                                        <p:cTn id="12" dur="750"/>
                                        <p:tgtEl>
                                          <p:spTgt spid="8">
                                            <p:graphicEl>
                                              <a:dgm id="{73D13903-EB30-45B6-907E-6A392C79D207}"/>
                                            </p:graphicEl>
                                          </p:spTgt>
                                        </p:tgtEl>
                                      </p:cBhvr>
                                    </p:animEffect>
                                  </p:childTnLst>
                                </p:cTn>
                              </p:par>
                            </p:childTnLst>
                          </p:cTn>
                        </p:par>
                        <p:par>
                          <p:cTn id="13" fill="hold">
                            <p:stCondLst>
                              <p:cond delay="750"/>
                            </p:stCondLst>
                            <p:childTnLst>
                              <p:par>
                                <p:cTn id="14" presetID="9"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graphicEl>
                                              <a:dgm id="{9DD34BA6-A159-4209-B713-8F9D4EB7B316}"/>
                                            </p:graphicEl>
                                          </p:spTgt>
                                        </p:tgtEl>
                                        <p:attrNameLst>
                                          <p:attrName>style.visibility</p:attrName>
                                        </p:attrNameLst>
                                      </p:cBhvr>
                                      <p:to>
                                        <p:strVal val="visible"/>
                                      </p:to>
                                    </p:set>
                                    <p:animEffect transition="in" filter="barn(inVertical)">
                                      <p:cBhvr>
                                        <p:cTn id="21" dur="750"/>
                                        <p:tgtEl>
                                          <p:spTgt spid="8">
                                            <p:graphicEl>
                                              <a:dgm id="{9DD34BA6-A159-4209-B713-8F9D4EB7B31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graphicEl>
                                              <a:dgm id="{FF424CF1-42E8-495F-B06E-0D33B2C0381C}"/>
                                            </p:graphicEl>
                                          </p:spTgt>
                                        </p:tgtEl>
                                        <p:attrNameLst>
                                          <p:attrName>style.visibility</p:attrName>
                                        </p:attrNameLst>
                                      </p:cBhvr>
                                      <p:to>
                                        <p:strVal val="visible"/>
                                      </p:to>
                                    </p:set>
                                    <p:animEffect transition="in" filter="barn(inVertical)">
                                      <p:cBhvr>
                                        <p:cTn id="26" dur="750"/>
                                        <p:tgtEl>
                                          <p:spTgt spid="8">
                                            <p:graphicEl>
                                              <a:dgm id="{FF424CF1-42E8-495F-B06E-0D33B2C0381C}"/>
                                            </p:graphicEl>
                                          </p:spTgt>
                                        </p:tgtEl>
                                      </p:cBhvr>
                                    </p:animEffect>
                                  </p:childTnLst>
                                </p:cTn>
                              </p:par>
                            </p:childTnLst>
                          </p:cTn>
                        </p:par>
                        <p:par>
                          <p:cTn id="27" fill="hold">
                            <p:stCondLst>
                              <p:cond delay="750"/>
                            </p:stCondLst>
                            <p:childTnLst>
                              <p:par>
                                <p:cTn id="28" presetID="9"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7328" y="773997"/>
            <a:ext cx="8949200" cy="830800"/>
          </a:xfrm>
          <a:prstGeom prst="rect">
            <a:avLst/>
          </a:prstGeom>
        </p:spPr>
        <p:txBody>
          <a:bodyPr lIns="121917" tIns="60958" rIns="121917" bIns="60958"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4300" b="1" dirty="0">
                <a:latin typeface="Arial" pitchFamily="34" charset="0"/>
                <a:cs typeface="Arial" pitchFamily="34" charset="0"/>
              </a:rPr>
              <a:t>1. Hoàng tử bé gặp gỡ con cáo</a:t>
            </a:r>
            <a:endParaRPr lang="vi-VN" sz="4300" b="1" dirty="0">
              <a:latin typeface="Arial" pitchFamily="34" charset="0"/>
              <a:cs typeface="Arial" pitchFamily="34" charset="0"/>
            </a:endParaRPr>
          </a:p>
        </p:txBody>
      </p:sp>
      <p:sp>
        <p:nvSpPr>
          <p:cNvPr id="3" name="Text Placeholder 2"/>
          <p:cNvSpPr txBox="1">
            <a:spLocks/>
          </p:cNvSpPr>
          <p:nvPr/>
        </p:nvSpPr>
        <p:spPr>
          <a:xfrm>
            <a:off x="777328" y="1741276"/>
            <a:ext cx="11150815" cy="4800533"/>
          </a:xfrm>
          <a:prstGeom prst="rect">
            <a:avLst/>
          </a:prstGeom>
        </p:spPr>
        <p:txBody>
          <a:bodyPr lIns="121917" tIns="60958" rIns="121917" bIns="60958"/>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3500" dirty="0"/>
              <a:t>- Cáo </a:t>
            </a:r>
            <a:r>
              <a:rPr lang="vi-VN" sz="3500" dirty="0"/>
              <a:t>đã nói cho hoàng tử về cách cảm hoá: cần phải kiên nhẫn </a:t>
            </a:r>
            <a:r>
              <a:rPr lang="vi-VN" sz="3500" dirty="0">
                <a:sym typeface="Wingdings"/>
              </a:rPr>
              <a:t></a:t>
            </a:r>
            <a:r>
              <a:rPr lang="vi-VN" sz="3500" dirty="0"/>
              <a:t> giúp họ có thể xích lại gần nhau hơn</a:t>
            </a:r>
            <a:r>
              <a:rPr lang="vi-VN" sz="3500" dirty="0"/>
              <a:t>.</a:t>
            </a:r>
          </a:p>
          <a:p>
            <a:pPr>
              <a:lnSpc>
                <a:spcPct val="150000"/>
              </a:lnSpc>
            </a:pPr>
            <a:r>
              <a:rPr lang="vi-VN" sz="3500" dirty="0"/>
              <a:t>- Hoàng tử bé đã cảm hoá được con </a:t>
            </a:r>
            <a:r>
              <a:rPr lang="vi-VN" sz="3500" dirty="0"/>
              <a:t>cáo </a:t>
            </a:r>
            <a:r>
              <a:rPr lang="vi-VN" sz="3500" dirty="0">
                <a:sym typeface="Wingdings"/>
              </a:rPr>
              <a:t></a:t>
            </a:r>
            <a:r>
              <a:rPr lang="vi-VN" sz="3500" dirty="0"/>
              <a:t> </a:t>
            </a:r>
            <a:r>
              <a:rPr lang="vi-VN" sz="3500" dirty="0"/>
              <a:t>họ đã trở nên thân thiết với nhau</a:t>
            </a:r>
            <a:r>
              <a:rPr lang="vi-VN" sz="3500" dirty="0"/>
              <a:t>.</a:t>
            </a:r>
            <a:endParaRPr lang="vi-VN" sz="3500" dirty="0"/>
          </a:p>
        </p:txBody>
      </p:sp>
    </p:spTree>
    <p:extLst>
      <p:ext uri="{BB962C8B-B14F-4D97-AF65-F5344CB8AC3E}">
        <p14:creationId xmlns:p14="http://schemas.microsoft.com/office/powerpoint/2010/main" val="98731322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B23FE733-F95B-4DF6-AFC5-BEEB3577C4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xmlns="" id="{9080D120-BD54-46E1-BA37-82F5E8089E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3"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êu đề 1">
            <a:extLst>
              <a:ext uri="{FF2B5EF4-FFF2-40B4-BE49-F238E27FC236}">
                <a16:creationId xmlns:a16="http://schemas.microsoft.com/office/drawing/2014/main" xmlns="" id="{913185F5-FE9C-4A98-BC57-D171D2D3A33A}"/>
              </a:ext>
            </a:extLst>
          </p:cNvPr>
          <p:cNvSpPr>
            <a:spLocks noGrp="1"/>
          </p:cNvSpPr>
          <p:nvPr>
            <p:ph type="title"/>
          </p:nvPr>
        </p:nvSpPr>
        <p:spPr>
          <a:xfrm>
            <a:off x="668740" y="980368"/>
            <a:ext cx="6400799" cy="1106424"/>
          </a:xfrm>
        </p:spPr>
        <p:txBody>
          <a:bodyPr>
            <a:normAutofit/>
          </a:bodyPr>
          <a:lstStyle/>
          <a:p>
            <a:r>
              <a:rPr lang="vi-VN" sz="2500" b="1" dirty="0">
                <a:solidFill>
                  <a:srgbClr val="C00000"/>
                </a:solidFill>
                <a:latin typeface="+mn-lt"/>
              </a:rPr>
              <a:t>2. Cuộc chia tay giữa </a:t>
            </a:r>
            <a:r>
              <a:rPr lang="en-US" sz="2500" b="1" dirty="0" err="1">
                <a:solidFill>
                  <a:srgbClr val="C00000"/>
                </a:solidFill>
                <a:latin typeface="+mn-lt"/>
              </a:rPr>
              <a:t>h</a:t>
            </a:r>
            <a:r>
              <a:rPr lang="vi-VN" sz="2500" b="1" dirty="0" smtClean="0">
                <a:solidFill>
                  <a:srgbClr val="C00000"/>
                </a:solidFill>
                <a:latin typeface="+mn-lt"/>
              </a:rPr>
              <a:t>oàng </a:t>
            </a:r>
            <a:r>
              <a:rPr lang="vi-VN" sz="2500" b="1" dirty="0">
                <a:solidFill>
                  <a:srgbClr val="C00000"/>
                </a:solidFill>
                <a:latin typeface="+mn-lt"/>
              </a:rPr>
              <a:t>tử bé và </a:t>
            </a:r>
            <a:r>
              <a:rPr lang="en-US" sz="2500" b="1" dirty="0" err="1">
                <a:solidFill>
                  <a:srgbClr val="C00000"/>
                </a:solidFill>
                <a:latin typeface="+mn-lt"/>
              </a:rPr>
              <a:t>c</a:t>
            </a:r>
            <a:r>
              <a:rPr lang="vi-VN" sz="2500" b="1" dirty="0" smtClean="0">
                <a:solidFill>
                  <a:srgbClr val="C00000"/>
                </a:solidFill>
                <a:latin typeface="+mn-lt"/>
              </a:rPr>
              <a:t>áo</a:t>
            </a:r>
            <a:endParaRPr lang="vi-VN" sz="2500" b="1" dirty="0">
              <a:solidFill>
                <a:srgbClr val="C00000"/>
              </a:solidFill>
              <a:latin typeface="+mn-lt"/>
            </a:endParaRPr>
          </a:p>
        </p:txBody>
      </p:sp>
      <p:sp>
        <p:nvSpPr>
          <p:cNvPr id="20" name="Rectangle 19">
            <a:extLst>
              <a:ext uri="{FF2B5EF4-FFF2-40B4-BE49-F238E27FC236}">
                <a16:creationId xmlns:a16="http://schemas.microsoft.com/office/drawing/2014/main" xmlns="" id="{81D83946-74FA-498A-AC80-9926F041B5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xmlns="" id="{5060D983-8B52-443A-8183-2A1DE0561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4"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hỗ dành sẵn cho Nội dung 2">
            <a:extLst>
              <a:ext uri="{FF2B5EF4-FFF2-40B4-BE49-F238E27FC236}">
                <a16:creationId xmlns:a16="http://schemas.microsoft.com/office/drawing/2014/main" xmlns="" id="{9F1CEC58-3693-4326-A3E3-FE46F4DD0B1E}"/>
              </a:ext>
            </a:extLst>
          </p:cNvPr>
          <p:cNvSpPr>
            <a:spLocks noGrp="1"/>
          </p:cNvSpPr>
          <p:nvPr>
            <p:ph idx="1"/>
          </p:nvPr>
        </p:nvSpPr>
        <p:spPr>
          <a:xfrm>
            <a:off x="765705" y="2450592"/>
            <a:ext cx="5824729" cy="3429000"/>
          </a:xfrm>
        </p:spPr>
        <p:txBody>
          <a:bodyPr>
            <a:normAutofit fontScale="92500" lnSpcReduction="10000"/>
          </a:bodyPr>
          <a:lstStyle/>
          <a:p>
            <a:pPr marL="0" marR="0" indent="0" algn="just">
              <a:lnSpc>
                <a:spcPct val="150000"/>
              </a:lnSpc>
              <a:spcBef>
                <a:spcPts val="0"/>
              </a:spcBef>
              <a:spcAft>
                <a:spcPts val="0"/>
              </a:spcAft>
              <a:buNone/>
            </a:pPr>
            <a:r>
              <a:rPr lang="vi-VN" sz="2400" b="1" kern="100" dirty="0">
                <a:ea typeface="SimSun" panose="02010600030101010101" pitchFamily="2" charset="-122"/>
                <a:cs typeface="Times New Roman" panose="02020603050405020304" pitchFamily="18" charset="0"/>
              </a:rPr>
              <a:t>1.</a:t>
            </a:r>
            <a:r>
              <a:rPr lang="nl-NL" sz="2400" b="1" kern="100" dirty="0">
                <a:effectLst/>
                <a:ea typeface="SimSun" panose="02010600030101010101" pitchFamily="2" charset="-122"/>
                <a:cs typeface="Times New Roman" panose="02020603050405020304" pitchFamily="18" charset="0"/>
              </a:rPr>
              <a:t> Khi chia tay </a:t>
            </a:r>
            <a:r>
              <a:rPr lang="nl-NL" sz="2400" b="1" kern="100" dirty="0">
                <a:ea typeface="SimSun" panose="02010600030101010101" pitchFamily="2" charset="-122"/>
                <a:cs typeface="Times New Roman" panose="02020603050405020304" pitchFamily="18" charset="0"/>
              </a:rPr>
              <a:t>h</a:t>
            </a:r>
            <a:r>
              <a:rPr lang="nl-NL" sz="2400" b="1" kern="100" dirty="0" smtClean="0">
                <a:effectLst/>
                <a:ea typeface="SimSun" panose="02010600030101010101" pitchFamily="2" charset="-122"/>
                <a:cs typeface="Times New Roman" panose="02020603050405020304" pitchFamily="18" charset="0"/>
              </a:rPr>
              <a:t>oàng </a:t>
            </a:r>
            <a:r>
              <a:rPr lang="nl-NL" sz="2400" b="1" kern="100" dirty="0">
                <a:effectLst/>
                <a:ea typeface="SimSun" panose="02010600030101010101" pitchFamily="2" charset="-122"/>
                <a:cs typeface="Times New Roman" panose="02020603050405020304" pitchFamily="18" charset="0"/>
              </a:rPr>
              <a:t>tử bé, </a:t>
            </a:r>
            <a:r>
              <a:rPr lang="nl-NL" sz="2400" b="1" kern="100" dirty="0">
                <a:ea typeface="SimSun" panose="02010600030101010101" pitchFamily="2" charset="-122"/>
                <a:cs typeface="Times New Roman" panose="02020603050405020304" pitchFamily="18" charset="0"/>
              </a:rPr>
              <a:t>c</a:t>
            </a:r>
            <a:r>
              <a:rPr lang="nl-NL" sz="2400" b="1" kern="100" dirty="0" smtClean="0">
                <a:effectLst/>
                <a:ea typeface="SimSun" panose="02010600030101010101" pitchFamily="2" charset="-122"/>
                <a:cs typeface="Times New Roman" panose="02020603050405020304" pitchFamily="18" charset="0"/>
              </a:rPr>
              <a:t>áo </a:t>
            </a:r>
            <a:r>
              <a:rPr lang="nl-NL" sz="2400" b="1" kern="100" dirty="0">
                <a:effectLst/>
                <a:ea typeface="SimSun" panose="02010600030101010101" pitchFamily="2" charset="-122"/>
                <a:cs typeface="Times New Roman" panose="02020603050405020304" pitchFamily="18" charset="0"/>
              </a:rPr>
              <a:t>đã có những cảm xúc gì? </a:t>
            </a:r>
            <a:endParaRPr lang="vi-VN" sz="2400" b="1" dirty="0">
              <a:effectLst/>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0"/>
              </a:spcAft>
              <a:buNone/>
            </a:pPr>
            <a:r>
              <a:rPr lang="vi-VN" sz="2400" b="1" kern="100" dirty="0">
                <a:ea typeface="SimSun" panose="02010600030101010101" pitchFamily="2" charset="-122"/>
                <a:cs typeface="Times New Roman" panose="02020603050405020304" pitchFamily="18" charset="0"/>
              </a:rPr>
              <a:t>2. </a:t>
            </a:r>
            <a:r>
              <a:rPr lang="nl-NL" sz="2400" b="1" kern="100" dirty="0">
                <a:effectLst/>
                <a:ea typeface="SimSun" panose="02010600030101010101" pitchFamily="2" charset="-122"/>
                <a:cs typeface="Times New Roman" panose="02020603050405020304" pitchFamily="18" charset="0"/>
              </a:rPr>
              <a:t>Theo em, </a:t>
            </a:r>
            <a:r>
              <a:rPr lang="nl-NL" sz="2400" b="1" kern="100" dirty="0">
                <a:ea typeface="SimSun" panose="02010600030101010101" pitchFamily="2" charset="-122"/>
                <a:cs typeface="Times New Roman" panose="02020603050405020304" pitchFamily="18" charset="0"/>
              </a:rPr>
              <a:t>c</a:t>
            </a:r>
            <a:r>
              <a:rPr lang="nl-NL" sz="2400" b="1" kern="100" dirty="0" smtClean="0">
                <a:effectLst/>
                <a:ea typeface="SimSun" panose="02010600030101010101" pitchFamily="2" charset="-122"/>
                <a:cs typeface="Times New Roman" panose="02020603050405020304" pitchFamily="18" charset="0"/>
              </a:rPr>
              <a:t>áo </a:t>
            </a:r>
            <a:r>
              <a:rPr lang="nl-NL" sz="2400" b="1" kern="100" dirty="0">
                <a:effectLst/>
                <a:ea typeface="SimSun" panose="02010600030101010101" pitchFamily="2" charset="-122"/>
                <a:cs typeface="Times New Roman" panose="02020603050405020304" pitchFamily="18" charset="0"/>
              </a:rPr>
              <a:t>đã “được” những gì khi kết bạn với </a:t>
            </a:r>
            <a:r>
              <a:rPr lang="nl-NL" sz="2400" b="1" kern="100" dirty="0">
                <a:ea typeface="SimSun" panose="02010600030101010101" pitchFamily="2" charset="-122"/>
                <a:cs typeface="Times New Roman" panose="02020603050405020304" pitchFamily="18" charset="0"/>
              </a:rPr>
              <a:t>h</a:t>
            </a:r>
            <a:r>
              <a:rPr lang="nl-NL" sz="2400" b="1" kern="100" dirty="0" smtClean="0">
                <a:effectLst/>
                <a:ea typeface="SimSun" panose="02010600030101010101" pitchFamily="2" charset="-122"/>
                <a:cs typeface="Times New Roman" panose="02020603050405020304" pitchFamily="18" charset="0"/>
              </a:rPr>
              <a:t>oàng </a:t>
            </a:r>
            <a:r>
              <a:rPr lang="nl-NL" sz="2400" b="1" kern="100" dirty="0">
                <a:effectLst/>
                <a:ea typeface="SimSun" panose="02010600030101010101" pitchFamily="2" charset="-122"/>
                <a:cs typeface="Times New Roman" panose="02020603050405020304" pitchFamily="18" charset="0"/>
              </a:rPr>
              <a:t>tử bé?</a:t>
            </a:r>
            <a:endParaRPr lang="vi-VN" sz="2400" b="1" dirty="0">
              <a:effectLst/>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0"/>
              </a:spcAft>
              <a:buNone/>
            </a:pPr>
            <a:r>
              <a:rPr lang="vi-VN" sz="2400" b="1" kern="100" dirty="0">
                <a:ea typeface="SimSun" panose="02010600030101010101" pitchFamily="2" charset="-122"/>
                <a:cs typeface="Times New Roman" panose="02020603050405020304" pitchFamily="18" charset="0"/>
              </a:rPr>
              <a:t>3.</a:t>
            </a:r>
            <a:r>
              <a:rPr lang="vi-VN" sz="2400" b="1" kern="100" dirty="0">
                <a:effectLst/>
                <a:ea typeface="SimSun" panose="02010600030101010101" pitchFamily="2" charset="-122"/>
                <a:cs typeface="Times New Roman" panose="02020603050405020304" pitchFamily="18" charset="0"/>
              </a:rPr>
              <a:t> </a:t>
            </a:r>
            <a:r>
              <a:rPr lang="nl-NL" sz="2400" b="1" kern="100" dirty="0">
                <a:effectLst/>
                <a:ea typeface="SimSun" panose="02010600030101010101" pitchFamily="2" charset="-122"/>
                <a:cs typeface="Times New Roman" panose="02020603050405020304" pitchFamily="18" charset="0"/>
              </a:rPr>
              <a:t>Em đã từng chia tay một người bạn của mình đi xa chưa? Tâm trạng của em khi chia tay như thế nào?</a:t>
            </a:r>
            <a:endParaRPr lang="vi-VN" sz="2400" b="1" dirty="0">
              <a:effectLst/>
              <a:ea typeface="Times New Roman" panose="02020603050405020304" pitchFamily="18" charset="0"/>
              <a:cs typeface="Times New Roman" panose="02020603050405020304" pitchFamily="18" charset="0"/>
            </a:endParaRPr>
          </a:p>
          <a:p>
            <a:pPr marL="0" indent="0">
              <a:lnSpc>
                <a:spcPct val="150000"/>
              </a:lnSpc>
              <a:buNone/>
            </a:pPr>
            <a:endParaRPr lang="vi-VN" sz="2400" b="1" dirty="0"/>
          </a:p>
        </p:txBody>
      </p:sp>
      <p:pic>
        <p:nvPicPr>
          <p:cNvPr id="4" name="图片 1">
            <a:extLst>
              <a:ext uri="{FF2B5EF4-FFF2-40B4-BE49-F238E27FC236}">
                <a16:creationId xmlns:a16="http://schemas.microsoft.com/office/drawing/2014/main" xmlns="" id="{DD24F690-A106-49AE-B3B4-B86519C2CF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0890" y="3117626"/>
            <a:ext cx="3670256" cy="2651760"/>
          </a:xfrm>
          <a:prstGeom prst="rect">
            <a:avLst/>
          </a:prstGeom>
        </p:spPr>
      </p:pic>
      <p:sp>
        <p:nvSpPr>
          <p:cNvPr id="10" name="Tiêu đề 1">
            <a:extLst>
              <a:ext uri="{FF2B5EF4-FFF2-40B4-BE49-F238E27FC236}">
                <a16:creationId xmlns:a16="http://schemas.microsoft.com/office/drawing/2014/main" xmlns="" id="{913185F5-FE9C-4A98-BC57-D171D2D3A33A}"/>
              </a:ext>
            </a:extLst>
          </p:cNvPr>
          <p:cNvSpPr txBox="1">
            <a:spLocks/>
          </p:cNvSpPr>
          <p:nvPr/>
        </p:nvSpPr>
        <p:spPr>
          <a:xfrm>
            <a:off x="7765576" y="779200"/>
            <a:ext cx="4315946" cy="1342208"/>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dirty="0" smtClean="0">
                <a:solidFill>
                  <a:srgbClr val="C00000"/>
                </a:solidFill>
                <a:latin typeface="Arial" pitchFamily="34" charset="0"/>
                <a:cs typeface="Arial" pitchFamily="34" charset="0"/>
              </a:rPr>
              <a:t>THẢO LUẬN NHÓM</a:t>
            </a:r>
          </a:p>
          <a:p>
            <a:pPr algn="ctr">
              <a:lnSpc>
                <a:spcPct val="150000"/>
              </a:lnSpc>
            </a:pPr>
            <a:r>
              <a:rPr lang="en-US" sz="2800" b="1" dirty="0" smtClean="0">
                <a:solidFill>
                  <a:srgbClr val="C00000"/>
                </a:solidFill>
                <a:latin typeface="Arial" pitchFamily="34" charset="0"/>
                <a:cs typeface="Arial" pitchFamily="34" charset="0"/>
              </a:rPr>
              <a:t>5 PHÚT</a:t>
            </a:r>
            <a:endParaRPr lang="vi-VN"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7505381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a:extLst>
              <a:ext uri="{FF2B5EF4-FFF2-40B4-BE49-F238E27FC236}">
                <a16:creationId xmlns:a16="http://schemas.microsoft.com/office/drawing/2014/main" xmlns="" id="{6D91108D-3546-49E4-B748-75BE3F4C4CF9}"/>
              </a:ext>
            </a:extLst>
          </p:cNvPr>
          <p:cNvPicPr>
            <a:picLocks noChangeAspect="1"/>
          </p:cNvPicPr>
          <p:nvPr/>
        </p:nvPicPr>
        <p:blipFill rotWithShape="1">
          <a:blip r:embed="rId2"/>
          <a:srcRect l="10546" r="30497" b="1"/>
          <a:stretch/>
        </p:blipFill>
        <p:spPr>
          <a:xfrm>
            <a:off x="20" y="10"/>
            <a:ext cx="6392647" cy="6857990"/>
          </a:xfrm>
          <a:prstGeom prst="rect">
            <a:avLst/>
          </a:prstGeom>
        </p:spPr>
      </p:pic>
      <p:sp>
        <p:nvSpPr>
          <p:cNvPr id="12" name="Rectangle 11">
            <a:extLst>
              <a:ext uri="{FF2B5EF4-FFF2-40B4-BE49-F238E27FC236}">
                <a16:creationId xmlns:a16="http://schemas.microsoft.com/office/drawing/2014/main" xmlns=""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xmlns="" id="{6301180E-E3EF-4C0E-936B-8EE4E1FEC41E}"/>
              </a:ext>
            </a:extLst>
          </p:cNvPr>
          <p:cNvSpPr>
            <a:spLocks noGrp="1"/>
          </p:cNvSpPr>
          <p:nvPr>
            <p:ph type="title"/>
          </p:nvPr>
        </p:nvSpPr>
        <p:spPr>
          <a:xfrm>
            <a:off x="7064082" y="642594"/>
            <a:ext cx="4472921" cy="1371600"/>
          </a:xfrm>
        </p:spPr>
        <p:txBody>
          <a:bodyPr>
            <a:normAutofit fontScale="90000"/>
          </a:bodyPr>
          <a:lstStyle/>
          <a:p>
            <a:pPr algn="just"/>
            <a:r>
              <a:rPr lang="vi-VN" sz="3400" b="1" dirty="0">
                <a:latin typeface="Arial" panose="020B0604020202020204" pitchFamily="34" charset="0"/>
                <a:cs typeface="Arial" panose="020B0604020202020204" pitchFamily="34" charset="0"/>
              </a:rPr>
              <a:t>2. Cuộc chia tay giữa </a:t>
            </a:r>
            <a:r>
              <a:rPr lang="en-US" sz="3400" b="1" dirty="0" err="1">
                <a:latin typeface="Arial" panose="020B0604020202020204" pitchFamily="34" charset="0"/>
                <a:cs typeface="Arial" panose="020B0604020202020204" pitchFamily="34" charset="0"/>
              </a:rPr>
              <a:t>h</a:t>
            </a:r>
            <a:r>
              <a:rPr lang="vi-VN" sz="3400" b="1" dirty="0" smtClean="0">
                <a:latin typeface="Arial" panose="020B0604020202020204" pitchFamily="34" charset="0"/>
                <a:cs typeface="Arial" panose="020B0604020202020204" pitchFamily="34" charset="0"/>
              </a:rPr>
              <a:t>oàng </a:t>
            </a:r>
            <a:r>
              <a:rPr lang="vi-VN" sz="3400" b="1" dirty="0">
                <a:latin typeface="Arial" panose="020B0604020202020204" pitchFamily="34" charset="0"/>
                <a:cs typeface="Arial" panose="020B0604020202020204" pitchFamily="34" charset="0"/>
              </a:rPr>
              <a:t>tử bé và </a:t>
            </a:r>
            <a:r>
              <a:rPr lang="en-US" sz="3400" b="1" dirty="0" err="1">
                <a:latin typeface="Arial" panose="020B0604020202020204" pitchFamily="34" charset="0"/>
                <a:cs typeface="Arial" panose="020B0604020202020204" pitchFamily="34" charset="0"/>
              </a:rPr>
              <a:t>c</a:t>
            </a:r>
            <a:r>
              <a:rPr lang="vi-VN" sz="3400" b="1" dirty="0" smtClean="0">
                <a:latin typeface="Arial" panose="020B0604020202020204" pitchFamily="34" charset="0"/>
                <a:cs typeface="Arial" panose="020B0604020202020204" pitchFamily="34" charset="0"/>
              </a:rPr>
              <a:t>áo</a:t>
            </a:r>
            <a:endParaRPr lang="vi-VN" sz="3400" b="1" dirty="0">
              <a:latin typeface="Arial" panose="020B0604020202020204" pitchFamily="34" charset="0"/>
              <a:cs typeface="Arial" panose="020B0604020202020204" pitchFamily="34" charset="0"/>
            </a:endParaRPr>
          </a:p>
        </p:txBody>
      </p:sp>
      <p:graphicFrame>
        <p:nvGraphicFramePr>
          <p:cNvPr id="6" name="Chỗ dành sẵn cho Nội dung 5">
            <a:extLst>
              <a:ext uri="{FF2B5EF4-FFF2-40B4-BE49-F238E27FC236}">
                <a16:creationId xmlns:a16="http://schemas.microsoft.com/office/drawing/2014/main" xmlns="" id="{0D6E4FBA-BBD5-44D7-8FAB-7418002AD769}"/>
              </a:ext>
            </a:extLst>
          </p:cNvPr>
          <p:cNvGraphicFramePr>
            <a:graphicFrameLocks noGrp="1"/>
          </p:cNvGraphicFramePr>
          <p:nvPr>
            <p:ph idx="1"/>
            <p:extLst>
              <p:ext uri="{D42A27DB-BD31-4B8C-83A1-F6EECF244321}">
                <p14:modId xmlns:p14="http://schemas.microsoft.com/office/powerpoint/2010/main" val="1807463699"/>
              </p:ext>
            </p:extLst>
          </p:nvPr>
        </p:nvGraphicFramePr>
        <p:xfrm>
          <a:off x="6898640" y="1737360"/>
          <a:ext cx="4795520" cy="461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74427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graphicEl>
                                              <a:dgm id="{135829BB-C85A-4A7A-992C-C2746A3E7738}"/>
                                            </p:graphicEl>
                                          </p:spTgt>
                                        </p:tgtEl>
                                        <p:attrNameLst>
                                          <p:attrName>style.visibility</p:attrName>
                                        </p:attrNameLst>
                                      </p:cBhvr>
                                      <p:to>
                                        <p:strVal val="visible"/>
                                      </p:to>
                                    </p:set>
                                    <p:animEffect transition="in" filter="wheel(1)">
                                      <p:cBhvr>
                                        <p:cTn id="7" dur="1000"/>
                                        <p:tgtEl>
                                          <p:spTgt spid="6">
                                            <p:graphicEl>
                                              <a:dgm id="{135829BB-C85A-4A7A-992C-C2746A3E773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graphicEl>
                                              <a:dgm id="{33ECDDDA-546D-4457-A922-08508C899DF1}"/>
                                            </p:graphicEl>
                                          </p:spTgt>
                                        </p:tgtEl>
                                        <p:attrNameLst>
                                          <p:attrName>style.visibility</p:attrName>
                                        </p:attrNameLst>
                                      </p:cBhvr>
                                      <p:to>
                                        <p:strVal val="visible"/>
                                      </p:to>
                                    </p:set>
                                    <p:animEffect transition="in" filter="wheel(1)">
                                      <p:cBhvr>
                                        <p:cTn id="12" dur="1000"/>
                                        <p:tgtEl>
                                          <p:spTgt spid="6">
                                            <p:graphicEl>
                                              <a:dgm id="{33ECDDDA-546D-4457-A922-08508C899DF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graphicEl>
                                              <a:dgm id="{50F5CEBC-762A-46DB-9466-3E70018D9AA5}"/>
                                            </p:graphicEl>
                                          </p:spTgt>
                                        </p:tgtEl>
                                        <p:attrNameLst>
                                          <p:attrName>style.visibility</p:attrName>
                                        </p:attrNameLst>
                                      </p:cBhvr>
                                      <p:to>
                                        <p:strVal val="visible"/>
                                      </p:to>
                                    </p:set>
                                    <p:animEffect transition="in" filter="wheel(1)">
                                      <p:cBhvr>
                                        <p:cTn id="17" dur="1000"/>
                                        <p:tgtEl>
                                          <p:spTgt spid="6">
                                            <p:graphicEl>
                                              <a:dgm id="{50F5CEBC-762A-46DB-9466-3E70018D9AA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graphicEl>
                                              <a:dgm id="{13EE1885-4E77-4612-BA91-4B3730CDAF49}"/>
                                            </p:graphicEl>
                                          </p:spTgt>
                                        </p:tgtEl>
                                        <p:attrNameLst>
                                          <p:attrName>style.visibility</p:attrName>
                                        </p:attrNameLst>
                                      </p:cBhvr>
                                      <p:to>
                                        <p:strVal val="visible"/>
                                      </p:to>
                                    </p:set>
                                    <p:animEffect transition="in" filter="wheel(1)">
                                      <p:cBhvr>
                                        <p:cTn id="22" dur="1000"/>
                                        <p:tgtEl>
                                          <p:spTgt spid="6">
                                            <p:graphicEl>
                                              <a:dgm id="{13EE1885-4E77-4612-BA91-4B3730CDAF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4294967295"/>
          </p:nvPr>
        </p:nvSpPr>
        <p:spPr>
          <a:xfrm>
            <a:off x="11460163" y="6332538"/>
            <a:ext cx="731837" cy="525462"/>
          </a:xfrm>
        </p:spPr>
        <p:txBody>
          <a:bodyPr/>
          <a:lstStyle/>
          <a:p>
            <a:fld id="{00000000-1234-1234-1234-123412341234}" type="slidenum">
              <a:rPr lang="en" smtClean="0"/>
              <a:pPr/>
              <a:t>17</a:t>
            </a:fld>
            <a:endParaRPr lang="en"/>
          </a:p>
        </p:txBody>
      </p:sp>
      <p:sp>
        <p:nvSpPr>
          <p:cNvPr id="4"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17</a:t>
            </a:fld>
            <a:endParaRPr lang="en"/>
          </a:p>
        </p:txBody>
      </p:sp>
      <p:sp>
        <p:nvSpPr>
          <p:cNvPr id="5"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17</a:t>
            </a:fld>
            <a:endParaRPr lang="en"/>
          </a:p>
        </p:txBody>
      </p:sp>
      <p:sp>
        <p:nvSpPr>
          <p:cNvPr id="6"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17</a:t>
            </a:fld>
            <a:endParaRPr lang="en"/>
          </a:p>
        </p:txBody>
      </p:sp>
      <p:sp>
        <p:nvSpPr>
          <p:cNvPr id="7"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17</a:t>
            </a:fld>
            <a:endParaRPr lang="en"/>
          </a:p>
        </p:txBody>
      </p:sp>
      <p:sp>
        <p:nvSpPr>
          <p:cNvPr id="8" name="Text Placeholder 2"/>
          <p:cNvSpPr txBox="1">
            <a:spLocks/>
          </p:cNvSpPr>
          <p:nvPr/>
        </p:nvSpPr>
        <p:spPr>
          <a:xfrm>
            <a:off x="693537" y="1876312"/>
            <a:ext cx="6048672" cy="3744416"/>
          </a:xfrm>
          <a:prstGeom prst="rect">
            <a:avLst/>
          </a:prstGeom>
        </p:spPr>
        <p:txBody>
          <a:bodyPr lIns="121917" tIns="60958" rIns="121917" bIns="60958"/>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3700" dirty="0"/>
              <a:t>- </a:t>
            </a:r>
            <a:r>
              <a:rPr lang="vi-VN" sz="3700" b="1" dirty="0">
                <a:solidFill>
                  <a:srgbClr val="C00000"/>
                </a:solidFill>
              </a:rPr>
              <a:t>Cáo</a:t>
            </a:r>
            <a:r>
              <a:rPr lang="vi-VN" sz="3700" dirty="0"/>
              <a:t>: buồn </a:t>
            </a:r>
            <a:r>
              <a:rPr lang="vi-VN" sz="3700" dirty="0"/>
              <a:t>khi sắp phải xa người bạn của mình.</a:t>
            </a:r>
          </a:p>
          <a:p>
            <a:pPr algn="just">
              <a:lnSpc>
                <a:spcPct val="150000"/>
              </a:lnSpc>
            </a:pPr>
            <a:r>
              <a:rPr lang="vi-VN" sz="3700" dirty="0"/>
              <a:t>- </a:t>
            </a:r>
            <a:r>
              <a:rPr lang="vi-VN" sz="3700" b="1" dirty="0">
                <a:solidFill>
                  <a:srgbClr val="C00000"/>
                </a:solidFill>
              </a:rPr>
              <a:t>Hoàng tử </a:t>
            </a:r>
            <a:r>
              <a:rPr lang="vi-VN" sz="3700" b="1" dirty="0">
                <a:solidFill>
                  <a:srgbClr val="C00000"/>
                </a:solidFill>
              </a:rPr>
              <a:t>bé</a:t>
            </a:r>
            <a:r>
              <a:rPr lang="vi-VN" sz="3700" dirty="0"/>
              <a:t>: lặp </a:t>
            </a:r>
            <a:r>
              <a:rPr lang="vi-VN" sz="3700" dirty="0"/>
              <a:t>lại lời của cáo 3 lần “để cho nhớ</a:t>
            </a:r>
            <a:r>
              <a:rPr lang="vi-VN" sz="3700" dirty="0"/>
              <a:t>”.</a:t>
            </a:r>
            <a:endParaRPr lang="vi-VN" sz="3700" dirty="0"/>
          </a:p>
        </p:txBody>
      </p:sp>
      <p:sp>
        <p:nvSpPr>
          <p:cNvPr id="9" name="Slide Number Placeholder 3"/>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17</a:t>
            </a:fld>
            <a:endParaRPr lang="en"/>
          </a:p>
        </p:txBody>
      </p:sp>
      <p:sp>
        <p:nvSpPr>
          <p:cNvPr id="10" name="Title 1"/>
          <p:cNvSpPr txBox="1">
            <a:spLocks/>
          </p:cNvSpPr>
          <p:nvPr/>
        </p:nvSpPr>
        <p:spPr>
          <a:xfrm>
            <a:off x="693537" y="740587"/>
            <a:ext cx="11345508" cy="830800"/>
          </a:xfrm>
          <a:prstGeom prst="rect">
            <a:avLst/>
          </a:prstGeom>
        </p:spPr>
        <p:txBody>
          <a:bodyPr lIns="121917" tIns="60958" rIns="121917" bIns="60958"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4300" b="1" dirty="0">
                <a:latin typeface="Arial" pitchFamily="34" charset="0"/>
                <a:cs typeface="Arial" pitchFamily="34" charset="0"/>
              </a:rPr>
              <a:t>2. </a:t>
            </a:r>
            <a:r>
              <a:rPr lang="en-US" sz="4300" b="1" dirty="0" err="1" smtClean="0">
                <a:latin typeface="Arial" pitchFamily="34" charset="0"/>
                <a:cs typeface="Arial" pitchFamily="34" charset="0"/>
              </a:rPr>
              <a:t>Cuộc</a:t>
            </a:r>
            <a:r>
              <a:rPr lang="en-US" sz="4300" b="1" dirty="0" smtClean="0">
                <a:latin typeface="Arial" pitchFamily="34" charset="0"/>
                <a:cs typeface="Arial" pitchFamily="34" charset="0"/>
              </a:rPr>
              <a:t> chia </a:t>
            </a:r>
            <a:r>
              <a:rPr lang="en-US" sz="4300" b="1" dirty="0" err="1" smtClean="0">
                <a:latin typeface="Arial" pitchFamily="34" charset="0"/>
                <a:cs typeface="Arial" pitchFamily="34" charset="0"/>
              </a:rPr>
              <a:t>tay</a:t>
            </a:r>
            <a:r>
              <a:rPr lang="en-US" sz="4300" b="1" dirty="0" smtClean="0">
                <a:latin typeface="Arial" pitchFamily="34" charset="0"/>
                <a:cs typeface="Arial" pitchFamily="34" charset="0"/>
              </a:rPr>
              <a:t> </a:t>
            </a:r>
            <a:r>
              <a:rPr lang="en-US" sz="4300" b="1" dirty="0" err="1" smtClean="0">
                <a:latin typeface="Arial" pitchFamily="34" charset="0"/>
                <a:cs typeface="Arial" pitchFamily="34" charset="0"/>
              </a:rPr>
              <a:t>của</a:t>
            </a:r>
            <a:r>
              <a:rPr lang="en-US" sz="4300" b="1" dirty="0" smtClean="0">
                <a:latin typeface="Arial" pitchFamily="34" charset="0"/>
                <a:cs typeface="Arial" pitchFamily="34" charset="0"/>
              </a:rPr>
              <a:t> </a:t>
            </a:r>
            <a:r>
              <a:rPr lang="en-US" sz="4300" b="1" dirty="0">
                <a:latin typeface="Arial" pitchFamily="34" charset="0"/>
                <a:cs typeface="Arial" pitchFamily="34" charset="0"/>
              </a:rPr>
              <a:t>h</a:t>
            </a:r>
            <a:r>
              <a:rPr lang="vi-VN" sz="4300" b="1" dirty="0" smtClean="0">
                <a:latin typeface="Arial" pitchFamily="34" charset="0"/>
                <a:cs typeface="Arial" pitchFamily="34" charset="0"/>
              </a:rPr>
              <a:t>oàng </a:t>
            </a:r>
            <a:r>
              <a:rPr lang="vi-VN" sz="4300" b="1" dirty="0">
                <a:latin typeface="Arial" pitchFamily="34" charset="0"/>
                <a:cs typeface="Arial" pitchFamily="34" charset="0"/>
              </a:rPr>
              <a:t>tử bé </a:t>
            </a:r>
            <a:r>
              <a:rPr lang="en-US" sz="4300" b="1" dirty="0" err="1" smtClean="0">
                <a:latin typeface="Arial" pitchFamily="34" charset="0"/>
                <a:cs typeface="Arial" pitchFamily="34" charset="0"/>
              </a:rPr>
              <a:t>và</a:t>
            </a:r>
            <a:r>
              <a:rPr lang="en-US" sz="4300" b="1" dirty="0" smtClean="0">
                <a:latin typeface="Arial" pitchFamily="34" charset="0"/>
                <a:cs typeface="Arial" pitchFamily="34" charset="0"/>
              </a:rPr>
              <a:t> </a:t>
            </a:r>
            <a:r>
              <a:rPr lang="vi-VN" sz="4300" b="1" dirty="0" smtClean="0">
                <a:latin typeface="Arial" pitchFamily="34" charset="0"/>
                <a:cs typeface="Arial" pitchFamily="34" charset="0"/>
              </a:rPr>
              <a:t>cáo</a:t>
            </a:r>
            <a:endParaRPr lang="vi-VN" sz="4300" b="1" dirty="0">
              <a:latin typeface="Arial" pitchFamily="34" charset="0"/>
              <a:cs typeface="Arial"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355" y="1877660"/>
            <a:ext cx="4590763" cy="3443072"/>
          </a:xfrm>
          <a:prstGeom prst="rect">
            <a:avLst/>
          </a:prstGeom>
          <a:ln>
            <a:noFill/>
          </a:ln>
          <a:effectLst>
            <a:softEdge rad="112500"/>
          </a:effectLst>
        </p:spPr>
      </p:pic>
    </p:spTree>
    <p:extLst>
      <p:ext uri="{BB962C8B-B14F-4D97-AF65-F5344CB8AC3E}">
        <p14:creationId xmlns:p14="http://schemas.microsoft.com/office/powerpoint/2010/main" val="310437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4294967295"/>
          </p:nvPr>
        </p:nvSpPr>
        <p:spPr>
          <a:xfrm>
            <a:off x="11460163" y="6332538"/>
            <a:ext cx="731837" cy="525462"/>
          </a:xfrm>
        </p:spPr>
        <p:txBody>
          <a:bodyPr/>
          <a:lstStyle/>
          <a:p>
            <a:fld id="{00000000-1234-1234-1234-123412341234}" type="slidenum">
              <a:rPr lang="en" smtClean="0"/>
              <a:pPr/>
              <a:t>18</a:t>
            </a:fld>
            <a:endParaRPr lang="en"/>
          </a:p>
        </p:txBody>
      </p:sp>
      <p:sp>
        <p:nvSpPr>
          <p:cNvPr id="4" name="Slide Number Placeholder 2"/>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18</a:t>
            </a:fld>
            <a:endParaRPr lang="en"/>
          </a:p>
        </p:txBody>
      </p:sp>
      <p:sp>
        <p:nvSpPr>
          <p:cNvPr id="5"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18</a:t>
            </a:fld>
            <a:endParaRPr lang="en"/>
          </a:p>
        </p:txBody>
      </p:sp>
      <p:sp>
        <p:nvSpPr>
          <p:cNvPr id="6"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18</a:t>
            </a:fld>
            <a:endParaRPr lang="en"/>
          </a:p>
        </p:txBody>
      </p:sp>
      <p:sp>
        <p:nvSpPr>
          <p:cNvPr id="7"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18</a:t>
            </a:fld>
            <a:endParaRPr lang="en"/>
          </a:p>
        </p:txBody>
      </p:sp>
      <p:sp>
        <p:nvSpPr>
          <p:cNvPr id="8"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18</a:t>
            </a:fld>
            <a:endParaRPr lang="en"/>
          </a:p>
        </p:txBody>
      </p:sp>
      <p:sp>
        <p:nvSpPr>
          <p:cNvPr id="9" name="Text Placeholder 2"/>
          <p:cNvSpPr txBox="1">
            <a:spLocks/>
          </p:cNvSpPr>
          <p:nvPr/>
        </p:nvSpPr>
        <p:spPr>
          <a:xfrm>
            <a:off x="623393" y="1398176"/>
            <a:ext cx="8261300" cy="4800533"/>
          </a:xfrm>
          <a:prstGeom prst="rect">
            <a:avLst/>
          </a:prstGeom>
        </p:spPr>
        <p:txBody>
          <a:bodyPr lIns="121917" tIns="60958" rIns="121917" bIns="60958"/>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3200" dirty="0">
                <a:sym typeface="Wingdings" pitchFamily="2" charset="2"/>
              </a:rPr>
              <a:t> </a:t>
            </a:r>
            <a:r>
              <a:rPr lang="vi-VN" sz="3200" dirty="0"/>
              <a:t>Cần nhìn nhận, đánh giá mọi thứ bằng tình yêu và sự tin tưởng, thấu hiểu, cần dành thời gian và trách nhiệm, chăm chút cho những người mình yêu quý.</a:t>
            </a:r>
          </a:p>
          <a:p>
            <a:pPr algn="just">
              <a:lnSpc>
                <a:spcPct val="150000"/>
              </a:lnSpc>
            </a:pPr>
            <a:r>
              <a:rPr lang="vi-VN" sz="3200" dirty="0">
                <a:sym typeface="Wingdings" pitchFamily="2" charset="2"/>
              </a:rPr>
              <a:t> </a:t>
            </a:r>
            <a:r>
              <a:rPr lang="vi-VN" sz="3200" dirty="0"/>
              <a:t>Nhận ra và biết trân trọng, gìn giữ những điều đẹp đẽ, quý giá.</a:t>
            </a:r>
          </a:p>
        </p:txBody>
      </p:sp>
      <p:sp>
        <p:nvSpPr>
          <p:cNvPr id="10" name="Slide Number Placeholder 3"/>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18</a:t>
            </a:fld>
            <a:endParaRPr lang="en"/>
          </a:p>
        </p:txBody>
      </p:sp>
      <p:sp>
        <p:nvSpPr>
          <p:cNvPr id="11" name="Title 1"/>
          <p:cNvSpPr txBox="1">
            <a:spLocks/>
          </p:cNvSpPr>
          <p:nvPr/>
        </p:nvSpPr>
        <p:spPr>
          <a:xfrm>
            <a:off x="722737" y="608423"/>
            <a:ext cx="10181824" cy="830800"/>
          </a:xfrm>
          <a:prstGeom prst="rect">
            <a:avLst/>
          </a:prstGeom>
        </p:spPr>
        <p:txBody>
          <a:bodyPr lIns="121917" tIns="60958" rIns="121917" bIns="60958"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4300" b="1" dirty="0">
                <a:latin typeface="+mn-lt"/>
              </a:rPr>
              <a:t>2. </a:t>
            </a:r>
            <a:r>
              <a:rPr lang="en-US" sz="4300" b="1" dirty="0" err="1" smtClean="0">
                <a:latin typeface="+mn-lt"/>
              </a:rPr>
              <a:t>Cuộc</a:t>
            </a:r>
            <a:r>
              <a:rPr lang="en-US" sz="4300" b="1" dirty="0" smtClean="0">
                <a:latin typeface="+mn-lt"/>
              </a:rPr>
              <a:t> chia </a:t>
            </a:r>
            <a:r>
              <a:rPr lang="en-US" sz="4300" b="1" dirty="0" err="1" smtClean="0">
                <a:latin typeface="+mn-lt"/>
              </a:rPr>
              <a:t>tay</a:t>
            </a:r>
            <a:r>
              <a:rPr lang="en-US" sz="4300" b="1" dirty="0" smtClean="0">
                <a:latin typeface="+mn-lt"/>
              </a:rPr>
              <a:t> </a:t>
            </a:r>
            <a:r>
              <a:rPr lang="en-US" sz="4300" b="1" dirty="0" err="1" smtClean="0">
                <a:latin typeface="+mn-lt"/>
              </a:rPr>
              <a:t>với</a:t>
            </a:r>
            <a:r>
              <a:rPr lang="en-US" sz="4300" b="1" dirty="0" smtClean="0">
                <a:latin typeface="+mn-lt"/>
              </a:rPr>
              <a:t> </a:t>
            </a:r>
            <a:r>
              <a:rPr lang="en-US" sz="4300" b="1" dirty="0" err="1" smtClean="0">
                <a:latin typeface="+mn-lt"/>
              </a:rPr>
              <a:t>hoàng</a:t>
            </a:r>
            <a:r>
              <a:rPr lang="en-US" sz="4300" b="1" dirty="0" smtClean="0">
                <a:latin typeface="+mn-lt"/>
              </a:rPr>
              <a:t> </a:t>
            </a:r>
            <a:r>
              <a:rPr lang="en-US" sz="4300" b="1" dirty="0" err="1" smtClean="0">
                <a:latin typeface="+mn-lt"/>
              </a:rPr>
              <a:t>tử</a:t>
            </a:r>
            <a:r>
              <a:rPr lang="en-US" sz="4300" b="1" dirty="0" smtClean="0">
                <a:latin typeface="+mn-lt"/>
              </a:rPr>
              <a:t> </a:t>
            </a:r>
            <a:r>
              <a:rPr lang="en-US" sz="4300" b="1" dirty="0" err="1" smtClean="0">
                <a:latin typeface="+mn-lt"/>
              </a:rPr>
              <a:t>bé</a:t>
            </a:r>
            <a:r>
              <a:rPr lang="en-US" sz="4300" b="1" dirty="0" smtClean="0">
                <a:latin typeface="+mn-lt"/>
              </a:rPr>
              <a:t> </a:t>
            </a:r>
            <a:r>
              <a:rPr lang="en-US" sz="4300" b="1" dirty="0" err="1" smtClean="0">
                <a:latin typeface="+mn-lt"/>
              </a:rPr>
              <a:t>và</a:t>
            </a:r>
            <a:r>
              <a:rPr lang="en-US" sz="4300" b="1" dirty="0" smtClean="0">
                <a:latin typeface="+mn-lt"/>
              </a:rPr>
              <a:t> </a:t>
            </a:r>
            <a:r>
              <a:rPr lang="en-US" sz="4300" b="1" dirty="0" err="1" smtClean="0">
                <a:latin typeface="+mn-lt"/>
              </a:rPr>
              <a:t>cáo</a:t>
            </a:r>
            <a:endParaRPr lang="vi-VN" sz="4300" b="1" dirty="0">
              <a:latin typeface="+mn-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268" y="3044957"/>
            <a:ext cx="4191089" cy="2842872"/>
          </a:xfrm>
          <a:prstGeom prst="rect">
            <a:avLst/>
          </a:prstGeom>
        </p:spPr>
      </p:pic>
    </p:spTree>
    <p:extLst>
      <p:ext uri="{BB962C8B-B14F-4D97-AF65-F5344CB8AC3E}">
        <p14:creationId xmlns:p14="http://schemas.microsoft.com/office/powerpoint/2010/main" val="979881453"/>
      </p:ext>
    </p:extLst>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4294967295"/>
          </p:nvPr>
        </p:nvSpPr>
        <p:spPr>
          <a:xfrm>
            <a:off x="11460163" y="6332538"/>
            <a:ext cx="731837" cy="525462"/>
          </a:xfrm>
        </p:spPr>
        <p:txBody>
          <a:bodyPr/>
          <a:lstStyle/>
          <a:p>
            <a:fld id="{00000000-1234-1234-1234-123412341234}" type="slidenum">
              <a:rPr lang="en" smtClean="0"/>
              <a:pPr/>
              <a:t>19</a:t>
            </a:fld>
            <a:endParaRPr lang="en"/>
          </a:p>
        </p:txBody>
      </p:sp>
      <p:sp>
        <p:nvSpPr>
          <p:cNvPr id="4" name="Slide Number Placeholder 2"/>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19</a:t>
            </a:fld>
            <a:endParaRPr lang="en"/>
          </a:p>
        </p:txBody>
      </p:sp>
      <p:sp>
        <p:nvSpPr>
          <p:cNvPr id="5"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19</a:t>
            </a:fld>
            <a:endParaRPr lang="en"/>
          </a:p>
        </p:txBody>
      </p:sp>
      <p:sp>
        <p:nvSpPr>
          <p:cNvPr id="6"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19</a:t>
            </a:fld>
            <a:endParaRPr lang="en"/>
          </a:p>
        </p:txBody>
      </p:sp>
      <p:sp>
        <p:nvSpPr>
          <p:cNvPr id="7"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19</a:t>
            </a:fld>
            <a:endParaRPr lang="en"/>
          </a:p>
        </p:txBody>
      </p:sp>
      <p:sp>
        <p:nvSpPr>
          <p:cNvPr id="8"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19</a:t>
            </a:fld>
            <a:endParaRPr lang="en"/>
          </a:p>
        </p:txBody>
      </p:sp>
      <p:sp>
        <p:nvSpPr>
          <p:cNvPr id="10" name="Slide Number Placeholder 3"/>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19</a:t>
            </a:fld>
            <a:endParaRPr lang="en"/>
          </a:p>
        </p:txBody>
      </p:sp>
      <p:sp>
        <p:nvSpPr>
          <p:cNvPr id="15" name="Rectangle 14"/>
          <p:cNvSpPr/>
          <p:nvPr/>
        </p:nvSpPr>
        <p:spPr>
          <a:xfrm>
            <a:off x="464024" y="1187459"/>
            <a:ext cx="10979899" cy="4647422"/>
          </a:xfrm>
          <a:prstGeom prst="rect">
            <a:avLst/>
          </a:prstGeom>
        </p:spPr>
        <p:txBody>
          <a:bodyPr wrap="square" lIns="121917" tIns="60958" rIns="121917" bIns="60958">
            <a:spAutoFit/>
          </a:bodyPr>
          <a:lstStyle/>
          <a:p>
            <a:pPr algn="just">
              <a:lnSpc>
                <a:spcPct val="150000"/>
              </a:lnSpc>
            </a:pPr>
            <a:r>
              <a:rPr lang="vi-VN" sz="2800" b="1" dirty="0">
                <a:solidFill>
                  <a:srgbClr val="C00000"/>
                </a:solidFill>
                <a:latin typeface="Arial" pitchFamily="34" charset="0"/>
                <a:cs typeface="Arial" pitchFamily="34" charset="0"/>
              </a:rPr>
              <a:t>- Bài học rút ra:</a:t>
            </a:r>
          </a:p>
          <a:p>
            <a:pPr algn="just">
              <a:lnSpc>
                <a:spcPct val="150000"/>
              </a:lnSpc>
            </a:pPr>
            <a:r>
              <a:rPr lang="vi-VN" sz="2800" dirty="0">
                <a:latin typeface="Arial" pitchFamily="34" charset="0"/>
                <a:cs typeface="Arial" pitchFamily="34" charset="0"/>
              </a:rPr>
              <a:t>+ </a:t>
            </a:r>
            <a:r>
              <a:rPr lang="vi-VN" sz="2800" b="1" dirty="0">
                <a:latin typeface="Arial" pitchFamily="34" charset="0"/>
                <a:cs typeface="Arial" pitchFamily="34" charset="0"/>
              </a:rPr>
              <a:t>Bài học về cách kết </a:t>
            </a:r>
            <a:r>
              <a:rPr lang="vi-VN" sz="2800" b="1" dirty="0">
                <a:latin typeface="Arial" pitchFamily="34" charset="0"/>
                <a:cs typeface="Arial" pitchFamily="34" charset="0"/>
              </a:rPr>
              <a:t>bạn</a:t>
            </a:r>
            <a:r>
              <a:rPr lang="vi-VN" sz="2800" dirty="0">
                <a:latin typeface="Arial" pitchFamily="34" charset="0"/>
                <a:cs typeface="Arial" pitchFamily="34" charset="0"/>
              </a:rPr>
              <a:t>: thân </a:t>
            </a:r>
            <a:r>
              <a:rPr lang="vi-VN" sz="2800" dirty="0">
                <a:latin typeface="Arial" pitchFamily="34" charset="0"/>
                <a:cs typeface="Arial" pitchFamily="34" charset="0"/>
              </a:rPr>
              <a:t>thiện, kiên nhẫn, dành  thời gian để cảm hoá </a:t>
            </a:r>
            <a:r>
              <a:rPr lang="vi-VN" sz="2800" dirty="0">
                <a:latin typeface="Arial" pitchFamily="34" charset="0"/>
                <a:cs typeface="Arial" pitchFamily="34" charset="0"/>
              </a:rPr>
              <a:t>nhau.</a:t>
            </a:r>
          </a:p>
          <a:p>
            <a:pPr algn="just">
              <a:lnSpc>
                <a:spcPct val="150000"/>
              </a:lnSpc>
            </a:pPr>
            <a:r>
              <a:rPr lang="vi-VN" sz="2800" dirty="0">
                <a:latin typeface="Arial" pitchFamily="34" charset="0"/>
                <a:cs typeface="Arial" pitchFamily="34" charset="0"/>
                <a:sym typeface="Wingdings" pitchFamily="2" charset="2"/>
              </a:rPr>
              <a:t> Ý</a:t>
            </a:r>
            <a:r>
              <a:rPr lang="vi-VN" sz="2800" dirty="0">
                <a:latin typeface="Arial" pitchFamily="34" charset="0"/>
                <a:cs typeface="Arial" pitchFamily="34" charset="0"/>
              </a:rPr>
              <a:t> </a:t>
            </a:r>
            <a:r>
              <a:rPr lang="vi-VN" sz="2800" dirty="0">
                <a:latin typeface="Arial" pitchFamily="34" charset="0"/>
                <a:cs typeface="Arial" pitchFamily="34" charset="0"/>
              </a:rPr>
              <a:t>nghĩa của tình bạn: mang đến </a:t>
            </a:r>
            <a:r>
              <a:rPr lang="vi-VN" sz="2800" dirty="0">
                <a:latin typeface="Arial" pitchFamily="34" charset="0"/>
                <a:cs typeface="Arial" pitchFamily="34" charset="0"/>
              </a:rPr>
              <a:t>niềm </a:t>
            </a:r>
            <a:r>
              <a:rPr lang="vi-VN" sz="2800" dirty="0">
                <a:latin typeface="Arial" pitchFamily="34" charset="0"/>
                <a:cs typeface="Arial" pitchFamily="34" charset="0"/>
              </a:rPr>
              <a:t>vui, hạnh phúc, khiến cho cuộc sống trở nên phong phú, đẹp đẽ hơn.</a:t>
            </a:r>
          </a:p>
          <a:p>
            <a:pPr algn="just">
              <a:lnSpc>
                <a:spcPct val="150000"/>
              </a:lnSpc>
            </a:pPr>
            <a:r>
              <a:rPr lang="vi-VN" sz="2800" dirty="0">
                <a:latin typeface="Arial" pitchFamily="34" charset="0"/>
                <a:cs typeface="Arial" pitchFamily="34" charset="0"/>
              </a:rPr>
              <a:t>+ </a:t>
            </a:r>
            <a:r>
              <a:rPr lang="vi-VN" sz="2800" b="1" dirty="0">
                <a:latin typeface="Arial" pitchFamily="34" charset="0"/>
                <a:cs typeface="Arial" pitchFamily="34" charset="0"/>
              </a:rPr>
              <a:t>Bài học về cách nhìn nhận, đánh giá và trách nhiệm đối với bạn bè</a:t>
            </a:r>
            <a:r>
              <a:rPr lang="vi-VN" sz="2800" dirty="0">
                <a:latin typeface="Arial" pitchFamily="34" charset="0"/>
                <a:cs typeface="Arial" pitchFamily="34" charset="0"/>
              </a:rPr>
              <a:t>: biết lắng nghe, quan tâm, thấu hiểu, chia sẻ, bảo vệ...</a:t>
            </a:r>
          </a:p>
        </p:txBody>
      </p:sp>
    </p:spTree>
    <p:extLst>
      <p:ext uri="{BB962C8B-B14F-4D97-AF65-F5344CB8AC3E}">
        <p14:creationId xmlns:p14="http://schemas.microsoft.com/office/powerpoint/2010/main" val="3245660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ctrTitle" idx="4294967295"/>
          </p:nvPr>
        </p:nvSpPr>
        <p:spPr>
          <a:xfrm>
            <a:off x="382138" y="513190"/>
            <a:ext cx="11409528" cy="1546225"/>
          </a:xfrm>
          <a:prstGeom prst="rect">
            <a:avLst/>
          </a:prstGeom>
        </p:spPr>
        <p:txBody>
          <a:bodyPr spcFirstLastPara="1" wrap="square" lIns="0" tIns="0" rIns="0" bIns="0" anchor="ctr" anchorCtr="0">
            <a:noAutofit/>
          </a:bodyPr>
          <a:lstStyle/>
          <a:p>
            <a:pPr algn="ctr">
              <a:lnSpc>
                <a:spcPct val="150000"/>
              </a:lnSpc>
            </a:pPr>
            <a:r>
              <a:rPr lang="en" sz="4300" b="1" dirty="0">
                <a:latin typeface="Arial" pitchFamily="34" charset="0"/>
                <a:cs typeface="Arial" pitchFamily="34" charset="0"/>
              </a:rPr>
              <a:t>Tiết 5</a:t>
            </a:r>
            <a:r>
              <a:rPr lang="vi-VN" sz="4300" b="1" dirty="0">
                <a:latin typeface="Arial" pitchFamily="34" charset="0"/>
                <a:cs typeface="Arial" pitchFamily="34" charset="0"/>
              </a:rPr>
              <a:t> – </a:t>
            </a:r>
            <a:r>
              <a:rPr lang="en" sz="4300" b="1" dirty="0">
                <a:latin typeface="Arial" pitchFamily="34" charset="0"/>
                <a:cs typeface="Arial" pitchFamily="34" charset="0"/>
              </a:rPr>
              <a:t>6:</a:t>
            </a:r>
            <a:br>
              <a:rPr lang="en" sz="4300" b="1" dirty="0">
                <a:latin typeface="Arial" pitchFamily="34" charset="0"/>
                <a:cs typeface="Arial" pitchFamily="34" charset="0"/>
              </a:rPr>
            </a:br>
            <a:r>
              <a:rPr lang="en" sz="4300" b="1" dirty="0">
                <a:solidFill>
                  <a:srgbClr val="FF0000"/>
                </a:solidFill>
                <a:latin typeface="Arial" pitchFamily="34" charset="0"/>
                <a:cs typeface="Arial" pitchFamily="34" charset="0"/>
              </a:rPr>
              <a:t>NẾU CẬU MUỐN CÓ MỘT NGƯỜI BẠN</a:t>
            </a:r>
            <a:endParaRPr sz="4300" b="1" dirty="0">
              <a:solidFill>
                <a:srgbClr val="FF0000"/>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85" y="2838734"/>
            <a:ext cx="11395881" cy="3579362"/>
          </a:xfrm>
          <a:prstGeom prst="rect">
            <a:avLst/>
          </a:prstGeom>
          <a:ln>
            <a:noFill/>
          </a:ln>
          <a:effectLst>
            <a:softEdge rad="112500"/>
          </a:effectLst>
        </p:spPr>
      </p:pic>
      <p:sp>
        <p:nvSpPr>
          <p:cNvPr id="2" name="Rectangle 1"/>
          <p:cNvSpPr/>
          <p:nvPr/>
        </p:nvSpPr>
        <p:spPr>
          <a:xfrm>
            <a:off x="2285337" y="2262038"/>
            <a:ext cx="7812396" cy="576696"/>
          </a:xfrm>
          <a:prstGeom prst="rect">
            <a:avLst/>
          </a:prstGeom>
        </p:spPr>
        <p:txBody>
          <a:bodyPr wrap="none">
            <a:spAutoFit/>
          </a:bodyPr>
          <a:lstStyle/>
          <a:p>
            <a:pPr algn="ctr">
              <a:lnSpc>
                <a:spcPct val="150000"/>
              </a:lnSpc>
            </a:pPr>
            <a:r>
              <a:rPr lang="vi-VN" sz="24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(Trích </a:t>
            </a:r>
            <a:r>
              <a:rPr lang="vi-VN" sz="2400" b="1" i="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Hoàng tử bé</a:t>
            </a:r>
            <a:r>
              <a:rPr lang="vi-VN" sz="24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Ăng-toan đơ Xanh-tơ Ê-xu-pê-ri)</a:t>
            </a:r>
            <a:endParaRPr lang="vi-VN" sz="2400" b="1" dirty="0"/>
          </a:p>
        </p:txBody>
      </p:sp>
    </p:spTree>
    <p:extLst>
      <p:ext uri="{BB962C8B-B14F-4D97-AF65-F5344CB8AC3E}">
        <p14:creationId xmlns:p14="http://schemas.microsoft.com/office/powerpoint/2010/main" val="685182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11460163" y="6332538"/>
            <a:ext cx="731837" cy="525462"/>
          </a:xfrm>
        </p:spPr>
        <p:txBody>
          <a:bodyPr/>
          <a:lstStyle/>
          <a:p>
            <a:fld id="{00000000-1234-1234-1234-123412341234}" type="slidenum">
              <a:rPr lang="en" smtClean="0"/>
              <a:pPr/>
              <a:t>20</a:t>
            </a:fld>
            <a:endParaRPr lang="en"/>
          </a:p>
        </p:txBody>
      </p:sp>
      <p:sp>
        <p:nvSpPr>
          <p:cNvPr id="3" name="Google Shape;360;p36"/>
          <p:cNvSpPr/>
          <p:nvPr/>
        </p:nvSpPr>
        <p:spPr>
          <a:xfrm>
            <a:off x="6576053" y="1028734"/>
            <a:ext cx="5568619" cy="5280585"/>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121897" tIns="60932" rIns="121897" bIns="60932" anchor="ctr" anchorCtr="0">
            <a:noAutofit/>
          </a:bodyPr>
          <a:lstStyle/>
          <a:p>
            <a:endParaRPr sz="2400">
              <a:solidFill>
                <a:srgbClr val="000000"/>
              </a:solidFill>
              <a:latin typeface="Calibri"/>
              <a:ea typeface="Calibri"/>
              <a:cs typeface="Calibri"/>
              <a:sym typeface="Calibri"/>
            </a:endParaRPr>
          </a:p>
        </p:txBody>
      </p:sp>
      <p:sp>
        <p:nvSpPr>
          <p:cNvPr id="4" name="Google Shape;361;p36"/>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20</a:t>
            </a:fld>
            <a:endParaRPr lang="en"/>
          </a:p>
        </p:txBody>
      </p:sp>
      <p:sp>
        <p:nvSpPr>
          <p:cNvPr id="5" name="Google Shape;362;p36"/>
          <p:cNvSpPr txBox="1">
            <a:spLocks/>
          </p:cNvSpPr>
          <p:nvPr/>
        </p:nvSpPr>
        <p:spPr>
          <a:xfrm>
            <a:off x="1365697" y="730472"/>
            <a:ext cx="4786800" cy="1546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Raleway Thin"/>
              <a:buNone/>
              <a:defRPr sz="42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4200"/>
              <a:buFont typeface="Raleway Thin"/>
              <a:buNone/>
              <a:defRPr sz="4200" b="0" i="0" u="none" strike="noStrike" cap="none">
                <a:solidFill>
                  <a:schemeClr val="dk1"/>
                </a:solidFill>
                <a:latin typeface="Raleway Thin"/>
                <a:ea typeface="Raleway Thin"/>
                <a:cs typeface="Raleway Thin"/>
                <a:sym typeface="Raleway Thin"/>
              </a:defRPr>
            </a:lvl2pPr>
            <a:lvl3pPr marR="0" lvl="2" algn="l" rtl="0">
              <a:lnSpc>
                <a:spcPct val="100000"/>
              </a:lnSpc>
              <a:spcBef>
                <a:spcPts val="0"/>
              </a:spcBef>
              <a:spcAft>
                <a:spcPts val="0"/>
              </a:spcAft>
              <a:buClr>
                <a:schemeClr val="dk1"/>
              </a:buClr>
              <a:buSzPts val="4200"/>
              <a:buFont typeface="Raleway Thin"/>
              <a:buNone/>
              <a:defRPr sz="4200" b="0" i="0" u="none" strike="noStrike" cap="none">
                <a:solidFill>
                  <a:schemeClr val="dk1"/>
                </a:solidFill>
                <a:latin typeface="Raleway Thin"/>
                <a:ea typeface="Raleway Thin"/>
                <a:cs typeface="Raleway Thin"/>
                <a:sym typeface="Raleway Thin"/>
              </a:defRPr>
            </a:lvl3pPr>
            <a:lvl4pPr marR="0" lvl="3" algn="l" rtl="0">
              <a:lnSpc>
                <a:spcPct val="100000"/>
              </a:lnSpc>
              <a:spcBef>
                <a:spcPts val="0"/>
              </a:spcBef>
              <a:spcAft>
                <a:spcPts val="0"/>
              </a:spcAft>
              <a:buClr>
                <a:schemeClr val="dk1"/>
              </a:buClr>
              <a:buSzPts val="4200"/>
              <a:buFont typeface="Raleway Thin"/>
              <a:buNone/>
              <a:defRPr sz="4200" b="0" i="0" u="none" strike="noStrike" cap="none">
                <a:solidFill>
                  <a:schemeClr val="dk1"/>
                </a:solidFill>
                <a:latin typeface="Raleway Thin"/>
                <a:ea typeface="Raleway Thin"/>
                <a:cs typeface="Raleway Thin"/>
                <a:sym typeface="Raleway Thin"/>
              </a:defRPr>
            </a:lvl4pPr>
            <a:lvl5pPr marR="0" lvl="4" algn="l" rtl="0">
              <a:lnSpc>
                <a:spcPct val="100000"/>
              </a:lnSpc>
              <a:spcBef>
                <a:spcPts val="0"/>
              </a:spcBef>
              <a:spcAft>
                <a:spcPts val="0"/>
              </a:spcAft>
              <a:buClr>
                <a:schemeClr val="dk1"/>
              </a:buClr>
              <a:buSzPts val="4200"/>
              <a:buFont typeface="Raleway Thin"/>
              <a:buNone/>
              <a:defRPr sz="4200" b="0" i="0" u="none" strike="noStrike" cap="none">
                <a:solidFill>
                  <a:schemeClr val="dk1"/>
                </a:solidFill>
                <a:latin typeface="Raleway Thin"/>
                <a:ea typeface="Raleway Thin"/>
                <a:cs typeface="Raleway Thin"/>
                <a:sym typeface="Raleway Thin"/>
              </a:defRPr>
            </a:lvl5pPr>
            <a:lvl6pPr marR="0" lvl="5" algn="l" rtl="0">
              <a:lnSpc>
                <a:spcPct val="100000"/>
              </a:lnSpc>
              <a:spcBef>
                <a:spcPts val="0"/>
              </a:spcBef>
              <a:spcAft>
                <a:spcPts val="0"/>
              </a:spcAft>
              <a:buClr>
                <a:schemeClr val="dk1"/>
              </a:buClr>
              <a:buSzPts val="4200"/>
              <a:buFont typeface="Raleway Thin"/>
              <a:buNone/>
              <a:defRPr sz="4200" b="0" i="0" u="none" strike="noStrike" cap="none">
                <a:solidFill>
                  <a:schemeClr val="dk1"/>
                </a:solidFill>
                <a:latin typeface="Raleway Thin"/>
                <a:ea typeface="Raleway Thin"/>
                <a:cs typeface="Raleway Thin"/>
                <a:sym typeface="Raleway Thin"/>
              </a:defRPr>
            </a:lvl6pPr>
            <a:lvl7pPr marR="0" lvl="6" algn="l" rtl="0">
              <a:lnSpc>
                <a:spcPct val="100000"/>
              </a:lnSpc>
              <a:spcBef>
                <a:spcPts val="0"/>
              </a:spcBef>
              <a:spcAft>
                <a:spcPts val="0"/>
              </a:spcAft>
              <a:buClr>
                <a:schemeClr val="dk1"/>
              </a:buClr>
              <a:buSzPts val="4200"/>
              <a:buFont typeface="Raleway Thin"/>
              <a:buNone/>
              <a:defRPr sz="4200" b="0" i="0" u="none" strike="noStrike" cap="none">
                <a:solidFill>
                  <a:schemeClr val="dk1"/>
                </a:solidFill>
                <a:latin typeface="Raleway Thin"/>
                <a:ea typeface="Raleway Thin"/>
                <a:cs typeface="Raleway Thin"/>
                <a:sym typeface="Raleway Thin"/>
              </a:defRPr>
            </a:lvl7pPr>
            <a:lvl8pPr marR="0" lvl="7" algn="l" rtl="0">
              <a:lnSpc>
                <a:spcPct val="100000"/>
              </a:lnSpc>
              <a:spcBef>
                <a:spcPts val="0"/>
              </a:spcBef>
              <a:spcAft>
                <a:spcPts val="0"/>
              </a:spcAft>
              <a:buClr>
                <a:schemeClr val="dk1"/>
              </a:buClr>
              <a:buSzPts val="4200"/>
              <a:buFont typeface="Raleway Thin"/>
              <a:buNone/>
              <a:defRPr sz="4200" b="0" i="0" u="none" strike="noStrike" cap="none">
                <a:solidFill>
                  <a:schemeClr val="dk1"/>
                </a:solidFill>
                <a:latin typeface="Raleway Thin"/>
                <a:ea typeface="Raleway Thin"/>
                <a:cs typeface="Raleway Thin"/>
                <a:sym typeface="Raleway Thin"/>
              </a:defRPr>
            </a:lvl8pPr>
            <a:lvl9pPr marR="0" lvl="8" algn="l" rtl="0">
              <a:lnSpc>
                <a:spcPct val="100000"/>
              </a:lnSpc>
              <a:spcBef>
                <a:spcPts val="0"/>
              </a:spcBef>
              <a:spcAft>
                <a:spcPts val="0"/>
              </a:spcAft>
              <a:buClr>
                <a:schemeClr val="dk1"/>
              </a:buClr>
              <a:buSzPts val="4200"/>
              <a:buFont typeface="Raleway Thin"/>
              <a:buNone/>
              <a:defRPr sz="4200" b="0" i="0" u="none" strike="noStrike" cap="none">
                <a:solidFill>
                  <a:schemeClr val="dk1"/>
                </a:solidFill>
                <a:latin typeface="Raleway Thin"/>
                <a:ea typeface="Raleway Thin"/>
                <a:cs typeface="Raleway Thin"/>
                <a:sym typeface="Raleway Thin"/>
              </a:defRPr>
            </a:lvl9pPr>
          </a:lstStyle>
          <a:p>
            <a:r>
              <a:rPr lang="vi-VN" sz="4300" b="1" dirty="0">
                <a:latin typeface="Arial" pitchFamily="34" charset="0"/>
                <a:cs typeface="Arial" pitchFamily="34" charset="0"/>
              </a:rPr>
              <a:t>III. Tổng kết</a:t>
            </a:r>
            <a:endParaRPr lang="vi-VN" sz="4300" b="1"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499" y="2564125"/>
            <a:ext cx="36830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7328" y="2411604"/>
            <a:ext cx="6528725" cy="3239344"/>
          </a:xfrm>
          <a:prstGeom prst="rect">
            <a:avLst/>
          </a:prstGeom>
        </p:spPr>
        <p:txBody>
          <a:bodyPr wrap="square" lIns="121917" tIns="60958" rIns="121917" bIns="60958">
            <a:spAutoFit/>
          </a:bodyPr>
          <a:lstStyle/>
          <a:p>
            <a:pPr algn="just">
              <a:lnSpc>
                <a:spcPct val="150000"/>
              </a:lnSpc>
            </a:pPr>
            <a:r>
              <a:rPr lang="en-US" sz="2700" b="1" dirty="0">
                <a:latin typeface="Arial" pitchFamily="34" charset="0"/>
                <a:cs typeface="Arial" pitchFamily="34" charset="0"/>
              </a:rPr>
              <a:t>1</a:t>
            </a:r>
            <a:r>
              <a:rPr lang="vi-VN" sz="2700" b="1" dirty="0" smtClean="0">
                <a:latin typeface="Arial" pitchFamily="34" charset="0"/>
                <a:cs typeface="Arial" pitchFamily="34" charset="0"/>
              </a:rPr>
              <a:t>. </a:t>
            </a:r>
            <a:r>
              <a:rPr lang="vi-VN" sz="2700" b="1" dirty="0">
                <a:latin typeface="Arial" pitchFamily="34" charset="0"/>
                <a:cs typeface="Arial" pitchFamily="34" charset="0"/>
              </a:rPr>
              <a:t>Nghệ thuật</a:t>
            </a:r>
            <a:endParaRPr lang="vi-VN" sz="2700" dirty="0">
              <a:latin typeface="Arial" pitchFamily="34" charset="0"/>
              <a:cs typeface="Arial" pitchFamily="34" charset="0"/>
            </a:endParaRPr>
          </a:p>
          <a:p>
            <a:pPr algn="just">
              <a:lnSpc>
                <a:spcPct val="150000"/>
              </a:lnSpc>
            </a:pPr>
            <a:r>
              <a:rPr lang="vi-VN" sz="2700" dirty="0">
                <a:latin typeface="Arial" pitchFamily="34" charset="0"/>
                <a:cs typeface="Arial" pitchFamily="34" charset="0"/>
              </a:rPr>
              <a:t>- Kể kết hợp với miêu tả, biểu </a:t>
            </a:r>
            <a:r>
              <a:rPr lang="vi-VN" sz="2700" dirty="0">
                <a:latin typeface="Arial" pitchFamily="34" charset="0"/>
                <a:cs typeface="Arial" pitchFamily="34" charset="0"/>
              </a:rPr>
              <a:t>cảm.</a:t>
            </a:r>
            <a:endParaRPr lang="vi-VN" sz="2700" dirty="0">
              <a:latin typeface="Arial" pitchFamily="34" charset="0"/>
              <a:cs typeface="Arial" pitchFamily="34" charset="0"/>
            </a:endParaRPr>
          </a:p>
          <a:p>
            <a:pPr algn="just">
              <a:lnSpc>
                <a:spcPct val="150000"/>
              </a:lnSpc>
            </a:pPr>
            <a:r>
              <a:rPr lang="vi-VN" sz="2700" dirty="0">
                <a:latin typeface="Arial" pitchFamily="34" charset="0"/>
                <a:cs typeface="Arial" pitchFamily="34" charset="0"/>
              </a:rPr>
              <a:t>- Xây dựng hình tượng nhân vật phù hợp với tâm lí, suy nghĩ của trẻ thơ.</a:t>
            </a:r>
          </a:p>
          <a:p>
            <a:pPr algn="just">
              <a:lnSpc>
                <a:spcPct val="150000"/>
              </a:lnSpc>
            </a:pPr>
            <a:r>
              <a:rPr lang="vi-VN" sz="2700" dirty="0">
                <a:latin typeface="Arial" pitchFamily="34" charset="0"/>
                <a:cs typeface="Arial" pitchFamily="34" charset="0"/>
              </a:rPr>
              <a:t>- Nghệ thuật nhân hoá đặc sắc.</a:t>
            </a:r>
          </a:p>
        </p:txBody>
      </p:sp>
    </p:spTree>
    <p:extLst>
      <p:ext uri="{BB962C8B-B14F-4D97-AF65-F5344CB8AC3E}">
        <p14:creationId xmlns:p14="http://schemas.microsoft.com/office/powerpoint/2010/main" val="2537880082"/>
      </p:ext>
    </p:extLst>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6"/>
          <p:cNvSpPr/>
          <p:nvPr/>
        </p:nvSpPr>
        <p:spPr>
          <a:xfrm>
            <a:off x="7178722" y="1036189"/>
            <a:ext cx="5037247" cy="5009770"/>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121897" tIns="60932" rIns="121897" bIns="60932" anchor="ctr" anchorCtr="0">
            <a:noAutofit/>
          </a:bodyPr>
          <a:lstStyle/>
          <a:p>
            <a:endParaRPr sz="2400">
              <a:solidFill>
                <a:srgbClr val="000000"/>
              </a:solidFill>
              <a:latin typeface="Calibri"/>
              <a:ea typeface="Calibri"/>
              <a:cs typeface="Calibri"/>
              <a:sym typeface="Calibri"/>
            </a:endParaRPr>
          </a:p>
        </p:txBody>
      </p:sp>
      <p:sp>
        <p:nvSpPr>
          <p:cNvPr id="361" name="Google Shape;361;p36"/>
          <p:cNvSpPr txBox="1">
            <a:spLocks noGrp="1"/>
          </p:cNvSpPr>
          <p:nvPr>
            <p:ph type="sldNum" idx="4294967295"/>
          </p:nvPr>
        </p:nvSpPr>
        <p:spPr>
          <a:xfrm>
            <a:off x="11460163" y="6332538"/>
            <a:ext cx="731837" cy="525462"/>
          </a:xfrm>
          <a:prstGeom prst="rect">
            <a:avLst/>
          </a:prstGeom>
        </p:spPr>
        <p:txBody>
          <a:bodyPr spcFirstLastPara="1" wrap="square" lIns="0" tIns="0" rIns="0" bIns="0" anchor="ctr" anchorCtr="0">
            <a:noAutofit/>
          </a:bodyPr>
          <a:lstStyle/>
          <a:p>
            <a:fld id="{00000000-1234-1234-1234-123412341234}" type="slidenum">
              <a:rPr lang="en"/>
              <a:pPr/>
              <a:t>21</a:t>
            </a:fld>
            <a:endParaRPr/>
          </a:p>
        </p:txBody>
      </p:sp>
      <p:sp>
        <p:nvSpPr>
          <p:cNvPr id="362" name="Google Shape;362;p36"/>
          <p:cNvSpPr txBox="1">
            <a:spLocks noGrp="1"/>
          </p:cNvSpPr>
          <p:nvPr>
            <p:ph type="ctrTitle" idx="4294967295"/>
          </p:nvPr>
        </p:nvSpPr>
        <p:spPr>
          <a:xfrm>
            <a:off x="0" y="571500"/>
            <a:ext cx="4786313" cy="1546225"/>
          </a:xfrm>
          <a:prstGeom prst="rect">
            <a:avLst/>
          </a:prstGeom>
        </p:spPr>
        <p:txBody>
          <a:bodyPr spcFirstLastPara="1" wrap="square" lIns="0" tIns="0" rIns="0" bIns="0" anchor="b" anchorCtr="0">
            <a:noAutofit/>
          </a:bodyPr>
          <a:lstStyle/>
          <a:p>
            <a:pPr>
              <a:spcBef>
                <a:spcPts val="0"/>
              </a:spcBef>
            </a:pPr>
            <a:r>
              <a:rPr lang="vi-VN" sz="4300" b="1" dirty="0">
                <a:latin typeface="Arial" pitchFamily="34" charset="0"/>
                <a:cs typeface="Arial" pitchFamily="34" charset="0"/>
              </a:rPr>
              <a:t>III. Tổng kết</a:t>
            </a:r>
            <a:endParaRPr sz="43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284" y="1862523"/>
            <a:ext cx="3983027" cy="3749704"/>
          </a:xfrm>
          <a:prstGeom prst="ellipse">
            <a:avLst/>
          </a:prstGeom>
          <a:ln>
            <a:noFill/>
          </a:ln>
          <a:effectLst>
            <a:softEdge rad="112500"/>
          </a:effectLst>
        </p:spPr>
      </p:pic>
      <p:sp>
        <p:nvSpPr>
          <p:cNvPr id="3" name="Rectangle 2"/>
          <p:cNvSpPr/>
          <p:nvPr/>
        </p:nvSpPr>
        <p:spPr>
          <a:xfrm>
            <a:off x="0" y="2372883"/>
            <a:ext cx="7178722" cy="3239344"/>
          </a:xfrm>
          <a:prstGeom prst="rect">
            <a:avLst/>
          </a:prstGeom>
        </p:spPr>
        <p:txBody>
          <a:bodyPr wrap="square" lIns="121917" tIns="60958" rIns="121917" bIns="60958">
            <a:spAutoFit/>
          </a:bodyPr>
          <a:lstStyle/>
          <a:p>
            <a:pPr algn="just">
              <a:lnSpc>
                <a:spcPct val="150000"/>
              </a:lnSpc>
            </a:pPr>
            <a:r>
              <a:rPr lang="en-US" sz="2700" b="1" dirty="0">
                <a:latin typeface="Arial" pitchFamily="34" charset="0"/>
                <a:cs typeface="Arial" pitchFamily="34" charset="0"/>
              </a:rPr>
              <a:t>2</a:t>
            </a:r>
            <a:r>
              <a:rPr lang="vi-VN" sz="2700" b="1" dirty="0" smtClean="0">
                <a:latin typeface="Arial" pitchFamily="34" charset="0"/>
                <a:cs typeface="Arial" pitchFamily="34" charset="0"/>
              </a:rPr>
              <a:t>. </a:t>
            </a:r>
            <a:r>
              <a:rPr lang="vi-VN" sz="2700" b="1" dirty="0">
                <a:latin typeface="Arial" pitchFamily="34" charset="0"/>
                <a:cs typeface="Arial" pitchFamily="34" charset="0"/>
              </a:rPr>
              <a:t>Nội dung – ý nghĩa</a:t>
            </a:r>
            <a:endParaRPr lang="vi-VN" sz="2700" dirty="0">
              <a:latin typeface="Arial" pitchFamily="34" charset="0"/>
              <a:cs typeface="Arial" pitchFamily="34" charset="0"/>
            </a:endParaRPr>
          </a:p>
          <a:p>
            <a:pPr algn="just">
              <a:lnSpc>
                <a:spcPct val="150000"/>
              </a:lnSpc>
            </a:pPr>
            <a:r>
              <a:rPr lang="vi-VN" sz="2700" dirty="0">
                <a:latin typeface="Arial" pitchFamily="34" charset="0"/>
                <a:cs typeface="Arial" pitchFamily="34" charset="0"/>
              </a:rPr>
              <a:t>- Truyện kể về hoàng tử bé và con cáo.</a:t>
            </a:r>
          </a:p>
          <a:p>
            <a:pPr algn="just">
              <a:lnSpc>
                <a:spcPct val="150000"/>
              </a:lnSpc>
            </a:pPr>
            <a:r>
              <a:rPr lang="vi-VN" sz="2700" dirty="0">
                <a:latin typeface="Arial" pitchFamily="34" charset="0"/>
                <a:cs typeface="Arial" pitchFamily="34" charset="0"/>
              </a:rPr>
              <a:t>- Bài học về cách kết bạn cần kiên </a:t>
            </a:r>
            <a:r>
              <a:rPr lang="vi-VN" sz="2700" dirty="0">
                <a:latin typeface="Arial" pitchFamily="34" charset="0"/>
                <a:cs typeface="Arial" pitchFamily="34" charset="0"/>
              </a:rPr>
              <a:t>nhẫn </a:t>
            </a:r>
            <a:r>
              <a:rPr lang="vi-VN" sz="2700" dirty="0">
                <a:latin typeface="Arial" pitchFamily="34" charset="0"/>
                <a:cs typeface="Arial" pitchFamily="34" charset="0"/>
              </a:rPr>
              <a:t>và dành thời gian cho nhau; về cách nhìn nhận, đánh giá và trách nhiệm với bạn bè.</a:t>
            </a:r>
          </a:p>
        </p:txBody>
      </p:sp>
    </p:spTree>
    <p:extLst>
      <p:ext uri="{BB962C8B-B14F-4D97-AF65-F5344CB8AC3E}">
        <p14:creationId xmlns:p14="http://schemas.microsoft.com/office/powerpoint/2010/main" val="1437373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E9EDDFA-8F05-462B-8D3E-5B9C4FBC73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4850E423-AFB1-43A4-BC83-D6F7FBB48939}"/>
              </a:ext>
            </a:extLst>
          </p:cNvPr>
          <p:cNvPicPr>
            <a:picLocks/>
          </p:cNvPicPr>
          <p:nvPr/>
        </p:nvPicPr>
        <p:blipFill>
          <a:blip r:embed="rId2"/>
          <a:stretch>
            <a:fillRect/>
          </a:stretch>
        </p:blipFill>
        <p:spPr>
          <a:xfrm>
            <a:off x="404689" y="159026"/>
            <a:ext cx="5966270" cy="6595937"/>
          </a:xfrm>
          <a:prstGeom prst="rect">
            <a:avLst/>
          </a:prstGeom>
        </p:spPr>
      </p:pic>
      <p:sp>
        <p:nvSpPr>
          <p:cNvPr id="11" name="Rectangle 10">
            <a:extLst>
              <a:ext uri="{FF2B5EF4-FFF2-40B4-BE49-F238E27FC236}">
                <a16:creationId xmlns:a16="http://schemas.microsoft.com/office/drawing/2014/main" xmlns="" id="{143F9A23-3237-4ED6-A1E9-C0E6530E05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63CD46D-4335-4BA4-842A-BF835A99CB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xmlns="" id="{1EBC0653-61B6-400C-A438-11E345CD2284}"/>
              </a:ext>
            </a:extLst>
          </p:cNvPr>
          <p:cNvSpPr>
            <a:spLocks noGrp="1"/>
          </p:cNvSpPr>
          <p:nvPr>
            <p:ph type="title"/>
          </p:nvPr>
        </p:nvSpPr>
        <p:spPr>
          <a:xfrm>
            <a:off x="7064082" y="642594"/>
            <a:ext cx="4472921" cy="1371600"/>
          </a:xfrm>
        </p:spPr>
        <p:txBody>
          <a:bodyPr>
            <a:normAutofit/>
          </a:bodyPr>
          <a:lstStyle/>
          <a:p>
            <a:r>
              <a:rPr lang="vi-VN" sz="3600" b="1" dirty="0">
                <a:latin typeface="Arial" pitchFamily="34" charset="0"/>
                <a:cs typeface="Arial" pitchFamily="34" charset="0"/>
              </a:rPr>
              <a:t>LUYỆN TẬP:</a:t>
            </a:r>
          </a:p>
        </p:txBody>
      </p:sp>
      <p:sp>
        <p:nvSpPr>
          <p:cNvPr id="3" name="Chỗ dành sẵn cho Nội dung 2">
            <a:extLst>
              <a:ext uri="{FF2B5EF4-FFF2-40B4-BE49-F238E27FC236}">
                <a16:creationId xmlns:a16="http://schemas.microsoft.com/office/drawing/2014/main" xmlns="" id="{29BDDE54-4241-47DD-8F64-41E35B695A32}"/>
              </a:ext>
            </a:extLst>
          </p:cNvPr>
          <p:cNvSpPr>
            <a:spLocks noGrp="1"/>
          </p:cNvSpPr>
          <p:nvPr>
            <p:ph idx="1"/>
          </p:nvPr>
        </p:nvSpPr>
        <p:spPr>
          <a:xfrm>
            <a:off x="6957391" y="2103120"/>
            <a:ext cx="4579613" cy="3931920"/>
          </a:xfrm>
        </p:spPr>
        <p:txBody>
          <a:bodyPr>
            <a:normAutofit/>
          </a:bodyPr>
          <a:lstStyle/>
          <a:p>
            <a:pPr algn="just">
              <a:lnSpc>
                <a:spcPct val="150000"/>
              </a:lnSpc>
            </a:pPr>
            <a:r>
              <a:rPr lang="nl-NL" sz="2400" b="1" dirty="0">
                <a:effectLst/>
                <a:latin typeface="Arial" panose="020B0604020202020204" pitchFamily="34" charset="0"/>
                <a:ea typeface="Times New Roman" panose="02020603050405020304" pitchFamily="18" charset="0"/>
                <a:cs typeface="Arial" panose="020B0604020202020204" pitchFamily="34" charset="0"/>
              </a:rPr>
              <a:t>Nhập vai nhân vật hoàng tử bé để ghi lại “nhật kí” về cuộc gặp gỡ với người bạn mới – cáo theo phiếu học tập sau:</a:t>
            </a:r>
            <a:endParaRPr lang="vi-VN" sz="24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vi-V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50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9709" y="253548"/>
            <a:ext cx="5612193" cy="6361598"/>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xmlns="" id="{2EFF7491-7F15-4BB5-8753-2239B79B5C77}"/>
              </a:ext>
            </a:extLst>
          </p:cNvPr>
          <p:cNvSpPr>
            <a:spLocks noGrp="1"/>
          </p:cNvSpPr>
          <p:nvPr>
            <p:ph type="title"/>
          </p:nvPr>
        </p:nvSpPr>
        <p:spPr>
          <a:xfrm>
            <a:off x="6846137" y="3567774"/>
            <a:ext cx="4602152" cy="939074"/>
          </a:xfrm>
        </p:spPr>
        <p:txBody>
          <a:bodyPr>
            <a:normAutofit/>
          </a:bodyPr>
          <a:lstStyle/>
          <a:p>
            <a:pPr>
              <a:lnSpc>
                <a:spcPct val="150000"/>
              </a:lnSpc>
            </a:pPr>
            <a:r>
              <a:rPr lang="en-US" sz="3200" b="1" dirty="0">
                <a:latin typeface="Arial" panose="020B0604020202020204" pitchFamily="34" charset="0"/>
                <a:cs typeface="Arial" panose="020B0604020202020204" pitchFamily="34" charset="0"/>
              </a:rPr>
              <a:t>VẬN DỤNG</a:t>
            </a:r>
            <a:endParaRPr lang="vi-VN" sz="3200" b="1" dirty="0">
              <a:latin typeface="Arial" panose="020B0604020202020204" pitchFamily="34" charset="0"/>
              <a:cs typeface="Arial" panose="020B0604020202020204" pitchFamily="34" charset="0"/>
            </a:endParaRPr>
          </a:p>
        </p:txBody>
      </p:sp>
      <p:pic>
        <p:nvPicPr>
          <p:cNvPr id="5" name="Hình ảnh 4">
            <a:extLst>
              <a:ext uri="{FF2B5EF4-FFF2-40B4-BE49-F238E27FC236}">
                <a16:creationId xmlns:a16="http://schemas.microsoft.com/office/drawing/2014/main" xmlns="" id="{6DB5FD94-1551-4929-B4DB-B3FCF35BB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643" y="619330"/>
            <a:ext cx="3916642" cy="5595203"/>
          </a:xfrm>
          <a:prstGeom prst="rect">
            <a:avLst/>
          </a:prstGeom>
        </p:spPr>
      </p:pic>
      <p:pic>
        <p:nvPicPr>
          <p:cNvPr id="7" name="Hình ảnh 6" descr="Ảnh có chứa văn bản, cây&#10;&#10;Mô tả được tạo tự động">
            <a:extLst>
              <a:ext uri="{FF2B5EF4-FFF2-40B4-BE49-F238E27FC236}">
                <a16:creationId xmlns:a16="http://schemas.microsoft.com/office/drawing/2014/main" xmlns="" id="{FB576C9A-4753-4BB8-B267-F72E633CC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579" y="600313"/>
            <a:ext cx="4965438" cy="2793058"/>
          </a:xfrm>
          <a:prstGeom prst="rect">
            <a:avLst/>
          </a:prstGeom>
        </p:spPr>
      </p:pic>
      <p:sp>
        <p:nvSpPr>
          <p:cNvPr id="3" name="Chỗ dành sẵn cho Nội dung 2">
            <a:extLst>
              <a:ext uri="{FF2B5EF4-FFF2-40B4-BE49-F238E27FC236}">
                <a16:creationId xmlns:a16="http://schemas.microsoft.com/office/drawing/2014/main" xmlns="" id="{5B4A3882-9A2B-43DB-B997-20E7D0FF7E8D}"/>
              </a:ext>
            </a:extLst>
          </p:cNvPr>
          <p:cNvSpPr>
            <a:spLocks noGrp="1"/>
          </p:cNvSpPr>
          <p:nvPr>
            <p:ph idx="1"/>
          </p:nvPr>
        </p:nvSpPr>
        <p:spPr>
          <a:xfrm>
            <a:off x="6482851" y="4506849"/>
            <a:ext cx="5163166" cy="1512138"/>
          </a:xfrm>
        </p:spPr>
        <p:txBody>
          <a:bodyPr>
            <a:normAutofit fontScale="92500" lnSpcReduction="10000"/>
          </a:bodyPr>
          <a:lstStyle/>
          <a:p>
            <a:pPr>
              <a:lnSpc>
                <a:spcPct val="150000"/>
              </a:lnSpc>
            </a:pPr>
            <a:r>
              <a:rPr lang="vi-VN" sz="2400" b="1" dirty="0" err="1">
                <a:effectLst/>
                <a:latin typeface="Arial" panose="020B0604020202020204" pitchFamily="34" charset="0"/>
                <a:ea typeface="Times New Roman" panose="02020603050405020304" pitchFamily="18" charset="0"/>
                <a:cs typeface="Arial" panose="020B0604020202020204" pitchFamily="34" charset="0"/>
              </a:rPr>
              <a:t>Viết</a:t>
            </a:r>
            <a:r>
              <a:rPr lang="vi-VN" sz="2400" b="1" i="1" dirty="0">
                <a:effectLst/>
                <a:latin typeface="Arial" panose="020B0604020202020204" pitchFamily="34" charset="0"/>
                <a:ea typeface="Times New Roman" panose="02020603050405020304" pitchFamily="18" charset="0"/>
                <a:cs typeface="Arial" panose="020B0604020202020204" pitchFamily="34" charset="0"/>
              </a:rPr>
              <a:t> </a:t>
            </a:r>
            <a:r>
              <a:rPr lang="nl-NL" sz="2400" b="1" dirty="0">
                <a:effectLst/>
                <a:latin typeface="Arial" panose="020B0604020202020204" pitchFamily="34" charset="0"/>
                <a:ea typeface="Times New Roman" panose="02020603050405020304" pitchFamily="18" charset="0"/>
                <a:cs typeface="Arial" panose="020B0604020202020204" pitchFamily="34" charset="0"/>
              </a:rPr>
              <a:t>đoạn văn  (</a:t>
            </a:r>
            <a:r>
              <a:rPr lang="vi-VN" sz="2400" b="1" dirty="0" err="1">
                <a:effectLst/>
                <a:latin typeface="Arial" panose="020B0604020202020204" pitchFamily="34" charset="0"/>
                <a:ea typeface="Times New Roman" panose="02020603050405020304" pitchFamily="18" charset="0"/>
                <a:cs typeface="Arial" panose="020B0604020202020204" pitchFamily="34" charset="0"/>
              </a:rPr>
              <a:t>khoảng</a:t>
            </a:r>
            <a:r>
              <a:rPr lang="vi-VN" sz="2400" b="1" dirty="0">
                <a:effectLst/>
                <a:latin typeface="Arial" panose="020B0604020202020204" pitchFamily="34" charset="0"/>
                <a:ea typeface="Times New Roman" panose="02020603050405020304" pitchFamily="18" charset="0"/>
                <a:cs typeface="Arial" panose="020B0604020202020204" pitchFamily="34" charset="0"/>
              </a:rPr>
              <a:t> </a:t>
            </a:r>
            <a:r>
              <a:rPr lang="vi-VN" sz="2400" b="1" dirty="0" err="1">
                <a:effectLst/>
                <a:latin typeface="Arial" panose="020B0604020202020204" pitchFamily="34" charset="0"/>
                <a:ea typeface="Times New Roman" panose="02020603050405020304" pitchFamily="18" charset="0"/>
                <a:cs typeface="Arial" panose="020B0604020202020204" pitchFamily="34" charset="0"/>
              </a:rPr>
              <a:t>từ</a:t>
            </a:r>
            <a:r>
              <a:rPr lang="vi-VN" sz="2400" b="1" dirty="0">
                <a:effectLst/>
                <a:latin typeface="Arial" panose="020B0604020202020204" pitchFamily="34" charset="0"/>
                <a:ea typeface="Times New Roman" panose="02020603050405020304" pitchFamily="18" charset="0"/>
                <a:cs typeface="Arial" panose="020B0604020202020204" pitchFamily="34" charset="0"/>
              </a:rPr>
              <a:t> </a:t>
            </a:r>
            <a:r>
              <a:rPr lang="nl-NL" sz="2400" b="1" dirty="0">
                <a:effectLst/>
                <a:latin typeface="Arial" panose="020B0604020202020204" pitchFamily="34" charset="0"/>
                <a:ea typeface="Times New Roman" panose="02020603050405020304" pitchFamily="18" charset="0"/>
                <a:cs typeface="Arial" panose="020B0604020202020204" pitchFamily="34" charset="0"/>
              </a:rPr>
              <a:t>5-7 câu) miêu tả cảm xúc của nhân vật cáo sau khi từ biệt hoàng tử bé.</a:t>
            </a:r>
            <a:endParaRPr lang="vi-VN" sz="2400" b="1"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vi-V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171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0BBB6B01-5B73-410C-B70E-8CF2FA470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23" name="Rectangle 22">
            <a:extLst>
              <a:ext uri="{FF2B5EF4-FFF2-40B4-BE49-F238E27FC236}">
                <a16:creationId xmlns:a16="http://schemas.microsoft.com/office/drawing/2014/main" xmlns="" id="{8712F587-12D0-435C-8E3F-F44C36EE7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16" name="图片 5">
            <a:extLst>
              <a:ext uri="{FF2B5EF4-FFF2-40B4-BE49-F238E27FC236}">
                <a16:creationId xmlns:a16="http://schemas.microsoft.com/office/drawing/2014/main" xmlns="" id="{D3165E12-397E-485E-8EB4-2C6E9D00B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256" y="2317919"/>
            <a:ext cx="4414438" cy="2240327"/>
          </a:xfrm>
          <a:prstGeom prst="rect">
            <a:avLst/>
          </a:prstGeom>
        </p:spPr>
      </p:pic>
      <p:sp>
        <p:nvSpPr>
          <p:cNvPr id="3" name="Chỗ dành sẵn cho Nội dung 2">
            <a:extLst>
              <a:ext uri="{FF2B5EF4-FFF2-40B4-BE49-F238E27FC236}">
                <a16:creationId xmlns:a16="http://schemas.microsoft.com/office/drawing/2014/main" xmlns="" id="{C9A1B7B2-5260-49F2-A31E-E7A104556464}"/>
              </a:ext>
            </a:extLst>
          </p:cNvPr>
          <p:cNvSpPr>
            <a:spLocks noGrp="1"/>
          </p:cNvSpPr>
          <p:nvPr>
            <p:ph idx="1"/>
          </p:nvPr>
        </p:nvSpPr>
        <p:spPr>
          <a:xfrm>
            <a:off x="6349229" y="1533079"/>
            <a:ext cx="5237720" cy="3496120"/>
          </a:xfrm>
        </p:spPr>
        <p:txBody>
          <a:bodyPr>
            <a:normAutofit fontScale="92500"/>
          </a:bodyPr>
          <a:lstStyle/>
          <a:p>
            <a:pPr>
              <a:lnSpc>
                <a:spcPct val="150000"/>
              </a:lnSpc>
            </a:pPr>
            <a:r>
              <a:rPr lang="vi-VN" sz="2400" b="1" dirty="0" err="1">
                <a:latin typeface="Arial" panose="020B0604020202020204" pitchFamily="34" charset="0"/>
                <a:cs typeface="Arial" panose="020B0604020202020204" pitchFamily="34" charset="0"/>
              </a:rPr>
              <a:t>Nắm</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nội</a:t>
            </a:r>
            <a:r>
              <a:rPr lang="vi-VN" sz="2400" b="1" dirty="0">
                <a:latin typeface="Arial" panose="020B0604020202020204" pitchFamily="34" charset="0"/>
                <a:cs typeface="Arial" panose="020B0604020202020204" pitchFamily="34" charset="0"/>
              </a:rPr>
              <a:t> dung </a:t>
            </a:r>
            <a:r>
              <a:rPr lang="vi-VN" sz="2400" b="1" dirty="0" err="1">
                <a:latin typeface="Arial" panose="020B0604020202020204" pitchFamily="34" charset="0"/>
                <a:cs typeface="Arial" panose="020B0604020202020204" pitchFamily="34" charset="0"/>
              </a:rPr>
              <a:t>bài</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học</a:t>
            </a:r>
            <a:endParaRPr lang="vi-VN" sz="2400" b="1" dirty="0">
              <a:latin typeface="Arial" panose="020B0604020202020204" pitchFamily="34" charset="0"/>
              <a:cs typeface="Arial" panose="020B0604020202020204" pitchFamily="34" charset="0"/>
            </a:endParaRPr>
          </a:p>
          <a:p>
            <a:pPr>
              <a:lnSpc>
                <a:spcPct val="150000"/>
              </a:lnSpc>
            </a:pPr>
            <a:r>
              <a:rPr lang="vi-VN" sz="2400" b="1" dirty="0" err="1">
                <a:latin typeface="Arial" panose="020B0604020202020204" pitchFamily="34" charset="0"/>
                <a:cs typeface="Arial" panose="020B0604020202020204" pitchFamily="34" charset="0"/>
              </a:rPr>
              <a:t>Hoàn</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thành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phần</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Luyện</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tập</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và</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Vận</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dụng</a:t>
            </a:r>
            <a:endParaRPr lang="vi-VN" sz="2400" b="1" dirty="0">
              <a:latin typeface="Arial" panose="020B0604020202020204" pitchFamily="34" charset="0"/>
              <a:cs typeface="Arial" panose="020B0604020202020204" pitchFamily="34" charset="0"/>
            </a:endParaRPr>
          </a:p>
          <a:p>
            <a:pPr>
              <a:lnSpc>
                <a:spcPct val="150000"/>
              </a:lnSpc>
            </a:pPr>
            <a:r>
              <a:rPr lang="vi-VN" sz="2400" b="1" dirty="0">
                <a:latin typeface="Arial" panose="020B0604020202020204" pitchFamily="34" charset="0"/>
                <a:cs typeface="Arial" panose="020B0604020202020204" pitchFamily="34" charset="0"/>
              </a:rPr>
              <a:t>Tham </a:t>
            </a:r>
            <a:r>
              <a:rPr lang="vi-VN" sz="2400" b="1" dirty="0" err="1">
                <a:latin typeface="Arial" panose="020B0604020202020204" pitchFamily="34" charset="0"/>
                <a:cs typeface="Arial" panose="020B0604020202020204" pitchFamily="34" charset="0"/>
              </a:rPr>
              <a:t>khảo</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Bài</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tập</a:t>
            </a:r>
            <a:r>
              <a:rPr lang="vi-VN" sz="2400" b="1" dirty="0">
                <a:latin typeface="Arial" panose="020B0604020202020204" pitchFamily="34" charset="0"/>
                <a:cs typeface="Arial" panose="020B0604020202020204" pitchFamily="34" charset="0"/>
              </a:rPr>
              <a:t> 6, trang 8, </a:t>
            </a:r>
            <a:r>
              <a:rPr lang="vi-VN" sz="2400" b="1" dirty="0" err="1">
                <a:latin typeface="Arial" panose="020B0604020202020204" pitchFamily="34" charset="0"/>
                <a:cs typeface="Arial" panose="020B0604020202020204" pitchFamily="34" charset="0"/>
              </a:rPr>
              <a:t>Sách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Bài</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tập</a:t>
            </a:r>
            <a:endParaRPr lang="vi-VN" sz="2400" b="1" dirty="0">
              <a:latin typeface="Arial" panose="020B0604020202020204" pitchFamily="34" charset="0"/>
              <a:cs typeface="Arial" panose="020B0604020202020204" pitchFamily="34" charset="0"/>
            </a:endParaRPr>
          </a:p>
          <a:p>
            <a:pPr>
              <a:lnSpc>
                <a:spcPct val="150000"/>
              </a:lnSpc>
            </a:pPr>
            <a:r>
              <a:rPr lang="vi-VN" sz="2400" b="1" dirty="0" err="1">
                <a:latin typeface="Arial" panose="020B0604020202020204" pitchFamily="34" charset="0"/>
                <a:cs typeface="Arial" panose="020B0604020202020204" pitchFamily="34" charset="0"/>
              </a:rPr>
              <a:t>Chuẩn</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bị</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Thực</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hành</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Tiếng</a:t>
            </a:r>
            <a:r>
              <a:rPr lang="vi-VN" sz="2400" b="1" dirty="0">
                <a:latin typeface="Arial" panose="020B0604020202020204" pitchFamily="34" charset="0"/>
                <a:cs typeface="Arial" panose="020B0604020202020204" pitchFamily="34" charset="0"/>
              </a:rPr>
              <a:t> </a:t>
            </a:r>
            <a:r>
              <a:rPr lang="vi-VN" sz="2400" b="1" dirty="0" err="1">
                <a:latin typeface="Arial" panose="020B0604020202020204" pitchFamily="34" charset="0"/>
                <a:cs typeface="Arial" panose="020B0604020202020204" pitchFamily="34" charset="0"/>
              </a:rPr>
              <a:t>Việt</a:t>
            </a:r>
            <a:endParaRPr lang="vi-VN" sz="2400" b="1" dirty="0">
              <a:latin typeface="Arial" panose="020B0604020202020204" pitchFamily="34" charset="0"/>
              <a:cs typeface="Arial" panose="020B0604020202020204" pitchFamily="34" charset="0"/>
            </a:endParaRPr>
          </a:p>
        </p:txBody>
      </p:sp>
      <p:sp>
        <p:nvSpPr>
          <p:cNvPr id="2" name="Tiêu đề 1">
            <a:extLst>
              <a:ext uri="{FF2B5EF4-FFF2-40B4-BE49-F238E27FC236}">
                <a16:creationId xmlns:a16="http://schemas.microsoft.com/office/drawing/2014/main" xmlns="" id="{2CF33AD7-276E-46B1-8C06-D4E79F98C3F7}"/>
              </a:ext>
            </a:extLst>
          </p:cNvPr>
          <p:cNvSpPr>
            <a:spLocks noGrp="1"/>
          </p:cNvSpPr>
          <p:nvPr>
            <p:ph type="title"/>
          </p:nvPr>
        </p:nvSpPr>
        <p:spPr>
          <a:xfrm>
            <a:off x="654996" y="932558"/>
            <a:ext cx="4957553" cy="1645920"/>
          </a:xfrm>
        </p:spPr>
        <p:txBody>
          <a:bodyPr>
            <a:normAutofit/>
          </a:bodyPr>
          <a:lstStyle/>
          <a:p>
            <a:pPr algn="ctr"/>
            <a:r>
              <a:rPr lang="vi-VN" sz="3600" dirty="0"/>
              <a:t>DẶN DÒ:</a:t>
            </a:r>
          </a:p>
        </p:txBody>
      </p:sp>
    </p:spTree>
    <p:extLst>
      <p:ext uri="{BB962C8B-B14F-4D97-AF65-F5344CB8AC3E}">
        <p14:creationId xmlns:p14="http://schemas.microsoft.com/office/powerpoint/2010/main" val="40432916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6560">
            <a:off x="3102873" y="274581"/>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04847">
            <a:off x="345314" y="2535415"/>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61588">
            <a:off x="1907003" y="154558"/>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46022">
            <a:off x="363129" y="317821"/>
            <a:ext cx="868995" cy="8010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920968">
            <a:off x="461025" y="1792358"/>
            <a:ext cx="1290115" cy="422219"/>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29358">
            <a:off x="1344371" y="1078293"/>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53495">
            <a:off x="299342" y="445520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10601344">
            <a:off x="916087" y="3244787"/>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9438273">
            <a:off x="2064121" y="1113218"/>
            <a:ext cx="266655" cy="1232433"/>
          </a:xfrm>
          <a:prstGeom prst="rect">
            <a:avLst/>
          </a:prstGeom>
        </p:spPr>
      </p:pic>
      <p:pic>
        <p:nvPicPr>
          <p:cNvPr id="14" name="Picture 14"/>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3659741">
            <a:off x="2253605" y="5706661"/>
            <a:ext cx="609209" cy="622797"/>
          </a:xfrm>
          <a:prstGeom prst="rect">
            <a:avLst/>
          </a:prstGeom>
        </p:spPr>
      </p:pic>
      <p:pic>
        <p:nvPicPr>
          <p:cNvPr id="16" name="Picture 16"/>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045001">
            <a:off x="1415039" y="4877750"/>
            <a:ext cx="574823" cy="1079017"/>
          </a:xfrm>
          <a:prstGeom prst="rect">
            <a:avLst/>
          </a:prstGeom>
        </p:spPr>
      </p:pic>
      <p:pic>
        <p:nvPicPr>
          <p:cNvPr id="17" name="Picture 17"/>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rot="-4492633">
            <a:off x="781783" y="5653426"/>
            <a:ext cx="410867" cy="1208433"/>
          </a:xfrm>
          <a:prstGeom prst="rect">
            <a:avLst/>
          </a:prstGeom>
        </p:spPr>
      </p:pic>
      <p:grpSp>
        <p:nvGrpSpPr>
          <p:cNvPr id="19" name="Group 19"/>
          <p:cNvGrpSpPr/>
          <p:nvPr/>
        </p:nvGrpSpPr>
        <p:grpSpPr>
          <a:xfrm>
            <a:off x="2138168" y="737477"/>
            <a:ext cx="8090845" cy="4679781"/>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5420420" y="0"/>
              <a:ext cx="4027218" cy="961150"/>
            </a:xfrm>
            <a:prstGeom prst="rect">
              <a:avLst/>
            </a:prstGeom>
          </p:spPr>
        </p:pic>
      </p:grpSp>
      <p:sp>
        <p:nvSpPr>
          <p:cNvPr id="24" name="Rectangle 23"/>
          <p:cNvSpPr/>
          <p:nvPr/>
        </p:nvSpPr>
        <p:spPr>
          <a:xfrm>
            <a:off x="2352102" y="2424353"/>
            <a:ext cx="7892949" cy="1605500"/>
          </a:xfrm>
          <a:prstGeom prst="rect">
            <a:avLst/>
          </a:prstGeom>
        </p:spPr>
        <p:txBody>
          <a:bodyPr wrap="square" lIns="45716" tIns="22858" rIns="45716" bIns="22858">
            <a:spAutoFit/>
          </a:bodyPr>
          <a:lstStyle/>
          <a:p>
            <a:pPr algn="ctr">
              <a:lnSpc>
                <a:spcPct val="150000"/>
              </a:lnSpc>
            </a:pPr>
            <a:r>
              <a:rPr lang="en-US" sz="3600" b="1" dirty="0">
                <a:solidFill>
                  <a:srgbClr val="002060"/>
                </a:solidFill>
                <a:latin typeface="Arial" pitchFamily="34" charset="0"/>
                <a:cs typeface="Arial" pitchFamily="34" charset="0"/>
              </a:rPr>
              <a:t>HẸN GẶP LẠI CÁC EM </a:t>
            </a:r>
            <a:endParaRPr lang="en-US" sz="3600" b="1" dirty="0" smtClean="0">
              <a:solidFill>
                <a:srgbClr val="002060"/>
              </a:solidFill>
              <a:latin typeface="Arial" pitchFamily="34" charset="0"/>
              <a:cs typeface="Arial" pitchFamily="34" charset="0"/>
            </a:endParaRPr>
          </a:p>
          <a:p>
            <a:pPr algn="ctr">
              <a:lnSpc>
                <a:spcPct val="150000"/>
              </a:lnSpc>
            </a:pPr>
            <a:r>
              <a:rPr lang="en-US" sz="3600" b="1" dirty="0" smtClean="0">
                <a:solidFill>
                  <a:srgbClr val="002060"/>
                </a:solidFill>
                <a:latin typeface="Arial" pitchFamily="34" charset="0"/>
                <a:cs typeface="Arial" pitchFamily="34" charset="0"/>
              </a:rPr>
              <a:t>TRONG </a:t>
            </a:r>
            <a:r>
              <a:rPr lang="en-US" sz="3600" b="1" dirty="0">
                <a:solidFill>
                  <a:srgbClr val="002060"/>
                </a:solidFill>
                <a:latin typeface="Arial" pitchFamily="34" charset="0"/>
                <a:cs typeface="Arial" pitchFamily="34" charset="0"/>
              </a:rPr>
              <a:t>TIẾT HỌC SAU!</a:t>
            </a:r>
          </a:p>
        </p:txBody>
      </p:sp>
      <p:pic>
        <p:nvPicPr>
          <p:cNvPr id="25" name="Picture 24"/>
          <p:cNvPicPr>
            <a:picLocks noChangeAspect="1"/>
          </p:cNvPicPr>
          <p:nvPr/>
        </p:nvPicPr>
        <p:blipFill>
          <a:blip r:embed="rId36"/>
          <a:stretch>
            <a:fillRect/>
          </a:stretch>
        </p:blipFill>
        <p:spPr>
          <a:xfrm>
            <a:off x="9010915" y="2006600"/>
            <a:ext cx="3860800" cy="4851400"/>
          </a:xfrm>
          <a:prstGeom prst="rect">
            <a:avLst/>
          </a:prstGeom>
        </p:spPr>
      </p:pic>
    </p:spTree>
    <p:extLst>
      <p:ext uri="{BB962C8B-B14F-4D97-AF65-F5344CB8AC3E}">
        <p14:creationId xmlns:p14="http://schemas.microsoft.com/office/powerpoint/2010/main" val="17838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21" name="Google Shape;121;p15"/>
          <p:cNvSpPr txBox="1">
            <a:spLocks noGrp="1"/>
          </p:cNvSpPr>
          <p:nvPr>
            <p:ph type="sldNum" sz="quarter" idx="12"/>
          </p:nvPr>
        </p:nvSpPr>
        <p:spPr>
          <a:prstGeom prst="rect">
            <a:avLst/>
          </a:prstGeom>
        </p:spPr>
        <p:txBody>
          <a:bodyPr spcFirstLastPara="1" wrap="square" lIns="0" tIns="0" rIns="0" bIns="0" anchor="ctr" anchorCtr="0">
            <a:noAutofit/>
          </a:bodyPr>
          <a:lstStyle/>
          <a:p>
            <a:fld id="{00000000-1234-1234-1234-123412341234}" type="slidenum">
              <a:rPr lang="en"/>
              <a:pPr/>
              <a:t>3</a:t>
            </a:fld>
            <a:endParaRPr/>
          </a:p>
        </p:txBody>
      </p:sp>
      <p:sp>
        <p:nvSpPr>
          <p:cNvPr id="117" name="Google Shape;117;p15"/>
          <p:cNvSpPr txBox="1">
            <a:spLocks noGrp="1"/>
          </p:cNvSpPr>
          <p:nvPr>
            <p:ph type="title" idx="4294967295"/>
          </p:nvPr>
        </p:nvSpPr>
        <p:spPr>
          <a:xfrm>
            <a:off x="668741" y="424408"/>
            <a:ext cx="8950325" cy="830263"/>
          </a:xfrm>
          <a:prstGeom prst="rect">
            <a:avLst/>
          </a:prstGeom>
        </p:spPr>
        <p:txBody>
          <a:bodyPr spcFirstLastPara="1" wrap="square" lIns="0" tIns="0" rIns="0" bIns="0" anchor="b" anchorCtr="0">
            <a:noAutofit/>
          </a:bodyPr>
          <a:lstStyle/>
          <a:p>
            <a:r>
              <a:rPr lang="en" sz="4300" b="1" dirty="0">
                <a:latin typeface="Arial" pitchFamily="34" charset="0"/>
                <a:cs typeface="Arial" pitchFamily="34" charset="0"/>
              </a:rPr>
              <a:t>NỘI DUNG BÀI HỌC</a:t>
            </a:r>
            <a:endParaRPr sz="4300" b="1" dirty="0">
              <a:latin typeface="Arial" pitchFamily="34" charset="0"/>
              <a:cs typeface="Arial" pitchFamily="34" charset="0"/>
            </a:endParaRPr>
          </a:p>
        </p:txBody>
      </p:sp>
      <p:sp>
        <p:nvSpPr>
          <p:cNvPr id="119" name="Google Shape;119;p15"/>
          <p:cNvSpPr txBox="1">
            <a:spLocks noGrp="1"/>
          </p:cNvSpPr>
          <p:nvPr>
            <p:ph type="body" idx="4294967295"/>
          </p:nvPr>
        </p:nvSpPr>
        <p:spPr>
          <a:xfrm>
            <a:off x="600502" y="1290180"/>
            <a:ext cx="6359594" cy="4879975"/>
          </a:xfrm>
          <a:prstGeom prst="rect">
            <a:avLst/>
          </a:prstGeom>
        </p:spPr>
        <p:txBody>
          <a:bodyPr spcFirstLastPara="1" wrap="square" lIns="0" tIns="0" rIns="0" bIns="0" anchor="t" anchorCtr="0">
            <a:noAutofit/>
          </a:bodyPr>
          <a:lstStyle/>
          <a:p>
            <a:pPr marL="0" indent="0" algn="just">
              <a:buClr>
                <a:schemeClr val="dk1"/>
              </a:buClr>
              <a:buSzPts val="1100"/>
              <a:buNone/>
            </a:pPr>
            <a:r>
              <a:rPr lang="vi-VN" sz="2400" b="1" dirty="0" smtClean="0">
                <a:latin typeface="Arial" pitchFamily="34" charset="0"/>
                <a:cs typeface="Arial" pitchFamily="34" charset="0"/>
              </a:rPr>
              <a:t>I. Tìm hiểu chung</a:t>
            </a:r>
          </a:p>
          <a:p>
            <a:pPr marL="609585" lvl="1" indent="0" algn="just">
              <a:spcBef>
                <a:spcPts val="800"/>
              </a:spcBef>
              <a:buClr>
                <a:schemeClr val="dk1"/>
              </a:buClr>
              <a:buSzPts val="1100"/>
              <a:buNone/>
            </a:pPr>
            <a:r>
              <a:rPr lang="vi-VN" sz="2400" dirty="0">
                <a:latin typeface="Arial" pitchFamily="34" charset="0"/>
                <a:cs typeface="Arial" pitchFamily="34" charset="0"/>
              </a:rPr>
              <a:t>1. Tác giả</a:t>
            </a:r>
          </a:p>
          <a:p>
            <a:pPr marL="609585" lvl="1" indent="0" algn="just">
              <a:spcBef>
                <a:spcPts val="800"/>
              </a:spcBef>
              <a:buClr>
                <a:schemeClr val="dk1"/>
              </a:buClr>
              <a:buSzPts val="1100"/>
              <a:buNone/>
            </a:pPr>
            <a:r>
              <a:rPr lang="vi-VN" sz="2400" dirty="0">
                <a:latin typeface="Arial" pitchFamily="34" charset="0"/>
                <a:cs typeface="Arial" pitchFamily="34" charset="0"/>
              </a:rPr>
              <a:t>2. Tác phẩm</a:t>
            </a:r>
          </a:p>
          <a:p>
            <a:pPr marL="609585" lvl="1" indent="0" algn="just">
              <a:spcBef>
                <a:spcPts val="800"/>
              </a:spcBef>
              <a:buClr>
                <a:schemeClr val="dk1"/>
              </a:buClr>
              <a:buSzPts val="1100"/>
              <a:buNone/>
            </a:pPr>
            <a:r>
              <a:rPr lang="vi-VN" sz="2400" dirty="0">
                <a:latin typeface="Arial" pitchFamily="34" charset="0"/>
                <a:cs typeface="Arial" pitchFamily="34" charset="0"/>
              </a:rPr>
              <a:t>3. Đọc – kể tóm tắt</a:t>
            </a:r>
          </a:p>
          <a:p>
            <a:pPr marL="0" indent="0" algn="just">
              <a:buClr>
                <a:schemeClr val="dk1"/>
              </a:buClr>
              <a:buSzPts val="1100"/>
              <a:buNone/>
            </a:pPr>
            <a:r>
              <a:rPr lang="vi-VN" sz="2400" b="1" dirty="0" smtClean="0">
                <a:latin typeface="Arial" pitchFamily="34" charset="0"/>
                <a:cs typeface="Arial" pitchFamily="34" charset="0"/>
              </a:rPr>
              <a:t>II. Tìm hiểu chi tiết</a:t>
            </a:r>
          </a:p>
          <a:p>
            <a:pPr marL="609585" lvl="1" indent="0" algn="just">
              <a:spcBef>
                <a:spcPts val="800"/>
              </a:spcBef>
              <a:buClr>
                <a:schemeClr val="dk1"/>
              </a:buClr>
              <a:buSzPts val="1100"/>
              <a:buNone/>
            </a:pPr>
            <a:r>
              <a:rPr lang="vi-VN" sz="2400" dirty="0">
                <a:latin typeface="Arial" pitchFamily="34" charset="0"/>
                <a:cs typeface="Arial" pitchFamily="34" charset="0"/>
              </a:rPr>
              <a:t>1. Hoàng tử bé gặp gỡ con cáo</a:t>
            </a:r>
          </a:p>
          <a:p>
            <a:pPr marL="609585" lvl="1" indent="0" algn="just">
              <a:spcBef>
                <a:spcPts val="800"/>
              </a:spcBef>
              <a:buClr>
                <a:schemeClr val="dk1"/>
              </a:buClr>
              <a:buSzPts val="1100"/>
              <a:buNone/>
            </a:pPr>
            <a:r>
              <a:rPr lang="vi-VN" sz="2400" dirty="0">
                <a:latin typeface="Arial" pitchFamily="34" charset="0"/>
                <a:cs typeface="Arial" pitchFamily="34" charset="0"/>
              </a:rPr>
              <a:t>2. Hoàng tử bé chia tay con </a:t>
            </a:r>
            <a:r>
              <a:rPr lang="vi-VN" sz="2400" dirty="0">
                <a:latin typeface="Arial" pitchFamily="34" charset="0"/>
                <a:cs typeface="Arial" pitchFamily="34" charset="0"/>
              </a:rPr>
              <a:t>cáo</a:t>
            </a:r>
            <a:endParaRPr lang="vi-VN" sz="2400" dirty="0" smtClean="0">
              <a:latin typeface="Arial" pitchFamily="34" charset="0"/>
              <a:cs typeface="Arial" pitchFamily="34" charset="0"/>
            </a:endParaRPr>
          </a:p>
          <a:p>
            <a:pPr marL="0" indent="0" algn="just">
              <a:buClr>
                <a:schemeClr val="dk1"/>
              </a:buClr>
              <a:buSzPts val="1100"/>
              <a:buNone/>
            </a:pPr>
            <a:r>
              <a:rPr lang="vi-VN" sz="2400" b="1" dirty="0" smtClean="0">
                <a:latin typeface="Arial" pitchFamily="34" charset="0"/>
                <a:cs typeface="Arial" pitchFamily="34" charset="0"/>
              </a:rPr>
              <a:t>III</a:t>
            </a:r>
            <a:r>
              <a:rPr lang="vi-VN" sz="2400" b="1" dirty="0">
                <a:latin typeface="Arial" pitchFamily="34" charset="0"/>
                <a:cs typeface="Arial" pitchFamily="34" charset="0"/>
              </a:rPr>
              <a:t>. Tổng </a:t>
            </a:r>
            <a:r>
              <a:rPr lang="vi-VN" sz="2400" b="1" dirty="0" smtClean="0">
                <a:latin typeface="Arial" pitchFamily="34" charset="0"/>
                <a:cs typeface="Arial" pitchFamily="34" charset="0"/>
              </a:rPr>
              <a:t>kết</a:t>
            </a:r>
          </a:p>
          <a:p>
            <a:pPr marL="609585" lvl="1" indent="0" algn="just">
              <a:spcBef>
                <a:spcPts val="800"/>
              </a:spcBef>
              <a:buClr>
                <a:schemeClr val="dk1"/>
              </a:buClr>
              <a:buSzPts val="1100"/>
              <a:buNone/>
            </a:pPr>
            <a:r>
              <a:rPr lang="vi-VN" sz="2400" dirty="0">
                <a:latin typeface="Arial" pitchFamily="34" charset="0"/>
                <a:cs typeface="Arial" pitchFamily="34" charset="0"/>
              </a:rPr>
              <a:t>1. Nội dung</a:t>
            </a:r>
          </a:p>
          <a:p>
            <a:pPr marL="609585" lvl="1" indent="0" algn="just">
              <a:spcBef>
                <a:spcPts val="800"/>
              </a:spcBef>
              <a:buClr>
                <a:schemeClr val="dk1"/>
              </a:buClr>
              <a:buSzPts val="1100"/>
              <a:buNone/>
            </a:pPr>
            <a:r>
              <a:rPr lang="vi-VN" sz="2400" dirty="0">
                <a:latin typeface="Arial" pitchFamily="34" charset="0"/>
                <a:cs typeface="Arial" pitchFamily="34" charset="0"/>
              </a:rPr>
              <a:t>2</a:t>
            </a:r>
            <a:r>
              <a:rPr lang="vi-VN" sz="2400" dirty="0">
                <a:latin typeface="Arial" pitchFamily="34" charset="0"/>
                <a:cs typeface="Arial" pitchFamily="34" charset="0"/>
              </a:rPr>
              <a:t>. Nghệ </a:t>
            </a:r>
            <a:r>
              <a:rPr lang="vi-VN" sz="2400" dirty="0">
                <a:latin typeface="Arial" pitchFamily="34" charset="0"/>
                <a:cs typeface="Arial" pitchFamily="34" charset="0"/>
              </a:rPr>
              <a:t>thuật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642" y="351916"/>
            <a:ext cx="5095907" cy="6130771"/>
          </a:xfrm>
          <a:prstGeom prst="rect">
            <a:avLst/>
          </a:prstGeom>
          <a:ln>
            <a:noFill/>
          </a:ln>
          <a:effectLst>
            <a:softEdge rad="112500"/>
          </a:effectLst>
        </p:spPr>
      </p:pic>
    </p:spTree>
    <p:extLst>
      <p:ext uri="{BB962C8B-B14F-4D97-AF65-F5344CB8AC3E}">
        <p14:creationId xmlns:p14="http://schemas.microsoft.com/office/powerpoint/2010/main" val="2512682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77B2BA5B-1894-4AF7-A31A-68B310384E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F8292AA-2164-4B18-AEBD-CC13F4CA6F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6165" y="282258"/>
            <a:ext cx="5617029" cy="6323816"/>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492E3DD6-EE3F-4714-B087-11DF4E1FBC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sp>
      <p:sp>
        <p:nvSpPr>
          <p:cNvPr id="2" name="Tiêu đề 1">
            <a:extLst>
              <a:ext uri="{FF2B5EF4-FFF2-40B4-BE49-F238E27FC236}">
                <a16:creationId xmlns:a16="http://schemas.microsoft.com/office/drawing/2014/main" xmlns="" id="{4B7204D0-B041-4688-B24A-0D116B328DAC}"/>
              </a:ext>
            </a:extLst>
          </p:cNvPr>
          <p:cNvSpPr>
            <a:spLocks noGrp="1"/>
          </p:cNvSpPr>
          <p:nvPr>
            <p:ph type="title"/>
          </p:nvPr>
        </p:nvSpPr>
        <p:spPr>
          <a:xfrm>
            <a:off x="491319" y="727626"/>
            <a:ext cx="4848319" cy="1718225"/>
          </a:xfrm>
        </p:spPr>
        <p:txBody>
          <a:bodyPr>
            <a:normAutofit/>
          </a:bodyPr>
          <a:lstStyle/>
          <a:p>
            <a:pPr marL="0" marR="0">
              <a:spcBef>
                <a:spcPts val="0"/>
              </a:spcBef>
              <a:spcAft>
                <a:spcPts val="0"/>
              </a:spcAft>
            </a:pPr>
            <a:r>
              <a:rPr lang="pt-BR" sz="37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I. Tìm hiểu chung</a:t>
            </a:r>
            <a:r>
              <a:rPr lang="vi-VN" sz="3700"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r>
            <a:br>
              <a:rPr lang="vi-VN" sz="3700"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br>
            <a:r>
              <a:rPr lang="en-US" sz="3700" b="1" i="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1. </a:t>
            </a:r>
            <a:r>
              <a:rPr lang="en-US" sz="3700" b="1" i="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Tác</a:t>
            </a:r>
            <a:r>
              <a:rPr lang="en-US" sz="3700" b="1" i="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3700" b="1" i="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giả</a:t>
            </a:r>
            <a:r>
              <a:rPr lang="vi-VN" sz="3700"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r>
            <a:br>
              <a:rPr lang="vi-VN" sz="3700"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br>
            <a:endParaRPr lang="vi-VN" sz="3700" dirty="0">
              <a:latin typeface="Arial" panose="020B0604020202020204" pitchFamily="34" charset="0"/>
              <a:cs typeface="Arial" panose="020B0604020202020204" pitchFamily="34" charset="0"/>
              <a:sym typeface="Arial" panose="020B0604020202020204" pitchFamily="34" charset="0"/>
            </a:endParaRPr>
          </a:p>
        </p:txBody>
      </p:sp>
      <p:sp>
        <p:nvSpPr>
          <p:cNvPr id="3" name="Chỗ dành sẵn cho Nội dung 2">
            <a:extLst>
              <a:ext uri="{FF2B5EF4-FFF2-40B4-BE49-F238E27FC236}">
                <a16:creationId xmlns:a16="http://schemas.microsoft.com/office/drawing/2014/main" xmlns="" id="{D1614945-31B4-46AA-A119-30DB0F534647}"/>
              </a:ext>
            </a:extLst>
          </p:cNvPr>
          <p:cNvSpPr>
            <a:spLocks noGrp="1"/>
          </p:cNvSpPr>
          <p:nvPr>
            <p:ph idx="1"/>
          </p:nvPr>
        </p:nvSpPr>
        <p:spPr>
          <a:xfrm>
            <a:off x="551486" y="2010949"/>
            <a:ext cx="5156586" cy="4225159"/>
          </a:xfrm>
        </p:spPr>
        <p:txBody>
          <a:bodyPr>
            <a:normAutofit/>
          </a:bodyPr>
          <a:lstStyle/>
          <a:p>
            <a:pPr marL="0" marR="0" indent="0" algn="just">
              <a:lnSpc>
                <a:spcPct val="150000"/>
              </a:lnSpc>
              <a:spcBef>
                <a:spcPts val="0"/>
              </a:spcBef>
              <a:spcAft>
                <a:spcPts val="60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Nh</a:t>
            </a:r>
            <a:r>
              <a:rPr lang="vi-VN"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à văn-phi công </a:t>
            </a:r>
            <a:r>
              <a:rPr lang="vi-VN"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người</a:t>
            </a:r>
            <a:r>
              <a:rPr lang="vi-VN"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Pháp</a:t>
            </a:r>
            <a:r>
              <a:rPr lang="vi-VN"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Ăng-toan </a:t>
            </a:r>
            <a:r>
              <a:rPr lang="vi-VN"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đơ</a:t>
            </a:r>
            <a:r>
              <a:rPr lang="vi-VN"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Xanh-tơ Ê-xu-</a:t>
            </a:r>
            <a:r>
              <a:rPr lang="vi-VN"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pê</a:t>
            </a:r>
            <a:r>
              <a:rPr lang="vi-VN"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-ri (</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1900- 1944</a:t>
            </a:r>
            <a:r>
              <a:rPr lang="vi-VN"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p>
          <a:p>
            <a:pPr marL="0" marR="0" indent="0" algn="just">
              <a:lnSpc>
                <a:spcPct val="150000"/>
              </a:lnSpc>
              <a:spcBef>
                <a:spcPts val="0"/>
              </a:spcBef>
              <a:spcAft>
                <a:spcPts val="60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Các</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sáng</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tác</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lấy</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đề</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tài</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cảm</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hứng</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từ</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hứng</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từ</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những</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chuyến</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bay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và</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cuộc</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sống</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của</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người</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phi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công</a:t>
            </a:r>
            <a:r>
              <a:rPr lang="en-US" sz="20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endParaRPr lang="vi-VN"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marL="0" marR="0" indent="0" algn="just">
              <a:lnSpc>
                <a:spcPct val="150000"/>
              </a:lnSpc>
              <a:spcBef>
                <a:spcPts val="0"/>
              </a:spcBef>
              <a:spcAft>
                <a:spcPts val="60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Lời</a:t>
            </a:r>
            <a:r>
              <a:rPr lang="en-US" sz="20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văn</a:t>
            </a:r>
            <a:r>
              <a:rPr lang="en-US" sz="2000"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ậm</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chất</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trữ</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tình</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trong</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trẻo</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giàu</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cảm</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hứng</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lãng</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mạn</a:t>
            </a:r>
            <a:r>
              <a:rPr lang="en-US"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endParaRPr lang="vi-VN" sz="2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marL="0" marR="0">
              <a:lnSpc>
                <a:spcPct val="150000"/>
              </a:lnSpc>
              <a:spcBef>
                <a:spcPts val="0"/>
              </a:spcBef>
              <a:spcAft>
                <a:spcPts val="600"/>
              </a:spcAft>
            </a:pPr>
            <a:endParaRPr lang="vi-VN" sz="2000" b="1" dirty="0">
              <a:latin typeface="Arial" panose="020B0604020202020204" pitchFamily="34" charset="0"/>
              <a:cs typeface="Arial" panose="020B0604020202020204" pitchFamily="34" charset="0"/>
              <a:sym typeface="Arial" panose="020B0604020202020204" pitchFamily="34" charset="0"/>
            </a:endParaRPr>
          </a:p>
        </p:txBody>
      </p:sp>
      <p:pic>
        <p:nvPicPr>
          <p:cNvPr id="5" name="Hình ảnh 4" descr="Ảnh có chứa ngoài trời, người, máy bay, người đàn ông&#10;&#10;Mô tả được tạo tự động">
            <a:extLst>
              <a:ext uri="{FF2B5EF4-FFF2-40B4-BE49-F238E27FC236}">
                <a16:creationId xmlns:a16="http://schemas.microsoft.com/office/drawing/2014/main" xmlns="" id="{D4D4B4E7-824B-42EB-8538-8E3145F5F37E}"/>
              </a:ext>
            </a:extLst>
          </p:cNvPr>
          <p:cNvPicPr>
            <a:picLocks noChangeAspect="1"/>
          </p:cNvPicPr>
          <p:nvPr/>
        </p:nvPicPr>
        <p:blipFill rotWithShape="1">
          <a:blip r:embed="rId2">
            <a:extLst>
              <a:ext uri="{28A0092B-C50C-407E-A947-70E740481C1C}">
                <a14:useLocalDpi xmlns:a14="http://schemas.microsoft.com/office/drawing/2010/main" val="0"/>
              </a:ext>
            </a:extLst>
          </a:blip>
          <a:srcRect t="4777" r="2" b="29027"/>
          <a:stretch/>
        </p:blipFill>
        <p:spPr>
          <a:xfrm>
            <a:off x="8181787" y="3154579"/>
            <a:ext cx="3780057" cy="3451495"/>
          </a:xfrm>
          <a:prstGeom prst="rect">
            <a:avLst/>
          </a:prstGeom>
        </p:spPr>
      </p:pic>
      <p:pic>
        <p:nvPicPr>
          <p:cNvPr id="9" name="Hình ảnh 8" descr="Ảnh có chứa văn bản, người, tường, người đàn ông&#10;&#10;Mô tả được tạo tự động">
            <a:extLst>
              <a:ext uri="{FF2B5EF4-FFF2-40B4-BE49-F238E27FC236}">
                <a16:creationId xmlns:a16="http://schemas.microsoft.com/office/drawing/2014/main" xmlns="" id="{C027814F-3715-4153-AAE8-E3D03A2528A3}"/>
              </a:ext>
            </a:extLst>
          </p:cNvPr>
          <p:cNvPicPr>
            <a:picLocks noChangeAspect="1"/>
          </p:cNvPicPr>
          <p:nvPr/>
        </p:nvPicPr>
        <p:blipFill rotWithShape="1">
          <a:blip r:embed="rId3">
            <a:extLst>
              <a:ext uri="{28A0092B-C50C-407E-A947-70E740481C1C}">
                <a14:useLocalDpi xmlns:a14="http://schemas.microsoft.com/office/drawing/2010/main" val="0"/>
              </a:ext>
            </a:extLst>
          </a:blip>
          <a:srcRect l="10704" r="18454" b="1"/>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Tree>
    <p:extLst>
      <p:ext uri="{BB962C8B-B14F-4D97-AF65-F5344CB8AC3E}">
        <p14:creationId xmlns:p14="http://schemas.microsoft.com/office/powerpoint/2010/main" val="242971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descr="Ảnh có chứa văn bản, tách, cây&#10;&#10;Mô tả được tạo tự động">
            <a:extLst>
              <a:ext uri="{FF2B5EF4-FFF2-40B4-BE49-F238E27FC236}">
                <a16:creationId xmlns:a16="http://schemas.microsoft.com/office/drawing/2014/main" xmlns="" id="{D62DA638-B83B-4801-B9B6-CD657F2F7FE0}"/>
              </a:ext>
            </a:extLst>
          </p:cNvPr>
          <p:cNvPicPr>
            <a:picLocks noChangeAspect="1"/>
          </p:cNvPicPr>
          <p:nvPr/>
        </p:nvPicPr>
        <p:blipFill rotWithShape="1">
          <a:blip r:embed="rId2">
            <a:extLst>
              <a:ext uri="{28A0092B-C50C-407E-A947-70E740481C1C}">
                <a14:useLocalDpi xmlns:a14="http://schemas.microsoft.com/office/drawing/2010/main" val="0"/>
              </a:ext>
            </a:extLst>
          </a:blip>
          <a:srcRect b="14176"/>
          <a:stretch/>
        </p:blipFill>
        <p:spPr>
          <a:xfrm>
            <a:off x="20" y="10"/>
            <a:ext cx="6392647" cy="6857990"/>
          </a:xfrm>
          <a:prstGeom prst="rect">
            <a:avLst/>
          </a:prstGeom>
        </p:spPr>
      </p:pic>
      <p:sp>
        <p:nvSpPr>
          <p:cNvPr id="12" name="Rectangle 11">
            <a:extLst>
              <a:ext uri="{FF2B5EF4-FFF2-40B4-BE49-F238E27FC236}">
                <a16:creationId xmlns:a16="http://schemas.microsoft.com/office/drawing/2014/main" xmlns=""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a16="http://schemas.microsoft.com/office/drawing/2014/main" xmlns="" id="{CCDC16D8-7EF9-4418-B5A9-DAF58F3FFA5F}"/>
              </a:ext>
            </a:extLst>
          </p:cNvPr>
          <p:cNvSpPr>
            <a:spLocks noGrp="1"/>
          </p:cNvSpPr>
          <p:nvPr>
            <p:ph type="title"/>
          </p:nvPr>
        </p:nvSpPr>
        <p:spPr>
          <a:xfrm>
            <a:off x="6769100" y="731520"/>
            <a:ext cx="5194300" cy="1371600"/>
          </a:xfrm>
        </p:spPr>
        <p:txBody>
          <a:bodyPr>
            <a:noAutofit/>
          </a:bodyPr>
          <a:lstStyle/>
          <a:p>
            <a:r>
              <a:rPr lang="en-US" sz="3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2. </a:t>
            </a:r>
            <a:r>
              <a:rPr lang="en-US" sz="30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Tác</a:t>
            </a:r>
            <a:r>
              <a:rPr lang="en-US" sz="30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3000" b="1" dirty="0" err="1" smtClean="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phẩm</a:t>
            </a:r>
            <a:r>
              <a:rPr lang="en-US" sz="3000" b="1" dirty="0" smtClean="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r>
              <a:rPr lang="en-US" sz="3000" b="1" dirty="0" smtClean="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3000" b="1" i="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Hoàng</a:t>
            </a:r>
            <a:r>
              <a:rPr lang="en-US" sz="3000" b="1" i="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3000" b="1" i="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tử</a:t>
            </a:r>
            <a:r>
              <a:rPr lang="en-US" sz="3000" b="1" i="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3000" b="1" i="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bé</a:t>
            </a:r>
            <a:r>
              <a:rPr lang="vi-VN" sz="3000" b="1" i="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r>
            <a:br>
              <a:rPr lang="vi-VN" sz="3000" b="1" i="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br>
            <a:endParaRPr lang="vi-VN" sz="3000" dirty="0">
              <a:latin typeface="Arial" panose="020B0604020202020204" pitchFamily="34" charset="0"/>
              <a:cs typeface="Arial" panose="020B0604020202020204" pitchFamily="34" charset="0"/>
              <a:sym typeface="Arial" panose="020B0604020202020204" pitchFamily="34" charset="0"/>
            </a:endParaRPr>
          </a:p>
        </p:txBody>
      </p:sp>
      <p:sp>
        <p:nvSpPr>
          <p:cNvPr id="3" name="Chỗ dành sẵn cho Nội dung 2">
            <a:extLst>
              <a:ext uri="{FF2B5EF4-FFF2-40B4-BE49-F238E27FC236}">
                <a16:creationId xmlns:a16="http://schemas.microsoft.com/office/drawing/2014/main" xmlns="" id="{EC3B7D98-FD9A-4BDB-AA6D-7376CFB50A19}"/>
              </a:ext>
            </a:extLst>
          </p:cNvPr>
          <p:cNvSpPr>
            <a:spLocks noGrp="1"/>
          </p:cNvSpPr>
          <p:nvPr>
            <p:ph idx="1"/>
          </p:nvPr>
        </p:nvSpPr>
        <p:spPr>
          <a:xfrm>
            <a:off x="7064082" y="2103120"/>
            <a:ext cx="4472922" cy="3931920"/>
          </a:xfrm>
        </p:spPr>
        <p:txBody>
          <a:bodyPr>
            <a:normAutofit fontScale="92500"/>
          </a:bodyPr>
          <a:lstStyle/>
          <a:p>
            <a:pPr marR="0">
              <a:lnSpc>
                <a:spcPct val="150000"/>
              </a:lnSpc>
              <a:spcBef>
                <a:spcPts val="0"/>
              </a:spcBef>
              <a:spcAft>
                <a:spcPts val="0"/>
              </a:spcAft>
              <a:buFontTx/>
              <a:buChar char="-"/>
            </a:pPr>
            <a:r>
              <a:rPr lang="en-US" sz="24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Thể</a:t>
            </a:r>
            <a:r>
              <a:rPr lang="en-US" sz="24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loại</a:t>
            </a:r>
            <a:r>
              <a:rPr lang="en-US" sz="24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Truyện</a:t>
            </a:r>
            <a:r>
              <a:rPr lang="en-US" sz="24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đồng</a:t>
            </a:r>
            <a:r>
              <a:rPr lang="en-US" sz="24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thoại</a:t>
            </a:r>
            <a:endParaRPr lang="en-US" sz="24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buFontTx/>
              <a:buChar char="-"/>
            </a:pPr>
            <a:r>
              <a:rPr lang="en-US" sz="24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Năm</a:t>
            </a:r>
            <a:r>
              <a:rPr lang="en-US" sz="24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sáng</a:t>
            </a:r>
            <a:r>
              <a:rPr lang="en-US" sz="24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tác</a:t>
            </a:r>
            <a:r>
              <a:rPr lang="en-US" sz="2400"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1941</a:t>
            </a:r>
          </a:p>
          <a:p>
            <a:pPr>
              <a:lnSpc>
                <a:spcPct val="150000"/>
              </a:lnSpc>
              <a:buFontTx/>
              <a:buChar char="-"/>
            </a:pPr>
            <a:r>
              <a:rPr lang="en-US" sz="2400" b="1" dirty="0" err="1">
                <a:latin typeface="Arial" panose="020B0604020202020204" pitchFamily="34" charset="0"/>
                <a:cs typeface="Arial" panose="020B0604020202020204" pitchFamily="34" charset="0"/>
                <a:sym typeface="Arial" panose="020B0604020202020204" pitchFamily="34" charset="0"/>
              </a:rPr>
              <a:t>Gồm</a:t>
            </a:r>
            <a:r>
              <a:rPr lang="en-US" sz="2400" b="1" dirty="0">
                <a:latin typeface="Arial" panose="020B0604020202020204" pitchFamily="34" charset="0"/>
                <a:cs typeface="Arial" panose="020B0604020202020204" pitchFamily="34" charset="0"/>
                <a:sym typeface="Arial" panose="020B0604020202020204" pitchFamily="34" charset="0"/>
              </a:rPr>
              <a:t> 27 </a:t>
            </a:r>
            <a:r>
              <a:rPr lang="en-US" sz="2400" b="1" dirty="0" err="1">
                <a:latin typeface="Arial" panose="020B0604020202020204" pitchFamily="34" charset="0"/>
                <a:cs typeface="Arial" panose="020B0604020202020204" pitchFamily="34" charset="0"/>
                <a:sym typeface="Arial" panose="020B0604020202020204" pitchFamily="34" charset="0"/>
              </a:rPr>
              <a:t>chương</a:t>
            </a:r>
            <a:endParaRPr lang="en-US" sz="2400" b="1" dirty="0">
              <a:latin typeface="Arial" panose="020B0604020202020204" pitchFamily="34" charset="0"/>
              <a:cs typeface="Arial" panose="020B0604020202020204" pitchFamily="34" charset="0"/>
              <a:sym typeface="Arial" panose="020B0604020202020204" pitchFamily="34" charset="0"/>
            </a:endParaRPr>
          </a:p>
          <a:p>
            <a:pPr>
              <a:lnSpc>
                <a:spcPct val="150000"/>
              </a:lnSpc>
              <a:buFontTx/>
              <a:buChar char="-"/>
            </a:pPr>
            <a:r>
              <a:rPr lang="en-US" sz="2400" b="1" dirty="0" err="1">
                <a:latin typeface="Arial" panose="020B0604020202020204" pitchFamily="34" charset="0"/>
                <a:cs typeface="Arial" panose="020B0604020202020204" pitchFamily="34" charset="0"/>
                <a:sym typeface="Arial" panose="020B0604020202020204" pitchFamily="34" charset="0"/>
              </a:rPr>
              <a:t>Đoạn</a:t>
            </a:r>
            <a:r>
              <a:rPr lang="en-US" sz="2400" b="1" dirty="0">
                <a:latin typeface="Arial" panose="020B0604020202020204" pitchFamily="34" charset="0"/>
                <a:cs typeface="Arial" panose="020B0604020202020204" pitchFamily="34" charset="0"/>
                <a:sym typeface="Arial" panose="020B0604020202020204" pitchFamily="34" charset="0"/>
              </a:rPr>
              <a:t> </a:t>
            </a:r>
            <a:r>
              <a:rPr lang="en-US" sz="2400" b="1" dirty="0" err="1">
                <a:latin typeface="Arial" panose="020B0604020202020204" pitchFamily="34" charset="0"/>
                <a:cs typeface="Arial" panose="020B0604020202020204" pitchFamily="34" charset="0"/>
                <a:sym typeface="Arial" panose="020B0604020202020204" pitchFamily="34" charset="0"/>
              </a:rPr>
              <a:t>trích</a:t>
            </a:r>
            <a:r>
              <a:rPr lang="en-US" sz="2400" b="1" dirty="0">
                <a:latin typeface="Arial" panose="020B0604020202020204" pitchFamily="34" charset="0"/>
                <a:cs typeface="Arial" panose="020B0604020202020204" pitchFamily="34" charset="0"/>
                <a:sym typeface="Arial" panose="020B0604020202020204" pitchFamily="34" charset="0"/>
              </a:rPr>
              <a:t> </a:t>
            </a:r>
            <a:r>
              <a:rPr lang="en-US" sz="2400" b="1" dirty="0" err="1">
                <a:latin typeface="Arial" panose="020B0604020202020204" pitchFamily="34" charset="0"/>
                <a:cs typeface="Arial" panose="020B0604020202020204" pitchFamily="34" charset="0"/>
                <a:sym typeface="Arial" panose="020B0604020202020204" pitchFamily="34" charset="0"/>
              </a:rPr>
              <a:t>từ</a:t>
            </a:r>
            <a:r>
              <a:rPr lang="en-US" sz="2400" b="1" dirty="0">
                <a:latin typeface="Arial" panose="020B0604020202020204" pitchFamily="34" charset="0"/>
                <a:cs typeface="Arial" panose="020B0604020202020204" pitchFamily="34" charset="0"/>
                <a:sym typeface="Arial" panose="020B0604020202020204" pitchFamily="34" charset="0"/>
              </a:rPr>
              <a:t> </a:t>
            </a:r>
            <a:r>
              <a:rPr lang="en-US" sz="2400" b="1" dirty="0" err="1">
                <a:latin typeface="Arial" panose="020B0604020202020204" pitchFamily="34" charset="0"/>
                <a:cs typeface="Arial" panose="020B0604020202020204" pitchFamily="34" charset="0"/>
                <a:sym typeface="Arial" panose="020B0604020202020204" pitchFamily="34" charset="0"/>
              </a:rPr>
              <a:t>chương</a:t>
            </a:r>
            <a:r>
              <a:rPr lang="en-US" sz="2400" b="1" dirty="0">
                <a:latin typeface="Arial" panose="020B0604020202020204" pitchFamily="34" charset="0"/>
                <a:cs typeface="Arial" panose="020B0604020202020204" pitchFamily="34" charset="0"/>
                <a:sym typeface="Arial" panose="020B0604020202020204" pitchFamily="34" charset="0"/>
              </a:rPr>
              <a:t> XXI</a:t>
            </a:r>
          </a:p>
          <a:p>
            <a:pPr>
              <a:lnSpc>
                <a:spcPct val="150000"/>
              </a:lnSpc>
              <a:buFontTx/>
              <a:buChar char="-"/>
            </a:pPr>
            <a:r>
              <a:rPr lang="en-US" sz="2400" b="1" dirty="0" err="1">
                <a:latin typeface="Arial" panose="020B0604020202020204" pitchFamily="34" charset="0"/>
                <a:cs typeface="Arial" panose="020B0604020202020204" pitchFamily="34" charset="0"/>
                <a:sym typeface="Arial" panose="020B0604020202020204" pitchFamily="34" charset="0"/>
              </a:rPr>
              <a:t>Ngôi</a:t>
            </a:r>
            <a:r>
              <a:rPr lang="en-US" sz="2400" b="1" dirty="0">
                <a:latin typeface="Arial" panose="020B0604020202020204" pitchFamily="34" charset="0"/>
                <a:cs typeface="Arial" panose="020B0604020202020204" pitchFamily="34" charset="0"/>
                <a:sym typeface="Arial" panose="020B0604020202020204" pitchFamily="34" charset="0"/>
              </a:rPr>
              <a:t> </a:t>
            </a:r>
            <a:r>
              <a:rPr lang="en-US" sz="2400" b="1" dirty="0" err="1">
                <a:latin typeface="Arial" panose="020B0604020202020204" pitchFamily="34" charset="0"/>
                <a:cs typeface="Arial" panose="020B0604020202020204" pitchFamily="34" charset="0"/>
                <a:sym typeface="Arial" panose="020B0604020202020204" pitchFamily="34" charset="0"/>
              </a:rPr>
              <a:t>kể</a:t>
            </a:r>
            <a:r>
              <a:rPr lang="en-US" sz="2400" b="1" dirty="0">
                <a:latin typeface="Arial" panose="020B0604020202020204" pitchFamily="34" charset="0"/>
                <a:cs typeface="Arial" panose="020B0604020202020204" pitchFamily="34" charset="0"/>
                <a:sym typeface="Arial" panose="020B0604020202020204" pitchFamily="34" charset="0"/>
              </a:rPr>
              <a:t> </a:t>
            </a:r>
            <a:r>
              <a:rPr lang="en-US" sz="2400" b="1" dirty="0" err="1">
                <a:latin typeface="Arial" panose="020B0604020202020204" pitchFamily="34" charset="0"/>
                <a:cs typeface="Arial" panose="020B0604020202020204" pitchFamily="34" charset="0"/>
                <a:sym typeface="Arial" panose="020B0604020202020204" pitchFamily="34" charset="0"/>
              </a:rPr>
              <a:t>thứ</a:t>
            </a:r>
            <a:r>
              <a:rPr lang="en-US" sz="2400" b="1" dirty="0">
                <a:latin typeface="Arial" panose="020B0604020202020204" pitchFamily="34" charset="0"/>
                <a:cs typeface="Arial" panose="020B0604020202020204" pitchFamily="34" charset="0"/>
                <a:sym typeface="Arial" panose="020B0604020202020204" pitchFamily="34" charset="0"/>
              </a:rPr>
              <a:t> </a:t>
            </a:r>
            <a:r>
              <a:rPr lang="en-US" sz="2400" b="1" dirty="0" err="1" smtClean="0">
                <a:latin typeface="Arial" panose="020B0604020202020204" pitchFamily="34" charset="0"/>
                <a:cs typeface="Arial" panose="020B0604020202020204" pitchFamily="34" charset="0"/>
                <a:sym typeface="Arial" panose="020B0604020202020204" pitchFamily="34" charset="0"/>
              </a:rPr>
              <a:t>ba</a:t>
            </a:r>
            <a:endParaRPr lang="en-US" sz="2400" b="1" dirty="0" smtClean="0">
              <a:latin typeface="Arial" panose="020B0604020202020204" pitchFamily="34" charset="0"/>
              <a:cs typeface="Arial" panose="020B0604020202020204" pitchFamily="34" charset="0"/>
              <a:sym typeface="Arial" panose="020B0604020202020204" pitchFamily="34" charset="0"/>
            </a:endParaRPr>
          </a:p>
          <a:p>
            <a:pPr>
              <a:lnSpc>
                <a:spcPct val="150000"/>
              </a:lnSpc>
              <a:buFontTx/>
              <a:buChar char="-"/>
            </a:pPr>
            <a:r>
              <a:rPr lang="en-US" sz="2400" b="1" dirty="0" err="1" smtClean="0">
                <a:latin typeface="Arial" panose="020B0604020202020204" pitchFamily="34" charset="0"/>
                <a:cs typeface="Arial" panose="020B0604020202020204" pitchFamily="34" charset="0"/>
                <a:sym typeface="Arial" panose="020B0604020202020204" pitchFamily="34" charset="0"/>
              </a:rPr>
              <a:t>Nhân</a:t>
            </a:r>
            <a:r>
              <a:rPr lang="en-US" sz="2400" b="1" dirty="0" smtClean="0">
                <a:latin typeface="Arial" panose="020B0604020202020204" pitchFamily="34" charset="0"/>
                <a:cs typeface="Arial" panose="020B0604020202020204" pitchFamily="34" charset="0"/>
                <a:sym typeface="Arial" panose="020B0604020202020204" pitchFamily="34" charset="0"/>
              </a:rPr>
              <a:t> </a:t>
            </a:r>
            <a:r>
              <a:rPr lang="en-US" sz="2400" b="1" dirty="0" err="1" smtClean="0">
                <a:latin typeface="Arial" panose="020B0604020202020204" pitchFamily="34" charset="0"/>
                <a:cs typeface="Arial" panose="020B0604020202020204" pitchFamily="34" charset="0"/>
                <a:sym typeface="Arial" panose="020B0604020202020204" pitchFamily="34" charset="0"/>
              </a:rPr>
              <a:t>vật</a:t>
            </a:r>
            <a:r>
              <a:rPr lang="en-US" sz="2400" b="1" dirty="0" smtClean="0">
                <a:latin typeface="Arial" panose="020B0604020202020204" pitchFamily="34" charset="0"/>
                <a:cs typeface="Arial" panose="020B0604020202020204" pitchFamily="34" charset="0"/>
                <a:sym typeface="Arial" panose="020B0604020202020204" pitchFamily="34" charset="0"/>
              </a:rPr>
              <a:t> </a:t>
            </a:r>
            <a:r>
              <a:rPr lang="en-US" sz="2400" b="1" dirty="0" err="1" smtClean="0">
                <a:latin typeface="Arial" panose="020B0604020202020204" pitchFamily="34" charset="0"/>
                <a:cs typeface="Arial" panose="020B0604020202020204" pitchFamily="34" charset="0"/>
                <a:sym typeface="Arial" panose="020B0604020202020204" pitchFamily="34" charset="0"/>
              </a:rPr>
              <a:t>chính</a:t>
            </a:r>
            <a:r>
              <a:rPr lang="en-US" sz="2400" b="1" dirty="0" smtClean="0">
                <a:latin typeface="Arial" panose="020B0604020202020204" pitchFamily="34" charset="0"/>
                <a:cs typeface="Arial" panose="020B0604020202020204" pitchFamily="34" charset="0"/>
                <a:sym typeface="Arial" panose="020B0604020202020204" pitchFamily="34" charset="0"/>
              </a:rPr>
              <a:t>: </a:t>
            </a:r>
            <a:r>
              <a:rPr lang="en-US" sz="2400" b="1" dirty="0" err="1" smtClean="0">
                <a:latin typeface="Arial" panose="020B0604020202020204" pitchFamily="34" charset="0"/>
                <a:cs typeface="Arial" panose="020B0604020202020204" pitchFamily="34" charset="0"/>
                <a:sym typeface="Arial" panose="020B0604020202020204" pitchFamily="34" charset="0"/>
              </a:rPr>
              <a:t>Hoàng</a:t>
            </a:r>
            <a:r>
              <a:rPr lang="en-US" sz="2400" b="1" dirty="0" smtClean="0">
                <a:latin typeface="Arial" panose="020B0604020202020204" pitchFamily="34" charset="0"/>
                <a:cs typeface="Arial" panose="020B0604020202020204" pitchFamily="34" charset="0"/>
                <a:sym typeface="Arial" panose="020B0604020202020204" pitchFamily="34" charset="0"/>
              </a:rPr>
              <a:t> </a:t>
            </a:r>
            <a:r>
              <a:rPr lang="en-US" sz="2400" b="1" dirty="0" err="1" smtClean="0">
                <a:latin typeface="Arial" panose="020B0604020202020204" pitchFamily="34" charset="0"/>
                <a:cs typeface="Arial" panose="020B0604020202020204" pitchFamily="34" charset="0"/>
                <a:sym typeface="Arial" panose="020B0604020202020204" pitchFamily="34" charset="0"/>
              </a:rPr>
              <a:t>tử</a:t>
            </a:r>
            <a:r>
              <a:rPr lang="en-US" sz="2400" b="1" dirty="0" smtClean="0">
                <a:latin typeface="Arial" panose="020B0604020202020204" pitchFamily="34" charset="0"/>
                <a:cs typeface="Arial" panose="020B0604020202020204" pitchFamily="34" charset="0"/>
                <a:sym typeface="Arial" panose="020B0604020202020204" pitchFamily="34" charset="0"/>
              </a:rPr>
              <a:t> </a:t>
            </a:r>
            <a:r>
              <a:rPr lang="en-US" sz="2400" b="1" dirty="0" err="1" smtClean="0">
                <a:latin typeface="Arial" panose="020B0604020202020204" pitchFamily="34" charset="0"/>
                <a:cs typeface="Arial" panose="020B0604020202020204" pitchFamily="34" charset="0"/>
                <a:sym typeface="Arial" panose="020B0604020202020204" pitchFamily="34" charset="0"/>
              </a:rPr>
              <a:t>bé</a:t>
            </a:r>
            <a:endParaRPr lang="vi-VN" sz="2400" b="1"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3002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75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75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7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75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75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1246323" y="1458659"/>
            <a:ext cx="2078768" cy="3844925"/>
            <a:chOff x="1673399" y="1978088"/>
            <a:chExt cx="2078498" cy="3844925"/>
          </a:xfrm>
        </p:grpSpPr>
        <p:sp>
          <p:nvSpPr>
            <p:cNvPr id="60" name="MH_Other_1"/>
            <p:cNvSpPr/>
            <p:nvPr>
              <p:custDataLst>
                <p:tags r:id="rId9"/>
              </p:custDataLst>
            </p:nvPr>
          </p:nvSpPr>
          <p:spPr>
            <a:xfrm>
              <a:off x="2511599" y="3397313"/>
              <a:ext cx="166687" cy="2425700"/>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zh-CN" altLang="en-US" sz="2000" b="1">
                <a:solidFill>
                  <a:srgbClr val="FFFFFF"/>
                </a:solidFill>
                <a:latin typeface="Arial" panose="020B0604020202020204" pitchFamily="34" charset="0"/>
                <a:ea typeface="微软雅黑"/>
                <a:cs typeface="Arial" panose="020B0604020202020204" pitchFamily="34" charset="0"/>
              </a:endParaRPr>
            </a:p>
          </p:txBody>
        </p:sp>
        <p:sp>
          <p:nvSpPr>
            <p:cNvPr id="61" name="MH_SubTitle_1"/>
            <p:cNvSpPr/>
            <p:nvPr>
              <p:custDataLst>
                <p:tags r:id="rId10"/>
              </p:custDataLst>
            </p:nvPr>
          </p:nvSpPr>
          <p:spPr bwMode="auto">
            <a:xfrm>
              <a:off x="1673399" y="1978088"/>
              <a:ext cx="2078498" cy="1460500"/>
            </a:xfrm>
            <a:custGeom>
              <a:avLst/>
              <a:gdLst>
                <a:gd name="T0" fmla="*/ 2147483646 w 310"/>
                <a:gd name="T1" fmla="*/ 0 h 250"/>
                <a:gd name="T2" fmla="*/ 2147483646 w 310"/>
                <a:gd name="T3" fmla="*/ 2147483646 h 250"/>
                <a:gd name="T4" fmla="*/ 2147483646 w 310"/>
                <a:gd name="T5" fmla="*/ 2147483646 h 250"/>
                <a:gd name="T6" fmla="*/ 2147483646 w 310"/>
                <a:gd name="T7" fmla="*/ 2147483646 h 250"/>
                <a:gd name="T8" fmla="*/ 2147483646 w 310"/>
                <a:gd name="T9" fmla="*/ 2147483646 h 250"/>
                <a:gd name="T10" fmla="*/ 2147483646 w 310"/>
                <a:gd name="T11" fmla="*/ 2147483646 h 250"/>
                <a:gd name="T12" fmla="*/ 2147483646 w 310"/>
                <a:gd name="T13" fmla="*/ 2147483646 h 250"/>
                <a:gd name="T14" fmla="*/ 2147483646 w 310"/>
                <a:gd name="T15" fmla="*/ 2147483646 h 250"/>
                <a:gd name="T16" fmla="*/ 2147483646 w 310"/>
                <a:gd name="T17" fmla="*/ 2147483646 h 250"/>
                <a:gd name="T18" fmla="*/ 2147483646 w 310"/>
                <a:gd name="T19" fmla="*/ 2147483646 h 250"/>
                <a:gd name="T20" fmla="*/ 2147483646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chemeClr val="accent1"/>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170">
                <a:defRPr/>
              </a:pPr>
              <a:r>
                <a:rPr lang="en-US" altLang="zh-CN" sz="2000" b="1" dirty="0" err="1">
                  <a:solidFill>
                    <a:srgbClr val="FFFFFF"/>
                  </a:solidFill>
                  <a:latin typeface="Arial" panose="020B0604020202020204" pitchFamily="34" charset="0"/>
                  <a:ea typeface="微软雅黑"/>
                  <a:cs typeface="Arial" panose="020B0604020202020204" pitchFamily="34" charset="0"/>
                </a:rPr>
                <a:t>Đọc</a:t>
              </a:r>
              <a:r>
                <a:rPr lang="en-US" altLang="zh-CN" sz="2000" b="1" dirty="0">
                  <a:solidFill>
                    <a:srgbClr val="FFFFFF"/>
                  </a:solidFill>
                  <a:latin typeface="Arial" panose="020B0604020202020204" pitchFamily="34" charset="0"/>
                  <a:ea typeface="微软雅黑"/>
                  <a:cs typeface="Arial" panose="020B0604020202020204" pitchFamily="34" charset="0"/>
                </a:rPr>
                <a:t> </a:t>
              </a:r>
              <a:r>
                <a:rPr lang="en-US" altLang="zh-CN" sz="2000" b="1" dirty="0" err="1">
                  <a:solidFill>
                    <a:srgbClr val="FFFFFF"/>
                  </a:solidFill>
                  <a:latin typeface="Arial" panose="020B0604020202020204" pitchFamily="34" charset="0"/>
                  <a:ea typeface="微软雅黑"/>
                  <a:cs typeface="Arial" panose="020B0604020202020204" pitchFamily="34" charset="0"/>
                </a:rPr>
                <a:t>phân</a:t>
              </a:r>
              <a:r>
                <a:rPr lang="en-US" altLang="zh-CN" sz="2000" b="1" dirty="0">
                  <a:solidFill>
                    <a:srgbClr val="FFFFFF"/>
                  </a:solidFill>
                  <a:latin typeface="Arial" panose="020B0604020202020204" pitchFamily="34" charset="0"/>
                  <a:ea typeface="微软雅黑"/>
                  <a:cs typeface="Arial" panose="020B0604020202020204" pitchFamily="34" charset="0"/>
                </a:rPr>
                <a:t> </a:t>
              </a:r>
              <a:r>
                <a:rPr lang="en-US" altLang="zh-CN" sz="2000" b="1" dirty="0" err="1">
                  <a:solidFill>
                    <a:srgbClr val="FFFFFF"/>
                  </a:solidFill>
                  <a:latin typeface="Arial" panose="020B0604020202020204" pitchFamily="34" charset="0"/>
                  <a:ea typeface="微软雅黑"/>
                  <a:cs typeface="Arial" panose="020B0604020202020204" pitchFamily="34" charset="0"/>
                </a:rPr>
                <a:t>vai</a:t>
              </a:r>
              <a:endParaRPr lang="en-US" altLang="zh-CN" sz="2000" b="1" dirty="0">
                <a:solidFill>
                  <a:srgbClr val="FFFFFF"/>
                </a:solidFill>
                <a:latin typeface="Arial" panose="020B0604020202020204" pitchFamily="34" charset="0"/>
                <a:ea typeface="微软雅黑"/>
                <a:cs typeface="Arial" panose="020B0604020202020204" pitchFamily="34" charset="0"/>
              </a:endParaRPr>
            </a:p>
          </p:txBody>
        </p:sp>
      </p:grpSp>
      <p:grpSp>
        <p:nvGrpSpPr>
          <p:cNvPr id="62" name="组合 61"/>
          <p:cNvGrpSpPr/>
          <p:nvPr/>
        </p:nvGrpSpPr>
        <p:grpSpPr>
          <a:xfrm>
            <a:off x="3262810" y="1839659"/>
            <a:ext cx="1695671" cy="3233739"/>
            <a:chOff x="3618086" y="2343213"/>
            <a:chExt cx="1695450" cy="3233738"/>
          </a:xfrm>
        </p:grpSpPr>
        <p:sp>
          <p:nvSpPr>
            <p:cNvPr id="63" name="MH_Other_3"/>
            <p:cNvSpPr/>
            <p:nvPr>
              <p:custDataLst>
                <p:tags r:id="rId7"/>
              </p:custDataLst>
            </p:nvPr>
          </p:nvSpPr>
          <p:spPr>
            <a:xfrm>
              <a:off x="4283249" y="3602101"/>
              <a:ext cx="222250" cy="1974850"/>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zh-CN" altLang="en-US" sz="2000" b="1">
                <a:solidFill>
                  <a:srgbClr val="FFFFFF"/>
                </a:solidFill>
                <a:latin typeface="Arial" panose="020B0604020202020204" pitchFamily="34" charset="0"/>
                <a:ea typeface="微软雅黑"/>
                <a:cs typeface="Arial" panose="020B0604020202020204" pitchFamily="34" charset="0"/>
              </a:endParaRPr>
            </a:p>
          </p:txBody>
        </p:sp>
        <p:sp>
          <p:nvSpPr>
            <p:cNvPr id="64" name="MH_SubTitle_3"/>
            <p:cNvSpPr/>
            <p:nvPr>
              <p:custDataLst>
                <p:tags r:id="rId8"/>
              </p:custDataLst>
            </p:nvPr>
          </p:nvSpPr>
          <p:spPr bwMode="auto">
            <a:xfrm>
              <a:off x="3618086" y="2343213"/>
              <a:ext cx="1695450" cy="1373188"/>
            </a:xfrm>
            <a:custGeom>
              <a:avLst/>
              <a:gdLst>
                <a:gd name="T0" fmla="*/ 2147483646 w 250"/>
                <a:gd name="T1" fmla="*/ 0 h 202"/>
                <a:gd name="T2" fmla="*/ 2147483646 w 250"/>
                <a:gd name="T3" fmla="*/ 2147483646 h 202"/>
                <a:gd name="T4" fmla="*/ 2147483646 w 250"/>
                <a:gd name="T5" fmla="*/ 2147483646 h 202"/>
                <a:gd name="T6" fmla="*/ 2147483646 w 250"/>
                <a:gd name="T7" fmla="*/ 2147483646 h 202"/>
                <a:gd name="T8" fmla="*/ 2147483646 w 250"/>
                <a:gd name="T9" fmla="*/ 2147483646 h 202"/>
                <a:gd name="T10" fmla="*/ 2147483646 w 250"/>
                <a:gd name="T11" fmla="*/ 2147483646 h 202"/>
                <a:gd name="T12" fmla="*/ 2147483646 w 250"/>
                <a:gd name="T13" fmla="*/ 2147483646 h 202"/>
                <a:gd name="T14" fmla="*/ 2147483646 w 250"/>
                <a:gd name="T15" fmla="*/ 2147483646 h 202"/>
                <a:gd name="T16" fmla="*/ 2147483646 w 250"/>
                <a:gd name="T17" fmla="*/ 2147483646 h 202"/>
                <a:gd name="T18" fmla="*/ 2147483646 w 250"/>
                <a:gd name="T19" fmla="*/ 2147483646 h 202"/>
                <a:gd name="T20" fmla="*/ 2147483646 w 250"/>
                <a:gd name="T21" fmla="*/ 2147483646 h 202"/>
                <a:gd name="T22" fmla="*/ 2147483646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3"/>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170">
                <a:defRPr/>
              </a:pPr>
              <a:r>
                <a:rPr lang="en-US" altLang="zh-CN" sz="2000" b="1" dirty="0">
                  <a:solidFill>
                    <a:srgbClr val="FFFFFF"/>
                  </a:solidFill>
                  <a:latin typeface="Arial" panose="020B0604020202020204" pitchFamily="34" charset="0"/>
                  <a:ea typeface="微软雅黑"/>
                  <a:cs typeface="Arial" panose="020B0604020202020204" pitchFamily="34" charset="0"/>
                </a:rPr>
                <a:t>Theo </a:t>
              </a:r>
              <a:r>
                <a:rPr lang="en-US" altLang="zh-CN" sz="2000" b="1" dirty="0" err="1">
                  <a:solidFill>
                    <a:srgbClr val="FFFFFF"/>
                  </a:solidFill>
                  <a:latin typeface="Arial" panose="020B0604020202020204" pitchFamily="34" charset="0"/>
                  <a:ea typeface="微软雅黑"/>
                  <a:cs typeface="Arial" panose="020B0604020202020204" pitchFamily="34" charset="0"/>
                </a:rPr>
                <a:t>dõi</a:t>
              </a:r>
              <a:endParaRPr lang="en-US" altLang="zh-CN" sz="2000" b="1" dirty="0">
                <a:solidFill>
                  <a:srgbClr val="FFFFFF"/>
                </a:solidFill>
                <a:latin typeface="Arial" panose="020B0604020202020204" pitchFamily="34" charset="0"/>
                <a:ea typeface="微软雅黑"/>
                <a:cs typeface="Arial" panose="020B0604020202020204" pitchFamily="34" charset="0"/>
              </a:endParaRPr>
            </a:p>
          </p:txBody>
        </p:sp>
      </p:grpSp>
      <p:grpSp>
        <p:nvGrpSpPr>
          <p:cNvPr id="65" name="组合 64"/>
          <p:cNvGrpSpPr/>
          <p:nvPr/>
        </p:nvGrpSpPr>
        <p:grpSpPr>
          <a:xfrm>
            <a:off x="2360098" y="2838196"/>
            <a:ext cx="1389244" cy="2635251"/>
            <a:chOff x="2770361" y="3341751"/>
            <a:chExt cx="1389063" cy="2635250"/>
          </a:xfrm>
        </p:grpSpPr>
        <p:sp>
          <p:nvSpPr>
            <p:cNvPr id="66" name="MH_Other_2"/>
            <p:cNvSpPr/>
            <p:nvPr>
              <p:custDataLst>
                <p:tags r:id="rId3"/>
              </p:custDataLst>
            </p:nvPr>
          </p:nvSpPr>
          <p:spPr>
            <a:xfrm>
              <a:off x="3418061" y="4368863"/>
              <a:ext cx="177800" cy="1608138"/>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zh-CN" altLang="en-US" sz="2000" b="1">
                <a:solidFill>
                  <a:srgbClr val="FFFFFF"/>
                </a:solidFill>
                <a:latin typeface="Arial" panose="020B0604020202020204" pitchFamily="34" charset="0"/>
                <a:ea typeface="微软雅黑"/>
                <a:cs typeface="Arial" panose="020B0604020202020204" pitchFamily="34" charset="0"/>
              </a:endParaRPr>
            </a:p>
          </p:txBody>
        </p:sp>
        <p:sp>
          <p:nvSpPr>
            <p:cNvPr id="67" name="MH_Other_4"/>
            <p:cNvSpPr/>
            <p:nvPr>
              <p:custDataLst>
                <p:tags r:id="rId4"/>
              </p:custDataLst>
            </p:nvPr>
          </p:nvSpPr>
          <p:spPr bwMode="auto">
            <a:xfrm>
              <a:off x="2770361" y="4078351"/>
              <a:ext cx="4763" cy="12700"/>
            </a:xfrm>
            <a:custGeom>
              <a:avLst/>
              <a:gdLst>
                <a:gd name="T0" fmla="*/ 2147483646 w 1"/>
                <a:gd name="T1" fmla="*/ 0 h 2"/>
                <a:gd name="T2" fmla="*/ 0 w 1"/>
                <a:gd name="T3" fmla="*/ 2147483646 h 2"/>
                <a:gd name="T4" fmla="*/ 2147483646 w 1"/>
                <a:gd name="T5" fmla="*/ 0 h 2"/>
                <a:gd name="T6" fmla="*/ 2147483646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w="9525">
                  <a:solidFill>
                    <a:srgbClr val="000000"/>
                  </a:solidFill>
                  <a:round/>
                </a14:hiddenLine>
              </a:ext>
            </a:extLst>
          </p:spPr>
          <p:txBody>
            <a:bodyPr/>
            <a:lstStyle/>
            <a:p>
              <a:pPr defTabSz="1219170"/>
              <a:endParaRPr lang="zh-CN" altLang="en-US" sz="2000" b="1">
                <a:solidFill>
                  <a:srgbClr val="000000"/>
                </a:solidFill>
                <a:latin typeface="Arial" panose="020B0604020202020204" pitchFamily="34" charset="0"/>
                <a:ea typeface="微软雅黑"/>
                <a:cs typeface="Arial" panose="020B0604020202020204" pitchFamily="34" charset="0"/>
              </a:endParaRPr>
            </a:p>
          </p:txBody>
        </p:sp>
        <p:sp>
          <p:nvSpPr>
            <p:cNvPr id="68" name="MH_SubTitle_2"/>
            <p:cNvSpPr/>
            <p:nvPr>
              <p:custDataLst>
                <p:tags r:id="rId5"/>
              </p:custDataLst>
            </p:nvPr>
          </p:nvSpPr>
          <p:spPr bwMode="auto">
            <a:xfrm>
              <a:off x="2817986" y="3341751"/>
              <a:ext cx="1341438" cy="1085850"/>
            </a:xfrm>
            <a:custGeom>
              <a:avLst/>
              <a:gdLst>
                <a:gd name="T0" fmla="*/ 2147483646 w 230"/>
                <a:gd name="T1" fmla="*/ 0 h 186"/>
                <a:gd name="T2" fmla="*/ 2147483646 w 230"/>
                <a:gd name="T3" fmla="*/ 2147483646 h 186"/>
                <a:gd name="T4" fmla="*/ 2147483646 w 230"/>
                <a:gd name="T5" fmla="*/ 2147483646 h 186"/>
                <a:gd name="T6" fmla="*/ 2147483646 w 230"/>
                <a:gd name="T7" fmla="*/ 2147483646 h 186"/>
                <a:gd name="T8" fmla="*/ 2147483646 w 230"/>
                <a:gd name="T9" fmla="*/ 2147483646 h 186"/>
                <a:gd name="T10" fmla="*/ 2147483646 w 230"/>
                <a:gd name="T11" fmla="*/ 2147483646 h 186"/>
                <a:gd name="T12" fmla="*/ 2147483646 w 230"/>
                <a:gd name="T13" fmla="*/ 2147483646 h 186"/>
                <a:gd name="T14" fmla="*/ 2147483646 w 230"/>
                <a:gd name="T15" fmla="*/ 2147483646 h 186"/>
                <a:gd name="T16" fmla="*/ 2147483646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170">
                <a:defRPr/>
              </a:pPr>
              <a:r>
                <a:rPr lang="en-US" altLang="zh-CN" sz="2000" b="1" dirty="0" err="1">
                  <a:solidFill>
                    <a:srgbClr val="FFFFFF"/>
                  </a:solidFill>
                  <a:latin typeface="Arial" panose="020B0604020202020204" pitchFamily="34" charset="0"/>
                  <a:ea typeface="微软雅黑"/>
                  <a:cs typeface="Arial" panose="020B0604020202020204" pitchFamily="34" charset="0"/>
                </a:rPr>
                <a:t>Câu</a:t>
              </a:r>
              <a:r>
                <a:rPr lang="en-US" altLang="zh-CN" sz="2000" b="1" dirty="0">
                  <a:solidFill>
                    <a:srgbClr val="FFFFFF"/>
                  </a:solidFill>
                  <a:latin typeface="Arial" panose="020B0604020202020204" pitchFamily="34" charset="0"/>
                  <a:ea typeface="微软雅黑"/>
                  <a:cs typeface="Arial" panose="020B0604020202020204" pitchFamily="34" charset="0"/>
                </a:rPr>
                <a:t> </a:t>
              </a:r>
              <a:r>
                <a:rPr lang="en-US" altLang="zh-CN" sz="2000" b="1" dirty="0" err="1">
                  <a:solidFill>
                    <a:srgbClr val="FFFFFF"/>
                  </a:solidFill>
                  <a:latin typeface="Arial" panose="020B0604020202020204" pitchFamily="34" charset="0"/>
                  <a:ea typeface="微软雅黑"/>
                  <a:cs typeface="Arial" panose="020B0604020202020204" pitchFamily="34" charset="0"/>
                </a:rPr>
                <a:t>hỏi</a:t>
              </a:r>
              <a:endParaRPr lang="en-US" altLang="zh-CN" sz="2000" b="1" dirty="0">
                <a:solidFill>
                  <a:srgbClr val="FFFFFF"/>
                </a:solidFill>
                <a:latin typeface="Arial" panose="020B0604020202020204" pitchFamily="34" charset="0"/>
                <a:ea typeface="微软雅黑"/>
                <a:cs typeface="Arial" panose="020B0604020202020204" pitchFamily="34" charset="0"/>
              </a:endParaRPr>
            </a:p>
          </p:txBody>
        </p:sp>
        <p:sp>
          <p:nvSpPr>
            <p:cNvPr id="69" name="MH_Other_5"/>
            <p:cNvSpPr/>
            <p:nvPr>
              <p:custDataLst>
                <p:tags r:id="rId6"/>
              </p:custDataLst>
            </p:nvPr>
          </p:nvSpPr>
          <p:spPr bwMode="auto">
            <a:xfrm>
              <a:off x="3481561" y="49419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w="9525">
                  <a:solidFill>
                    <a:srgbClr val="000000"/>
                  </a:solidFill>
                  <a:round/>
                </a14:hiddenLine>
              </a:ext>
            </a:extLst>
          </p:spPr>
          <p:txBody>
            <a:bodyPr/>
            <a:lstStyle/>
            <a:p>
              <a:pPr defTabSz="1219170"/>
              <a:endParaRPr lang="zh-CN" altLang="en-US" sz="2000" b="1">
                <a:solidFill>
                  <a:srgbClr val="000000"/>
                </a:solidFill>
                <a:latin typeface="Arial" panose="020B0604020202020204" pitchFamily="34" charset="0"/>
                <a:ea typeface="微软雅黑"/>
                <a:cs typeface="Arial" panose="020B0604020202020204" pitchFamily="34" charset="0"/>
              </a:endParaRPr>
            </a:p>
          </p:txBody>
        </p:sp>
      </p:grpSp>
      <p:grpSp>
        <p:nvGrpSpPr>
          <p:cNvPr id="70" name="组合 69"/>
          <p:cNvGrpSpPr/>
          <p:nvPr/>
        </p:nvGrpSpPr>
        <p:grpSpPr>
          <a:xfrm>
            <a:off x="4343070" y="3238247"/>
            <a:ext cx="1187604" cy="2081212"/>
            <a:chOff x="4608686" y="3741801"/>
            <a:chExt cx="1187450" cy="2081212"/>
          </a:xfrm>
        </p:grpSpPr>
        <p:sp>
          <p:nvSpPr>
            <p:cNvPr id="71" name="MH_Other_6"/>
            <p:cNvSpPr/>
            <p:nvPr>
              <p:custDataLst>
                <p:tags r:id="rId1"/>
              </p:custDataLst>
            </p:nvPr>
          </p:nvSpPr>
          <p:spPr>
            <a:xfrm>
              <a:off x="5040486" y="4645088"/>
              <a:ext cx="207963" cy="117792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1" fmla="*/ 73609 w 118265"/>
                <a:gd name="connsiteY0-2" fmla="*/ 0 h 696489"/>
                <a:gd name="connsiteX1-3" fmla="*/ 117507 w 118265"/>
                <a:gd name="connsiteY1-4" fmla="*/ 140864 h 696489"/>
                <a:gd name="connsiteX2-5" fmla="*/ 38132 w 118265"/>
                <a:gd name="connsiteY2-6" fmla="*/ 293264 h 696489"/>
                <a:gd name="connsiteX3-7" fmla="*/ 32 w 118265"/>
                <a:gd name="connsiteY3-8" fmla="*/ 429789 h 696489"/>
                <a:gd name="connsiteX4-9" fmla="*/ 31782 w 118265"/>
                <a:gd name="connsiteY4-10" fmla="*/ 594889 h 696489"/>
                <a:gd name="connsiteX5-11" fmla="*/ 47657 w 118265"/>
                <a:gd name="connsiteY5-12" fmla="*/ 696489 h 696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zh-CN" altLang="en-US" sz="2000" b="1">
                <a:solidFill>
                  <a:srgbClr val="FFFFFF"/>
                </a:solidFill>
                <a:latin typeface="Arial" panose="020B0604020202020204" pitchFamily="34" charset="0"/>
                <a:ea typeface="微软雅黑"/>
                <a:cs typeface="Arial" panose="020B0604020202020204" pitchFamily="34" charset="0"/>
              </a:endParaRPr>
            </a:p>
          </p:txBody>
        </p:sp>
        <p:sp>
          <p:nvSpPr>
            <p:cNvPr id="72" name="MH_SubTitle_4"/>
            <p:cNvSpPr/>
            <p:nvPr>
              <p:custDataLst>
                <p:tags r:id="rId2"/>
              </p:custDataLst>
            </p:nvPr>
          </p:nvSpPr>
          <p:spPr bwMode="auto">
            <a:xfrm>
              <a:off x="4608686" y="3741801"/>
              <a:ext cx="1187450" cy="962025"/>
            </a:xfrm>
            <a:custGeom>
              <a:avLst/>
              <a:gdLst>
                <a:gd name="T0" fmla="*/ 2147483646 w 131"/>
                <a:gd name="T1" fmla="*/ 0 h 106"/>
                <a:gd name="T2" fmla="*/ 2147483646 w 131"/>
                <a:gd name="T3" fmla="*/ 2147483646 h 106"/>
                <a:gd name="T4" fmla="*/ 2147483646 w 131"/>
                <a:gd name="T5" fmla="*/ 2147483646 h 106"/>
                <a:gd name="T6" fmla="*/ 2147483646 w 131"/>
                <a:gd name="T7" fmla="*/ 2147483646 h 106"/>
                <a:gd name="T8" fmla="*/ 2147483646 w 131"/>
                <a:gd name="T9" fmla="*/ 2147483646 h 106"/>
                <a:gd name="T10" fmla="*/ 2147483646 w 131"/>
                <a:gd name="T11" fmla="*/ 2147483646 h 106"/>
                <a:gd name="T12" fmla="*/ 2147483646 w 131"/>
                <a:gd name="T13" fmla="*/ 2147483646 h 106"/>
                <a:gd name="T14" fmla="*/ 214748364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chemeClr val="accent4"/>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170">
                <a:defRPr/>
              </a:pPr>
              <a:r>
                <a:rPr lang="en-US" altLang="zh-CN" b="1" dirty="0" err="1">
                  <a:solidFill>
                    <a:srgbClr val="FFFFFF"/>
                  </a:solidFill>
                  <a:latin typeface="Arial" panose="020B0604020202020204" pitchFamily="34" charset="0"/>
                  <a:ea typeface="微软雅黑"/>
                  <a:cs typeface="Arial" panose="020B0604020202020204" pitchFamily="34" charset="0"/>
                </a:rPr>
                <a:t>Từ</a:t>
              </a:r>
              <a:r>
                <a:rPr lang="en-US" altLang="zh-CN" b="1" dirty="0">
                  <a:solidFill>
                    <a:srgbClr val="FFFFFF"/>
                  </a:solidFill>
                  <a:latin typeface="Arial" panose="020B0604020202020204" pitchFamily="34" charset="0"/>
                  <a:ea typeface="微软雅黑"/>
                  <a:cs typeface="Arial" panose="020B0604020202020204" pitchFamily="34" charset="0"/>
                </a:rPr>
                <a:t> </a:t>
              </a:r>
              <a:r>
                <a:rPr lang="en-US" altLang="zh-CN" b="1" dirty="0" err="1">
                  <a:solidFill>
                    <a:srgbClr val="FFFFFF"/>
                  </a:solidFill>
                  <a:latin typeface="Arial" panose="020B0604020202020204" pitchFamily="34" charset="0"/>
                  <a:ea typeface="微软雅黑"/>
                  <a:cs typeface="Arial" panose="020B0604020202020204" pitchFamily="34" charset="0"/>
                </a:rPr>
                <a:t>khó</a:t>
              </a:r>
              <a:endParaRPr lang="en-US" altLang="zh-CN" b="1" dirty="0">
                <a:solidFill>
                  <a:srgbClr val="FFFFFF"/>
                </a:solidFill>
                <a:latin typeface="Arial" panose="020B0604020202020204" pitchFamily="34" charset="0"/>
                <a:ea typeface="微软雅黑"/>
                <a:cs typeface="Arial" panose="020B0604020202020204" pitchFamily="34" charset="0"/>
              </a:endParaRPr>
            </a:p>
          </p:txBody>
        </p:sp>
      </p:grpSp>
      <p:sp>
        <p:nvSpPr>
          <p:cNvPr id="73" name="矩形 72"/>
          <p:cNvSpPr/>
          <p:nvPr/>
        </p:nvSpPr>
        <p:spPr>
          <a:xfrm>
            <a:off x="6492410" y="2332371"/>
            <a:ext cx="4631346" cy="1420325"/>
          </a:xfrm>
          <a:prstGeom prst="rect">
            <a:avLst/>
          </a:prstGeom>
          <a:solidFill>
            <a:schemeClr val="bg1"/>
          </a:solidFill>
          <a:effectLst>
            <a:outerShdw blurRad="50800" dist="38100" dir="5400000" algn="t" rotWithShape="0">
              <a:prstClr val="black">
                <a:alpha val="40000"/>
              </a:prstClr>
            </a:outerShdw>
          </a:effectLst>
        </p:spPr>
        <p:txBody>
          <a:bodyPr wrap="square" lIns="91440" tIns="45720" rIns="91440" bIns="45720">
            <a:spAutoFit/>
          </a:bodyPr>
          <a:lstStyle/>
          <a:p>
            <a:pPr marL="342900" indent="-342900" defTabSz="1219170">
              <a:lnSpc>
                <a:spcPct val="150000"/>
              </a:lnSpc>
              <a:buFontTx/>
              <a:buChar char="-"/>
            </a:pPr>
            <a:r>
              <a:rPr lang="vi-VN" altLang="zh-CN" sz="2000" b="1" dirty="0" err="1">
                <a:solidFill>
                  <a:srgbClr val="000000">
                    <a:lumMod val="75000"/>
                    <a:lumOff val="25000"/>
                  </a:srgbClr>
                </a:solidFill>
                <a:latin typeface="Arial" panose="020B0604020202020204" pitchFamily="34" charset="0"/>
                <a:ea typeface="微软雅黑"/>
                <a:cs typeface="Arial" panose="020B0604020202020204" pitchFamily="34" charset="0"/>
              </a:rPr>
              <a:t>Chú</a:t>
            </a:r>
            <a:r>
              <a:rPr lang="vi-VN" altLang="zh-CN" sz="2000" b="1" dirty="0">
                <a:solidFill>
                  <a:srgbClr val="000000">
                    <a:lumMod val="75000"/>
                    <a:lumOff val="25000"/>
                  </a:srgbClr>
                </a:solidFill>
                <a:latin typeface="Arial" panose="020B0604020202020204" pitchFamily="34" charset="0"/>
                <a:ea typeface="微软雅黑"/>
                <a:cs typeface="Arial" panose="020B0604020202020204" pitchFamily="34" charset="0"/>
              </a:rPr>
              <a:t> ý </a:t>
            </a:r>
            <a:r>
              <a:rPr lang="vi-VN" altLang="zh-CN" sz="2000" b="1" dirty="0" err="1">
                <a:solidFill>
                  <a:srgbClr val="000000">
                    <a:lumMod val="75000"/>
                    <a:lumOff val="25000"/>
                  </a:srgbClr>
                </a:solidFill>
                <a:latin typeface="Arial" panose="020B0604020202020204" pitchFamily="34" charset="0"/>
                <a:ea typeface="微软雅黑"/>
                <a:cs typeface="Arial" panose="020B0604020202020204" pitchFamily="34" charset="0"/>
              </a:rPr>
              <a:t>ngữ</a:t>
            </a:r>
            <a:r>
              <a:rPr lang="vi-VN" altLang="zh-CN" sz="2000" b="1" dirty="0">
                <a:solidFill>
                  <a:srgbClr val="000000">
                    <a:lumMod val="75000"/>
                    <a:lumOff val="25000"/>
                  </a:srgbClr>
                </a:solidFill>
                <a:latin typeface="Arial" panose="020B0604020202020204" pitchFamily="34" charset="0"/>
                <a:ea typeface="微软雅黑"/>
                <a:cs typeface="Arial" panose="020B0604020202020204" pitchFamily="34" charset="0"/>
              </a:rPr>
              <a:t> </a:t>
            </a:r>
            <a:r>
              <a:rPr lang="vi-VN" altLang="zh-CN" sz="2000" b="1" dirty="0" err="1">
                <a:solidFill>
                  <a:srgbClr val="000000">
                    <a:lumMod val="75000"/>
                    <a:lumOff val="25000"/>
                  </a:srgbClr>
                </a:solidFill>
                <a:latin typeface="Arial" panose="020B0604020202020204" pitchFamily="34" charset="0"/>
                <a:ea typeface="微软雅黑"/>
                <a:cs typeface="Arial" panose="020B0604020202020204" pitchFamily="34" charset="0"/>
              </a:rPr>
              <a:t>điệu</a:t>
            </a:r>
            <a:r>
              <a:rPr lang="vi-VN" altLang="zh-CN" sz="2000" b="1" dirty="0">
                <a:solidFill>
                  <a:srgbClr val="000000">
                    <a:lumMod val="75000"/>
                    <a:lumOff val="25000"/>
                  </a:srgbClr>
                </a:solidFill>
                <a:latin typeface="Arial" panose="020B0604020202020204" pitchFamily="34" charset="0"/>
                <a:ea typeface="微软雅黑"/>
                <a:cs typeface="Arial" panose="020B0604020202020204" pitchFamily="34" charset="0"/>
              </a:rPr>
              <a:t> </a:t>
            </a:r>
            <a:r>
              <a:rPr lang="vi-VN" altLang="zh-CN" sz="2000" b="1" dirty="0" err="1">
                <a:solidFill>
                  <a:srgbClr val="000000">
                    <a:lumMod val="75000"/>
                    <a:lumOff val="25000"/>
                  </a:srgbClr>
                </a:solidFill>
                <a:latin typeface="Arial" panose="020B0604020202020204" pitchFamily="34" charset="0"/>
                <a:ea typeface="微软雅黑"/>
                <a:cs typeface="Arial" panose="020B0604020202020204" pitchFamily="34" charset="0"/>
              </a:rPr>
              <a:t>phù</a:t>
            </a:r>
            <a:r>
              <a:rPr lang="vi-VN" altLang="zh-CN" sz="2000" b="1" dirty="0">
                <a:solidFill>
                  <a:srgbClr val="000000">
                    <a:lumMod val="75000"/>
                    <a:lumOff val="25000"/>
                  </a:srgbClr>
                </a:solidFill>
                <a:latin typeface="Arial" panose="020B0604020202020204" pitchFamily="34" charset="0"/>
                <a:ea typeface="微软雅黑"/>
                <a:cs typeface="Arial" panose="020B0604020202020204" pitchFamily="34" charset="0"/>
              </a:rPr>
              <a:t> </a:t>
            </a:r>
            <a:r>
              <a:rPr lang="vi-VN" altLang="zh-CN" sz="2000" b="1" dirty="0" err="1">
                <a:solidFill>
                  <a:srgbClr val="000000">
                    <a:lumMod val="75000"/>
                    <a:lumOff val="25000"/>
                  </a:srgbClr>
                </a:solidFill>
                <a:latin typeface="Arial" panose="020B0604020202020204" pitchFamily="34" charset="0"/>
                <a:ea typeface="微软雅黑"/>
                <a:cs typeface="Arial" panose="020B0604020202020204" pitchFamily="34" charset="0"/>
              </a:rPr>
              <a:t>hợp</a:t>
            </a:r>
            <a:r>
              <a:rPr lang="vi-VN" altLang="zh-CN" sz="2000" b="1" dirty="0">
                <a:solidFill>
                  <a:srgbClr val="000000">
                    <a:lumMod val="75000"/>
                    <a:lumOff val="25000"/>
                  </a:srgbClr>
                </a:solidFill>
                <a:latin typeface="Arial" panose="020B0604020202020204" pitchFamily="34" charset="0"/>
                <a:ea typeface="微软雅黑"/>
                <a:cs typeface="Arial" panose="020B0604020202020204" pitchFamily="34" charset="0"/>
              </a:rPr>
              <a:t> </a:t>
            </a:r>
            <a:r>
              <a:rPr lang="vi-VN" altLang="zh-CN" sz="2000" b="1" dirty="0" err="1">
                <a:solidFill>
                  <a:srgbClr val="000000">
                    <a:lumMod val="75000"/>
                    <a:lumOff val="25000"/>
                  </a:srgbClr>
                </a:solidFill>
                <a:latin typeface="Arial" panose="020B0604020202020204" pitchFamily="34" charset="0"/>
                <a:ea typeface="微软雅黑"/>
                <a:cs typeface="Arial" panose="020B0604020202020204" pitchFamily="34" charset="0"/>
              </a:rPr>
              <a:t>của</a:t>
            </a:r>
            <a:r>
              <a:rPr lang="vi-VN" altLang="zh-CN" sz="2000" b="1" dirty="0">
                <a:solidFill>
                  <a:srgbClr val="000000">
                    <a:lumMod val="75000"/>
                    <a:lumOff val="25000"/>
                  </a:srgbClr>
                </a:solidFill>
                <a:latin typeface="Arial" panose="020B0604020202020204" pitchFamily="34" charset="0"/>
                <a:ea typeface="微软雅黑"/>
                <a:cs typeface="Arial" panose="020B0604020202020204" pitchFamily="34" charset="0"/>
              </a:rPr>
              <a:t> </a:t>
            </a:r>
            <a:r>
              <a:rPr lang="vi-VN" altLang="zh-CN" sz="2000" b="1" dirty="0" err="1">
                <a:solidFill>
                  <a:srgbClr val="000000">
                    <a:lumMod val="75000"/>
                    <a:lumOff val="25000"/>
                  </a:srgbClr>
                </a:solidFill>
                <a:latin typeface="Arial" panose="020B0604020202020204" pitchFamily="34" charset="0"/>
                <a:ea typeface="微软雅黑"/>
                <a:cs typeface="Arial" panose="020B0604020202020204" pitchFamily="34" charset="0"/>
              </a:rPr>
              <a:t>các</a:t>
            </a:r>
            <a:r>
              <a:rPr lang="vi-VN" altLang="zh-CN" sz="2000" b="1" dirty="0">
                <a:solidFill>
                  <a:srgbClr val="000000">
                    <a:lumMod val="75000"/>
                    <a:lumOff val="25000"/>
                  </a:srgbClr>
                </a:solidFill>
                <a:latin typeface="Arial" panose="020B0604020202020204" pitchFamily="34" charset="0"/>
                <a:ea typeface="微软雅黑"/>
                <a:cs typeface="Arial" panose="020B0604020202020204" pitchFamily="34" charset="0"/>
              </a:rPr>
              <a:t> nhân </a:t>
            </a:r>
            <a:r>
              <a:rPr lang="vi-VN" altLang="zh-CN" sz="2000" b="1" dirty="0" err="1">
                <a:solidFill>
                  <a:srgbClr val="000000">
                    <a:lumMod val="75000"/>
                    <a:lumOff val="25000"/>
                  </a:srgbClr>
                </a:solidFill>
                <a:latin typeface="Arial" panose="020B0604020202020204" pitchFamily="34" charset="0"/>
                <a:ea typeface="微软雅黑"/>
                <a:cs typeface="Arial" panose="020B0604020202020204" pitchFamily="34" charset="0"/>
              </a:rPr>
              <a:t>vật</a:t>
            </a:r>
            <a:endParaRPr lang="vi-VN" altLang="zh-CN" sz="2000" b="1" dirty="0">
              <a:solidFill>
                <a:srgbClr val="000000">
                  <a:lumMod val="75000"/>
                  <a:lumOff val="25000"/>
                </a:srgbClr>
              </a:solidFill>
              <a:latin typeface="Arial" panose="020B0604020202020204" pitchFamily="34" charset="0"/>
              <a:ea typeface="微软雅黑"/>
              <a:cs typeface="Arial" panose="020B0604020202020204" pitchFamily="34" charset="0"/>
            </a:endParaRPr>
          </a:p>
          <a:p>
            <a:pPr marL="342900" indent="-342900" defTabSz="1219170">
              <a:lnSpc>
                <a:spcPct val="150000"/>
              </a:lnSpc>
              <a:buFontTx/>
              <a:buChar char="-"/>
            </a:pPr>
            <a:r>
              <a:rPr lang="vi-VN" altLang="zh-CN" sz="2000" b="1" dirty="0">
                <a:solidFill>
                  <a:srgbClr val="000000">
                    <a:lumMod val="75000"/>
                    <a:lumOff val="25000"/>
                  </a:srgbClr>
                </a:solidFill>
                <a:latin typeface="Arial" panose="020B0604020202020204" pitchFamily="34" charset="0"/>
                <a:ea typeface="微软雅黑"/>
                <a:cs typeface="Arial" panose="020B0604020202020204" pitchFamily="34" charset="0"/>
              </a:rPr>
              <a:t>Theo </a:t>
            </a:r>
            <a:r>
              <a:rPr lang="vi-VN" altLang="zh-CN" sz="2000" b="1" dirty="0" err="1">
                <a:solidFill>
                  <a:srgbClr val="000000">
                    <a:lumMod val="75000"/>
                    <a:lumOff val="25000"/>
                  </a:srgbClr>
                </a:solidFill>
                <a:latin typeface="Arial" panose="020B0604020202020204" pitchFamily="34" charset="0"/>
                <a:ea typeface="微软雅黑"/>
                <a:cs typeface="Arial" panose="020B0604020202020204" pitchFamily="34" charset="0"/>
              </a:rPr>
              <a:t>dõi</a:t>
            </a:r>
            <a:r>
              <a:rPr lang="vi-VN" altLang="zh-CN" sz="2000" b="1" dirty="0">
                <a:solidFill>
                  <a:srgbClr val="000000">
                    <a:lumMod val="75000"/>
                    <a:lumOff val="25000"/>
                  </a:srgbClr>
                </a:solidFill>
                <a:latin typeface="Arial" panose="020B0604020202020204" pitchFamily="34" charset="0"/>
                <a:ea typeface="微软雅黑"/>
                <a:cs typeface="Arial" panose="020B0604020202020204" pitchFamily="34" charset="0"/>
              </a:rPr>
              <a:t> </a:t>
            </a:r>
            <a:r>
              <a:rPr lang="vi-VN" altLang="zh-CN" sz="2000" b="1" dirty="0" err="1">
                <a:solidFill>
                  <a:srgbClr val="000000">
                    <a:lumMod val="75000"/>
                    <a:lumOff val="25000"/>
                  </a:srgbClr>
                </a:solidFill>
                <a:latin typeface="Arial" panose="020B0604020202020204" pitchFamily="34" charset="0"/>
                <a:ea typeface="微软雅黑"/>
                <a:cs typeface="Arial" panose="020B0604020202020204" pitchFamily="34" charset="0"/>
              </a:rPr>
              <a:t>các</a:t>
            </a:r>
            <a:r>
              <a:rPr lang="vi-VN" altLang="zh-CN" sz="2000" b="1" dirty="0">
                <a:solidFill>
                  <a:srgbClr val="000000">
                    <a:lumMod val="75000"/>
                    <a:lumOff val="25000"/>
                  </a:srgbClr>
                </a:solidFill>
                <a:latin typeface="Arial" panose="020B0604020202020204" pitchFamily="34" charset="0"/>
                <a:ea typeface="微软雅黑"/>
                <a:cs typeface="Arial" panose="020B0604020202020204" pitchFamily="34" charset="0"/>
              </a:rPr>
              <a:t> </a:t>
            </a:r>
            <a:r>
              <a:rPr lang="vi-VN" altLang="zh-CN" sz="2000" b="1" dirty="0" err="1">
                <a:solidFill>
                  <a:srgbClr val="000000">
                    <a:lumMod val="75000"/>
                    <a:lumOff val="25000"/>
                  </a:srgbClr>
                </a:solidFill>
                <a:latin typeface="Arial" panose="020B0604020202020204" pitchFamily="34" charset="0"/>
                <a:ea typeface="微软雅黑"/>
                <a:cs typeface="Arial" panose="020B0604020202020204" pitchFamily="34" charset="0"/>
              </a:rPr>
              <a:t>gợi</a:t>
            </a:r>
            <a:r>
              <a:rPr lang="vi-VN" altLang="zh-CN" sz="2000" b="1" dirty="0">
                <a:solidFill>
                  <a:srgbClr val="000000">
                    <a:lumMod val="75000"/>
                    <a:lumOff val="25000"/>
                  </a:srgbClr>
                </a:solidFill>
                <a:latin typeface="Arial" panose="020B0604020202020204" pitchFamily="34" charset="0"/>
                <a:ea typeface="微软雅黑"/>
                <a:cs typeface="Arial" panose="020B0604020202020204" pitchFamily="34" charset="0"/>
              </a:rPr>
              <a:t> ý</a:t>
            </a:r>
            <a:endParaRPr lang="zh-CN" altLang="en-US" sz="2000" b="1" dirty="0">
              <a:solidFill>
                <a:srgbClr val="000000">
                  <a:lumMod val="75000"/>
                  <a:lumOff val="25000"/>
                </a:srgbClr>
              </a:solidFill>
              <a:latin typeface="Arial" panose="020B0604020202020204" pitchFamily="34" charset="0"/>
              <a:ea typeface="微软雅黑"/>
              <a:cs typeface="Arial" panose="020B0604020202020204" pitchFamily="34" charset="0"/>
            </a:endParaRPr>
          </a:p>
        </p:txBody>
      </p:sp>
      <p:pic>
        <p:nvPicPr>
          <p:cNvPr id="74" name="图片 7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1559" y="4292438"/>
            <a:ext cx="3910348" cy="2329569"/>
          </a:xfrm>
          <a:prstGeom prst="rect">
            <a:avLst/>
          </a:prstGeom>
        </p:spPr>
      </p:pic>
      <p:pic>
        <p:nvPicPr>
          <p:cNvPr id="75" name="图片 7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33197" y="1153883"/>
            <a:ext cx="1101648" cy="1033571"/>
          </a:xfrm>
          <a:prstGeom prst="rect">
            <a:avLst/>
          </a:prstGeom>
          <a:effectLst>
            <a:outerShdw blurRad="50800" dist="38100" dir="5400000" algn="t" rotWithShape="0">
              <a:prstClr val="black">
                <a:alpha val="40000"/>
              </a:prstClr>
            </a:outerShdw>
          </a:effectLst>
        </p:spPr>
      </p:pic>
      <p:grpSp>
        <p:nvGrpSpPr>
          <p:cNvPr id="76" name="组合 75"/>
          <p:cNvGrpSpPr/>
          <p:nvPr/>
        </p:nvGrpSpPr>
        <p:grpSpPr>
          <a:xfrm rot="2427509">
            <a:off x="10520869" y="4479746"/>
            <a:ext cx="969074" cy="771529"/>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000" b="1">
                <a:solidFill>
                  <a:srgbClr val="FFFFFF"/>
                </a:solidFill>
                <a:latin typeface="Arial" panose="020B0604020202020204" pitchFamily="34" charset="0"/>
                <a:ea typeface="微软雅黑"/>
                <a:cs typeface="Arial" panose="020B0604020202020204" pitchFamily="34" charset="0"/>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000" b="1">
                  <a:solidFill>
                    <a:srgbClr val="FFFFFF"/>
                  </a:solidFill>
                  <a:latin typeface="Arial" panose="020B0604020202020204" pitchFamily="34" charset="0"/>
                  <a:ea typeface="微软雅黑"/>
                  <a:cs typeface="Arial" panose="020B0604020202020204" pitchFamily="34" charset="0"/>
                </a:endParaRPr>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000" b="1">
                  <a:solidFill>
                    <a:srgbClr val="FFFFFF"/>
                  </a:solidFill>
                  <a:latin typeface="Arial" panose="020B0604020202020204" pitchFamily="34" charset="0"/>
                  <a:ea typeface="微软雅黑"/>
                  <a:cs typeface="Arial" panose="020B0604020202020204" pitchFamily="34" charset="0"/>
                </a:endParaRPr>
              </a:p>
            </p:txBody>
          </p:sp>
          <p:sp>
            <p:nvSpPr>
              <p:cNvPr id="8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000" b="1">
                  <a:solidFill>
                    <a:srgbClr val="FFFFFF"/>
                  </a:solidFill>
                  <a:latin typeface="Arial" panose="020B0604020202020204" pitchFamily="34" charset="0"/>
                  <a:ea typeface="微软雅黑"/>
                  <a:cs typeface="Arial" panose="020B0604020202020204" pitchFamily="34" charset="0"/>
                </a:endParaRPr>
              </a:p>
            </p:txBody>
          </p:sp>
        </p:grpSp>
      </p:grpSp>
      <p:cxnSp>
        <p:nvCxnSpPr>
          <p:cNvPr id="82" name="直接连接符 81"/>
          <p:cNvCxnSpPr/>
          <p:nvPr/>
        </p:nvCxnSpPr>
        <p:spPr>
          <a:xfrm>
            <a:off x="6932304" y="2270275"/>
            <a:ext cx="4083873"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6932304" y="4056888"/>
            <a:ext cx="4083873"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Hộp Văn bản 1">
            <a:extLst>
              <a:ext uri="{FF2B5EF4-FFF2-40B4-BE49-F238E27FC236}">
                <a16:creationId xmlns:a16="http://schemas.microsoft.com/office/drawing/2014/main" xmlns="" id="{974A8199-BA34-4290-9DF0-DEB1950DCDCC}"/>
              </a:ext>
            </a:extLst>
          </p:cNvPr>
          <p:cNvSpPr txBox="1"/>
          <p:nvPr/>
        </p:nvSpPr>
        <p:spPr>
          <a:xfrm>
            <a:off x="6834845" y="1628069"/>
            <a:ext cx="3743294"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HƯỚNG DẪN ĐỌC:</a:t>
            </a:r>
            <a:endParaRPr lang="vi-VN" sz="24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750"/>
                                        <p:tgtEl>
                                          <p:spTgt spid="59"/>
                                        </p:tgtEl>
                                      </p:cBhvr>
                                    </p:animEffect>
                                    <p:anim calcmode="lin" valueType="num">
                                      <p:cBhvr>
                                        <p:cTn id="14" dur="750" fill="hold"/>
                                        <p:tgtEl>
                                          <p:spTgt spid="59"/>
                                        </p:tgtEl>
                                        <p:attrNameLst>
                                          <p:attrName>ppt_x</p:attrName>
                                        </p:attrNameLst>
                                      </p:cBhvr>
                                      <p:tavLst>
                                        <p:tav tm="0">
                                          <p:val>
                                            <p:strVal val="#ppt_x"/>
                                          </p:val>
                                        </p:tav>
                                        <p:tav tm="100000">
                                          <p:val>
                                            <p:strVal val="#ppt_x"/>
                                          </p:val>
                                        </p:tav>
                                      </p:tavLst>
                                    </p:anim>
                                    <p:anim calcmode="lin" valueType="num">
                                      <p:cBhvr>
                                        <p:cTn id="15" dur="750" fill="hold"/>
                                        <p:tgtEl>
                                          <p:spTgt spid="59"/>
                                        </p:tgtEl>
                                        <p:attrNameLst>
                                          <p:attrName>ppt_y</p:attrName>
                                        </p:attrNameLst>
                                      </p:cBhvr>
                                      <p:tavLst>
                                        <p:tav tm="0">
                                          <p:val>
                                            <p:strVal val="#ppt_y+.1"/>
                                          </p:val>
                                        </p:tav>
                                        <p:tav tm="100000">
                                          <p:val>
                                            <p:strVal val="#ppt_y"/>
                                          </p:val>
                                        </p:tav>
                                      </p:tavLst>
                                    </p:anim>
                                  </p:childTnLst>
                                </p:cTn>
                              </p:par>
                              <p:par>
                                <p:cTn id="16" presetID="32" presetClass="emph" presetSubtype="0" fill="hold" nodeType="withEffect">
                                  <p:stCondLst>
                                    <p:cond delay="0"/>
                                  </p:stCondLst>
                                  <p:childTnLst>
                                    <p:animRot by="120000">
                                      <p:cBhvr>
                                        <p:cTn id="17" dur="100" fill="hold">
                                          <p:stCondLst>
                                            <p:cond delay="0"/>
                                          </p:stCondLst>
                                        </p:cTn>
                                        <p:tgtEl>
                                          <p:spTgt spid="59"/>
                                        </p:tgtEl>
                                        <p:attrNameLst>
                                          <p:attrName>r</p:attrName>
                                        </p:attrNameLst>
                                      </p:cBhvr>
                                    </p:animRot>
                                    <p:animRot by="-240000">
                                      <p:cBhvr>
                                        <p:cTn id="18" dur="200" fill="hold">
                                          <p:stCondLst>
                                            <p:cond delay="200"/>
                                          </p:stCondLst>
                                        </p:cTn>
                                        <p:tgtEl>
                                          <p:spTgt spid="59"/>
                                        </p:tgtEl>
                                        <p:attrNameLst>
                                          <p:attrName>r</p:attrName>
                                        </p:attrNameLst>
                                      </p:cBhvr>
                                    </p:animRot>
                                    <p:animRot by="240000">
                                      <p:cBhvr>
                                        <p:cTn id="19" dur="200" fill="hold">
                                          <p:stCondLst>
                                            <p:cond delay="400"/>
                                          </p:stCondLst>
                                        </p:cTn>
                                        <p:tgtEl>
                                          <p:spTgt spid="59"/>
                                        </p:tgtEl>
                                        <p:attrNameLst>
                                          <p:attrName>r</p:attrName>
                                        </p:attrNameLst>
                                      </p:cBhvr>
                                    </p:animRot>
                                    <p:animRot by="-240000">
                                      <p:cBhvr>
                                        <p:cTn id="20" dur="200" fill="hold">
                                          <p:stCondLst>
                                            <p:cond delay="600"/>
                                          </p:stCondLst>
                                        </p:cTn>
                                        <p:tgtEl>
                                          <p:spTgt spid="59"/>
                                        </p:tgtEl>
                                        <p:attrNameLst>
                                          <p:attrName>r</p:attrName>
                                        </p:attrNameLst>
                                      </p:cBhvr>
                                    </p:animRot>
                                    <p:animRot by="120000">
                                      <p:cBhvr>
                                        <p:cTn id="21" dur="200" fill="hold">
                                          <p:stCondLst>
                                            <p:cond delay="800"/>
                                          </p:stCondLst>
                                        </p:cTn>
                                        <p:tgtEl>
                                          <p:spTgt spid="59"/>
                                        </p:tgtEl>
                                        <p:attrNameLst>
                                          <p:attrName>r</p:attrName>
                                        </p:attrNameLst>
                                      </p:cBhvr>
                                    </p:animRo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ppt_x</p:attrName>
                                        </p:attrNameLst>
                                      </p:cBhvr>
                                      <p:tavLst>
                                        <p:tav tm="0">
                                          <p:val>
                                            <p:strVal val="#ppt_x"/>
                                          </p:val>
                                        </p:tav>
                                        <p:tav tm="100000">
                                          <p:val>
                                            <p:strVal val="#ppt_x"/>
                                          </p:val>
                                        </p:tav>
                                      </p:tavLst>
                                    </p:anim>
                                    <p:anim calcmode="lin" valueType="num">
                                      <p:cBhvr>
                                        <p:cTn id="27" dur="750" fill="hold"/>
                                        <p:tgtEl>
                                          <p:spTgt spid="65"/>
                                        </p:tgtEl>
                                        <p:attrNameLst>
                                          <p:attrName>ppt_y</p:attrName>
                                        </p:attrNameLst>
                                      </p:cBhvr>
                                      <p:tavLst>
                                        <p:tav tm="0">
                                          <p:val>
                                            <p:strVal val="#ppt_y+.1"/>
                                          </p:val>
                                        </p:tav>
                                        <p:tav tm="100000">
                                          <p:val>
                                            <p:strVal val="#ppt_y"/>
                                          </p:val>
                                        </p:tav>
                                      </p:tavLst>
                                    </p:anim>
                                  </p:childTnLst>
                                </p:cTn>
                              </p:par>
                              <p:par>
                                <p:cTn id="28" presetID="32" presetClass="emph" presetSubtype="0" fill="hold" nodeType="withEffect">
                                  <p:stCondLst>
                                    <p:cond delay="0"/>
                                  </p:stCondLst>
                                  <p:childTnLst>
                                    <p:animRot by="120000">
                                      <p:cBhvr>
                                        <p:cTn id="29" dur="100" fill="hold">
                                          <p:stCondLst>
                                            <p:cond delay="0"/>
                                          </p:stCondLst>
                                        </p:cTn>
                                        <p:tgtEl>
                                          <p:spTgt spid="65"/>
                                        </p:tgtEl>
                                        <p:attrNameLst>
                                          <p:attrName>r</p:attrName>
                                        </p:attrNameLst>
                                      </p:cBhvr>
                                    </p:animRot>
                                    <p:animRot by="-240000">
                                      <p:cBhvr>
                                        <p:cTn id="30" dur="200" fill="hold">
                                          <p:stCondLst>
                                            <p:cond delay="200"/>
                                          </p:stCondLst>
                                        </p:cTn>
                                        <p:tgtEl>
                                          <p:spTgt spid="65"/>
                                        </p:tgtEl>
                                        <p:attrNameLst>
                                          <p:attrName>r</p:attrName>
                                        </p:attrNameLst>
                                      </p:cBhvr>
                                    </p:animRot>
                                    <p:animRot by="240000">
                                      <p:cBhvr>
                                        <p:cTn id="31" dur="200" fill="hold">
                                          <p:stCondLst>
                                            <p:cond delay="400"/>
                                          </p:stCondLst>
                                        </p:cTn>
                                        <p:tgtEl>
                                          <p:spTgt spid="65"/>
                                        </p:tgtEl>
                                        <p:attrNameLst>
                                          <p:attrName>r</p:attrName>
                                        </p:attrNameLst>
                                      </p:cBhvr>
                                    </p:animRot>
                                    <p:animRot by="-240000">
                                      <p:cBhvr>
                                        <p:cTn id="32" dur="200" fill="hold">
                                          <p:stCondLst>
                                            <p:cond delay="600"/>
                                          </p:stCondLst>
                                        </p:cTn>
                                        <p:tgtEl>
                                          <p:spTgt spid="65"/>
                                        </p:tgtEl>
                                        <p:attrNameLst>
                                          <p:attrName>r</p:attrName>
                                        </p:attrNameLst>
                                      </p:cBhvr>
                                    </p:animRot>
                                    <p:animRot by="120000">
                                      <p:cBhvr>
                                        <p:cTn id="33" dur="200" fill="hold">
                                          <p:stCondLst>
                                            <p:cond delay="800"/>
                                          </p:stCondLst>
                                        </p:cTn>
                                        <p:tgtEl>
                                          <p:spTgt spid="65"/>
                                        </p:tgtEl>
                                        <p:attrNameLst>
                                          <p:attrName>r</p:attrName>
                                        </p:attrNameLst>
                                      </p:cBhvr>
                                    </p:animRot>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750"/>
                                        <p:tgtEl>
                                          <p:spTgt spid="62"/>
                                        </p:tgtEl>
                                      </p:cBhvr>
                                    </p:animEffect>
                                    <p:anim calcmode="lin" valueType="num">
                                      <p:cBhvr>
                                        <p:cTn id="38" dur="750" fill="hold"/>
                                        <p:tgtEl>
                                          <p:spTgt spid="62"/>
                                        </p:tgtEl>
                                        <p:attrNameLst>
                                          <p:attrName>ppt_x</p:attrName>
                                        </p:attrNameLst>
                                      </p:cBhvr>
                                      <p:tavLst>
                                        <p:tav tm="0">
                                          <p:val>
                                            <p:strVal val="#ppt_x"/>
                                          </p:val>
                                        </p:tav>
                                        <p:tav tm="100000">
                                          <p:val>
                                            <p:strVal val="#ppt_x"/>
                                          </p:val>
                                        </p:tav>
                                      </p:tavLst>
                                    </p:anim>
                                    <p:anim calcmode="lin" valueType="num">
                                      <p:cBhvr>
                                        <p:cTn id="39" dur="750" fill="hold"/>
                                        <p:tgtEl>
                                          <p:spTgt spid="62"/>
                                        </p:tgtEl>
                                        <p:attrNameLst>
                                          <p:attrName>ppt_y</p:attrName>
                                        </p:attrNameLst>
                                      </p:cBhvr>
                                      <p:tavLst>
                                        <p:tav tm="0">
                                          <p:val>
                                            <p:strVal val="#ppt_y+.1"/>
                                          </p:val>
                                        </p:tav>
                                        <p:tav tm="100000">
                                          <p:val>
                                            <p:strVal val="#ppt_y"/>
                                          </p:val>
                                        </p:tav>
                                      </p:tavLst>
                                    </p:anim>
                                  </p:childTnLst>
                                </p:cTn>
                              </p:par>
                              <p:par>
                                <p:cTn id="40" presetID="32" presetClass="emph" presetSubtype="0" fill="hold" nodeType="withEffect">
                                  <p:stCondLst>
                                    <p:cond delay="0"/>
                                  </p:stCondLst>
                                  <p:childTnLst>
                                    <p:animRot by="120000">
                                      <p:cBhvr>
                                        <p:cTn id="41" dur="100" fill="hold">
                                          <p:stCondLst>
                                            <p:cond delay="0"/>
                                          </p:stCondLst>
                                        </p:cTn>
                                        <p:tgtEl>
                                          <p:spTgt spid="62"/>
                                        </p:tgtEl>
                                        <p:attrNameLst>
                                          <p:attrName>r</p:attrName>
                                        </p:attrNameLst>
                                      </p:cBhvr>
                                    </p:animRot>
                                    <p:animRot by="-240000">
                                      <p:cBhvr>
                                        <p:cTn id="42" dur="200" fill="hold">
                                          <p:stCondLst>
                                            <p:cond delay="200"/>
                                          </p:stCondLst>
                                        </p:cTn>
                                        <p:tgtEl>
                                          <p:spTgt spid="62"/>
                                        </p:tgtEl>
                                        <p:attrNameLst>
                                          <p:attrName>r</p:attrName>
                                        </p:attrNameLst>
                                      </p:cBhvr>
                                    </p:animRot>
                                    <p:animRot by="240000">
                                      <p:cBhvr>
                                        <p:cTn id="43" dur="200" fill="hold">
                                          <p:stCondLst>
                                            <p:cond delay="400"/>
                                          </p:stCondLst>
                                        </p:cTn>
                                        <p:tgtEl>
                                          <p:spTgt spid="62"/>
                                        </p:tgtEl>
                                        <p:attrNameLst>
                                          <p:attrName>r</p:attrName>
                                        </p:attrNameLst>
                                      </p:cBhvr>
                                    </p:animRot>
                                    <p:animRot by="-240000">
                                      <p:cBhvr>
                                        <p:cTn id="44" dur="200" fill="hold">
                                          <p:stCondLst>
                                            <p:cond delay="600"/>
                                          </p:stCondLst>
                                        </p:cTn>
                                        <p:tgtEl>
                                          <p:spTgt spid="62"/>
                                        </p:tgtEl>
                                        <p:attrNameLst>
                                          <p:attrName>r</p:attrName>
                                        </p:attrNameLst>
                                      </p:cBhvr>
                                    </p:animRot>
                                    <p:animRot by="120000">
                                      <p:cBhvr>
                                        <p:cTn id="45" dur="200" fill="hold">
                                          <p:stCondLst>
                                            <p:cond delay="800"/>
                                          </p:stCondLst>
                                        </p:cTn>
                                        <p:tgtEl>
                                          <p:spTgt spid="62"/>
                                        </p:tgtEl>
                                        <p:attrNameLst>
                                          <p:attrName>r</p:attrName>
                                        </p:attrNameLst>
                                      </p:cBhvr>
                                    </p:animRo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750"/>
                                        <p:tgtEl>
                                          <p:spTgt spid="70"/>
                                        </p:tgtEl>
                                      </p:cBhvr>
                                    </p:animEffect>
                                    <p:anim calcmode="lin" valueType="num">
                                      <p:cBhvr>
                                        <p:cTn id="50" dur="750" fill="hold"/>
                                        <p:tgtEl>
                                          <p:spTgt spid="70"/>
                                        </p:tgtEl>
                                        <p:attrNameLst>
                                          <p:attrName>ppt_x</p:attrName>
                                        </p:attrNameLst>
                                      </p:cBhvr>
                                      <p:tavLst>
                                        <p:tav tm="0">
                                          <p:val>
                                            <p:strVal val="#ppt_x"/>
                                          </p:val>
                                        </p:tav>
                                        <p:tav tm="100000">
                                          <p:val>
                                            <p:strVal val="#ppt_x"/>
                                          </p:val>
                                        </p:tav>
                                      </p:tavLst>
                                    </p:anim>
                                    <p:anim calcmode="lin" valueType="num">
                                      <p:cBhvr>
                                        <p:cTn id="51" dur="750" fill="hold"/>
                                        <p:tgtEl>
                                          <p:spTgt spid="70"/>
                                        </p:tgtEl>
                                        <p:attrNameLst>
                                          <p:attrName>ppt_y</p:attrName>
                                        </p:attrNameLst>
                                      </p:cBhvr>
                                      <p:tavLst>
                                        <p:tav tm="0">
                                          <p:val>
                                            <p:strVal val="#ppt_y+.1"/>
                                          </p:val>
                                        </p:tav>
                                        <p:tav tm="100000">
                                          <p:val>
                                            <p:strVal val="#ppt_y"/>
                                          </p:val>
                                        </p:tav>
                                      </p:tavLst>
                                    </p:anim>
                                  </p:childTnLst>
                                </p:cTn>
                              </p:par>
                              <p:par>
                                <p:cTn id="52" presetID="32" presetClass="emph" presetSubtype="0" fill="hold" nodeType="withEffect">
                                  <p:stCondLst>
                                    <p:cond delay="0"/>
                                  </p:stCondLst>
                                  <p:childTnLst>
                                    <p:animRot by="120000">
                                      <p:cBhvr>
                                        <p:cTn id="53" dur="100" fill="hold">
                                          <p:stCondLst>
                                            <p:cond delay="0"/>
                                          </p:stCondLst>
                                        </p:cTn>
                                        <p:tgtEl>
                                          <p:spTgt spid="70"/>
                                        </p:tgtEl>
                                        <p:attrNameLst>
                                          <p:attrName>r</p:attrName>
                                        </p:attrNameLst>
                                      </p:cBhvr>
                                    </p:animRot>
                                    <p:animRot by="-240000">
                                      <p:cBhvr>
                                        <p:cTn id="54" dur="200" fill="hold">
                                          <p:stCondLst>
                                            <p:cond delay="200"/>
                                          </p:stCondLst>
                                        </p:cTn>
                                        <p:tgtEl>
                                          <p:spTgt spid="70"/>
                                        </p:tgtEl>
                                        <p:attrNameLst>
                                          <p:attrName>r</p:attrName>
                                        </p:attrNameLst>
                                      </p:cBhvr>
                                    </p:animRot>
                                    <p:animRot by="240000">
                                      <p:cBhvr>
                                        <p:cTn id="55" dur="200" fill="hold">
                                          <p:stCondLst>
                                            <p:cond delay="400"/>
                                          </p:stCondLst>
                                        </p:cTn>
                                        <p:tgtEl>
                                          <p:spTgt spid="70"/>
                                        </p:tgtEl>
                                        <p:attrNameLst>
                                          <p:attrName>r</p:attrName>
                                        </p:attrNameLst>
                                      </p:cBhvr>
                                    </p:animRot>
                                    <p:animRot by="-240000">
                                      <p:cBhvr>
                                        <p:cTn id="56" dur="200" fill="hold">
                                          <p:stCondLst>
                                            <p:cond delay="600"/>
                                          </p:stCondLst>
                                        </p:cTn>
                                        <p:tgtEl>
                                          <p:spTgt spid="70"/>
                                        </p:tgtEl>
                                        <p:attrNameLst>
                                          <p:attrName>r</p:attrName>
                                        </p:attrNameLst>
                                      </p:cBhvr>
                                    </p:animRot>
                                    <p:animRot by="120000">
                                      <p:cBhvr>
                                        <p:cTn id="57" dur="200" fill="hold">
                                          <p:stCondLst>
                                            <p:cond delay="800"/>
                                          </p:stCondLst>
                                        </p:cTn>
                                        <p:tgtEl>
                                          <p:spTgt spid="70"/>
                                        </p:tgtEl>
                                        <p:attrNameLst>
                                          <p:attrName>r</p:attrName>
                                        </p:attrNameLst>
                                      </p:cBhvr>
                                    </p:animRo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p:cTn id="61" dur="500" fill="hold"/>
                                        <p:tgtEl>
                                          <p:spTgt spid="75"/>
                                        </p:tgtEl>
                                        <p:attrNameLst>
                                          <p:attrName>ppt_w</p:attrName>
                                        </p:attrNameLst>
                                      </p:cBhvr>
                                      <p:tavLst>
                                        <p:tav tm="0">
                                          <p:val>
                                            <p:fltVal val="0"/>
                                          </p:val>
                                        </p:tav>
                                        <p:tav tm="100000">
                                          <p:val>
                                            <p:strVal val="#ppt_w"/>
                                          </p:val>
                                        </p:tav>
                                      </p:tavLst>
                                    </p:anim>
                                    <p:anim calcmode="lin" valueType="num">
                                      <p:cBhvr>
                                        <p:cTn id="62" dur="500" fill="hold"/>
                                        <p:tgtEl>
                                          <p:spTgt spid="75"/>
                                        </p:tgtEl>
                                        <p:attrNameLst>
                                          <p:attrName>ppt_h</p:attrName>
                                        </p:attrNameLst>
                                      </p:cBhvr>
                                      <p:tavLst>
                                        <p:tav tm="0">
                                          <p:val>
                                            <p:fltVal val="0"/>
                                          </p:val>
                                        </p:tav>
                                        <p:tav tm="100000">
                                          <p:val>
                                            <p:strVal val="#ppt_h"/>
                                          </p:val>
                                        </p:tav>
                                      </p:tavLst>
                                    </p:anim>
                                    <p:animEffect transition="in" filter="fade">
                                      <p:cBhvr>
                                        <p:cTn id="63" dur="500"/>
                                        <p:tgtEl>
                                          <p:spTgt spid="75"/>
                                        </p:tgtEl>
                                      </p:cBhvr>
                                    </p:animEffect>
                                  </p:childTnLst>
                                </p:cTn>
                              </p:par>
                              <p:par>
                                <p:cTn id="64" presetID="8" presetClass="emph" presetSubtype="0" fill="hold" nodeType="withEffect">
                                  <p:stCondLst>
                                    <p:cond delay="0"/>
                                  </p:stCondLst>
                                  <p:childTnLst>
                                    <p:animRot by="21600000">
                                      <p:cBhvr>
                                        <p:cTn id="65" dur="1000" fill="hold"/>
                                        <p:tgtEl>
                                          <p:spTgt spid="75"/>
                                        </p:tgtEl>
                                        <p:attrNameLst>
                                          <p:attrName>r</p:attrName>
                                        </p:attrNameLst>
                                      </p:cBhvr>
                                    </p:animRot>
                                  </p:childTnLst>
                                </p:cTn>
                              </p:par>
                              <p:par>
                                <p:cTn id="66" presetID="22" presetClass="entr" presetSubtype="2" fill="hold" nodeType="withEffect">
                                  <p:stCondLst>
                                    <p:cond delay="500"/>
                                  </p:stCondLst>
                                  <p:childTnLst>
                                    <p:set>
                                      <p:cBhvr>
                                        <p:cTn id="67" dur="1" fill="hold">
                                          <p:stCondLst>
                                            <p:cond delay="0"/>
                                          </p:stCondLst>
                                        </p:cTn>
                                        <p:tgtEl>
                                          <p:spTgt spid="82"/>
                                        </p:tgtEl>
                                        <p:attrNameLst>
                                          <p:attrName>style.visibility</p:attrName>
                                        </p:attrNameLst>
                                      </p:cBhvr>
                                      <p:to>
                                        <p:strVal val="visible"/>
                                      </p:to>
                                    </p:set>
                                    <p:animEffect transition="in" filter="wipe(right)">
                                      <p:cBhvr>
                                        <p:cTn id="68" dur="500"/>
                                        <p:tgtEl>
                                          <p:spTgt spid="82"/>
                                        </p:tgtEl>
                                      </p:cBhvr>
                                    </p:animEffect>
                                  </p:childTnLst>
                                </p:cTn>
                              </p:par>
                              <p:par>
                                <p:cTn id="69" presetID="22" presetClass="entr" presetSubtype="8" fill="hold" nodeType="withEffect">
                                  <p:stCondLst>
                                    <p:cond delay="50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up)">
                                      <p:cBhvr>
                                        <p:cTn id="76" dur="1000"/>
                                        <p:tgtEl>
                                          <p:spTgt spid="73"/>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11460163" y="6332538"/>
            <a:ext cx="731837" cy="525462"/>
          </a:xfrm>
        </p:spPr>
        <p:txBody>
          <a:bodyPr/>
          <a:lstStyle/>
          <a:p>
            <a:fld id="{00000000-1234-1234-1234-123412341234}" type="slidenum">
              <a:rPr lang="en" smtClean="0"/>
              <a:pPr/>
              <a:t>7</a:t>
            </a:fld>
            <a:endParaRPr lang="en"/>
          </a:p>
        </p:txBody>
      </p:sp>
      <p:sp>
        <p:nvSpPr>
          <p:cNvPr id="4" name="Text Placeholder 2"/>
          <p:cNvSpPr txBox="1">
            <a:spLocks/>
          </p:cNvSpPr>
          <p:nvPr/>
        </p:nvSpPr>
        <p:spPr>
          <a:xfrm>
            <a:off x="4005178" y="2470164"/>
            <a:ext cx="8186822" cy="3562065"/>
          </a:xfrm>
          <a:prstGeom prst="rect">
            <a:avLst/>
          </a:prstGeom>
        </p:spPr>
        <p:txBody>
          <a:bodyPr lIns="121917" tIns="60958" rIns="121917" bIns="60958"/>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52396" algn="just">
              <a:lnSpc>
                <a:spcPct val="150000"/>
              </a:lnSpc>
            </a:pPr>
            <a:r>
              <a:rPr lang="vi-VN" sz="2700" dirty="0" smtClean="0">
                <a:latin typeface="Arial" pitchFamily="34" charset="0"/>
                <a:cs typeface="Arial" pitchFamily="34" charset="0"/>
              </a:rPr>
              <a:t>+ </a:t>
            </a:r>
            <a:r>
              <a:rPr lang="vi-VN" sz="2700" b="1" i="1" dirty="0">
                <a:solidFill>
                  <a:srgbClr val="FF0000"/>
                </a:solidFill>
                <a:latin typeface="Arial" pitchFamily="34" charset="0"/>
                <a:cs typeface="Arial" pitchFamily="34" charset="0"/>
              </a:rPr>
              <a:t>Cảm hóa</a:t>
            </a:r>
            <a:r>
              <a:rPr lang="vi-VN" sz="2700" b="1" dirty="0">
                <a:solidFill>
                  <a:srgbClr val="FF0000"/>
                </a:solidFill>
                <a:latin typeface="Arial" pitchFamily="34" charset="0"/>
                <a:cs typeface="Arial" pitchFamily="34" charset="0"/>
              </a:rPr>
              <a:t>: </a:t>
            </a:r>
            <a:r>
              <a:rPr lang="vi-VN" sz="2700" dirty="0">
                <a:latin typeface="Arial" pitchFamily="34" charset="0"/>
                <a:cs typeface="Arial" pitchFamily="34" charset="0"/>
              </a:rPr>
              <a:t>làm cho cảm phục mà nghe theo, làm theo, chuyển biến theo hướng tốt.</a:t>
            </a:r>
            <a:endParaRPr lang="vi-VN" sz="2700" i="1" dirty="0">
              <a:latin typeface="Arial" pitchFamily="34" charset="0"/>
              <a:cs typeface="Arial" pitchFamily="34" charset="0"/>
            </a:endParaRPr>
          </a:p>
          <a:p>
            <a:pPr marL="152396" algn="just">
              <a:lnSpc>
                <a:spcPct val="150000"/>
              </a:lnSpc>
            </a:pPr>
            <a:r>
              <a:rPr lang="vi-VN" sz="2700" i="1" dirty="0">
                <a:latin typeface="Arial" pitchFamily="34" charset="0"/>
                <a:cs typeface="Arial" pitchFamily="34" charset="0"/>
              </a:rPr>
              <a:t>+ </a:t>
            </a:r>
            <a:r>
              <a:rPr lang="vi-VN" sz="2700" b="1" i="1" dirty="0">
                <a:solidFill>
                  <a:srgbClr val="FF0000"/>
                </a:solidFill>
                <a:latin typeface="Arial" pitchFamily="34" charset="0"/>
                <a:cs typeface="Arial" pitchFamily="34" charset="0"/>
              </a:rPr>
              <a:t>Cốt lõi: </a:t>
            </a:r>
            <a:r>
              <a:rPr lang="vi-VN" sz="2700" dirty="0">
                <a:latin typeface="Arial" pitchFamily="34" charset="0"/>
                <a:cs typeface="Arial" pitchFamily="34" charset="0"/>
              </a:rPr>
              <a:t>cái quan trọng nhất, chủ yếu nhất.</a:t>
            </a:r>
            <a:endParaRPr lang="vi-VN" sz="2700" i="1" dirty="0">
              <a:latin typeface="Arial" pitchFamily="34" charset="0"/>
              <a:cs typeface="Arial" pitchFamily="34" charset="0"/>
            </a:endParaRPr>
          </a:p>
          <a:p>
            <a:pPr marL="152396" algn="just">
              <a:lnSpc>
                <a:spcPct val="150000"/>
              </a:lnSpc>
            </a:pPr>
            <a:r>
              <a:rPr lang="vi-VN" sz="2700" dirty="0">
                <a:latin typeface="Arial" pitchFamily="34" charset="0"/>
                <a:cs typeface="Arial" pitchFamily="34" charset="0"/>
              </a:rPr>
              <a:t>+ </a:t>
            </a:r>
            <a:r>
              <a:rPr lang="vi-VN" sz="2700" b="1" i="1" dirty="0">
                <a:solidFill>
                  <a:srgbClr val="FF0000"/>
                </a:solidFill>
                <a:latin typeface="Arial" pitchFamily="34" charset="0"/>
                <a:cs typeface="Arial" pitchFamily="34" charset="0"/>
              </a:rPr>
              <a:t>Mắt trần</a:t>
            </a:r>
            <a:r>
              <a:rPr lang="vi-VN" sz="2700" b="1" dirty="0">
                <a:solidFill>
                  <a:srgbClr val="FF0000"/>
                </a:solidFill>
                <a:latin typeface="Arial" pitchFamily="34" charset="0"/>
                <a:cs typeface="Arial" pitchFamily="34" charset="0"/>
              </a:rPr>
              <a:t>: </a:t>
            </a:r>
            <a:r>
              <a:rPr lang="vi-VN" sz="2700" dirty="0">
                <a:latin typeface="Arial" pitchFamily="34" charset="0"/>
                <a:cs typeface="Arial" pitchFamily="34" charset="0"/>
              </a:rPr>
              <a:t>mắt thịt, chỉ nhìn thấy những điều hữu hình. </a:t>
            </a:r>
            <a:endParaRPr lang="vi-VN" sz="2700" dirty="0">
              <a:latin typeface="Arial" pitchFamily="34" charset="0"/>
              <a:cs typeface="Arial" pitchFamily="34" charset="0"/>
            </a:endParaRPr>
          </a:p>
        </p:txBody>
      </p:sp>
      <p:sp>
        <p:nvSpPr>
          <p:cNvPr id="5" name="Slide Number Placeholder 3"/>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7</a:t>
            </a:fld>
            <a:endParaRPr lang="en"/>
          </a:p>
        </p:txBody>
      </p:sp>
      <p:sp>
        <p:nvSpPr>
          <p:cNvPr id="6" name="Title 1"/>
          <p:cNvSpPr txBox="1">
            <a:spLocks/>
          </p:cNvSpPr>
          <p:nvPr/>
        </p:nvSpPr>
        <p:spPr>
          <a:xfrm>
            <a:off x="5908884" y="1274130"/>
            <a:ext cx="5227687" cy="830800"/>
          </a:xfrm>
          <a:prstGeom prst="rect">
            <a:avLst/>
          </a:prstGeom>
        </p:spPr>
        <p:style>
          <a:lnRef idx="2">
            <a:schemeClr val="accent6"/>
          </a:lnRef>
          <a:fillRef idx="1">
            <a:schemeClr val="lt1"/>
          </a:fillRef>
          <a:effectRef idx="0">
            <a:schemeClr val="accent6"/>
          </a:effectRef>
          <a:fontRef idx="minor">
            <a:schemeClr val="dk1"/>
          </a:fontRef>
        </p:style>
        <p:txBody>
          <a:bodyPr lIns="121917" tIns="60958" rIns="121917" bIns="60958"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smtClean="0">
                <a:solidFill>
                  <a:schemeClr val="tx1"/>
                </a:solidFill>
                <a:latin typeface="Arial" pitchFamily="34" charset="0"/>
                <a:cs typeface="Arial" pitchFamily="34" charset="0"/>
              </a:rPr>
              <a:t>GIẢI NGHĨA TỪ KHÓ</a:t>
            </a:r>
            <a:endParaRPr lang="vi-VN" sz="4000" b="1" dirty="0">
              <a:solidFill>
                <a:schemeClr val="tx1"/>
              </a:solidFill>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59" y="2853549"/>
            <a:ext cx="3712191" cy="2495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9764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p:nvPr/>
        </p:nvSpPr>
        <p:spPr>
          <a:xfrm>
            <a:off x="4259186" y="652321"/>
            <a:ext cx="3918528" cy="3717455"/>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121897" tIns="60932" rIns="121897" bIns="60932" anchor="ctr" anchorCtr="0">
            <a:noAutofit/>
          </a:bodyPr>
          <a:lstStyle/>
          <a:p>
            <a:endParaRPr sz="2400">
              <a:solidFill>
                <a:srgbClr val="000000"/>
              </a:solidFill>
              <a:latin typeface="Calibri"/>
              <a:ea typeface="Calibri"/>
              <a:cs typeface="Calibri"/>
              <a:sym typeface="Calibri"/>
            </a:endParaRPr>
          </a:p>
        </p:txBody>
      </p:sp>
      <p:sp>
        <p:nvSpPr>
          <p:cNvPr id="154" name="Google Shape;154;p20"/>
          <p:cNvSpPr/>
          <p:nvPr/>
        </p:nvSpPr>
        <p:spPr>
          <a:xfrm>
            <a:off x="4348301" y="4647465"/>
            <a:ext cx="6639055" cy="1546435"/>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121897" tIns="60932" rIns="121897" bIns="60932" anchor="ctr" anchorCtr="0">
            <a:noAutofit/>
          </a:bodyPr>
          <a:lstStyle/>
          <a:p>
            <a:endParaRPr sz="2400">
              <a:solidFill>
                <a:srgbClr val="000000"/>
              </a:solidFill>
              <a:latin typeface="Calibri"/>
              <a:ea typeface="Calibri"/>
              <a:cs typeface="Calibri"/>
              <a:sym typeface="Calibri"/>
            </a:endParaRPr>
          </a:p>
        </p:txBody>
      </p:sp>
      <p:sp>
        <p:nvSpPr>
          <p:cNvPr id="155" name="Google Shape;155;p20"/>
          <p:cNvSpPr txBox="1">
            <a:spLocks noGrp="1"/>
          </p:cNvSpPr>
          <p:nvPr>
            <p:ph type="ctrTitle" idx="4294967295"/>
          </p:nvPr>
        </p:nvSpPr>
        <p:spPr>
          <a:xfrm>
            <a:off x="2745085" y="4524597"/>
            <a:ext cx="6704012" cy="876016"/>
          </a:xfrm>
          <a:prstGeom prst="rect">
            <a:avLst/>
          </a:prstGeom>
        </p:spPr>
        <p:txBody>
          <a:bodyPr spcFirstLastPara="1" wrap="square" lIns="0" tIns="0" rIns="0" bIns="0" anchor="b" anchorCtr="0">
            <a:noAutofit/>
          </a:bodyPr>
          <a:lstStyle/>
          <a:p>
            <a:pPr>
              <a:spcBef>
                <a:spcPts val="0"/>
              </a:spcBef>
            </a:pPr>
            <a:r>
              <a:rPr lang="vi-VN" sz="4300" b="1" dirty="0">
                <a:latin typeface="Arial" pitchFamily="34" charset="0"/>
                <a:cs typeface="Arial" pitchFamily="34" charset="0"/>
              </a:rPr>
              <a:t>II. Tìm hiểu chi tiết</a:t>
            </a:r>
            <a:endParaRPr sz="4300" b="1" dirty="0">
              <a:latin typeface="Arial" pitchFamily="34" charset="0"/>
              <a:cs typeface="Arial" pitchFamily="34" charset="0"/>
            </a:endParaRPr>
          </a:p>
        </p:txBody>
      </p:sp>
      <p:sp>
        <p:nvSpPr>
          <p:cNvPr id="161" name="Google Shape;161;p20"/>
          <p:cNvSpPr txBox="1">
            <a:spLocks noGrp="1"/>
          </p:cNvSpPr>
          <p:nvPr>
            <p:ph type="sldNum" idx="4294967295"/>
          </p:nvPr>
        </p:nvSpPr>
        <p:spPr>
          <a:xfrm>
            <a:off x="11460163" y="6332538"/>
            <a:ext cx="731837" cy="525462"/>
          </a:xfrm>
          <a:prstGeom prst="rect">
            <a:avLst/>
          </a:prstGeom>
        </p:spPr>
        <p:txBody>
          <a:bodyPr spcFirstLastPara="1" wrap="square" lIns="0" tIns="0" rIns="0" bIns="0" anchor="ctr" anchorCtr="0">
            <a:noAutofit/>
          </a:bodyPr>
          <a:lstStyle/>
          <a:p>
            <a:fld id="{00000000-1234-1234-1234-123412341234}" type="slidenum">
              <a:rPr lang="en"/>
              <a:pPr/>
              <a:t>8</a:t>
            </a:fld>
            <a:endParaRPr/>
          </a:p>
        </p:txBody>
      </p:sp>
      <p:sp>
        <p:nvSpPr>
          <p:cNvPr id="157" name="Google Shape;157;p20"/>
          <p:cNvSpPr/>
          <p:nvPr/>
        </p:nvSpPr>
        <p:spPr>
          <a:xfrm>
            <a:off x="6097091" y="1033835"/>
            <a:ext cx="1940379" cy="1966213"/>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121897" tIns="121897" rIns="121897" bIns="121897" anchor="ctr" anchorCtr="0">
            <a:noAutofit/>
          </a:bodyPr>
          <a:lstStyle/>
          <a:p>
            <a:endParaRPr>
              <a:solidFill>
                <a:srgbClr val="6D9EEB"/>
              </a:solidFill>
            </a:endParaRPr>
          </a:p>
        </p:txBody>
      </p:sp>
      <p:sp>
        <p:nvSpPr>
          <p:cNvPr id="158" name="Google Shape;158;p20"/>
          <p:cNvSpPr/>
          <p:nvPr/>
        </p:nvSpPr>
        <p:spPr>
          <a:xfrm rot="1473012">
            <a:off x="4332806" y="2015557"/>
            <a:ext cx="1134468" cy="110508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121897" tIns="121897" rIns="121897" bIns="121897" anchor="ctr" anchorCtr="0">
            <a:noAutofit/>
          </a:bodyPr>
          <a:lstStyle/>
          <a:p>
            <a:endParaRPr>
              <a:solidFill>
                <a:srgbClr val="6D9EEB"/>
              </a:solidFill>
            </a:endParaRPr>
          </a:p>
        </p:txBody>
      </p:sp>
      <p:sp>
        <p:nvSpPr>
          <p:cNvPr id="159" name="Google Shape;159;p20"/>
          <p:cNvSpPr/>
          <p:nvPr/>
        </p:nvSpPr>
        <p:spPr>
          <a:xfrm>
            <a:off x="5721798" y="845933"/>
            <a:ext cx="496652" cy="48261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121897" tIns="121897" rIns="121897" bIns="121897" anchor="ctr" anchorCtr="0">
            <a:noAutofit/>
          </a:bodyPr>
          <a:lstStyle/>
          <a:p>
            <a:endParaRPr>
              <a:solidFill>
                <a:srgbClr val="6D9EEB"/>
              </a:solidFill>
            </a:endParaRPr>
          </a:p>
        </p:txBody>
      </p:sp>
      <p:sp>
        <p:nvSpPr>
          <p:cNvPr id="160" name="Google Shape;160;p20"/>
          <p:cNvSpPr/>
          <p:nvPr/>
        </p:nvSpPr>
        <p:spPr>
          <a:xfrm rot="2487327">
            <a:off x="5402361" y="3035936"/>
            <a:ext cx="353396" cy="34341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121897" tIns="121897" rIns="121897" bIns="121897" anchor="ctr" anchorCtr="0">
            <a:noAutofit/>
          </a:bodyPr>
          <a:lstStyle/>
          <a:p>
            <a:endParaRPr>
              <a:solidFill>
                <a:srgbClr val="6D9EEB"/>
              </a:solidFill>
            </a:endParaRPr>
          </a:p>
        </p:txBody>
      </p:sp>
    </p:spTree>
    <p:extLst>
      <p:ext uri="{BB962C8B-B14F-4D97-AF65-F5344CB8AC3E}">
        <p14:creationId xmlns:p14="http://schemas.microsoft.com/office/powerpoint/2010/main" val="213071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11460163" y="6332538"/>
            <a:ext cx="731837" cy="525462"/>
          </a:xfrm>
        </p:spPr>
        <p:txBody>
          <a:bodyPr/>
          <a:lstStyle/>
          <a:p>
            <a:fld id="{00000000-1234-1234-1234-123412341234}" type="slidenum">
              <a:rPr lang="en" smtClean="0"/>
              <a:pPr/>
              <a:t>9</a:t>
            </a:fld>
            <a:endParaRPr lang="en"/>
          </a:p>
        </p:txBody>
      </p:sp>
      <p:sp>
        <p:nvSpPr>
          <p:cNvPr id="3" name="Slide Number Placeholder 1"/>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9</a:t>
            </a:fld>
            <a:endParaRPr lang="en"/>
          </a:p>
        </p:txBody>
      </p:sp>
      <p:sp>
        <p:nvSpPr>
          <p:cNvPr id="4" name="Text Placeholder 2"/>
          <p:cNvSpPr txBox="1">
            <a:spLocks/>
          </p:cNvSpPr>
          <p:nvPr/>
        </p:nvSpPr>
        <p:spPr>
          <a:xfrm>
            <a:off x="431005" y="1604797"/>
            <a:ext cx="7484696" cy="4800533"/>
          </a:xfrm>
          <a:prstGeom prst="rect">
            <a:avLst/>
          </a:prstGeom>
        </p:spPr>
        <p:txBody>
          <a:bodyPr lIns="121917" tIns="60958" rIns="121917" bIns="60958"/>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700" dirty="0"/>
              <a:t>- </a:t>
            </a:r>
            <a:r>
              <a:rPr lang="vi-VN" sz="2700" b="1" dirty="0">
                <a:solidFill>
                  <a:srgbClr val="FF0000"/>
                </a:solidFill>
              </a:rPr>
              <a:t>Hoàn cảnh</a:t>
            </a:r>
            <a:r>
              <a:rPr lang="vi-VN" sz="2700" dirty="0"/>
              <a:t>:</a:t>
            </a:r>
            <a:r>
              <a:rPr lang="vi-VN" sz="2700" b="1" i="1" dirty="0"/>
              <a:t> </a:t>
            </a:r>
            <a:r>
              <a:rPr lang="en-US" sz="2700" dirty="0"/>
              <a:t>H</a:t>
            </a:r>
            <a:r>
              <a:rPr lang="vi-VN" sz="2700" dirty="0" smtClean="0"/>
              <a:t>oàng </a:t>
            </a:r>
            <a:r>
              <a:rPr lang="vi-VN" sz="2700" dirty="0"/>
              <a:t>tử bé từ một hành tinh khác vừa đặt chân tới trái đất.</a:t>
            </a:r>
          </a:p>
          <a:p>
            <a:pPr marL="457200" indent="-457200" algn="just">
              <a:lnSpc>
                <a:spcPct val="150000"/>
              </a:lnSpc>
              <a:buFontTx/>
              <a:buChar char="-"/>
            </a:pPr>
            <a:r>
              <a:rPr lang="en-US" sz="2700" b="1" dirty="0" err="1" smtClean="0">
                <a:solidFill>
                  <a:srgbClr val="FF0000"/>
                </a:solidFill>
              </a:rPr>
              <a:t>Tâm</a:t>
            </a:r>
            <a:r>
              <a:rPr lang="en-US" sz="2700" b="1" dirty="0" smtClean="0">
                <a:solidFill>
                  <a:srgbClr val="FF0000"/>
                </a:solidFill>
              </a:rPr>
              <a:t> </a:t>
            </a:r>
            <a:r>
              <a:rPr lang="en-US" sz="2700" b="1" dirty="0" err="1" smtClean="0">
                <a:solidFill>
                  <a:srgbClr val="FF0000"/>
                </a:solidFill>
              </a:rPr>
              <a:t>trạng</a:t>
            </a:r>
            <a:r>
              <a:rPr lang="en-US" sz="2700" b="1" dirty="0" smtClean="0">
                <a:solidFill>
                  <a:srgbClr val="FF0000"/>
                </a:solidFill>
              </a:rPr>
              <a:t>: </a:t>
            </a:r>
          </a:p>
          <a:p>
            <a:pPr algn="just">
              <a:lnSpc>
                <a:spcPct val="150000"/>
              </a:lnSpc>
            </a:pPr>
            <a:r>
              <a:rPr lang="en-US" sz="2700" dirty="0" smtClean="0">
                <a:solidFill>
                  <a:schemeClr val="tx1"/>
                </a:solidFill>
              </a:rPr>
              <a:t>+</a:t>
            </a:r>
            <a:r>
              <a:rPr lang="en-US" sz="2700" b="1" dirty="0" smtClean="0">
                <a:solidFill>
                  <a:srgbClr val="FF0000"/>
                </a:solidFill>
              </a:rPr>
              <a:t> </a:t>
            </a:r>
            <a:r>
              <a:rPr lang="vi-VN" sz="2700" dirty="0" smtClean="0"/>
              <a:t>Hoàng </a:t>
            </a:r>
            <a:r>
              <a:rPr lang="vi-VN" sz="2700" dirty="0"/>
              <a:t>tử bé thất vọng, đau khổ khi ngỡ rằng bông hồng của mình không phải duy nhất.</a:t>
            </a:r>
          </a:p>
          <a:p>
            <a:pPr algn="just">
              <a:lnSpc>
                <a:spcPct val="150000"/>
              </a:lnSpc>
            </a:pPr>
            <a:r>
              <a:rPr lang="en-US" sz="2700" dirty="0" smtClean="0"/>
              <a:t>+ </a:t>
            </a:r>
            <a:r>
              <a:rPr lang="vi-VN" sz="2700" dirty="0" smtClean="0"/>
              <a:t>Cáo </a:t>
            </a:r>
            <a:r>
              <a:rPr lang="vi-VN" sz="2700" dirty="0"/>
              <a:t>thì đang bị săn đuổi, sợ hãi, chạy trốn con người…</a:t>
            </a:r>
          </a:p>
          <a:p>
            <a:pPr algn="just">
              <a:lnSpc>
                <a:spcPct val="150000"/>
              </a:lnSpc>
            </a:pPr>
            <a:r>
              <a:rPr lang="vi-VN" sz="2700" b="1" dirty="0">
                <a:solidFill>
                  <a:srgbClr val="7030A0"/>
                </a:solidFill>
                <a:sym typeface="Wingdings"/>
              </a:rPr>
              <a:t></a:t>
            </a:r>
            <a:r>
              <a:rPr lang="vi-VN" sz="2700" b="1" dirty="0">
                <a:solidFill>
                  <a:srgbClr val="7030A0"/>
                </a:solidFill>
              </a:rPr>
              <a:t>  Hai nhân vật đều đang cô đơn, buồn bã.</a:t>
            </a:r>
          </a:p>
        </p:txBody>
      </p:sp>
      <p:sp>
        <p:nvSpPr>
          <p:cNvPr id="5" name="Slide Number Placeholder 3"/>
          <p:cNvSpPr txBox="1">
            <a:spLocks/>
          </p:cNvSpPr>
          <p:nvPr/>
        </p:nvSpPr>
        <p:spPr>
          <a:xfrm>
            <a:off x="11307445" y="6333135"/>
            <a:ext cx="731600" cy="524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1pPr>
            <a:lvl2pPr marR="0" lvl="1"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2pPr>
            <a:lvl3pPr marR="0" lvl="2"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3pPr>
            <a:lvl4pPr marR="0" lvl="3"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4pPr>
            <a:lvl5pPr marR="0" lvl="4"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5pPr>
            <a:lvl6pPr marR="0" lvl="5"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6pPr>
            <a:lvl7pPr marR="0" lvl="6"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7pPr>
            <a:lvl8pPr marR="0" lvl="7"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8pPr>
            <a:lvl9pPr marR="0" lvl="8" algn="r" rtl="0">
              <a:lnSpc>
                <a:spcPct val="100000"/>
              </a:lnSpc>
              <a:spcBef>
                <a:spcPts val="0"/>
              </a:spcBef>
              <a:spcAft>
                <a:spcPts val="0"/>
              </a:spcAft>
              <a:buClr>
                <a:srgbClr val="000000"/>
              </a:buClr>
              <a:buFont typeface="Arial"/>
              <a:buNone/>
              <a:defRPr sz="1300" b="0" i="0" u="none" strike="noStrike" cap="none">
                <a:solidFill>
                  <a:schemeClr val="dk1"/>
                </a:solidFill>
                <a:latin typeface="Work Sans Regular"/>
                <a:ea typeface="Work Sans Regular"/>
                <a:cs typeface="Work Sans Regular"/>
                <a:sym typeface="Work Sans Regular"/>
              </a:defRPr>
            </a:lvl9pPr>
          </a:lstStyle>
          <a:p>
            <a:fld id="{00000000-1234-1234-1234-123412341234}" type="slidenum">
              <a:rPr lang="en" smtClean="0"/>
              <a:pPr/>
              <a:t>9</a:t>
            </a:fld>
            <a:endParaRPr lang="en"/>
          </a:p>
        </p:txBody>
      </p:sp>
      <p:sp>
        <p:nvSpPr>
          <p:cNvPr id="6" name="Title 1"/>
          <p:cNvSpPr txBox="1">
            <a:spLocks/>
          </p:cNvSpPr>
          <p:nvPr/>
        </p:nvSpPr>
        <p:spPr>
          <a:xfrm>
            <a:off x="431005" y="773997"/>
            <a:ext cx="8949200" cy="830800"/>
          </a:xfrm>
          <a:prstGeom prst="rect">
            <a:avLst/>
          </a:prstGeom>
        </p:spPr>
        <p:txBody>
          <a:bodyPr lIns="121917" tIns="60958" rIns="121917" bIns="60958"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4300" b="1" dirty="0">
                <a:latin typeface="Arial" pitchFamily="34" charset="0"/>
                <a:cs typeface="Arial" pitchFamily="34" charset="0"/>
              </a:rPr>
              <a:t>1. Hoàng tử bé gặp gỡ con cáo</a:t>
            </a:r>
            <a:endParaRPr lang="vi-VN" sz="4300" b="1"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907" y="1765973"/>
            <a:ext cx="3550138" cy="3952440"/>
          </a:xfrm>
          <a:prstGeom prst="rect">
            <a:avLst/>
          </a:prstGeom>
          <a:ln>
            <a:noFill/>
          </a:ln>
          <a:effectLst>
            <a:softEdge rad="112500"/>
          </a:effectLst>
        </p:spPr>
      </p:pic>
    </p:spTree>
    <p:extLst>
      <p:ext uri="{BB962C8B-B14F-4D97-AF65-F5344CB8AC3E}">
        <p14:creationId xmlns:p14="http://schemas.microsoft.com/office/powerpoint/2010/main" val="3762318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6"/>
</p:tagLst>
</file>

<file path=ppt/tags/tag10.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VTI" id="{A72E8C35-66DD-49F8-AF66-813F19B983AE}" vid="{93CCBC76-B7A1-4C3D-93EA-5CE34C4670F9}"/>
    </a:ext>
  </a:extLst>
</a:theme>
</file>

<file path=ppt/theme/theme2.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1241</Words>
  <PresentationFormat>Custom</PresentationFormat>
  <Paragraphs>148</Paragraphs>
  <Slides>25</Slides>
  <Notes>8</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SavonVTI</vt:lpstr>
      <vt:lpstr>更多模版请关注:尚佳素材公社shop64427429.taobao.com</vt:lpstr>
      <vt:lpstr>1_Granny's Recipe Book by Slidesgo</vt:lpstr>
      <vt:lpstr>Chủ đề Office</vt:lpstr>
      <vt:lpstr>PowerPoint Presentation</vt:lpstr>
      <vt:lpstr>Tiết 5 – 6: NẾU CẬU MUỐN CÓ MỘT NGƯỜI BẠN</vt:lpstr>
      <vt:lpstr>NỘI DUNG BÀI HỌC</vt:lpstr>
      <vt:lpstr>I. Tìm hiểu chung 1. Tác giả </vt:lpstr>
      <vt:lpstr>2. Tác phẩm: Hoàng tử bé </vt:lpstr>
      <vt:lpstr>PowerPoint Presentation</vt:lpstr>
      <vt:lpstr>PowerPoint Presentation</vt:lpstr>
      <vt:lpstr>II. Tìm hiểu chi tiết</vt:lpstr>
      <vt:lpstr>PowerPoint Presentation</vt:lpstr>
      <vt:lpstr>PowerPoint Presentation</vt:lpstr>
      <vt:lpstr>PowerPoint Presentation</vt:lpstr>
      <vt:lpstr>PowerPoint Presentation</vt:lpstr>
      <vt:lpstr>CẢM HÓA:</vt:lpstr>
      <vt:lpstr>PowerPoint Presentation</vt:lpstr>
      <vt:lpstr>2. Cuộc chia tay giữa hoàng tử bé và cáo</vt:lpstr>
      <vt:lpstr>2. Cuộc chia tay giữa hoàng tử bé và cáo</vt:lpstr>
      <vt:lpstr>PowerPoint Presentation</vt:lpstr>
      <vt:lpstr>PowerPoint Presentation</vt:lpstr>
      <vt:lpstr>PowerPoint Presentation</vt:lpstr>
      <vt:lpstr>PowerPoint Presentation</vt:lpstr>
      <vt:lpstr>III. Tổng kết</vt:lpstr>
      <vt:lpstr>LUYỆN TẬP:</vt:lpstr>
      <vt:lpstr>VẬN DỤNG</vt:lpstr>
      <vt:lpstr>DẶN DÒ:</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2021-06-19T15:09:57Z</dcterms:created>
  <dcterms:modified xsi:type="dcterms:W3CDTF">2021-09-23T09:14:51Z</dcterms:modified>
</cp:coreProperties>
</file>