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sldIdLst>
    <p:sldId id="274" r:id="rId2"/>
    <p:sldId id="278" r:id="rId3"/>
    <p:sldId id="279" r:id="rId4"/>
    <p:sldId id="280" r:id="rId5"/>
    <p:sldId id="283" r:id="rId6"/>
    <p:sldId id="284" r:id="rId7"/>
    <p:sldId id="285" r:id="rId8"/>
  </p:sldIdLst>
  <p:sldSz cx="18288000" cy="10287000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Century Gothic" pitchFamily="34" charset="0"/>
      <p:regular r:id="rId14"/>
      <p:bold r:id="rId15"/>
      <p:italic r:id="rId16"/>
      <p:boldItalic r:id="rId17"/>
    </p:embeddedFont>
    <p:embeddedFont>
      <p:font typeface="Tahoma" pitchFamily="34" charset="0"/>
      <p:regular r:id="rId18"/>
      <p:bold r:id="rId19"/>
    </p:embeddedFont>
    <p:embeddedFont>
      <p:font typeface="Wingdings 3" pitchFamily="18" charset="2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012ECD-51FC-41F1-AA8D-1B2483CD663E}" styleName="Kiểu Sáng 2 - Màu chủ đề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Kiểu Sáng 1 - Màu chủ đề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-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C32CF-7F5C-4D70-9011-4315DE70CFCC}" type="datetimeFigureOut">
              <a:rPr lang="vi-VN" smtClean="0"/>
              <a:pPr/>
              <a:t>13/08/2023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75863-EB9D-4AFA-8F0F-3931CD110E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12350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75863-EB9D-4AFA-8F0F-3931CD110E87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694601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75863-EB9D-4AFA-8F0F-3931CD110E87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694601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75863-EB9D-4AFA-8F0F-3931CD110E87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694601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3820" y="3771901"/>
            <a:ext cx="13373099" cy="3394172"/>
          </a:xfrm>
        </p:spPr>
        <p:txBody>
          <a:bodyPr anchor="b">
            <a:normAutofit/>
          </a:bodyPr>
          <a:lstStyle>
            <a:lvl1pPr>
              <a:defRPr sz="8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3820" y="7166069"/>
            <a:ext cx="13373099" cy="1689425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6485716"/>
            <a:ext cx="2616978" cy="116788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719" y="6794311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727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19" y="914400"/>
            <a:ext cx="13373099" cy="4675560"/>
          </a:xfrm>
        </p:spPr>
        <p:txBody>
          <a:bodyPr anchor="ctr">
            <a:normAutofit/>
          </a:bodyPr>
          <a:lstStyle>
            <a:lvl1pPr algn="l">
              <a:defRPr sz="7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3819" y="6531069"/>
            <a:ext cx="13373099" cy="2333796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6283" y="47672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719" y="4866209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928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924" y="914400"/>
            <a:ext cx="12590889" cy="4343400"/>
          </a:xfrm>
        </p:spPr>
        <p:txBody>
          <a:bodyPr anchor="ctr">
            <a:normAutofit/>
          </a:bodyPr>
          <a:lstStyle>
            <a:lvl1pPr algn="l">
              <a:defRPr sz="7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12518" y="5257800"/>
            <a:ext cx="11304831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3819" y="6531069"/>
            <a:ext cx="13373099" cy="2333796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6283" y="47672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719" y="4866209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701478" y="972008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672278" y="4357959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82308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20" y="3657601"/>
            <a:ext cx="13373100" cy="4087268"/>
          </a:xfrm>
        </p:spPr>
        <p:txBody>
          <a:bodyPr anchor="b">
            <a:normAutofit/>
          </a:bodyPr>
          <a:lstStyle>
            <a:lvl1pPr algn="l"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3820" y="7772400"/>
            <a:ext cx="13373100" cy="109443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6283" y="7367588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719" y="7474631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4449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74924" y="914400"/>
            <a:ext cx="12590889" cy="4343400"/>
          </a:xfrm>
        </p:spPr>
        <p:txBody>
          <a:bodyPr anchor="ctr">
            <a:normAutofit/>
          </a:bodyPr>
          <a:lstStyle>
            <a:lvl1pPr algn="l">
              <a:defRPr sz="7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83818" y="6515100"/>
            <a:ext cx="13373100" cy="12573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3820" y="7772400"/>
            <a:ext cx="13373100" cy="109443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6283" y="7367588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719" y="7474631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01478" y="972008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672278" y="4357959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95388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19" y="941111"/>
            <a:ext cx="13373099" cy="4320030"/>
          </a:xfrm>
        </p:spPr>
        <p:txBody>
          <a:bodyPr anchor="ctr">
            <a:normAutofit/>
          </a:bodyPr>
          <a:lstStyle>
            <a:lvl1pPr algn="l"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83818" y="6515100"/>
            <a:ext cx="13373100" cy="12573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3820" y="7772400"/>
            <a:ext cx="13373100" cy="109443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6283" y="7367588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719" y="7474631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5370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5183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942219" y="941108"/>
            <a:ext cx="3311402" cy="7925726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3818" y="941108"/>
            <a:ext cx="9715500" cy="792572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950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388" y="936165"/>
            <a:ext cx="13367531" cy="19213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818" y="3200400"/>
            <a:ext cx="13373100" cy="566643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6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19" y="3088125"/>
            <a:ext cx="13373099" cy="2203200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3819" y="5295194"/>
            <a:ext cx="13373099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6283" y="47672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719" y="4866209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7942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3818" y="3200400"/>
            <a:ext cx="6470796" cy="56664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86121" y="3189333"/>
            <a:ext cx="6470796" cy="56664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719" y="1181674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073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060" y="2959055"/>
            <a:ext cx="5989098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3819" y="3823449"/>
            <a:ext cx="6514340" cy="503109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259944" y="2954213"/>
            <a:ext cx="5998502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750436" y="3818607"/>
            <a:ext cx="6508011" cy="503109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719" y="1181674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577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46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129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19" y="669132"/>
            <a:ext cx="5257799" cy="1464468"/>
          </a:xfrm>
        </p:spPr>
        <p:txBody>
          <a:bodyPr anchor="b"/>
          <a:lstStyle>
            <a:lvl1pPr algn="l"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4518" y="669133"/>
            <a:ext cx="7772400" cy="812244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3819" y="2397920"/>
            <a:ext cx="5257799" cy="6393654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949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20" y="7200900"/>
            <a:ext cx="13373100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3818" y="952448"/>
            <a:ext cx="13373100" cy="578245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3820" y="8051007"/>
            <a:ext cx="13373100" cy="74056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6283" y="7367588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719" y="7474631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164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342900"/>
            <a:ext cx="4277274" cy="9957942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40832" y="-1179"/>
            <a:ext cx="3535011" cy="1028105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274320" cy="1028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9387" y="936165"/>
            <a:ext cx="13367531" cy="19213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3818" y="3200400"/>
            <a:ext cx="13373100" cy="5829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542419" y="9195656"/>
            <a:ext cx="1719425" cy="555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3819" y="9203713"/>
            <a:ext cx="1142999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97719" y="1181674"/>
            <a:ext cx="116965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852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2"/>
          <p:cNvGrpSpPr/>
          <p:nvPr/>
        </p:nvGrpSpPr>
        <p:grpSpPr>
          <a:xfrm>
            <a:off x="11716176" y="1976374"/>
            <a:ext cx="5410200" cy="4285854"/>
            <a:chOff x="2751660" y="-1216693"/>
            <a:chExt cx="12407643" cy="3951498"/>
          </a:xfrm>
        </p:grpSpPr>
        <p:sp>
          <p:nvSpPr>
            <p:cNvPr id="36" name="TextBox 3"/>
            <p:cNvSpPr txBox="1"/>
            <p:nvPr/>
          </p:nvSpPr>
          <p:spPr>
            <a:xfrm>
              <a:off x="4631261" y="-1216693"/>
              <a:ext cx="8648443" cy="16185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TUẦN 35</a:t>
              </a:r>
            </a:p>
          </p:txBody>
        </p:sp>
        <p:sp>
          <p:nvSpPr>
            <p:cNvPr id="37" name="TextBox 4"/>
            <p:cNvSpPr txBox="1"/>
            <p:nvPr/>
          </p:nvSpPr>
          <p:spPr>
            <a:xfrm>
              <a:off x="2751660" y="338639"/>
              <a:ext cx="12407643" cy="23961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TỔNG KẾT NĂM HỌC</a:t>
              </a:r>
            </a:p>
          </p:txBody>
        </p:sp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0AFDDA7-7F00-6669-53DA-25E666298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"/>
            <a:ext cx="9144000" cy="10287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4382" y="800100"/>
            <a:ext cx="7096815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 trình các tiết mục văn nghệ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628900"/>
            <a:ext cx="4820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Tốp múa bay lên nụ cười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3619500"/>
            <a:ext cx="67120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 ca Bác Hồ một tình yêu bao la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9142" y="4686300"/>
            <a:ext cx="45448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 ca bài Mùa hè xanh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77603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0" y="647700"/>
            <a:ext cx="5711820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210800" y="2552700"/>
            <a:ext cx="7934388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-Đánh giá các hoạt động của lớp của cá nhân trong năm học </a:t>
            </a:r>
          </a:p>
          <a:p>
            <a:pPr algn="just">
              <a:lnSpc>
                <a:spcPct val="115000"/>
              </a:lnSpc>
            </a:pPr>
            <a:r>
              <a:rPr lang="vi-VN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-Kế hoạch hoạt động cho năm học tiếp theo.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jmh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44" y="2643170"/>
            <a:ext cx="8715436" cy="585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817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78366" y="419100"/>
            <a:ext cx="6468630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 GIÁ XL CÁC CHI ĐỘI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9424979"/>
              </p:ext>
            </p:extLst>
          </p:nvPr>
        </p:nvGraphicFramePr>
        <p:xfrm>
          <a:off x="990600" y="1333500"/>
          <a:ext cx="14996160" cy="8869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xmlns="" val="4246883713"/>
                    </a:ext>
                  </a:extLst>
                </a:gridCol>
                <a:gridCol w="5821680">
                  <a:extLst>
                    <a:ext uri="{9D8B030D-6E8A-4147-A177-3AD203B41FA5}">
                      <a16:colId xmlns:a16="http://schemas.microsoft.com/office/drawing/2014/main" xmlns="" val="3182535753"/>
                    </a:ext>
                  </a:extLst>
                </a:gridCol>
                <a:gridCol w="3749040">
                  <a:extLst>
                    <a:ext uri="{9D8B030D-6E8A-4147-A177-3AD203B41FA5}">
                      <a16:colId xmlns:a16="http://schemas.microsoft.com/office/drawing/2014/main" xmlns="" val="195828718"/>
                    </a:ext>
                  </a:extLst>
                </a:gridCol>
                <a:gridCol w="3749040">
                  <a:extLst>
                    <a:ext uri="{9D8B030D-6E8A-4147-A177-3AD203B41FA5}">
                      <a16:colId xmlns:a16="http://schemas.microsoft.com/office/drawing/2014/main" xmlns="" val="8758891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    STT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</a:t>
                      </a:r>
                      <a:r>
                        <a:rPr lang="vi-VN" dirty="0" smtClean="0"/>
                        <a:t>         </a:t>
                      </a:r>
                      <a:r>
                        <a:rPr lang="vi-VN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</a:t>
                      </a:r>
                      <a:r>
                        <a:rPr lang="vi-VN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ĐỘI 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ĐÁNH</a:t>
                      </a:r>
                      <a:r>
                        <a:rPr lang="en-US" sz="3600" baseline="0" dirty="0" smtClean="0"/>
                        <a:t> GIÁ KQ HỌC TẬP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ĐÁNH</a:t>
                      </a:r>
                      <a:r>
                        <a:rPr lang="en-US" sz="3600" baseline="0" dirty="0" smtClean="0"/>
                        <a:t> GIÁ KQ RÈN LUYỆN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33376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baseline="0" dirty="0" smtClean="0"/>
                        <a:t> 1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 smtClean="0"/>
                        <a:t>6A1</a:t>
                      </a:r>
                      <a:r>
                        <a:rPr lang="vi-VN" sz="2400" baseline="0" dirty="0" smtClean="0"/>
                        <a:t> </a:t>
                      </a:r>
                      <a:r>
                        <a:rPr lang="vi-VN" sz="2400" dirty="0" smtClean="0"/>
                        <a:t>.......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600" dirty="0" smtClean="0"/>
                        <a:t> </a:t>
                      </a:r>
                      <a:r>
                        <a:rPr lang="en-US" sz="3600" dirty="0" smtClean="0"/>
                        <a:t>K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T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4136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 smtClean="0"/>
                        <a:t>6 A2 .....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 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4275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...........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0578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54767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27632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2831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8598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4042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5347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16604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0041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8906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63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2600" y="14097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BGH ĐÁNH GIÁ TRA O THƯỞNG CHO     TẬP THỂ CÁ NHÂN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7400" y="2481590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UIL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54" y="2928922"/>
            <a:ext cx="9715568" cy="647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38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3407" y="428592"/>
            <a:ext cx="107157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TPTĐ VÀ ĐOÀN PHƯỜNG BÀN GIAO HỌC SINH VỀ SINH HOẠT HÈ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7588" y="2214542"/>
            <a:ext cx="10715700" cy="4002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Lãm </a:t>
            </a:r>
            <a:r>
              <a:rPr lang="vi-VN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Làng gồm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Vân Trại </a:t>
            </a:r>
            <a:r>
              <a:rPr lang="vi-VN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gồm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Lãm Trại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Hai Vân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 Chu Mẫu gồm ... học sinh</a:t>
            </a:r>
            <a:endParaRPr lang="en-US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 Cầu Ngà </a:t>
            </a:r>
            <a:r>
              <a:rPr lang="vi-VN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gồm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3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ải xuố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22" y="1428724"/>
            <a:ext cx="12501650" cy="700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3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335</TotalTime>
  <Words>187</Words>
  <PresentationFormat>Custom</PresentationFormat>
  <Paragraphs>47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Times New Roman</vt:lpstr>
      <vt:lpstr>Calibri</vt:lpstr>
      <vt:lpstr>Century Gothic</vt:lpstr>
      <vt:lpstr>Tahoma</vt:lpstr>
      <vt:lpstr>Wingdings 3</vt:lpstr>
      <vt:lpstr>Wisp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2023-08-12T23:15:06Z</dcterms:modified>
  <dc:identifier>DAEqzhzOMHE</dc:identifier>
</cp:coreProperties>
</file>