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2"/>
  </p:notesMasterIdLst>
  <p:sldIdLst>
    <p:sldId id="271" r:id="rId3"/>
    <p:sldId id="274" r:id="rId4"/>
    <p:sldId id="324" r:id="rId5"/>
    <p:sldId id="342" r:id="rId6"/>
    <p:sldId id="273" r:id="rId7"/>
    <p:sldId id="332" r:id="rId8"/>
    <p:sldId id="333" r:id="rId9"/>
    <p:sldId id="257" r:id="rId10"/>
    <p:sldId id="258" r:id="rId11"/>
    <p:sldId id="259" r:id="rId12"/>
    <p:sldId id="267" r:id="rId13"/>
    <p:sldId id="264" r:id="rId14"/>
    <p:sldId id="337" r:id="rId15"/>
    <p:sldId id="336" r:id="rId16"/>
    <p:sldId id="344" r:id="rId17"/>
    <p:sldId id="334" r:id="rId18"/>
    <p:sldId id="325" r:id="rId19"/>
    <p:sldId id="317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3C6"/>
    <a:srgbClr val="E45983"/>
    <a:srgbClr val="F7DADE"/>
    <a:srgbClr val="10CDD2"/>
    <a:srgbClr val="6593C3"/>
    <a:srgbClr val="D0DEEC"/>
    <a:srgbClr val="FF9801"/>
    <a:srgbClr val="0FB7BD"/>
    <a:srgbClr val="048DA4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CA69A-4EEC-4F6B-A135-EBAB79276B9A}" v="3145" dt="2023-11-12T05:59:49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3918" autoAdjust="0"/>
  </p:normalViewPr>
  <p:slideViewPr>
    <p:cSldViewPr snapToGrid="0" showGuides="1">
      <p:cViewPr varScale="1">
        <p:scale>
          <a:sx n="132" d="100"/>
          <a:sy n="132" d="100"/>
        </p:scale>
        <p:origin x="126" y="30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F4DCA69A-4EEC-4F6B-A135-EBAB79276B9A}"/>
    <pc:docChg chg="undo custSel addSld delSld modSld sldOrd modMainMaster">
      <pc:chgData name="Duyên Lương" userId="3a9e482f-ceb4-484a-8eab-f708ff3e9a36" providerId="ADAL" clId="{F4DCA69A-4EEC-4F6B-A135-EBAB79276B9A}" dt="2023-11-13T00:18:51.616" v="4193" actId="113"/>
      <pc:docMkLst>
        <pc:docMk/>
      </pc:docMkLst>
      <pc:sldChg chg="addSp delSp modSp add del mod modTransition">
        <pc:chgData name="Duyên Lương" userId="3a9e482f-ceb4-484a-8eab-f708ff3e9a36" providerId="ADAL" clId="{F4DCA69A-4EEC-4F6B-A135-EBAB79276B9A}" dt="2023-11-12T05:55:21.560" v="4142"/>
        <pc:sldMkLst>
          <pc:docMk/>
          <pc:sldMk cId="0" sldId="257"/>
        </pc:sldMkLst>
        <pc:spChg chg="add mod">
          <ac:chgData name="Duyên Lương" userId="3a9e482f-ceb4-484a-8eab-f708ff3e9a36" providerId="ADAL" clId="{F4DCA69A-4EEC-4F6B-A135-EBAB79276B9A}" dt="2023-11-12T05:13:23.382" v="2510" actId="1076"/>
          <ac:spMkLst>
            <pc:docMk/>
            <pc:sldMk cId="0" sldId="257"/>
            <ac:spMk id="2" creationId="{2A729CAE-C177-7BF3-1FDE-7BF2FB4F1F86}"/>
          </ac:spMkLst>
        </pc:spChg>
        <pc:spChg chg="add mod">
          <ac:chgData name="Duyên Lương" userId="3a9e482f-ceb4-484a-8eab-f708ff3e9a36" providerId="ADAL" clId="{F4DCA69A-4EEC-4F6B-A135-EBAB79276B9A}" dt="2023-11-12T05:14:27.084" v="2557" actId="1076"/>
          <ac:spMkLst>
            <pc:docMk/>
            <pc:sldMk cId="0" sldId="257"/>
            <ac:spMk id="3" creationId="{EE003F4B-C38D-8E2E-8352-78447BC5F3DE}"/>
          </ac:spMkLst>
        </pc:spChg>
        <pc:picChg chg="del mod">
          <ac:chgData name="Duyên Lương" userId="3a9e482f-ceb4-484a-8eab-f708ff3e9a36" providerId="ADAL" clId="{F4DCA69A-4EEC-4F6B-A135-EBAB79276B9A}" dt="2023-11-12T05:08:49.843" v="2412" actId="478"/>
          <ac:picMkLst>
            <pc:docMk/>
            <pc:sldMk cId="0" sldId="257"/>
            <ac:picMk id="6" creationId="{5DAE2543-D350-4CE1-D0F4-7E8FE97137B6}"/>
          </ac:picMkLst>
        </pc:picChg>
        <pc:picChg chg="mod">
          <ac:chgData name="Duyên Lương" userId="3a9e482f-ceb4-484a-8eab-f708ff3e9a36" providerId="ADAL" clId="{F4DCA69A-4EEC-4F6B-A135-EBAB79276B9A}" dt="2023-11-12T05:08:57.266" v="2416" actId="1076"/>
          <ac:picMkLst>
            <pc:docMk/>
            <pc:sldMk cId="0" sldId="257"/>
            <ac:picMk id="10" creationId="{D3188594-E76F-B994-BE9E-8FA1B1BDC318}"/>
          </ac:picMkLst>
        </pc:picChg>
        <pc:picChg chg="mod">
          <ac:chgData name="Duyên Lương" userId="3a9e482f-ceb4-484a-8eab-f708ff3e9a36" providerId="ADAL" clId="{F4DCA69A-4EEC-4F6B-A135-EBAB79276B9A}" dt="2023-11-12T05:13:25.256" v="2511" actId="166"/>
          <ac:picMkLst>
            <pc:docMk/>
            <pc:sldMk cId="0" sldId="257"/>
            <ac:picMk id="2051" creationId="{3EB82F00-8CB7-17D9-3ACA-09EC4199C44C}"/>
          </ac:picMkLst>
        </pc:picChg>
        <pc:picChg chg="del mod">
          <ac:chgData name="Duyên Lương" userId="3a9e482f-ceb4-484a-8eab-f708ff3e9a36" providerId="ADAL" clId="{F4DCA69A-4EEC-4F6B-A135-EBAB79276B9A}" dt="2023-11-12T05:13:17.786" v="2508" actId="478"/>
          <ac:picMkLst>
            <pc:docMk/>
            <pc:sldMk cId="0" sldId="257"/>
            <ac:picMk id="2057" creationId="{11580B69-72B9-EB0B-98EF-E7AD623132F4}"/>
          </ac:picMkLst>
        </pc:picChg>
      </pc:sldChg>
      <pc:sldChg chg="delSp modSp add del mod modTransition modAnim">
        <pc:chgData name="Duyên Lương" userId="3a9e482f-ceb4-484a-8eab-f708ff3e9a36" providerId="ADAL" clId="{F4DCA69A-4EEC-4F6B-A135-EBAB79276B9A}" dt="2023-11-12T05:55:21.560" v="4142"/>
        <pc:sldMkLst>
          <pc:docMk/>
          <pc:sldMk cId="0" sldId="258"/>
        </pc:sldMkLst>
        <pc:spChg chg="mod">
          <ac:chgData name="Duyên Lương" userId="3a9e482f-ceb4-484a-8eab-f708ff3e9a36" providerId="ADAL" clId="{F4DCA69A-4EEC-4F6B-A135-EBAB79276B9A}" dt="2023-11-12T05:11:35.974" v="2460" actId="20577"/>
          <ac:spMkLst>
            <pc:docMk/>
            <pc:sldMk cId="0" sldId="258"/>
            <ac:spMk id="7" creationId="{4F90FDB0-2DB6-C1B8-F506-BD671CB17474}"/>
          </ac:spMkLst>
        </pc:spChg>
        <pc:spChg chg="mod">
          <ac:chgData name="Duyên Lương" userId="3a9e482f-ceb4-484a-8eab-f708ff3e9a36" providerId="ADAL" clId="{F4DCA69A-4EEC-4F6B-A135-EBAB79276B9A}" dt="2023-11-12T05:11:40.239" v="2468" actId="20577"/>
          <ac:spMkLst>
            <pc:docMk/>
            <pc:sldMk cId="0" sldId="258"/>
            <ac:spMk id="12" creationId="{3E93D253-0147-B3A9-BCE5-54D9A4BE9B02}"/>
          </ac:spMkLst>
        </pc:spChg>
        <pc:spChg chg="mod">
          <ac:chgData name="Duyên Lương" userId="3a9e482f-ceb4-484a-8eab-f708ff3e9a36" providerId="ADAL" clId="{F4DCA69A-4EEC-4F6B-A135-EBAB79276B9A}" dt="2023-11-12T05:11:45.841" v="2475" actId="20577"/>
          <ac:spMkLst>
            <pc:docMk/>
            <pc:sldMk cId="0" sldId="258"/>
            <ac:spMk id="15" creationId="{F17F79FB-6E8B-D9FF-8E6E-6A9465DD8DFF}"/>
          </ac:spMkLst>
        </pc:spChg>
        <pc:spChg chg="del">
          <ac:chgData name="Duyên Lương" userId="3a9e482f-ceb4-484a-8eab-f708ff3e9a36" providerId="ADAL" clId="{F4DCA69A-4EEC-4F6B-A135-EBAB79276B9A}" dt="2023-11-12T05:11:27.284" v="2450" actId="478"/>
          <ac:spMkLst>
            <pc:docMk/>
            <pc:sldMk cId="0" sldId="258"/>
            <ac:spMk id="17" creationId="{774AEB95-56F1-AD01-9F05-A3867325B792}"/>
          </ac:spMkLst>
        </pc:spChg>
        <pc:spChg chg="mod">
          <ac:chgData name="Duyên Lương" userId="3a9e482f-ceb4-484a-8eab-f708ff3e9a36" providerId="ADAL" clId="{F4DCA69A-4EEC-4F6B-A135-EBAB79276B9A}" dt="2023-11-12T05:09:09.704" v="2419" actId="14100"/>
          <ac:spMkLst>
            <pc:docMk/>
            <pc:sldMk cId="0" sldId="258"/>
            <ac:spMk id="19" creationId="{2248F4DC-00B8-940D-AFF7-289F9B5C7500}"/>
          </ac:spMkLst>
        </pc:spChg>
        <pc:spChg chg="mod">
          <ac:chgData name="Duyên Lương" userId="3a9e482f-ceb4-484a-8eab-f708ff3e9a36" providerId="ADAL" clId="{F4DCA69A-4EEC-4F6B-A135-EBAB79276B9A}" dt="2023-11-12T05:11:58.100" v="2476" actId="1076"/>
          <ac:spMkLst>
            <pc:docMk/>
            <pc:sldMk cId="0" sldId="258"/>
            <ac:spMk id="23" creationId="{93CF1CF0-D63D-983C-C001-945257F27058}"/>
          </ac:spMkLst>
        </pc:spChg>
        <pc:picChg chg="mod">
          <ac:chgData name="Duyên Lương" userId="3a9e482f-ceb4-484a-8eab-f708ff3e9a36" providerId="ADAL" clId="{F4DCA69A-4EEC-4F6B-A135-EBAB79276B9A}" dt="2023-11-12T05:09:09.704" v="2419" actId="14100"/>
          <ac:picMkLst>
            <pc:docMk/>
            <pc:sldMk cId="0" sldId="258"/>
            <ac:picMk id="3078" creationId="{1ECEBBD1-034C-1246-0485-CFC20E687AA8}"/>
          </ac:picMkLst>
        </pc:picChg>
      </pc:sldChg>
      <pc:sldChg chg="delSp modSp add del mod modTransition modAnim">
        <pc:chgData name="Duyên Lương" userId="3a9e482f-ceb4-484a-8eab-f708ff3e9a36" providerId="ADAL" clId="{F4DCA69A-4EEC-4F6B-A135-EBAB79276B9A}" dt="2023-11-12T05:55:21.560" v="4142"/>
        <pc:sldMkLst>
          <pc:docMk/>
          <pc:sldMk cId="0" sldId="259"/>
        </pc:sldMkLst>
        <pc:spChg chg="mod">
          <ac:chgData name="Duyên Lương" userId="3a9e482f-ceb4-484a-8eab-f708ff3e9a36" providerId="ADAL" clId="{F4DCA69A-4EEC-4F6B-A135-EBAB79276B9A}" dt="2023-11-12T05:12:56.707" v="2505" actId="1076"/>
          <ac:spMkLst>
            <pc:docMk/>
            <pc:sldMk cId="0" sldId="259"/>
            <ac:spMk id="15" creationId="{2C7EB434-8B3F-EED4-CB9A-A7F273F00F2A}"/>
          </ac:spMkLst>
        </pc:spChg>
        <pc:spChg chg="mod">
          <ac:chgData name="Duyên Lương" userId="3a9e482f-ceb4-484a-8eab-f708ff3e9a36" providerId="ADAL" clId="{F4DCA69A-4EEC-4F6B-A135-EBAB79276B9A}" dt="2023-11-12T05:12:33.953" v="2491" actId="20577"/>
          <ac:spMkLst>
            <pc:docMk/>
            <pc:sldMk cId="0" sldId="259"/>
            <ac:spMk id="16" creationId="{C3BB9B60-AC7A-8B58-42FC-E710CF17E17C}"/>
          </ac:spMkLst>
        </pc:spChg>
        <pc:spChg chg="del">
          <ac:chgData name="Duyên Lương" userId="3a9e482f-ceb4-484a-8eab-f708ff3e9a36" providerId="ADAL" clId="{F4DCA69A-4EEC-4F6B-A135-EBAB79276B9A}" dt="2023-11-12T05:12:42.926" v="2493" actId="478"/>
          <ac:spMkLst>
            <pc:docMk/>
            <pc:sldMk cId="0" sldId="259"/>
            <ac:spMk id="17" creationId="{52D4C800-7C27-D5CB-8062-080198CD2DC6}"/>
          </ac:spMkLst>
        </pc:spChg>
        <pc:spChg chg="mod">
          <ac:chgData name="Duyên Lương" userId="3a9e482f-ceb4-484a-8eab-f708ff3e9a36" providerId="ADAL" clId="{F4DCA69A-4EEC-4F6B-A135-EBAB79276B9A}" dt="2023-11-12T05:12:46.765" v="2495" actId="1076"/>
          <ac:spMkLst>
            <pc:docMk/>
            <pc:sldMk cId="0" sldId="259"/>
            <ac:spMk id="19" creationId="{7D7D4307-9A12-768C-1DAD-0B27024187D1}"/>
          </ac:spMkLst>
        </pc:spChg>
        <pc:spChg chg="mod">
          <ac:chgData name="Duyên Lương" userId="3a9e482f-ceb4-484a-8eab-f708ff3e9a36" providerId="ADAL" clId="{F4DCA69A-4EEC-4F6B-A135-EBAB79276B9A}" dt="2023-11-12T05:09:24.403" v="2423" actId="14100"/>
          <ac:spMkLst>
            <pc:docMk/>
            <pc:sldMk cId="0" sldId="259"/>
            <ac:spMk id="23" creationId="{540BDB32-AD46-17C1-BFFF-C2FCF3A7E429}"/>
          </ac:spMkLst>
        </pc:spChg>
        <pc:spChg chg="mod">
          <ac:chgData name="Duyên Lương" userId="3a9e482f-ceb4-484a-8eab-f708ff3e9a36" providerId="ADAL" clId="{F4DCA69A-4EEC-4F6B-A135-EBAB79276B9A}" dt="2023-11-12T05:12:31.090" v="2484" actId="20577"/>
          <ac:spMkLst>
            <pc:docMk/>
            <pc:sldMk cId="0" sldId="259"/>
            <ac:spMk id="24" creationId="{D88E28EF-8A45-40F1-2AE1-E616C02BFF58}"/>
          </ac:spMkLst>
        </pc:spChg>
        <pc:picChg chg="mod">
          <ac:chgData name="Duyên Lương" userId="3a9e482f-ceb4-484a-8eab-f708ff3e9a36" providerId="ADAL" clId="{F4DCA69A-4EEC-4F6B-A135-EBAB79276B9A}" dt="2023-11-12T05:09:22.471" v="2422" actId="14100"/>
          <ac:picMkLst>
            <pc:docMk/>
            <pc:sldMk cId="0" sldId="259"/>
            <ac:picMk id="4102" creationId="{1D4DA220-9379-6FDD-B379-D8FFB082BEB3}"/>
          </ac:picMkLst>
        </pc:picChg>
      </pc:sldChg>
      <pc:sldChg chg="modSp add del mod modTransition">
        <pc:chgData name="Duyên Lương" userId="3a9e482f-ceb4-484a-8eab-f708ff3e9a36" providerId="ADAL" clId="{F4DCA69A-4EEC-4F6B-A135-EBAB79276B9A}" dt="2023-11-12T05:14:43.658" v="2559" actId="47"/>
        <pc:sldMkLst>
          <pc:docMk/>
          <pc:sldMk cId="0" sldId="261"/>
        </pc:sldMkLst>
        <pc:spChg chg="mod">
          <ac:chgData name="Duyên Lương" userId="3a9e482f-ceb4-484a-8eab-f708ff3e9a36" providerId="ADAL" clId="{F4DCA69A-4EEC-4F6B-A135-EBAB79276B9A}" dt="2023-11-12T05:09:54.759" v="2431" actId="14100"/>
          <ac:spMkLst>
            <pc:docMk/>
            <pc:sldMk cId="0" sldId="261"/>
            <ac:spMk id="19" creationId="{6484696D-8E51-3B72-E8A0-46C26D1BDF19}"/>
          </ac:spMkLst>
        </pc:spChg>
        <pc:spChg chg="mod">
          <ac:chgData name="Duyên Lương" userId="3a9e482f-ceb4-484a-8eab-f708ff3e9a36" providerId="ADAL" clId="{F4DCA69A-4EEC-4F6B-A135-EBAB79276B9A}" dt="2023-11-12T05:09:57.329" v="2433" actId="14100"/>
          <ac:spMkLst>
            <pc:docMk/>
            <pc:sldMk cId="0" sldId="261"/>
            <ac:spMk id="23" creationId="{203A09AA-A49B-1A8E-974C-BA97EE42D60F}"/>
          </ac:spMkLst>
        </pc:spChg>
        <pc:picChg chg="mod">
          <ac:chgData name="Duyên Lương" userId="3a9e482f-ceb4-484a-8eab-f708ff3e9a36" providerId="ADAL" clId="{F4DCA69A-4EEC-4F6B-A135-EBAB79276B9A}" dt="2023-11-12T05:09:54.759" v="2431" actId="14100"/>
          <ac:picMkLst>
            <pc:docMk/>
            <pc:sldMk cId="0" sldId="261"/>
            <ac:picMk id="7174" creationId="{B450CF6C-5EB6-4911-6233-411F5031E42F}"/>
          </ac:picMkLst>
        </pc:picChg>
      </pc:sldChg>
      <pc:sldChg chg="modSp add del mod modTransition">
        <pc:chgData name="Duyên Lương" userId="3a9e482f-ceb4-484a-8eab-f708ff3e9a36" providerId="ADAL" clId="{F4DCA69A-4EEC-4F6B-A135-EBAB79276B9A}" dt="2023-11-12T05:14:40.921" v="2558" actId="47"/>
        <pc:sldMkLst>
          <pc:docMk/>
          <pc:sldMk cId="0" sldId="262"/>
        </pc:sldMkLst>
        <pc:spChg chg="mod">
          <ac:chgData name="Duyên Lương" userId="3a9e482f-ceb4-484a-8eab-f708ff3e9a36" providerId="ADAL" clId="{F4DCA69A-4EEC-4F6B-A135-EBAB79276B9A}" dt="2023-11-12T05:09:31.604" v="2425" actId="14100"/>
          <ac:spMkLst>
            <pc:docMk/>
            <pc:sldMk cId="0" sldId="262"/>
            <ac:spMk id="19" creationId="{9256887D-796A-A97A-9306-5ED4E786E472}"/>
          </ac:spMkLst>
        </pc:spChg>
        <pc:spChg chg="mod">
          <ac:chgData name="Duyên Lương" userId="3a9e482f-ceb4-484a-8eab-f708ff3e9a36" providerId="ADAL" clId="{F4DCA69A-4EEC-4F6B-A135-EBAB79276B9A}" dt="2023-11-12T05:09:34.627" v="2426" actId="14100"/>
          <ac:spMkLst>
            <pc:docMk/>
            <pc:sldMk cId="0" sldId="262"/>
            <ac:spMk id="23" creationId="{8B7C746E-9FF7-9776-23F3-88A0E4ACA1D0}"/>
          </ac:spMkLst>
        </pc:spChg>
        <pc:picChg chg="mod">
          <ac:chgData name="Duyên Lương" userId="3a9e482f-ceb4-484a-8eab-f708ff3e9a36" providerId="ADAL" clId="{F4DCA69A-4EEC-4F6B-A135-EBAB79276B9A}" dt="2023-11-12T05:09:31.604" v="2425" actId="14100"/>
          <ac:picMkLst>
            <pc:docMk/>
            <pc:sldMk cId="0" sldId="262"/>
            <ac:picMk id="5126" creationId="{6A065EF0-4027-27CA-6845-F5A6677304B1}"/>
          </ac:picMkLst>
        </pc:picChg>
      </pc:sldChg>
      <pc:sldChg chg="delSp modSp add del mod modTransition modAnim">
        <pc:chgData name="Duyên Lương" userId="3a9e482f-ceb4-484a-8eab-f708ff3e9a36" providerId="ADAL" clId="{F4DCA69A-4EEC-4F6B-A135-EBAB79276B9A}" dt="2023-11-12T05:59:29.955" v="4169" actId="20577"/>
        <pc:sldMkLst>
          <pc:docMk/>
          <pc:sldMk cId="0" sldId="264"/>
        </pc:sldMkLst>
        <pc:spChg chg="mod">
          <ac:chgData name="Duyên Lương" userId="3a9e482f-ceb4-484a-8eab-f708ff3e9a36" providerId="ADAL" clId="{F4DCA69A-4EEC-4F6B-A135-EBAB79276B9A}" dt="2023-11-12T05:59:29.955" v="4169" actId="20577"/>
          <ac:spMkLst>
            <pc:docMk/>
            <pc:sldMk cId="0" sldId="264"/>
            <ac:spMk id="15" creationId="{937EF96B-4D08-9A09-A506-4C721BF5C6A2}"/>
          </ac:spMkLst>
        </pc:spChg>
        <pc:spChg chg="mod">
          <ac:chgData name="Duyên Lương" userId="3a9e482f-ceb4-484a-8eab-f708ff3e9a36" providerId="ADAL" clId="{F4DCA69A-4EEC-4F6B-A135-EBAB79276B9A}" dt="2023-11-12T05:15:55.550" v="2614" actId="20577"/>
          <ac:spMkLst>
            <pc:docMk/>
            <pc:sldMk cId="0" sldId="264"/>
            <ac:spMk id="16" creationId="{C1398651-0288-52C3-75E7-774E17B1BCD7}"/>
          </ac:spMkLst>
        </pc:spChg>
        <pc:spChg chg="del">
          <ac:chgData name="Duyên Lương" userId="3a9e482f-ceb4-484a-8eab-f708ff3e9a36" providerId="ADAL" clId="{F4DCA69A-4EEC-4F6B-A135-EBAB79276B9A}" dt="2023-11-12T05:15:29.023" v="2581" actId="478"/>
          <ac:spMkLst>
            <pc:docMk/>
            <pc:sldMk cId="0" sldId="264"/>
            <ac:spMk id="17" creationId="{C9E482BA-455C-2429-4719-119A12C48EA8}"/>
          </ac:spMkLst>
        </pc:spChg>
        <pc:spChg chg="mod">
          <ac:chgData name="Duyên Lương" userId="3a9e482f-ceb4-484a-8eab-f708ff3e9a36" providerId="ADAL" clId="{F4DCA69A-4EEC-4F6B-A135-EBAB79276B9A}" dt="2023-11-12T05:10:04.685" v="2435" actId="14100"/>
          <ac:spMkLst>
            <pc:docMk/>
            <pc:sldMk cId="0" sldId="264"/>
            <ac:spMk id="19" creationId="{F1CE001B-F7CA-D1E5-E954-CE2D99D67CF4}"/>
          </ac:spMkLst>
        </pc:spChg>
        <pc:spChg chg="mod">
          <ac:chgData name="Duyên Lương" userId="3a9e482f-ceb4-484a-8eab-f708ff3e9a36" providerId="ADAL" clId="{F4DCA69A-4EEC-4F6B-A135-EBAB79276B9A}" dt="2023-11-12T05:10:06.154" v="2436" actId="14100"/>
          <ac:spMkLst>
            <pc:docMk/>
            <pc:sldMk cId="0" sldId="264"/>
            <ac:spMk id="23" creationId="{1DD3C58D-8C89-9F95-E1D7-2ABE7D071F95}"/>
          </ac:spMkLst>
        </pc:spChg>
        <pc:spChg chg="mod">
          <ac:chgData name="Duyên Lương" userId="3a9e482f-ceb4-484a-8eab-f708ff3e9a36" providerId="ADAL" clId="{F4DCA69A-4EEC-4F6B-A135-EBAB79276B9A}" dt="2023-11-12T05:15:47.974" v="2603" actId="20577"/>
          <ac:spMkLst>
            <pc:docMk/>
            <pc:sldMk cId="0" sldId="264"/>
            <ac:spMk id="24" creationId="{EF689656-B23D-59A0-C30C-4E81EDBEC1A2}"/>
          </ac:spMkLst>
        </pc:spChg>
        <pc:picChg chg="mod">
          <ac:chgData name="Duyên Lương" userId="3a9e482f-ceb4-484a-8eab-f708ff3e9a36" providerId="ADAL" clId="{F4DCA69A-4EEC-4F6B-A135-EBAB79276B9A}" dt="2023-11-12T05:10:04.685" v="2435" actId="14100"/>
          <ac:picMkLst>
            <pc:docMk/>
            <pc:sldMk cId="0" sldId="264"/>
            <ac:picMk id="8198" creationId="{82A0187C-D0BD-D78D-B16C-4EB6F625C31B}"/>
          </ac:picMkLst>
        </pc:picChg>
      </pc:sldChg>
      <pc:sldChg chg="delSp modSp add del mod modTransition modAnim">
        <pc:chgData name="Duyên Lương" userId="3a9e482f-ceb4-484a-8eab-f708ff3e9a36" providerId="ADAL" clId="{F4DCA69A-4EEC-4F6B-A135-EBAB79276B9A}" dt="2023-11-12T05:59:07.456" v="4160" actId="20577"/>
        <pc:sldMkLst>
          <pc:docMk/>
          <pc:sldMk cId="0" sldId="267"/>
        </pc:sldMkLst>
        <pc:spChg chg="mod">
          <ac:chgData name="Duyên Lương" userId="3a9e482f-ceb4-484a-8eab-f708ff3e9a36" providerId="ADAL" clId="{F4DCA69A-4EEC-4F6B-A135-EBAB79276B9A}" dt="2023-11-12T05:59:07.456" v="4160" actId="20577"/>
          <ac:spMkLst>
            <pc:docMk/>
            <pc:sldMk cId="0" sldId="267"/>
            <ac:spMk id="15" creationId="{373BCB2E-BC40-23E7-173E-0306EF3E996A}"/>
          </ac:spMkLst>
        </pc:spChg>
        <pc:spChg chg="mod">
          <ac:chgData name="Duyên Lương" userId="3a9e482f-ceb4-484a-8eab-f708ff3e9a36" providerId="ADAL" clId="{F4DCA69A-4EEC-4F6B-A135-EBAB79276B9A}" dt="2023-11-12T05:15:20.424" v="2580" actId="20577"/>
          <ac:spMkLst>
            <pc:docMk/>
            <pc:sldMk cId="0" sldId="267"/>
            <ac:spMk id="16" creationId="{0CE62CE2-F47D-AFCA-2817-AEA751A3A180}"/>
          </ac:spMkLst>
        </pc:spChg>
        <pc:spChg chg="del">
          <ac:chgData name="Duyên Lương" userId="3a9e482f-ceb4-484a-8eab-f708ff3e9a36" providerId="ADAL" clId="{F4DCA69A-4EEC-4F6B-A135-EBAB79276B9A}" dt="2023-11-12T05:15:02.762" v="2562" actId="478"/>
          <ac:spMkLst>
            <pc:docMk/>
            <pc:sldMk cId="0" sldId="267"/>
            <ac:spMk id="17" creationId="{3C6B3D15-D239-876C-D1C6-A18F873FB84C}"/>
          </ac:spMkLst>
        </pc:spChg>
        <pc:spChg chg="mod">
          <ac:chgData name="Duyên Lương" userId="3a9e482f-ceb4-484a-8eab-f708ff3e9a36" providerId="ADAL" clId="{F4DCA69A-4EEC-4F6B-A135-EBAB79276B9A}" dt="2023-11-12T05:09:45.711" v="2428" actId="14100"/>
          <ac:spMkLst>
            <pc:docMk/>
            <pc:sldMk cId="0" sldId="267"/>
            <ac:spMk id="19" creationId="{6FC5D2AB-B9B9-1B83-6A0E-DB5E74106E5C}"/>
          </ac:spMkLst>
        </pc:spChg>
        <pc:spChg chg="mod">
          <ac:chgData name="Duyên Lương" userId="3a9e482f-ceb4-484a-8eab-f708ff3e9a36" providerId="ADAL" clId="{F4DCA69A-4EEC-4F6B-A135-EBAB79276B9A}" dt="2023-11-12T05:09:47.281" v="2429" actId="14100"/>
          <ac:spMkLst>
            <pc:docMk/>
            <pc:sldMk cId="0" sldId="267"/>
            <ac:spMk id="23" creationId="{969EC8F6-EAC9-D6EE-9540-1B021CFD8E6C}"/>
          </ac:spMkLst>
        </pc:spChg>
        <pc:spChg chg="mod">
          <ac:chgData name="Duyên Lương" userId="3a9e482f-ceb4-484a-8eab-f708ff3e9a36" providerId="ADAL" clId="{F4DCA69A-4EEC-4F6B-A135-EBAB79276B9A}" dt="2023-11-12T05:15:17.634" v="2576" actId="20577"/>
          <ac:spMkLst>
            <pc:docMk/>
            <pc:sldMk cId="0" sldId="267"/>
            <ac:spMk id="24" creationId="{698DBDF4-F2F2-7A8F-0722-C443F87DDA0E}"/>
          </ac:spMkLst>
        </pc:spChg>
        <pc:picChg chg="mod">
          <ac:chgData name="Duyên Lương" userId="3a9e482f-ceb4-484a-8eab-f708ff3e9a36" providerId="ADAL" clId="{F4DCA69A-4EEC-4F6B-A135-EBAB79276B9A}" dt="2023-11-12T05:09:45.711" v="2428" actId="14100"/>
          <ac:picMkLst>
            <pc:docMk/>
            <pc:sldMk cId="0" sldId="267"/>
            <ac:picMk id="6150" creationId="{ED5807A8-263E-2287-AA6F-FD61A13144F4}"/>
          </ac:picMkLst>
        </pc:picChg>
      </pc:sldChg>
      <pc:sldChg chg="addSp delSp modSp mod modTransition delAnim modAnim">
        <pc:chgData name="Duyên Lương" userId="3a9e482f-ceb4-484a-8eab-f708ff3e9a36" providerId="ADAL" clId="{F4DCA69A-4EEC-4F6B-A135-EBAB79276B9A}" dt="2023-11-12T05:55:10.294" v="4139"/>
        <pc:sldMkLst>
          <pc:docMk/>
          <pc:sldMk cId="3680985349" sldId="273"/>
        </pc:sldMkLst>
        <pc:spChg chg="mod">
          <ac:chgData name="Duyên Lương" userId="3a9e482f-ceb4-484a-8eab-f708ff3e9a36" providerId="ADAL" clId="{F4DCA69A-4EEC-4F6B-A135-EBAB79276B9A}" dt="2023-11-12T05:35:27.649" v="2951" actId="1076"/>
          <ac:spMkLst>
            <pc:docMk/>
            <pc:sldMk cId="3680985349" sldId="273"/>
            <ac:spMk id="5" creationId="{96D909A0-75C9-2667-AD15-19385FD17AA0}"/>
          </ac:spMkLst>
        </pc:spChg>
        <pc:spChg chg="mod">
          <ac:chgData name="Duyên Lương" userId="3a9e482f-ceb4-484a-8eab-f708ff3e9a36" providerId="ADAL" clId="{F4DCA69A-4EEC-4F6B-A135-EBAB79276B9A}" dt="2023-11-12T05:46:02.906" v="3891" actId="18245"/>
          <ac:spMkLst>
            <pc:docMk/>
            <pc:sldMk cId="3680985349" sldId="273"/>
            <ac:spMk id="7" creationId="{D6B0B2FD-5E0D-4182-CA7F-849708548A85}"/>
          </ac:spMkLst>
        </pc:spChg>
        <pc:spChg chg="mod">
          <ac:chgData name="Duyên Lương" userId="3a9e482f-ceb4-484a-8eab-f708ff3e9a36" providerId="ADAL" clId="{F4DCA69A-4EEC-4F6B-A135-EBAB79276B9A}" dt="2023-11-12T05:47:44.219" v="3934" actId="20577"/>
          <ac:spMkLst>
            <pc:docMk/>
            <pc:sldMk cId="3680985349" sldId="273"/>
            <ac:spMk id="8" creationId="{D3BAE9AB-D0A2-AD65-0443-7BA88B59ABBB}"/>
          </ac:spMkLst>
        </pc:spChg>
        <pc:spChg chg="mod">
          <ac:chgData name="Duyên Lương" userId="3a9e482f-ceb4-484a-8eab-f708ff3e9a36" providerId="ADAL" clId="{F4DCA69A-4EEC-4F6B-A135-EBAB79276B9A}" dt="2023-11-12T05:46:02.906" v="3891" actId="18245"/>
          <ac:spMkLst>
            <pc:docMk/>
            <pc:sldMk cId="3680985349" sldId="273"/>
            <ac:spMk id="9" creationId="{36E9BFCB-EDA6-7E73-A897-1DF91D7D2FB4}"/>
          </ac:spMkLst>
        </pc:spChg>
        <pc:spChg chg="mod">
          <ac:chgData name="Duyên Lương" userId="3a9e482f-ceb4-484a-8eab-f708ff3e9a36" providerId="ADAL" clId="{F4DCA69A-4EEC-4F6B-A135-EBAB79276B9A}" dt="2023-11-12T05:47:47.279" v="3935" actId="21"/>
          <ac:spMkLst>
            <pc:docMk/>
            <pc:sldMk cId="3680985349" sldId="273"/>
            <ac:spMk id="10" creationId="{1CC2A0A0-19CA-F11B-299F-0BBF385DEBA6}"/>
          </ac:spMkLst>
        </pc:spChg>
        <pc:spChg chg="mod">
          <ac:chgData name="Duyên Lương" userId="3a9e482f-ceb4-484a-8eab-f708ff3e9a36" providerId="ADAL" clId="{F4DCA69A-4EEC-4F6B-A135-EBAB79276B9A}" dt="2023-11-12T05:46:02.906" v="3891" actId="18245"/>
          <ac:spMkLst>
            <pc:docMk/>
            <pc:sldMk cId="3680985349" sldId="273"/>
            <ac:spMk id="11" creationId="{6035572F-2806-FDEF-33C1-F3F5C5869CA9}"/>
          </ac:spMkLst>
        </pc:spChg>
        <pc:spChg chg="mod">
          <ac:chgData name="Duyên Lương" userId="3a9e482f-ceb4-484a-8eab-f708ff3e9a36" providerId="ADAL" clId="{F4DCA69A-4EEC-4F6B-A135-EBAB79276B9A}" dt="2023-11-12T05:47:20.631" v="3931" actId="20577"/>
          <ac:spMkLst>
            <pc:docMk/>
            <pc:sldMk cId="3680985349" sldId="273"/>
            <ac:spMk id="12" creationId="{954B30A7-AA73-21ED-2226-B0185F96B4E8}"/>
          </ac:spMkLst>
        </pc:spChg>
        <pc:spChg chg="mod">
          <ac:chgData name="Duyên Lương" userId="3a9e482f-ceb4-484a-8eab-f708ff3e9a36" providerId="ADAL" clId="{F4DCA69A-4EEC-4F6B-A135-EBAB79276B9A}" dt="2023-11-12T05:46:02.906" v="3891" actId="18245"/>
          <ac:spMkLst>
            <pc:docMk/>
            <pc:sldMk cId="3680985349" sldId="273"/>
            <ac:spMk id="13" creationId="{B844FA8D-BF31-637C-3C98-54F309BD2642}"/>
          </ac:spMkLst>
        </pc:spChg>
        <pc:spChg chg="mod">
          <ac:chgData name="Duyên Lương" userId="3a9e482f-ceb4-484a-8eab-f708ff3e9a36" providerId="ADAL" clId="{F4DCA69A-4EEC-4F6B-A135-EBAB79276B9A}" dt="2023-11-12T05:46:51.752" v="3898" actId="404"/>
          <ac:spMkLst>
            <pc:docMk/>
            <pc:sldMk cId="3680985349" sldId="273"/>
            <ac:spMk id="14" creationId="{03BD4325-9068-20AA-A065-A49CC89EC3FD}"/>
          </ac:spMkLst>
        </pc:spChg>
        <pc:spChg chg="mod">
          <ac:chgData name="Duyên Lương" userId="3a9e482f-ceb4-484a-8eab-f708ff3e9a36" providerId="ADAL" clId="{F4DCA69A-4EEC-4F6B-A135-EBAB79276B9A}" dt="2023-11-12T05:46:02.906" v="3891" actId="18245"/>
          <ac:spMkLst>
            <pc:docMk/>
            <pc:sldMk cId="3680985349" sldId="273"/>
            <ac:spMk id="15" creationId="{BF3E0DA2-A00C-474D-B868-9CECE8D9E02E}"/>
          </ac:spMkLst>
        </pc:spChg>
        <pc:spChg chg="mod">
          <ac:chgData name="Duyên Lương" userId="3a9e482f-ceb4-484a-8eab-f708ff3e9a36" providerId="ADAL" clId="{F4DCA69A-4EEC-4F6B-A135-EBAB79276B9A}" dt="2023-11-12T05:46:46.483" v="3897" actId="403"/>
          <ac:spMkLst>
            <pc:docMk/>
            <pc:sldMk cId="3680985349" sldId="273"/>
            <ac:spMk id="16" creationId="{DCE5EA61-10B2-747D-42E8-0E0048F96DC3}"/>
          </ac:spMkLst>
        </pc:spChg>
        <pc:spChg chg="mod">
          <ac:chgData name="Duyên Lương" userId="3a9e482f-ceb4-484a-8eab-f708ff3e9a36" providerId="ADAL" clId="{F4DCA69A-4EEC-4F6B-A135-EBAB79276B9A}" dt="2023-11-12T05:46:02.906" v="3891" actId="18245"/>
          <ac:spMkLst>
            <pc:docMk/>
            <pc:sldMk cId="3680985349" sldId="273"/>
            <ac:spMk id="17" creationId="{2E23580A-BA0B-9F97-452E-DCF0EC64C591}"/>
          </ac:spMkLst>
        </pc:spChg>
        <pc:spChg chg="mod">
          <ac:chgData name="Duyên Lương" userId="3a9e482f-ceb4-484a-8eab-f708ff3e9a36" providerId="ADAL" clId="{F4DCA69A-4EEC-4F6B-A135-EBAB79276B9A}" dt="2023-11-12T05:46:46.483" v="3897" actId="403"/>
          <ac:spMkLst>
            <pc:docMk/>
            <pc:sldMk cId="3680985349" sldId="273"/>
            <ac:spMk id="18" creationId="{A64D0C78-A127-8378-630F-8D369FC8E6AF}"/>
          </ac:spMkLst>
        </pc:spChg>
        <pc:spChg chg="mod">
          <ac:chgData name="Duyên Lương" userId="3a9e482f-ceb4-484a-8eab-f708ff3e9a36" providerId="ADAL" clId="{F4DCA69A-4EEC-4F6B-A135-EBAB79276B9A}" dt="2023-11-12T05:46:02.906" v="3891" actId="18245"/>
          <ac:spMkLst>
            <pc:docMk/>
            <pc:sldMk cId="3680985349" sldId="273"/>
            <ac:spMk id="19" creationId="{32E171CF-3AD1-28AB-72C8-93A4A29CF6F7}"/>
          </ac:spMkLst>
        </pc:spChg>
        <pc:spChg chg="mod">
          <ac:chgData name="Duyên Lương" userId="3a9e482f-ceb4-484a-8eab-f708ff3e9a36" providerId="ADAL" clId="{F4DCA69A-4EEC-4F6B-A135-EBAB79276B9A}" dt="2023-11-12T05:46:46.483" v="3897" actId="403"/>
          <ac:spMkLst>
            <pc:docMk/>
            <pc:sldMk cId="3680985349" sldId="273"/>
            <ac:spMk id="20" creationId="{95990C19-53B3-69FE-2AA8-F18830598A4D}"/>
          </ac:spMkLst>
        </pc:spChg>
        <pc:spChg chg="mod">
          <ac:chgData name="Duyên Lương" userId="3a9e482f-ceb4-484a-8eab-f708ff3e9a36" providerId="ADAL" clId="{F4DCA69A-4EEC-4F6B-A135-EBAB79276B9A}" dt="2023-11-12T05:46:02.906" v="3891" actId="18245"/>
          <ac:spMkLst>
            <pc:docMk/>
            <pc:sldMk cId="3680985349" sldId="273"/>
            <ac:spMk id="21" creationId="{D2F57141-1D4D-45AC-40F1-F84D5C5EF756}"/>
          </ac:spMkLst>
        </pc:spChg>
        <pc:spChg chg="mod">
          <ac:chgData name="Duyên Lương" userId="3a9e482f-ceb4-484a-8eab-f708ff3e9a36" providerId="ADAL" clId="{F4DCA69A-4EEC-4F6B-A135-EBAB79276B9A}" dt="2023-11-12T05:46:46.483" v="3897" actId="403"/>
          <ac:spMkLst>
            <pc:docMk/>
            <pc:sldMk cId="3680985349" sldId="273"/>
            <ac:spMk id="22" creationId="{9AC0D24D-1A0B-A4F2-C9B6-03896A1AB054}"/>
          </ac:spMkLst>
        </pc:spChg>
        <pc:spChg chg="mod">
          <ac:chgData name="Duyên Lương" userId="3a9e482f-ceb4-484a-8eab-f708ff3e9a36" providerId="ADAL" clId="{F4DCA69A-4EEC-4F6B-A135-EBAB79276B9A}" dt="2023-11-12T05:46:02.906" v="3891" actId="18245"/>
          <ac:spMkLst>
            <pc:docMk/>
            <pc:sldMk cId="3680985349" sldId="273"/>
            <ac:spMk id="23" creationId="{AA266F5D-842C-0EBE-42C6-D107E84ABC7C}"/>
          </ac:spMkLst>
        </pc:spChg>
        <pc:spChg chg="mod">
          <ac:chgData name="Duyên Lương" userId="3a9e482f-ceb4-484a-8eab-f708ff3e9a36" providerId="ADAL" clId="{F4DCA69A-4EEC-4F6B-A135-EBAB79276B9A}" dt="2023-11-12T05:46:46.483" v="3897" actId="403"/>
          <ac:spMkLst>
            <pc:docMk/>
            <pc:sldMk cId="3680985349" sldId="273"/>
            <ac:spMk id="24" creationId="{81ACAE87-C3A9-317D-1E0C-00E1B97C58AC}"/>
          </ac:spMkLst>
        </pc:spChg>
        <pc:spChg chg="mod">
          <ac:chgData name="Duyên Lương" userId="3a9e482f-ceb4-484a-8eab-f708ff3e9a36" providerId="ADAL" clId="{F4DCA69A-4EEC-4F6B-A135-EBAB79276B9A}" dt="2023-11-12T05:46:46.483" v="3897" actId="403"/>
          <ac:spMkLst>
            <pc:docMk/>
            <pc:sldMk cId="3680985349" sldId="273"/>
            <ac:spMk id="25" creationId="{E99F6079-5C1F-58D5-09F1-7974D8CA2024}"/>
          </ac:spMkLst>
        </pc:spChg>
        <pc:spChg chg="mod">
          <ac:chgData name="Duyên Lương" userId="3a9e482f-ceb4-484a-8eab-f708ff3e9a36" providerId="ADAL" clId="{F4DCA69A-4EEC-4F6B-A135-EBAB79276B9A}" dt="2023-11-12T05:47:34.314" v="3932"/>
          <ac:spMkLst>
            <pc:docMk/>
            <pc:sldMk cId="3680985349" sldId="273"/>
            <ac:spMk id="27" creationId="{234ABA85-BCF3-A026-B94F-41BD93A2223A}"/>
          </ac:spMkLst>
        </pc:spChg>
        <pc:spChg chg="mod">
          <ac:chgData name="Duyên Lương" userId="3a9e482f-ceb4-484a-8eab-f708ff3e9a36" providerId="ADAL" clId="{F4DCA69A-4EEC-4F6B-A135-EBAB79276B9A}" dt="2023-11-12T05:54:54.718" v="4135" actId="207"/>
          <ac:spMkLst>
            <pc:docMk/>
            <pc:sldMk cId="3680985349" sldId="273"/>
            <ac:spMk id="28" creationId="{0D069B32-0F16-ECBE-B92F-B24902440B3A}"/>
          </ac:spMkLst>
        </pc:spChg>
        <pc:spChg chg="mod">
          <ac:chgData name="Duyên Lương" userId="3a9e482f-ceb4-484a-8eab-f708ff3e9a36" providerId="ADAL" clId="{F4DCA69A-4EEC-4F6B-A135-EBAB79276B9A}" dt="2023-11-12T05:47:34.314" v="3932"/>
          <ac:spMkLst>
            <pc:docMk/>
            <pc:sldMk cId="3680985349" sldId="273"/>
            <ac:spMk id="29" creationId="{9C656CB6-F36E-753F-410A-B9F74C9CBA23}"/>
          </ac:spMkLst>
        </pc:spChg>
        <pc:spChg chg="mod">
          <ac:chgData name="Duyên Lương" userId="3a9e482f-ceb4-484a-8eab-f708ff3e9a36" providerId="ADAL" clId="{F4DCA69A-4EEC-4F6B-A135-EBAB79276B9A}" dt="2023-11-12T05:54:51.572" v="4134" actId="207"/>
          <ac:spMkLst>
            <pc:docMk/>
            <pc:sldMk cId="3680985349" sldId="273"/>
            <ac:spMk id="30" creationId="{317A2F35-7761-1DC0-3481-AEE17C14BC79}"/>
          </ac:spMkLst>
        </pc:spChg>
        <pc:spChg chg="mod">
          <ac:chgData name="Duyên Lương" userId="3a9e482f-ceb4-484a-8eab-f708ff3e9a36" providerId="ADAL" clId="{F4DCA69A-4EEC-4F6B-A135-EBAB79276B9A}" dt="2023-11-12T05:47:34.314" v="3932"/>
          <ac:spMkLst>
            <pc:docMk/>
            <pc:sldMk cId="3680985349" sldId="273"/>
            <ac:spMk id="31" creationId="{56C49279-F663-0FD1-69E2-7AE08F3B9921}"/>
          </ac:spMkLst>
        </pc:spChg>
        <pc:spChg chg="mod">
          <ac:chgData name="Duyên Lương" userId="3a9e482f-ceb4-484a-8eab-f708ff3e9a36" providerId="ADAL" clId="{F4DCA69A-4EEC-4F6B-A135-EBAB79276B9A}" dt="2023-11-12T05:54:48.123" v="4133" actId="207"/>
          <ac:spMkLst>
            <pc:docMk/>
            <pc:sldMk cId="3680985349" sldId="273"/>
            <ac:spMk id="32" creationId="{4E27ACC9-FDD7-16BD-F959-1E83488E89B6}"/>
          </ac:spMkLst>
        </pc:spChg>
        <pc:spChg chg="mod">
          <ac:chgData name="Duyên Lương" userId="3a9e482f-ceb4-484a-8eab-f708ff3e9a36" providerId="ADAL" clId="{F4DCA69A-4EEC-4F6B-A135-EBAB79276B9A}" dt="2023-11-12T05:47:34.314" v="3932"/>
          <ac:spMkLst>
            <pc:docMk/>
            <pc:sldMk cId="3680985349" sldId="273"/>
            <ac:spMk id="33" creationId="{E600C517-875D-9512-7F5F-CBD11E6DEE33}"/>
          </ac:spMkLst>
        </pc:spChg>
        <pc:spChg chg="mod">
          <ac:chgData name="Duyên Lương" userId="3a9e482f-ceb4-484a-8eab-f708ff3e9a36" providerId="ADAL" clId="{F4DCA69A-4EEC-4F6B-A135-EBAB79276B9A}" dt="2023-11-12T05:54:44.412" v="4132" actId="207"/>
          <ac:spMkLst>
            <pc:docMk/>
            <pc:sldMk cId="3680985349" sldId="273"/>
            <ac:spMk id="34" creationId="{D47954B2-6582-4544-AFC6-1537E17DD630}"/>
          </ac:spMkLst>
        </pc:spChg>
        <pc:spChg chg="mod">
          <ac:chgData name="Duyên Lương" userId="3a9e482f-ceb4-484a-8eab-f708ff3e9a36" providerId="ADAL" clId="{F4DCA69A-4EEC-4F6B-A135-EBAB79276B9A}" dt="2023-11-12T05:47:34.314" v="3932"/>
          <ac:spMkLst>
            <pc:docMk/>
            <pc:sldMk cId="3680985349" sldId="273"/>
            <ac:spMk id="35" creationId="{B0E541A3-C903-2383-F971-A9677F0F9E66}"/>
          </ac:spMkLst>
        </pc:spChg>
        <pc:spChg chg="mod">
          <ac:chgData name="Duyên Lương" userId="3a9e482f-ceb4-484a-8eab-f708ff3e9a36" providerId="ADAL" clId="{F4DCA69A-4EEC-4F6B-A135-EBAB79276B9A}" dt="2023-11-12T05:54:26.967" v="4128" actId="207"/>
          <ac:spMkLst>
            <pc:docMk/>
            <pc:sldMk cId="3680985349" sldId="273"/>
            <ac:spMk id="36" creationId="{5245205C-5D58-D843-2315-934461F088E4}"/>
          </ac:spMkLst>
        </pc:spChg>
        <pc:spChg chg="mod">
          <ac:chgData name="Duyên Lương" userId="3a9e482f-ceb4-484a-8eab-f708ff3e9a36" providerId="ADAL" clId="{F4DCA69A-4EEC-4F6B-A135-EBAB79276B9A}" dt="2023-11-12T05:47:34.314" v="3932"/>
          <ac:spMkLst>
            <pc:docMk/>
            <pc:sldMk cId="3680985349" sldId="273"/>
            <ac:spMk id="37" creationId="{4ED10D04-069C-CD57-5D3E-EC407FCBCAF8}"/>
          </ac:spMkLst>
        </pc:spChg>
        <pc:spChg chg="mod">
          <ac:chgData name="Duyên Lương" userId="3a9e482f-ceb4-484a-8eab-f708ff3e9a36" providerId="ADAL" clId="{F4DCA69A-4EEC-4F6B-A135-EBAB79276B9A}" dt="2023-11-12T05:47:34.314" v="3932"/>
          <ac:spMkLst>
            <pc:docMk/>
            <pc:sldMk cId="3680985349" sldId="273"/>
            <ac:spMk id="38" creationId="{227FBFBC-AC9C-E794-020A-D5B0593DAC40}"/>
          </ac:spMkLst>
        </pc:spChg>
        <pc:spChg chg="mod">
          <ac:chgData name="Duyên Lương" userId="3a9e482f-ceb4-484a-8eab-f708ff3e9a36" providerId="ADAL" clId="{F4DCA69A-4EEC-4F6B-A135-EBAB79276B9A}" dt="2023-11-12T05:47:34.314" v="3932"/>
          <ac:spMkLst>
            <pc:docMk/>
            <pc:sldMk cId="3680985349" sldId="273"/>
            <ac:spMk id="39" creationId="{9B609BBC-87DD-C6DC-F298-4CE3B9E5E6E7}"/>
          </ac:spMkLst>
        </pc:spChg>
        <pc:spChg chg="mod">
          <ac:chgData name="Duyên Lương" userId="3a9e482f-ceb4-484a-8eab-f708ff3e9a36" providerId="ADAL" clId="{F4DCA69A-4EEC-4F6B-A135-EBAB79276B9A}" dt="2023-11-12T05:54:32.418" v="4129" actId="207"/>
          <ac:spMkLst>
            <pc:docMk/>
            <pc:sldMk cId="3680985349" sldId="273"/>
            <ac:spMk id="40" creationId="{0E628B21-74D0-F7C1-ECDC-5D0CABD1C7FF}"/>
          </ac:spMkLst>
        </pc:spChg>
        <pc:spChg chg="mod">
          <ac:chgData name="Duyên Lương" userId="3a9e482f-ceb4-484a-8eab-f708ff3e9a36" providerId="ADAL" clId="{F4DCA69A-4EEC-4F6B-A135-EBAB79276B9A}" dt="2023-11-12T05:47:34.314" v="3932"/>
          <ac:spMkLst>
            <pc:docMk/>
            <pc:sldMk cId="3680985349" sldId="273"/>
            <ac:spMk id="41" creationId="{45868817-9365-D204-6ABD-4D08BCAD36AC}"/>
          </ac:spMkLst>
        </pc:spChg>
        <pc:spChg chg="mod">
          <ac:chgData name="Duyên Lương" userId="3a9e482f-ceb4-484a-8eab-f708ff3e9a36" providerId="ADAL" clId="{F4DCA69A-4EEC-4F6B-A135-EBAB79276B9A}" dt="2023-11-12T05:54:35.986" v="4130" actId="207"/>
          <ac:spMkLst>
            <pc:docMk/>
            <pc:sldMk cId="3680985349" sldId="273"/>
            <ac:spMk id="42" creationId="{94A85D85-1716-1C86-BD33-EA40B1BE8D32}"/>
          </ac:spMkLst>
        </pc:spChg>
        <pc:spChg chg="mod">
          <ac:chgData name="Duyên Lương" userId="3a9e482f-ceb4-484a-8eab-f708ff3e9a36" providerId="ADAL" clId="{F4DCA69A-4EEC-4F6B-A135-EBAB79276B9A}" dt="2023-11-12T05:47:34.314" v="3932"/>
          <ac:spMkLst>
            <pc:docMk/>
            <pc:sldMk cId="3680985349" sldId="273"/>
            <ac:spMk id="43" creationId="{1663CF3E-6F08-FAFD-9F4A-91555C1F6AE4}"/>
          </ac:spMkLst>
        </pc:spChg>
        <pc:spChg chg="mod">
          <ac:chgData name="Duyên Lương" userId="3a9e482f-ceb4-484a-8eab-f708ff3e9a36" providerId="ADAL" clId="{F4DCA69A-4EEC-4F6B-A135-EBAB79276B9A}" dt="2023-11-12T05:54:21.950" v="4127" actId="207"/>
          <ac:spMkLst>
            <pc:docMk/>
            <pc:sldMk cId="3680985349" sldId="273"/>
            <ac:spMk id="44" creationId="{9D1F5730-6506-8D15-4D1F-8F93E8D9B984}"/>
          </ac:spMkLst>
        </pc:spChg>
        <pc:spChg chg="mod">
          <ac:chgData name="Duyên Lương" userId="3a9e482f-ceb4-484a-8eab-f708ff3e9a36" providerId="ADAL" clId="{F4DCA69A-4EEC-4F6B-A135-EBAB79276B9A}" dt="2023-11-12T05:54:19.124" v="4126" actId="207"/>
          <ac:spMkLst>
            <pc:docMk/>
            <pc:sldMk cId="3680985349" sldId="273"/>
            <ac:spMk id="45" creationId="{AB69A8A3-4D56-E07C-9AEE-4AD64F25895B}"/>
          </ac:spMkLst>
        </pc:spChg>
        <pc:spChg chg="add mod">
          <ac:chgData name="Duyên Lương" userId="3a9e482f-ceb4-484a-8eab-f708ff3e9a36" providerId="ADAL" clId="{F4DCA69A-4EEC-4F6B-A135-EBAB79276B9A}" dt="2023-11-12T05:50:48.045" v="4113" actId="20577"/>
          <ac:spMkLst>
            <pc:docMk/>
            <pc:sldMk cId="3680985349" sldId="273"/>
            <ac:spMk id="46" creationId="{17A6DF9A-4961-3A6B-653B-18F4902EE121}"/>
          </ac:spMkLst>
        </pc:spChg>
        <pc:grpChg chg="del mod">
          <ac:chgData name="Duyên Lương" userId="3a9e482f-ceb4-484a-8eab-f708ff3e9a36" providerId="ADAL" clId="{F4DCA69A-4EEC-4F6B-A135-EBAB79276B9A}" dt="2023-11-12T05:47:58.573" v="3938" actId="478"/>
          <ac:grpSpMkLst>
            <pc:docMk/>
            <pc:sldMk cId="3680985349" sldId="273"/>
            <ac:grpSpMk id="4" creationId="{8AED9281-A3D9-8A22-76FF-792A425E7F3B}"/>
          </ac:grpSpMkLst>
        </pc:grpChg>
        <pc:grpChg chg="add mod">
          <ac:chgData name="Duyên Lương" userId="3a9e482f-ceb4-484a-8eab-f708ff3e9a36" providerId="ADAL" clId="{F4DCA69A-4EEC-4F6B-A135-EBAB79276B9A}" dt="2023-11-12T05:48:04.603" v="3939" actId="1076"/>
          <ac:grpSpMkLst>
            <pc:docMk/>
            <pc:sldMk cId="3680985349" sldId="273"/>
            <ac:grpSpMk id="26" creationId="{F7E0BEA4-46DC-4011-C279-8D1D33ADB0DB}"/>
          </ac:grpSpMkLst>
        </pc:grpChg>
        <pc:graphicFrameChg chg="add del mod modGraphic">
          <ac:chgData name="Duyên Lương" userId="3a9e482f-ceb4-484a-8eab-f708ff3e9a36" providerId="ADAL" clId="{F4DCA69A-4EEC-4F6B-A135-EBAB79276B9A}" dt="2023-11-12T05:42:06.881" v="3513" actId="478"/>
          <ac:graphicFrameMkLst>
            <pc:docMk/>
            <pc:sldMk cId="3680985349" sldId="273"/>
            <ac:graphicFrameMk id="2" creationId="{CC86DB81-E6A6-3114-CED6-D593DC283748}"/>
          </ac:graphicFrameMkLst>
        </pc:graphicFrameChg>
        <pc:graphicFrameChg chg="add del mod modGraphic">
          <ac:chgData name="Duyên Lương" userId="3a9e482f-ceb4-484a-8eab-f708ff3e9a36" providerId="ADAL" clId="{F4DCA69A-4EEC-4F6B-A135-EBAB79276B9A}" dt="2023-11-12T05:46:02.906" v="3891" actId="18245"/>
          <ac:graphicFrameMkLst>
            <pc:docMk/>
            <pc:sldMk cId="3680985349" sldId="273"/>
            <ac:graphicFrameMk id="3" creationId="{58508422-82BE-2B0C-D9AE-30D5D4ABC373}"/>
          </ac:graphicFrameMkLst>
        </pc:graphicFrameChg>
      </pc:sldChg>
      <pc:sldChg chg="modSp mod">
        <pc:chgData name="Duyên Lương" userId="3a9e482f-ceb4-484a-8eab-f708ff3e9a36" providerId="ADAL" clId="{F4DCA69A-4EEC-4F6B-A135-EBAB79276B9A}" dt="2023-11-12T04:48:08.266" v="371" actId="1076"/>
        <pc:sldMkLst>
          <pc:docMk/>
          <pc:sldMk cId="1671446297" sldId="274"/>
        </pc:sldMkLst>
        <pc:spChg chg="mod">
          <ac:chgData name="Duyên Lương" userId="3a9e482f-ceb4-484a-8eab-f708ff3e9a36" providerId="ADAL" clId="{F4DCA69A-4EEC-4F6B-A135-EBAB79276B9A}" dt="2023-11-04T12:27:39.516" v="0" actId="20577"/>
          <ac:spMkLst>
            <pc:docMk/>
            <pc:sldMk cId="1671446297" sldId="274"/>
            <ac:spMk id="4" creationId="{07123313-572D-B82E-F111-A1B1966A8D75}"/>
          </ac:spMkLst>
        </pc:spChg>
        <pc:spChg chg="mod">
          <ac:chgData name="Duyên Lương" userId="3a9e482f-ceb4-484a-8eab-f708ff3e9a36" providerId="ADAL" clId="{F4DCA69A-4EEC-4F6B-A135-EBAB79276B9A}" dt="2023-11-04T12:27:45.133" v="22" actId="20577"/>
          <ac:spMkLst>
            <pc:docMk/>
            <pc:sldMk cId="1671446297" sldId="274"/>
            <ac:spMk id="9" creationId="{3D56C823-4DD3-2744-17E1-A46C7290D96B}"/>
          </ac:spMkLst>
        </pc:spChg>
        <pc:spChg chg="mod">
          <ac:chgData name="Duyên Lương" userId="3a9e482f-ceb4-484a-8eab-f708ff3e9a36" providerId="ADAL" clId="{F4DCA69A-4EEC-4F6B-A135-EBAB79276B9A}" dt="2023-11-04T12:27:57.177" v="48" actId="14100"/>
          <ac:spMkLst>
            <pc:docMk/>
            <pc:sldMk cId="1671446297" sldId="274"/>
            <ac:spMk id="10" creationId="{F92A0F45-146A-8BFF-6553-20D992E76B42}"/>
          </ac:spMkLst>
        </pc:spChg>
        <pc:spChg chg="mod">
          <ac:chgData name="Duyên Lương" userId="3a9e482f-ceb4-484a-8eab-f708ff3e9a36" providerId="ADAL" clId="{F4DCA69A-4EEC-4F6B-A135-EBAB79276B9A}" dt="2023-11-12T04:48:07.675" v="370" actId="14100"/>
          <ac:spMkLst>
            <pc:docMk/>
            <pc:sldMk cId="1671446297" sldId="274"/>
            <ac:spMk id="11" creationId="{2CE5C951-EDAC-510B-E774-D91A675B9038}"/>
          </ac:spMkLst>
        </pc:spChg>
        <pc:spChg chg="mod">
          <ac:chgData name="Duyên Lương" userId="3a9e482f-ceb4-484a-8eab-f708ff3e9a36" providerId="ADAL" clId="{F4DCA69A-4EEC-4F6B-A135-EBAB79276B9A}" dt="2023-11-12T04:48:08.266" v="371" actId="1076"/>
          <ac:spMkLst>
            <pc:docMk/>
            <pc:sldMk cId="1671446297" sldId="274"/>
            <ac:spMk id="14" creationId="{409399F7-44CB-F8D5-78C2-4555DA974D89}"/>
          </ac:spMkLst>
        </pc:spChg>
      </pc:sldChg>
      <pc:sldChg chg="modSp mod modTransition">
        <pc:chgData name="Duyên Lương" userId="3a9e482f-ceb4-484a-8eab-f708ff3e9a36" providerId="ADAL" clId="{F4DCA69A-4EEC-4F6B-A135-EBAB79276B9A}" dt="2023-11-12T05:55:42.419" v="4149"/>
        <pc:sldMkLst>
          <pc:docMk/>
          <pc:sldMk cId="1250657594" sldId="317"/>
        </pc:sldMkLst>
        <pc:spChg chg="mod">
          <ac:chgData name="Duyên Lương" userId="3a9e482f-ceb4-484a-8eab-f708ff3e9a36" providerId="ADAL" clId="{F4DCA69A-4EEC-4F6B-A135-EBAB79276B9A}" dt="2023-11-12T05:06:48.901" v="2400" actId="20577"/>
          <ac:spMkLst>
            <pc:docMk/>
            <pc:sldMk cId="1250657594" sldId="317"/>
            <ac:spMk id="3" creationId="{0BAC5994-6BF9-AE41-AC48-5A10285266A3}"/>
          </ac:spMkLst>
        </pc:spChg>
      </pc:sldChg>
      <pc:sldChg chg="delSp modSp mod modTransition">
        <pc:chgData name="Duyên Lương" userId="3a9e482f-ceb4-484a-8eab-f708ff3e9a36" providerId="ADAL" clId="{F4DCA69A-4EEC-4F6B-A135-EBAB79276B9A}" dt="2023-11-13T00:18:51.616" v="4193" actId="113"/>
        <pc:sldMkLst>
          <pc:docMk/>
          <pc:sldMk cId="3608329759" sldId="324"/>
        </pc:sldMkLst>
        <pc:spChg chg="mod">
          <ac:chgData name="Duyên Lương" userId="3a9e482f-ceb4-484a-8eab-f708ff3e9a36" providerId="ADAL" clId="{F4DCA69A-4EEC-4F6B-A135-EBAB79276B9A}" dt="2023-11-13T00:18:16.827" v="4182" actId="1076"/>
          <ac:spMkLst>
            <pc:docMk/>
            <pc:sldMk cId="3608329759" sldId="324"/>
            <ac:spMk id="23" creationId="{00000000-0000-0000-0000-000000000000}"/>
          </ac:spMkLst>
        </pc:spChg>
        <pc:spChg chg="mod">
          <ac:chgData name="Duyên Lương" userId="3a9e482f-ceb4-484a-8eab-f708ff3e9a36" providerId="ADAL" clId="{F4DCA69A-4EEC-4F6B-A135-EBAB79276B9A}" dt="2023-11-13T00:18:14.073" v="4181" actId="1076"/>
          <ac:spMkLst>
            <pc:docMk/>
            <pc:sldMk cId="3608329759" sldId="324"/>
            <ac:spMk id="24" creationId="{00000000-0000-0000-0000-000000000000}"/>
          </ac:spMkLst>
        </pc:spChg>
        <pc:spChg chg="mod">
          <ac:chgData name="Duyên Lương" userId="3a9e482f-ceb4-484a-8eab-f708ff3e9a36" providerId="ADAL" clId="{F4DCA69A-4EEC-4F6B-A135-EBAB79276B9A}" dt="2023-11-13T00:18:24.743" v="4185" actId="1076"/>
          <ac:spMkLst>
            <pc:docMk/>
            <pc:sldMk cId="3608329759" sldId="324"/>
            <ac:spMk id="25" creationId="{00000000-0000-0000-0000-000000000000}"/>
          </ac:spMkLst>
        </pc:spChg>
        <pc:spChg chg="mod">
          <ac:chgData name="Duyên Lương" userId="3a9e482f-ceb4-484a-8eab-f708ff3e9a36" providerId="ADAL" clId="{F4DCA69A-4EEC-4F6B-A135-EBAB79276B9A}" dt="2023-11-13T00:18:51.616" v="4193" actId="113"/>
          <ac:spMkLst>
            <pc:docMk/>
            <pc:sldMk cId="3608329759" sldId="324"/>
            <ac:spMk id="26" creationId="{00000000-0000-0000-0000-000000000000}"/>
          </ac:spMkLst>
        </pc:spChg>
        <pc:spChg chg="mod">
          <ac:chgData name="Duyên Lương" userId="3a9e482f-ceb4-484a-8eab-f708ff3e9a36" providerId="ADAL" clId="{F4DCA69A-4EEC-4F6B-A135-EBAB79276B9A}" dt="2023-11-13T00:18:36.433" v="4189" actId="1076"/>
          <ac:spMkLst>
            <pc:docMk/>
            <pc:sldMk cId="3608329759" sldId="324"/>
            <ac:spMk id="27" creationId="{00000000-0000-0000-0000-000000000000}"/>
          </ac:spMkLst>
        </pc:spChg>
        <pc:spChg chg="mod">
          <ac:chgData name="Duyên Lương" userId="3a9e482f-ceb4-484a-8eab-f708ff3e9a36" providerId="ADAL" clId="{F4DCA69A-4EEC-4F6B-A135-EBAB79276B9A}" dt="2023-11-04T12:28:36.133" v="114" actId="20577"/>
          <ac:spMkLst>
            <pc:docMk/>
            <pc:sldMk cId="3608329759" sldId="324"/>
            <ac:spMk id="31" creationId="{00000000-0000-0000-0000-000000000000}"/>
          </ac:spMkLst>
        </pc:spChg>
        <pc:spChg chg="mod">
          <ac:chgData name="Duyên Lương" userId="3a9e482f-ceb4-484a-8eab-f708ff3e9a36" providerId="ADAL" clId="{F4DCA69A-4EEC-4F6B-A135-EBAB79276B9A}" dt="2023-11-13T00:18:38.276" v="4190" actId="14100"/>
          <ac:spMkLst>
            <pc:docMk/>
            <pc:sldMk cId="3608329759" sldId="324"/>
            <ac:spMk id="32" creationId="{00000000-0000-0000-0000-000000000000}"/>
          </ac:spMkLst>
        </pc:spChg>
        <pc:spChg chg="del">
          <ac:chgData name="Duyên Lương" userId="3a9e482f-ceb4-484a-8eab-f708ff3e9a36" providerId="ADAL" clId="{F4DCA69A-4EEC-4F6B-A135-EBAB79276B9A}" dt="2023-11-04T12:28:38.828" v="115" actId="478"/>
          <ac:spMkLst>
            <pc:docMk/>
            <pc:sldMk cId="3608329759" sldId="324"/>
            <ac:spMk id="34" creationId="{00000000-0000-0000-0000-000000000000}"/>
          </ac:spMkLst>
        </pc:spChg>
        <pc:spChg chg="del mod">
          <ac:chgData name="Duyên Lương" userId="3a9e482f-ceb4-484a-8eab-f708ff3e9a36" providerId="ADAL" clId="{F4DCA69A-4EEC-4F6B-A135-EBAB79276B9A}" dt="2023-11-04T12:29:12.997" v="150" actId="478"/>
          <ac:spMkLst>
            <pc:docMk/>
            <pc:sldMk cId="3608329759" sldId="324"/>
            <ac:spMk id="37" creationId="{00000000-0000-0000-0000-000000000000}"/>
          </ac:spMkLst>
        </pc:spChg>
        <pc:spChg chg="mod">
          <ac:chgData name="Duyên Lương" userId="3a9e482f-ceb4-484a-8eab-f708ff3e9a36" providerId="ADAL" clId="{F4DCA69A-4EEC-4F6B-A135-EBAB79276B9A}" dt="2023-11-04T12:28:21.057" v="82" actId="14100"/>
          <ac:spMkLst>
            <pc:docMk/>
            <pc:sldMk cId="3608329759" sldId="324"/>
            <ac:spMk id="44" creationId="{00000000-0000-0000-0000-000000000000}"/>
          </ac:spMkLst>
        </pc:spChg>
        <pc:spChg chg="mod">
          <ac:chgData name="Duyên Lương" userId="3a9e482f-ceb4-484a-8eab-f708ff3e9a36" providerId="ADAL" clId="{F4DCA69A-4EEC-4F6B-A135-EBAB79276B9A}" dt="2023-11-12T04:48:11.990" v="375" actId="20577"/>
          <ac:spMkLst>
            <pc:docMk/>
            <pc:sldMk cId="3608329759" sldId="324"/>
            <ac:spMk id="46" creationId="{00000000-0000-0000-0000-000000000000}"/>
          </ac:spMkLst>
        </pc:spChg>
        <pc:cxnChg chg="mod">
          <ac:chgData name="Duyên Lương" userId="3a9e482f-ceb4-484a-8eab-f708ff3e9a36" providerId="ADAL" clId="{F4DCA69A-4EEC-4F6B-A135-EBAB79276B9A}" dt="2023-11-13T00:18:16.827" v="4182" actId="1076"/>
          <ac:cxnSpMkLst>
            <pc:docMk/>
            <pc:sldMk cId="3608329759" sldId="324"/>
            <ac:cxnSpMk id="28" creationId="{00000000-0000-0000-0000-000000000000}"/>
          </ac:cxnSpMkLst>
        </pc:cxnChg>
        <pc:cxnChg chg="mod">
          <ac:chgData name="Duyên Lương" userId="3a9e482f-ceb4-484a-8eab-f708ff3e9a36" providerId="ADAL" clId="{F4DCA69A-4EEC-4F6B-A135-EBAB79276B9A}" dt="2023-11-13T00:18:16.827" v="4182" actId="1076"/>
          <ac:cxnSpMkLst>
            <pc:docMk/>
            <pc:sldMk cId="3608329759" sldId="324"/>
            <ac:cxnSpMk id="29" creationId="{00000000-0000-0000-0000-000000000000}"/>
          </ac:cxnSpMkLst>
        </pc:cxnChg>
        <pc:cxnChg chg="del mod">
          <ac:chgData name="Duyên Lương" userId="3a9e482f-ceb4-484a-8eab-f708ff3e9a36" providerId="ADAL" clId="{F4DCA69A-4EEC-4F6B-A135-EBAB79276B9A}" dt="2023-11-04T12:28:40.853" v="116" actId="478"/>
          <ac:cxnSpMkLst>
            <pc:docMk/>
            <pc:sldMk cId="3608329759" sldId="324"/>
            <ac:cxnSpMk id="33" creationId="{00000000-0000-0000-0000-000000000000}"/>
          </ac:cxnSpMkLst>
        </pc:cxnChg>
        <pc:cxnChg chg="mod">
          <ac:chgData name="Duyên Lương" userId="3a9e482f-ceb4-484a-8eab-f708ff3e9a36" providerId="ADAL" clId="{F4DCA69A-4EEC-4F6B-A135-EBAB79276B9A}" dt="2023-11-13T00:18:14.073" v="4181" actId="1076"/>
          <ac:cxnSpMkLst>
            <pc:docMk/>
            <pc:sldMk cId="3608329759" sldId="324"/>
            <ac:cxnSpMk id="35" creationId="{00000000-0000-0000-0000-000000000000}"/>
          </ac:cxnSpMkLst>
        </pc:cxnChg>
      </pc:sldChg>
      <pc:sldChg chg="modSp mod modTransition">
        <pc:chgData name="Duyên Lương" userId="3a9e482f-ceb4-484a-8eab-f708ff3e9a36" providerId="ADAL" clId="{F4DCA69A-4EEC-4F6B-A135-EBAB79276B9A}" dt="2023-11-12T05:55:40.370" v="4148"/>
        <pc:sldMkLst>
          <pc:docMk/>
          <pc:sldMk cId="2934437934" sldId="325"/>
        </pc:sldMkLst>
        <pc:spChg chg="mod">
          <ac:chgData name="Duyên Lương" userId="3a9e482f-ceb4-484a-8eab-f708ff3e9a36" providerId="ADAL" clId="{F4DCA69A-4EEC-4F6B-A135-EBAB79276B9A}" dt="2023-11-12T05:06:32.408" v="2364" actId="1076"/>
          <ac:spMkLst>
            <pc:docMk/>
            <pc:sldMk cId="2934437934" sldId="325"/>
            <ac:spMk id="3" creationId="{89FB7A97-2050-4E17-AB89-5199898D9829}"/>
          </ac:spMkLst>
        </pc:spChg>
      </pc:sldChg>
      <pc:sldChg chg="addSp delSp modSp mod delAnim modAnim">
        <pc:chgData name="Duyên Lương" userId="3a9e482f-ceb4-484a-8eab-f708ff3e9a36" providerId="ADAL" clId="{F4DCA69A-4EEC-4F6B-A135-EBAB79276B9A}" dt="2023-11-12T05:56:54.030" v="4153"/>
        <pc:sldMkLst>
          <pc:docMk/>
          <pc:sldMk cId="2096969684" sldId="332"/>
        </pc:sldMkLst>
        <pc:spChg chg="del">
          <ac:chgData name="Duyên Lương" userId="3a9e482f-ceb4-484a-8eab-f708ff3e9a36" providerId="ADAL" clId="{F4DCA69A-4EEC-4F6B-A135-EBAB79276B9A}" dt="2023-11-12T04:49:42.954" v="377" actId="478"/>
          <ac:spMkLst>
            <pc:docMk/>
            <pc:sldMk cId="2096969684" sldId="332"/>
            <ac:spMk id="2" creationId="{00000000-0000-0000-0000-000000000000}"/>
          </ac:spMkLst>
        </pc:spChg>
        <pc:spChg chg="mod">
          <ac:chgData name="Duyên Lương" userId="3a9e482f-ceb4-484a-8eab-f708ff3e9a36" providerId="ADAL" clId="{F4DCA69A-4EEC-4F6B-A135-EBAB79276B9A}" dt="2023-11-04T12:30:24.525" v="194" actId="20577"/>
          <ac:spMkLst>
            <pc:docMk/>
            <pc:sldMk cId="2096969684" sldId="332"/>
            <ac:spMk id="5" creationId="{20EB7AED-E3AA-74AD-FB36-652E860E19A6}"/>
          </ac:spMkLst>
        </pc:spChg>
        <pc:spChg chg="add mod">
          <ac:chgData name="Duyên Lương" userId="3a9e482f-ceb4-484a-8eab-f708ff3e9a36" providerId="ADAL" clId="{F4DCA69A-4EEC-4F6B-A135-EBAB79276B9A}" dt="2023-11-12T04:51:13.365" v="408" actId="1076"/>
          <ac:spMkLst>
            <pc:docMk/>
            <pc:sldMk cId="2096969684" sldId="332"/>
            <ac:spMk id="6" creationId="{0F51624E-4087-E641-C68C-B843CCEBCC94}"/>
          </ac:spMkLst>
        </pc:spChg>
        <pc:spChg chg="del">
          <ac:chgData name="Duyên Lương" userId="3a9e482f-ceb4-484a-8eab-f708ff3e9a36" providerId="ADAL" clId="{F4DCA69A-4EEC-4F6B-A135-EBAB79276B9A}" dt="2023-11-12T04:49:41.996" v="376" actId="478"/>
          <ac:spMkLst>
            <pc:docMk/>
            <pc:sldMk cId="2096969684" sldId="332"/>
            <ac:spMk id="7" creationId="{00000000-0000-0000-0000-000000000000}"/>
          </ac:spMkLst>
        </pc:spChg>
        <pc:spChg chg="add mod">
          <ac:chgData name="Duyên Lương" userId="3a9e482f-ceb4-484a-8eab-f708ff3e9a36" providerId="ADAL" clId="{F4DCA69A-4EEC-4F6B-A135-EBAB79276B9A}" dt="2023-11-12T05:19:51.539" v="2674" actId="1076"/>
          <ac:spMkLst>
            <pc:docMk/>
            <pc:sldMk cId="2096969684" sldId="332"/>
            <ac:spMk id="8" creationId="{55CDFBE2-8625-C11A-E696-5A0FC241818D}"/>
          </ac:spMkLst>
        </pc:spChg>
        <pc:spChg chg="add mod">
          <ac:chgData name="Duyên Lương" userId="3a9e482f-ceb4-484a-8eab-f708ff3e9a36" providerId="ADAL" clId="{F4DCA69A-4EEC-4F6B-A135-EBAB79276B9A}" dt="2023-11-12T05:20:52.364" v="2710" actId="1076"/>
          <ac:spMkLst>
            <pc:docMk/>
            <pc:sldMk cId="2096969684" sldId="332"/>
            <ac:spMk id="9" creationId="{57DAC63F-B091-4B9C-3338-838E9898298F}"/>
          </ac:spMkLst>
        </pc:spChg>
        <pc:spChg chg="del">
          <ac:chgData name="Duyên Lương" userId="3a9e482f-ceb4-484a-8eab-f708ff3e9a36" providerId="ADAL" clId="{F4DCA69A-4EEC-4F6B-A135-EBAB79276B9A}" dt="2023-11-12T04:49:44.333" v="379" actId="478"/>
          <ac:spMkLst>
            <pc:docMk/>
            <pc:sldMk cId="2096969684" sldId="332"/>
            <ac:spMk id="12" creationId="{00000000-0000-0000-0000-000000000000}"/>
          </ac:spMkLst>
        </pc:spChg>
        <pc:picChg chg="del">
          <ac:chgData name="Duyên Lương" userId="3a9e482f-ceb4-484a-8eab-f708ff3e9a36" providerId="ADAL" clId="{F4DCA69A-4EEC-4F6B-A135-EBAB79276B9A}" dt="2023-11-12T04:49:43.344" v="378" actId="478"/>
          <ac:picMkLst>
            <pc:docMk/>
            <pc:sldMk cId="2096969684" sldId="332"/>
            <ac:picMk id="3" creationId="{00000000-0000-0000-0000-000000000000}"/>
          </ac:picMkLst>
        </pc:picChg>
        <pc:picChg chg="add mod">
          <ac:chgData name="Duyên Lương" userId="3a9e482f-ceb4-484a-8eab-f708ff3e9a36" providerId="ADAL" clId="{F4DCA69A-4EEC-4F6B-A135-EBAB79276B9A}" dt="2023-11-12T05:56:31.092" v="4151" actId="1076"/>
          <ac:picMkLst>
            <pc:docMk/>
            <pc:sldMk cId="2096969684" sldId="332"/>
            <ac:picMk id="25" creationId="{B78E4165-3B80-46BD-295F-A7EE0F121BCD}"/>
          </ac:picMkLst>
        </pc:picChg>
        <pc:picChg chg="del">
          <ac:chgData name="Duyên Lương" userId="3a9e482f-ceb4-484a-8eab-f708ff3e9a36" providerId="ADAL" clId="{F4DCA69A-4EEC-4F6B-A135-EBAB79276B9A}" dt="2023-11-12T04:49:44.709" v="380" actId="478"/>
          <ac:picMkLst>
            <pc:docMk/>
            <pc:sldMk cId="2096969684" sldId="332"/>
            <ac:picMk id="2052" creationId="{00000000-0000-0000-0000-000000000000}"/>
          </ac:picMkLst>
        </pc:picChg>
        <pc:cxnChg chg="add mod">
          <ac:chgData name="Duyên Lương" userId="3a9e482f-ceb4-484a-8eab-f708ff3e9a36" providerId="ADAL" clId="{F4DCA69A-4EEC-4F6B-A135-EBAB79276B9A}" dt="2023-11-12T05:22:38.103" v="2741" actId="1036"/>
          <ac:cxnSpMkLst>
            <pc:docMk/>
            <pc:sldMk cId="2096969684" sldId="332"/>
            <ac:cxnSpMk id="11" creationId="{E62CC0BA-D6F9-D67B-A077-297940BAE50D}"/>
          </ac:cxnSpMkLst>
        </pc:cxnChg>
        <pc:cxnChg chg="add mod">
          <ac:chgData name="Duyên Lương" userId="3a9e482f-ceb4-484a-8eab-f708ff3e9a36" providerId="ADAL" clId="{F4DCA69A-4EEC-4F6B-A135-EBAB79276B9A}" dt="2023-11-12T05:21:45.891" v="2721" actId="14100"/>
          <ac:cxnSpMkLst>
            <pc:docMk/>
            <pc:sldMk cId="2096969684" sldId="332"/>
            <ac:cxnSpMk id="13" creationId="{EF4BA3E9-8842-ED61-D80A-29C3233A2F8A}"/>
          </ac:cxnSpMkLst>
        </pc:cxnChg>
        <pc:cxnChg chg="add mod">
          <ac:chgData name="Duyên Lương" userId="3a9e482f-ceb4-484a-8eab-f708ff3e9a36" providerId="ADAL" clId="{F4DCA69A-4EEC-4F6B-A135-EBAB79276B9A}" dt="2023-11-12T05:21:53.084" v="2724" actId="14100"/>
          <ac:cxnSpMkLst>
            <pc:docMk/>
            <pc:sldMk cId="2096969684" sldId="332"/>
            <ac:cxnSpMk id="15" creationId="{A3E78CB2-F89B-6D98-BE82-2489FDDB8A67}"/>
          </ac:cxnSpMkLst>
        </pc:cxnChg>
        <pc:cxnChg chg="add mod">
          <ac:chgData name="Duyên Lương" userId="3a9e482f-ceb4-484a-8eab-f708ff3e9a36" providerId="ADAL" clId="{F4DCA69A-4EEC-4F6B-A135-EBAB79276B9A}" dt="2023-11-12T05:21:59.673" v="2727" actId="14100"/>
          <ac:cxnSpMkLst>
            <pc:docMk/>
            <pc:sldMk cId="2096969684" sldId="332"/>
            <ac:cxnSpMk id="17" creationId="{FCC5BAA0-54C9-A71B-BFB0-8E85C8D89D43}"/>
          </ac:cxnSpMkLst>
        </pc:cxnChg>
        <pc:cxnChg chg="add mod">
          <ac:chgData name="Duyên Lương" userId="3a9e482f-ceb4-484a-8eab-f708ff3e9a36" providerId="ADAL" clId="{F4DCA69A-4EEC-4F6B-A135-EBAB79276B9A}" dt="2023-11-12T05:22:31.943" v="2738" actId="14100"/>
          <ac:cxnSpMkLst>
            <pc:docMk/>
            <pc:sldMk cId="2096969684" sldId="332"/>
            <ac:cxnSpMk id="19" creationId="{11CCD684-111F-BCBF-ED8E-27D58C98587E}"/>
          </ac:cxnSpMkLst>
        </pc:cxnChg>
        <pc:cxnChg chg="add mod">
          <ac:chgData name="Duyên Lương" userId="3a9e482f-ceb4-484a-8eab-f708ff3e9a36" providerId="ADAL" clId="{F4DCA69A-4EEC-4F6B-A135-EBAB79276B9A}" dt="2023-11-12T05:22:21.002" v="2735" actId="14100"/>
          <ac:cxnSpMkLst>
            <pc:docMk/>
            <pc:sldMk cId="2096969684" sldId="332"/>
            <ac:cxnSpMk id="21" creationId="{85ABE52E-A5CE-3EE6-2859-E12421F40A85}"/>
          </ac:cxnSpMkLst>
        </pc:cxnChg>
        <pc:cxnChg chg="add mod">
          <ac:chgData name="Duyên Lương" userId="3a9e482f-ceb4-484a-8eab-f708ff3e9a36" providerId="ADAL" clId="{F4DCA69A-4EEC-4F6B-A135-EBAB79276B9A}" dt="2023-11-12T05:22:34.566" v="2739" actId="1076"/>
          <ac:cxnSpMkLst>
            <pc:docMk/>
            <pc:sldMk cId="2096969684" sldId="332"/>
            <ac:cxnSpMk id="23" creationId="{16DB5B5E-5959-D009-E8C4-3272C3797196}"/>
          </ac:cxnSpMkLst>
        </pc:cxnChg>
      </pc:sldChg>
      <pc:sldChg chg="addSp delSp modSp mod modTransition modAnim">
        <pc:chgData name="Duyên Lương" userId="3a9e482f-ceb4-484a-8eab-f708ff3e9a36" providerId="ADAL" clId="{F4DCA69A-4EEC-4F6B-A135-EBAB79276B9A}" dt="2023-11-12T05:55:14.453" v="4141"/>
        <pc:sldMkLst>
          <pc:docMk/>
          <pc:sldMk cId="1928964287" sldId="333"/>
        </pc:sldMkLst>
        <pc:spChg chg="add mod">
          <ac:chgData name="Duyên Lương" userId="3a9e482f-ceb4-484a-8eab-f708ff3e9a36" providerId="ADAL" clId="{F4DCA69A-4EEC-4F6B-A135-EBAB79276B9A}" dt="2023-11-12T04:51:20.464" v="420" actId="20577"/>
          <ac:spMkLst>
            <pc:docMk/>
            <pc:sldMk cId="1928964287" sldId="333"/>
            <ac:spMk id="2" creationId="{122CF936-CB37-C988-C5DE-C9A580DDB9B1}"/>
          </ac:spMkLst>
        </pc:spChg>
        <pc:spChg chg="add mod">
          <ac:chgData name="Duyên Lương" userId="3a9e482f-ceb4-484a-8eab-f708ff3e9a36" providerId="ADAL" clId="{F4DCA69A-4EEC-4F6B-A135-EBAB79276B9A}" dt="2023-11-12T04:57:47.336" v="1164" actId="20577"/>
          <ac:spMkLst>
            <pc:docMk/>
            <pc:sldMk cId="1928964287" sldId="333"/>
            <ac:spMk id="3" creationId="{77797CF4-265C-C340-1A48-55FB301FB18C}"/>
          </ac:spMkLst>
        </pc:spChg>
        <pc:spChg chg="mod">
          <ac:chgData name="Duyên Lương" userId="3a9e482f-ceb4-484a-8eab-f708ff3e9a36" providerId="ADAL" clId="{F4DCA69A-4EEC-4F6B-A135-EBAB79276B9A}" dt="2023-11-04T12:30:34.013" v="214" actId="20577"/>
          <ac:spMkLst>
            <pc:docMk/>
            <pc:sldMk cId="1928964287" sldId="333"/>
            <ac:spMk id="5" creationId="{20EB7AED-E3AA-74AD-FB36-652E860E19A6}"/>
          </ac:spMkLst>
        </pc:spChg>
        <pc:spChg chg="add mod">
          <ac:chgData name="Duyên Lương" userId="3a9e482f-ceb4-484a-8eab-f708ff3e9a36" providerId="ADAL" clId="{F4DCA69A-4EEC-4F6B-A135-EBAB79276B9A}" dt="2023-11-12T05:10:44.789" v="2445" actId="207"/>
          <ac:spMkLst>
            <pc:docMk/>
            <pc:sldMk cId="1928964287" sldId="333"/>
            <ac:spMk id="7" creationId="{846CF996-8980-7E2E-2AC7-2EF5BBD0E0A6}"/>
          </ac:spMkLst>
        </pc:spChg>
        <pc:graphicFrameChg chg="del modGraphic">
          <ac:chgData name="Duyên Lương" userId="3a9e482f-ceb4-484a-8eab-f708ff3e9a36" providerId="ADAL" clId="{F4DCA69A-4EEC-4F6B-A135-EBAB79276B9A}" dt="2023-11-12T04:49:46.796" v="382" actId="478"/>
          <ac:graphicFrameMkLst>
            <pc:docMk/>
            <pc:sldMk cId="1928964287" sldId="333"/>
            <ac:graphicFrameMk id="6" creationId="{65C3BE11-7245-A261-E500-85D5C0DFCC7D}"/>
          </ac:graphicFrameMkLst>
        </pc:graphicFrameChg>
      </pc:sldChg>
      <pc:sldChg chg="addSp delSp modSp mod modTransition modAnim">
        <pc:chgData name="Duyên Lương" userId="3a9e482f-ceb4-484a-8eab-f708ff3e9a36" providerId="ADAL" clId="{F4DCA69A-4EEC-4F6B-A135-EBAB79276B9A}" dt="2023-11-12T05:55:36.793" v="4147"/>
        <pc:sldMkLst>
          <pc:docMk/>
          <pc:sldMk cId="4289893766" sldId="334"/>
        </pc:sldMkLst>
        <pc:spChg chg="del">
          <ac:chgData name="Duyên Lương" userId="3a9e482f-ceb4-484a-8eab-f708ff3e9a36" providerId="ADAL" clId="{F4DCA69A-4EEC-4F6B-A135-EBAB79276B9A}" dt="2023-11-12T05:02:44.750" v="2043" actId="478"/>
          <ac:spMkLst>
            <pc:docMk/>
            <pc:sldMk cId="4289893766" sldId="334"/>
            <ac:spMk id="2" creationId="{917F6471-5CB6-11D2-4585-7632FA9F3B87}"/>
          </ac:spMkLst>
        </pc:spChg>
        <pc:spChg chg="del">
          <ac:chgData name="Duyên Lương" userId="3a9e482f-ceb4-484a-8eab-f708ff3e9a36" providerId="ADAL" clId="{F4DCA69A-4EEC-4F6B-A135-EBAB79276B9A}" dt="2023-11-12T05:02:42.789" v="2042" actId="478"/>
          <ac:spMkLst>
            <pc:docMk/>
            <pc:sldMk cId="4289893766" sldId="334"/>
            <ac:spMk id="3" creationId="{535E2CFB-B713-EF39-A01D-8A5AC43DF1BD}"/>
          </ac:spMkLst>
        </pc:spChg>
        <pc:spChg chg="del mod">
          <ac:chgData name="Duyên Lương" userId="3a9e482f-ceb4-484a-8eab-f708ff3e9a36" providerId="ADAL" clId="{F4DCA69A-4EEC-4F6B-A135-EBAB79276B9A}" dt="2023-11-12T05:05:14.854" v="2345" actId="478"/>
          <ac:spMkLst>
            <pc:docMk/>
            <pc:sldMk cId="4289893766" sldId="334"/>
            <ac:spMk id="4" creationId="{4A7BFE80-4B77-698E-BE4F-34EAF1232090}"/>
          </ac:spMkLst>
        </pc:spChg>
        <pc:spChg chg="mod">
          <ac:chgData name="Duyên Lương" userId="3a9e482f-ceb4-484a-8eab-f708ff3e9a36" providerId="ADAL" clId="{F4DCA69A-4EEC-4F6B-A135-EBAB79276B9A}" dt="2023-11-04T12:30:41.106" v="221" actId="20577"/>
          <ac:spMkLst>
            <pc:docMk/>
            <pc:sldMk cId="4289893766" sldId="334"/>
            <ac:spMk id="6" creationId="{568C4E3F-0596-A8E5-A5EA-CACE507F817F}"/>
          </ac:spMkLst>
        </pc:spChg>
        <pc:spChg chg="add mod">
          <ac:chgData name="Duyên Lương" userId="3a9e482f-ceb4-484a-8eab-f708ff3e9a36" providerId="ADAL" clId="{F4DCA69A-4EEC-4F6B-A135-EBAB79276B9A}" dt="2023-11-12T05:05:49.258" v="2353" actId="1076"/>
          <ac:spMkLst>
            <pc:docMk/>
            <pc:sldMk cId="4289893766" sldId="334"/>
            <ac:spMk id="7" creationId="{47841DDC-C6DB-3F8F-DC7D-36EBCB8E0E33}"/>
          </ac:spMkLst>
        </pc:spChg>
        <pc:spChg chg="add mod">
          <ac:chgData name="Duyên Lương" userId="3a9e482f-ceb4-484a-8eab-f708ff3e9a36" providerId="ADAL" clId="{F4DCA69A-4EEC-4F6B-A135-EBAB79276B9A}" dt="2023-11-12T05:05:40.261" v="2351" actId="403"/>
          <ac:spMkLst>
            <pc:docMk/>
            <pc:sldMk cId="4289893766" sldId="334"/>
            <ac:spMk id="8" creationId="{B3F29517-BCAD-D989-D9B7-0A0B1236A908}"/>
          </ac:spMkLst>
        </pc:spChg>
      </pc:sldChg>
      <pc:sldChg chg="modSp del mod">
        <pc:chgData name="Duyên Lương" userId="3a9e482f-ceb4-484a-8eab-f708ff3e9a36" providerId="ADAL" clId="{F4DCA69A-4EEC-4F6B-A135-EBAB79276B9A}" dt="2023-11-12T05:05:54.555" v="2354" actId="47"/>
        <pc:sldMkLst>
          <pc:docMk/>
          <pc:sldMk cId="3578766765" sldId="335"/>
        </pc:sldMkLst>
        <pc:spChg chg="mod">
          <ac:chgData name="Duyên Lương" userId="3a9e482f-ceb4-484a-8eab-f708ff3e9a36" providerId="ADAL" clId="{F4DCA69A-4EEC-4F6B-A135-EBAB79276B9A}" dt="2023-11-04T12:30:48.687" v="234" actId="20577"/>
          <ac:spMkLst>
            <pc:docMk/>
            <pc:sldMk cId="3578766765" sldId="335"/>
            <ac:spMk id="6" creationId="{568C4E3F-0596-A8E5-A5EA-CACE507F817F}"/>
          </ac:spMkLst>
        </pc:spChg>
      </pc:sldChg>
      <pc:sldChg chg="addSp modSp add mod modTransition modAnim">
        <pc:chgData name="Duyên Lương" userId="3a9e482f-ceb4-484a-8eab-f708ff3e9a36" providerId="ADAL" clId="{F4DCA69A-4EEC-4F6B-A135-EBAB79276B9A}" dt="2023-11-12T05:55:26.706" v="4144"/>
        <pc:sldMkLst>
          <pc:docMk/>
          <pc:sldMk cId="1314593189" sldId="336"/>
        </pc:sldMkLst>
        <pc:spChg chg="add mod">
          <ac:chgData name="Duyên Lương" userId="3a9e482f-ceb4-484a-8eab-f708ff3e9a36" providerId="ADAL" clId="{F4DCA69A-4EEC-4F6B-A135-EBAB79276B9A}" dt="2023-11-12T04:51:25.482" v="427" actId="20577"/>
          <ac:spMkLst>
            <pc:docMk/>
            <pc:sldMk cId="1314593189" sldId="336"/>
            <ac:spMk id="2" creationId="{8794482A-8C62-80F8-BA95-DC3ED3562226}"/>
          </ac:spMkLst>
        </pc:spChg>
        <pc:spChg chg="add mod">
          <ac:chgData name="Duyên Lương" userId="3a9e482f-ceb4-484a-8eab-f708ff3e9a36" providerId="ADAL" clId="{F4DCA69A-4EEC-4F6B-A135-EBAB79276B9A}" dt="2023-11-12T05:00:18.320" v="1680" actId="20577"/>
          <ac:spMkLst>
            <pc:docMk/>
            <pc:sldMk cId="1314593189" sldId="336"/>
            <ac:spMk id="3" creationId="{C197B069-F4E7-4594-CD87-D970EDF158FA}"/>
          </ac:spMkLst>
        </pc:spChg>
        <pc:spChg chg="add mod">
          <ac:chgData name="Duyên Lương" userId="3a9e482f-ceb4-484a-8eab-f708ff3e9a36" providerId="ADAL" clId="{F4DCA69A-4EEC-4F6B-A135-EBAB79276B9A}" dt="2023-11-12T05:25:01.930" v="2771" actId="1076"/>
          <ac:spMkLst>
            <pc:docMk/>
            <pc:sldMk cId="1314593189" sldId="336"/>
            <ac:spMk id="6" creationId="{D081AD20-AE6A-4F43-066D-94907046F4ED}"/>
          </ac:spMkLst>
        </pc:spChg>
      </pc:sldChg>
      <pc:sldChg chg="addSp modSp mod modTransition modAnim">
        <pc:chgData name="Duyên Lương" userId="3a9e482f-ceb4-484a-8eab-f708ff3e9a36" providerId="ADAL" clId="{F4DCA69A-4EEC-4F6B-A135-EBAB79276B9A}" dt="2023-11-12T05:59:49.780" v="4170"/>
        <pc:sldMkLst>
          <pc:docMk/>
          <pc:sldMk cId="1139620558" sldId="337"/>
        </pc:sldMkLst>
        <pc:spChg chg="mod">
          <ac:chgData name="Duyên Lương" userId="3a9e482f-ceb4-484a-8eab-f708ff3e9a36" providerId="ADAL" clId="{F4DCA69A-4EEC-4F6B-A135-EBAB79276B9A}" dt="2023-11-12T05:18:43.153" v="2652" actId="20577"/>
          <ac:spMkLst>
            <pc:docMk/>
            <pc:sldMk cId="1139620558" sldId="337"/>
            <ac:spMk id="3" creationId="{77797CF4-265C-C340-1A48-55FB301FB18C}"/>
          </ac:spMkLst>
        </pc:spChg>
        <pc:spChg chg="add mod">
          <ac:chgData name="Duyên Lương" userId="3a9e482f-ceb4-484a-8eab-f708ff3e9a36" providerId="ADAL" clId="{F4DCA69A-4EEC-4F6B-A135-EBAB79276B9A}" dt="2023-11-12T05:19:04.634" v="2658" actId="1076"/>
          <ac:spMkLst>
            <pc:docMk/>
            <pc:sldMk cId="1139620558" sldId="337"/>
            <ac:spMk id="6" creationId="{655E5FB3-B258-ABD7-8013-D2349776C585}"/>
          </ac:spMkLst>
        </pc:spChg>
        <pc:spChg chg="mod">
          <ac:chgData name="Duyên Lương" userId="3a9e482f-ceb4-484a-8eab-f708ff3e9a36" providerId="ADAL" clId="{F4DCA69A-4EEC-4F6B-A135-EBAB79276B9A}" dt="2023-11-12T05:18:49.527" v="2653" actId="1076"/>
          <ac:spMkLst>
            <pc:docMk/>
            <pc:sldMk cId="1139620558" sldId="337"/>
            <ac:spMk id="7" creationId="{846CF996-8980-7E2E-2AC7-2EF5BBD0E0A6}"/>
          </ac:spMkLst>
        </pc:spChg>
        <pc:spChg chg="add mod">
          <ac:chgData name="Duyên Lương" userId="3a9e482f-ceb4-484a-8eab-f708ff3e9a36" providerId="ADAL" clId="{F4DCA69A-4EEC-4F6B-A135-EBAB79276B9A}" dt="2023-11-12T05:19:09.787" v="2661" actId="14100"/>
          <ac:spMkLst>
            <pc:docMk/>
            <pc:sldMk cId="1139620558" sldId="337"/>
            <ac:spMk id="8" creationId="{6FCBC14E-045F-3A6F-FF64-E0FF76C93C0F}"/>
          </ac:spMkLst>
        </pc:spChg>
        <pc:spChg chg="add mod">
          <ac:chgData name="Duyên Lương" userId="3a9e482f-ceb4-484a-8eab-f708ff3e9a36" providerId="ADAL" clId="{F4DCA69A-4EEC-4F6B-A135-EBAB79276B9A}" dt="2023-11-12T05:19:14.871" v="2664" actId="14100"/>
          <ac:spMkLst>
            <pc:docMk/>
            <pc:sldMk cId="1139620558" sldId="337"/>
            <ac:spMk id="9" creationId="{6DD65BD4-7423-BD28-EE0F-6298FD369A33}"/>
          </ac:spMkLst>
        </pc:spChg>
        <pc:spChg chg="add mod">
          <ac:chgData name="Duyên Lương" userId="3a9e482f-ceb4-484a-8eab-f708ff3e9a36" providerId="ADAL" clId="{F4DCA69A-4EEC-4F6B-A135-EBAB79276B9A}" dt="2023-11-12T05:19:22.952" v="2667" actId="14100"/>
          <ac:spMkLst>
            <pc:docMk/>
            <pc:sldMk cId="1139620558" sldId="337"/>
            <ac:spMk id="10" creationId="{188B438A-7187-02E8-B574-59C898F6CD68}"/>
          </ac:spMkLst>
        </pc:spChg>
      </pc:sldChg>
      <pc:sldChg chg="del">
        <pc:chgData name="Duyên Lương" userId="3a9e482f-ceb4-484a-8eab-f708ff3e9a36" providerId="ADAL" clId="{F4DCA69A-4EEC-4F6B-A135-EBAB79276B9A}" dt="2023-11-12T05:18:27.605" v="2617" actId="47"/>
        <pc:sldMkLst>
          <pc:docMk/>
          <pc:sldMk cId="2328256167" sldId="337"/>
        </pc:sldMkLst>
      </pc:sldChg>
      <pc:sldChg chg="add del">
        <pc:chgData name="Duyên Lương" userId="3a9e482f-ceb4-484a-8eab-f708ff3e9a36" providerId="ADAL" clId="{F4DCA69A-4EEC-4F6B-A135-EBAB79276B9A}" dt="2023-11-12T05:18:23.649" v="2616" actId="2696"/>
        <pc:sldMkLst>
          <pc:docMk/>
          <pc:sldMk cId="3135513412" sldId="337"/>
        </pc:sldMkLst>
      </pc:sldChg>
      <pc:sldChg chg="add del">
        <pc:chgData name="Duyên Lương" userId="3a9e482f-ceb4-484a-8eab-f708ff3e9a36" providerId="ADAL" clId="{F4DCA69A-4EEC-4F6B-A135-EBAB79276B9A}" dt="2023-11-12T04:51:28.472" v="428" actId="47"/>
        <pc:sldMkLst>
          <pc:docMk/>
          <pc:sldMk cId="3377379388" sldId="337"/>
        </pc:sldMkLst>
      </pc:sldChg>
      <pc:sldChg chg="addSp modSp add mod modTransition modAnim">
        <pc:chgData name="Duyên Lương" userId="3a9e482f-ceb4-484a-8eab-f708ff3e9a36" providerId="ADAL" clId="{F4DCA69A-4EEC-4F6B-A135-EBAB79276B9A}" dt="2023-11-12T05:55:29.271" v="4145"/>
        <pc:sldMkLst>
          <pc:docMk/>
          <pc:sldMk cId="1354825947" sldId="338"/>
        </pc:sldMkLst>
        <pc:spChg chg="mod">
          <ac:chgData name="Duyên Lương" userId="3a9e482f-ceb4-484a-8eab-f708ff3e9a36" providerId="ADAL" clId="{F4DCA69A-4EEC-4F6B-A135-EBAB79276B9A}" dt="2023-11-12T05:25:24.286" v="2775" actId="1076"/>
          <ac:spMkLst>
            <pc:docMk/>
            <pc:sldMk cId="1354825947" sldId="338"/>
            <ac:spMk id="6" creationId="{D081AD20-AE6A-4F43-066D-94907046F4ED}"/>
          </ac:spMkLst>
        </pc:spChg>
        <pc:spChg chg="add mod">
          <ac:chgData name="Duyên Lương" userId="3a9e482f-ceb4-484a-8eab-f708ff3e9a36" providerId="ADAL" clId="{F4DCA69A-4EEC-4F6B-A135-EBAB79276B9A}" dt="2023-11-12T05:25:48.017" v="2777" actId="1076"/>
          <ac:spMkLst>
            <pc:docMk/>
            <pc:sldMk cId="1354825947" sldId="338"/>
            <ac:spMk id="7" creationId="{E9BC425D-11E8-E3EA-8922-F1AB2FE94291}"/>
          </ac:spMkLst>
        </pc:spChg>
        <pc:spChg chg="add mod">
          <ac:chgData name="Duyên Lương" userId="3a9e482f-ceb4-484a-8eab-f708ff3e9a36" providerId="ADAL" clId="{F4DCA69A-4EEC-4F6B-A135-EBAB79276B9A}" dt="2023-11-12T05:29:22.649" v="2886" actId="1076"/>
          <ac:spMkLst>
            <pc:docMk/>
            <pc:sldMk cId="1354825947" sldId="338"/>
            <ac:spMk id="8" creationId="{C061F95F-715A-9403-858C-9E984D274CAA}"/>
          </ac:spMkLst>
        </pc:spChg>
      </pc:sldChg>
      <pc:sldChg chg="add del">
        <pc:chgData name="Duyên Lương" userId="3a9e482f-ceb4-484a-8eab-f708ff3e9a36" providerId="ADAL" clId="{F4DCA69A-4EEC-4F6B-A135-EBAB79276B9A}" dt="2023-11-12T04:51:29.857" v="429" actId="47"/>
        <pc:sldMkLst>
          <pc:docMk/>
          <pc:sldMk cId="3805802077" sldId="338"/>
        </pc:sldMkLst>
      </pc:sldChg>
      <pc:sldChg chg="modSp add mod modTransition modAnim">
        <pc:chgData name="Duyên Lương" userId="3a9e482f-ceb4-484a-8eab-f708ff3e9a36" providerId="ADAL" clId="{F4DCA69A-4EEC-4F6B-A135-EBAB79276B9A}" dt="2023-11-12T05:55:33.127" v="4146"/>
        <pc:sldMkLst>
          <pc:docMk/>
          <pc:sldMk cId="392724930" sldId="339"/>
        </pc:sldMkLst>
        <pc:spChg chg="mod">
          <ac:chgData name="Duyên Lương" userId="3a9e482f-ceb4-484a-8eab-f708ff3e9a36" providerId="ADAL" clId="{F4DCA69A-4EEC-4F6B-A135-EBAB79276B9A}" dt="2023-11-12T05:28:39.620" v="2861" actId="403"/>
          <ac:spMkLst>
            <pc:docMk/>
            <pc:sldMk cId="392724930" sldId="339"/>
            <ac:spMk id="6" creationId="{D081AD20-AE6A-4F43-066D-94907046F4ED}"/>
          </ac:spMkLst>
        </pc:spChg>
        <pc:spChg chg="mod">
          <ac:chgData name="Duyên Lương" userId="3a9e482f-ceb4-484a-8eab-f708ff3e9a36" providerId="ADAL" clId="{F4DCA69A-4EEC-4F6B-A135-EBAB79276B9A}" dt="2023-11-12T05:28:43.708" v="2863" actId="14100"/>
          <ac:spMkLst>
            <pc:docMk/>
            <pc:sldMk cId="392724930" sldId="339"/>
            <ac:spMk id="7" creationId="{E9BC425D-11E8-E3EA-8922-F1AB2FE94291}"/>
          </ac:spMkLst>
        </pc:spChg>
        <pc:spChg chg="mod">
          <ac:chgData name="Duyên Lương" userId="3a9e482f-ceb4-484a-8eab-f708ff3e9a36" providerId="ADAL" clId="{F4DCA69A-4EEC-4F6B-A135-EBAB79276B9A}" dt="2023-11-12T05:29:19.644" v="2885" actId="1076"/>
          <ac:spMkLst>
            <pc:docMk/>
            <pc:sldMk cId="392724930" sldId="339"/>
            <ac:spMk id="8" creationId="{C061F95F-715A-9403-858C-9E984D274CAA}"/>
          </ac:spMkLst>
        </pc:spChg>
      </pc:sldChg>
      <pc:sldChg chg="modSp add mod modTransition modAnim">
        <pc:chgData name="Duyên Lương" userId="3a9e482f-ceb4-484a-8eab-f708ff3e9a36" providerId="ADAL" clId="{F4DCA69A-4EEC-4F6B-A135-EBAB79276B9A}" dt="2023-11-12T05:55:33.127" v="4146"/>
        <pc:sldMkLst>
          <pc:docMk/>
          <pc:sldMk cId="1053497891" sldId="340"/>
        </pc:sldMkLst>
        <pc:spChg chg="mod">
          <ac:chgData name="Duyên Lương" userId="3a9e482f-ceb4-484a-8eab-f708ff3e9a36" providerId="ADAL" clId="{F4DCA69A-4EEC-4F6B-A135-EBAB79276B9A}" dt="2023-11-12T05:26:54.449" v="2819" actId="2710"/>
          <ac:spMkLst>
            <pc:docMk/>
            <pc:sldMk cId="1053497891" sldId="340"/>
            <ac:spMk id="6" creationId="{D081AD20-AE6A-4F43-066D-94907046F4ED}"/>
          </ac:spMkLst>
        </pc:spChg>
        <pc:spChg chg="mod">
          <ac:chgData name="Duyên Lương" userId="3a9e482f-ceb4-484a-8eab-f708ff3e9a36" providerId="ADAL" clId="{F4DCA69A-4EEC-4F6B-A135-EBAB79276B9A}" dt="2023-11-12T05:27:16.163" v="2842" actId="1076"/>
          <ac:spMkLst>
            <pc:docMk/>
            <pc:sldMk cId="1053497891" sldId="340"/>
            <ac:spMk id="7" creationId="{E9BC425D-11E8-E3EA-8922-F1AB2FE94291}"/>
          </ac:spMkLst>
        </pc:spChg>
        <pc:spChg chg="mod">
          <ac:chgData name="Duyên Lương" userId="3a9e482f-ceb4-484a-8eab-f708ff3e9a36" providerId="ADAL" clId="{F4DCA69A-4EEC-4F6B-A135-EBAB79276B9A}" dt="2023-11-12T05:29:15.136" v="2884" actId="1076"/>
          <ac:spMkLst>
            <pc:docMk/>
            <pc:sldMk cId="1053497891" sldId="340"/>
            <ac:spMk id="8" creationId="{C061F95F-715A-9403-858C-9E984D274CAA}"/>
          </ac:spMkLst>
        </pc:spChg>
      </pc:sldChg>
      <pc:sldChg chg="addSp modSp add mod modTransition modAnim">
        <pc:chgData name="Duyên Lương" userId="3a9e482f-ceb4-484a-8eab-f708ff3e9a36" providerId="ADAL" clId="{F4DCA69A-4EEC-4F6B-A135-EBAB79276B9A}" dt="2023-11-12T05:55:33.127" v="4146"/>
        <pc:sldMkLst>
          <pc:docMk/>
          <pc:sldMk cId="4121151688" sldId="341"/>
        </pc:sldMkLst>
        <pc:spChg chg="mod ord">
          <ac:chgData name="Duyên Lương" userId="3a9e482f-ceb4-484a-8eab-f708ff3e9a36" providerId="ADAL" clId="{F4DCA69A-4EEC-4F6B-A135-EBAB79276B9A}" dt="2023-11-12T05:30:41.283" v="2897" actId="166"/>
          <ac:spMkLst>
            <pc:docMk/>
            <pc:sldMk cId="4121151688" sldId="341"/>
            <ac:spMk id="6" creationId="{D081AD20-AE6A-4F43-066D-94907046F4ED}"/>
          </ac:spMkLst>
        </pc:spChg>
        <pc:spChg chg="mod">
          <ac:chgData name="Duyên Lương" userId="3a9e482f-ceb4-484a-8eab-f708ff3e9a36" providerId="ADAL" clId="{F4DCA69A-4EEC-4F6B-A135-EBAB79276B9A}" dt="2023-11-12T05:29:00.694" v="2867" actId="1076"/>
          <ac:spMkLst>
            <pc:docMk/>
            <pc:sldMk cId="4121151688" sldId="341"/>
            <ac:spMk id="7" creationId="{E9BC425D-11E8-E3EA-8922-F1AB2FE94291}"/>
          </ac:spMkLst>
        </pc:spChg>
        <pc:spChg chg="mod">
          <ac:chgData name="Duyên Lương" userId="3a9e482f-ceb4-484a-8eab-f708ff3e9a36" providerId="ADAL" clId="{F4DCA69A-4EEC-4F6B-A135-EBAB79276B9A}" dt="2023-11-12T05:29:11.144" v="2883" actId="1076"/>
          <ac:spMkLst>
            <pc:docMk/>
            <pc:sldMk cId="4121151688" sldId="341"/>
            <ac:spMk id="8" creationId="{C061F95F-715A-9403-858C-9E984D274CAA}"/>
          </ac:spMkLst>
        </pc:spChg>
        <pc:spChg chg="add mod">
          <ac:chgData name="Duyên Lương" userId="3a9e482f-ceb4-484a-8eab-f708ff3e9a36" providerId="ADAL" clId="{F4DCA69A-4EEC-4F6B-A135-EBAB79276B9A}" dt="2023-11-12T05:30:32.578" v="2894" actId="2085"/>
          <ac:spMkLst>
            <pc:docMk/>
            <pc:sldMk cId="4121151688" sldId="341"/>
            <ac:spMk id="9" creationId="{E05D9215-F7BE-0A60-B26D-717FE5153D2A}"/>
          </ac:spMkLst>
        </pc:spChg>
      </pc:sldChg>
      <pc:sldChg chg="addSp delSp modSp add mod ord modTransition delAnim">
        <pc:chgData name="Duyên Lương" userId="3a9e482f-ceb4-484a-8eab-f708ff3e9a36" providerId="ADAL" clId="{F4DCA69A-4EEC-4F6B-A135-EBAB79276B9A}" dt="2023-11-12T05:55:12.327" v="4140"/>
        <pc:sldMkLst>
          <pc:docMk/>
          <pc:sldMk cId="365465944" sldId="342"/>
        </pc:sldMkLst>
        <pc:spChg chg="add mod">
          <ac:chgData name="Duyên Lương" userId="3a9e482f-ceb4-484a-8eab-f708ff3e9a36" providerId="ADAL" clId="{F4DCA69A-4EEC-4F6B-A135-EBAB79276B9A}" dt="2023-11-12T05:50:28.490" v="4071" actId="1076"/>
          <ac:spMkLst>
            <pc:docMk/>
            <pc:sldMk cId="365465944" sldId="342"/>
            <ac:spMk id="2" creationId="{7FE97039-BD17-6AE6-C549-FEAB215B0CEE}"/>
          </ac:spMkLst>
        </pc:spChg>
        <pc:spChg chg="mod">
          <ac:chgData name="Duyên Lương" userId="3a9e482f-ceb4-484a-8eab-f708ff3e9a36" providerId="ADAL" clId="{F4DCA69A-4EEC-4F6B-A135-EBAB79276B9A}" dt="2023-11-12T05:53:14.225" v="4122" actId="207"/>
          <ac:spMkLst>
            <pc:docMk/>
            <pc:sldMk cId="365465944" sldId="342"/>
            <ac:spMk id="28" creationId="{0D069B32-0F16-ECBE-B92F-B24902440B3A}"/>
          </ac:spMkLst>
        </pc:spChg>
        <pc:spChg chg="mod">
          <ac:chgData name="Duyên Lương" userId="3a9e482f-ceb4-484a-8eab-f708ff3e9a36" providerId="ADAL" clId="{F4DCA69A-4EEC-4F6B-A135-EBAB79276B9A}" dt="2023-11-12T05:53:07.758" v="4121" actId="207"/>
          <ac:spMkLst>
            <pc:docMk/>
            <pc:sldMk cId="365465944" sldId="342"/>
            <ac:spMk id="30" creationId="{317A2F35-7761-1DC0-3481-AEE17C14BC79}"/>
          </ac:spMkLst>
        </pc:spChg>
        <pc:spChg chg="mod">
          <ac:chgData name="Duyên Lương" userId="3a9e482f-ceb4-484a-8eab-f708ff3e9a36" providerId="ADAL" clId="{F4DCA69A-4EEC-4F6B-A135-EBAB79276B9A}" dt="2023-11-12T05:52:32.549" v="4117" actId="207"/>
          <ac:spMkLst>
            <pc:docMk/>
            <pc:sldMk cId="365465944" sldId="342"/>
            <ac:spMk id="32" creationId="{4E27ACC9-FDD7-16BD-F959-1E83488E89B6}"/>
          </ac:spMkLst>
        </pc:spChg>
        <pc:spChg chg="mod">
          <ac:chgData name="Duyên Lương" userId="3a9e482f-ceb4-484a-8eab-f708ff3e9a36" providerId="ADAL" clId="{F4DCA69A-4EEC-4F6B-A135-EBAB79276B9A}" dt="2023-11-12T05:52:35.756" v="4118" actId="207"/>
          <ac:spMkLst>
            <pc:docMk/>
            <pc:sldMk cId="365465944" sldId="342"/>
            <ac:spMk id="34" creationId="{D47954B2-6582-4544-AFC6-1537E17DD630}"/>
          </ac:spMkLst>
        </pc:spChg>
        <pc:spChg chg="mod">
          <ac:chgData name="Duyên Lương" userId="3a9e482f-ceb4-484a-8eab-f708ff3e9a36" providerId="ADAL" clId="{F4DCA69A-4EEC-4F6B-A135-EBAB79276B9A}" dt="2023-11-12T05:53:53.662" v="4123" actId="207"/>
          <ac:spMkLst>
            <pc:docMk/>
            <pc:sldMk cId="365465944" sldId="342"/>
            <ac:spMk id="36" creationId="{5245205C-5D58-D843-2315-934461F088E4}"/>
          </ac:spMkLst>
        </pc:spChg>
        <pc:spChg chg="mod">
          <ac:chgData name="Duyên Lương" userId="3a9e482f-ceb4-484a-8eab-f708ff3e9a36" providerId="ADAL" clId="{F4DCA69A-4EEC-4F6B-A135-EBAB79276B9A}" dt="2023-11-12T05:49:56.220" v="4016" actId="20577"/>
          <ac:spMkLst>
            <pc:docMk/>
            <pc:sldMk cId="365465944" sldId="342"/>
            <ac:spMk id="38" creationId="{227FBFBC-AC9C-E794-020A-D5B0593DAC40}"/>
          </ac:spMkLst>
        </pc:spChg>
        <pc:spChg chg="mod">
          <ac:chgData name="Duyên Lương" userId="3a9e482f-ceb4-484a-8eab-f708ff3e9a36" providerId="ADAL" clId="{F4DCA69A-4EEC-4F6B-A135-EBAB79276B9A}" dt="2023-11-12T05:52:44.115" v="4120" actId="207"/>
          <ac:spMkLst>
            <pc:docMk/>
            <pc:sldMk cId="365465944" sldId="342"/>
            <ac:spMk id="40" creationId="{0E628B21-74D0-F7C1-ECDC-5D0CABD1C7FF}"/>
          </ac:spMkLst>
        </pc:spChg>
        <pc:spChg chg="mod">
          <ac:chgData name="Duyên Lương" userId="3a9e482f-ceb4-484a-8eab-f708ff3e9a36" providerId="ADAL" clId="{F4DCA69A-4EEC-4F6B-A135-EBAB79276B9A}" dt="2023-11-12T05:52:39.334" v="4119" actId="207"/>
          <ac:spMkLst>
            <pc:docMk/>
            <pc:sldMk cId="365465944" sldId="342"/>
            <ac:spMk id="42" creationId="{94A85D85-1716-1C86-BD33-EA40B1BE8D32}"/>
          </ac:spMkLst>
        </pc:spChg>
        <pc:spChg chg="mod">
          <ac:chgData name="Duyên Lương" userId="3a9e482f-ceb4-484a-8eab-f708ff3e9a36" providerId="ADAL" clId="{F4DCA69A-4EEC-4F6B-A135-EBAB79276B9A}" dt="2023-11-12T05:54:03.394" v="4124" actId="207"/>
          <ac:spMkLst>
            <pc:docMk/>
            <pc:sldMk cId="365465944" sldId="342"/>
            <ac:spMk id="44" creationId="{9D1F5730-6506-8D15-4D1F-8F93E8D9B984}"/>
          </ac:spMkLst>
        </pc:spChg>
        <pc:spChg chg="mod">
          <ac:chgData name="Duyên Lương" userId="3a9e482f-ceb4-484a-8eab-f708ff3e9a36" providerId="ADAL" clId="{F4DCA69A-4EEC-4F6B-A135-EBAB79276B9A}" dt="2023-11-12T05:50:10.700" v="4049" actId="20577"/>
          <ac:spMkLst>
            <pc:docMk/>
            <pc:sldMk cId="365465944" sldId="342"/>
            <ac:spMk id="45" creationId="{AB69A8A3-4D56-E07C-9AEE-4AD64F25895B}"/>
          </ac:spMkLst>
        </pc:spChg>
        <pc:grpChg chg="del">
          <ac:chgData name="Duyên Lương" userId="3a9e482f-ceb4-484a-8eab-f708ff3e9a36" providerId="ADAL" clId="{F4DCA69A-4EEC-4F6B-A135-EBAB79276B9A}" dt="2023-11-12T05:48:18.909" v="3943" actId="478"/>
          <ac:grpSpMkLst>
            <pc:docMk/>
            <pc:sldMk cId="365465944" sldId="342"/>
            <ac:grpSpMk id="4" creationId="{8AED9281-A3D9-8A22-76FF-792A425E7F3B}"/>
          </ac:grpSpMkLst>
        </pc:grpChg>
        <pc:grpChg chg="mod">
          <ac:chgData name="Duyên Lương" userId="3a9e482f-ceb4-484a-8eab-f708ff3e9a36" providerId="ADAL" clId="{F4DCA69A-4EEC-4F6B-A135-EBAB79276B9A}" dt="2023-11-12T05:51:50.135" v="4115" actId="14100"/>
          <ac:grpSpMkLst>
            <pc:docMk/>
            <pc:sldMk cId="365465944" sldId="342"/>
            <ac:grpSpMk id="26" creationId="{F7E0BEA4-46DC-4011-C279-8D1D33ADB0DB}"/>
          </ac:grpSpMkLst>
        </pc:grpChg>
      </pc:sldChg>
      <pc:sldMasterChg chg="modTransition">
        <pc:chgData name="Duyên Lương" userId="3a9e482f-ceb4-484a-8eab-f708ff3e9a36" providerId="ADAL" clId="{F4DCA69A-4EEC-4F6B-A135-EBAB79276B9A}" dt="2023-11-12T05:08:12.997" v="2403"/>
        <pc:sldMasterMkLst>
          <pc:docMk/>
          <pc:sldMasterMk cId="1868041614" sldId="2147483685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31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7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02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226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092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4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029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648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776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680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351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BC4E-0966-4070-A86D-4A05F08929C0}" type="datetimeFigureOut">
              <a:rPr lang="es-ES" smtClean="0"/>
              <a:pPr>
                <a:defRPr/>
              </a:pPr>
              <a:t>07/05/2024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6EC0-616B-4F7C-BB4D-EB7DC6115B5F}" type="slidenum">
              <a:rPr lang="es-ES" altLang="en-US" smtClean="0"/>
              <a:pPr/>
              <a:t>‹#›</a:t>
            </a:fld>
            <a:endParaRPr lang="es-E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3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4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F0239595-2A33-881C-844F-27717EE6D08F}"/>
              </a:ext>
            </a:extLst>
          </p:cNvPr>
          <p:cNvCxnSpPr/>
          <p:nvPr/>
        </p:nvCxnSpPr>
        <p:spPr>
          <a:xfrm flipH="1">
            <a:off x="4576762" y="3868341"/>
            <a:ext cx="25004" cy="134897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1 Imagen">
            <a:extLst>
              <a:ext uri="{FF2B5EF4-FFF2-40B4-BE49-F238E27FC236}">
                <a16:creationId xmlns:a16="http://schemas.microsoft.com/office/drawing/2014/main" id="{B6027A98-E635-56C3-68B9-2A1CF220A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56" y="2139554"/>
            <a:ext cx="329088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1 Imagen">
            <a:extLst>
              <a:ext uri="{FF2B5EF4-FFF2-40B4-BE49-F238E27FC236}">
                <a16:creationId xmlns:a16="http://schemas.microsoft.com/office/drawing/2014/main" id="{FF606C9A-B310-288B-7329-7868D1838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253" y="2620566"/>
            <a:ext cx="6386513" cy="1787128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>
            <a:extLst>
              <a:ext uri="{FF2B5EF4-FFF2-40B4-BE49-F238E27FC236}">
                <a16:creationId xmlns:a16="http://schemas.microsoft.com/office/drawing/2014/main" id="{7D7D4307-9A12-768C-1DAD-0B27024187D1}"/>
              </a:ext>
            </a:extLst>
          </p:cNvPr>
          <p:cNvSpPr/>
          <p:nvPr/>
        </p:nvSpPr>
        <p:spPr>
          <a:xfrm>
            <a:off x="17264" y="-4763"/>
            <a:ext cx="9143999" cy="20621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02" name="19 Imagen">
            <a:extLst>
              <a:ext uri="{FF2B5EF4-FFF2-40B4-BE49-F238E27FC236}">
                <a16:creationId xmlns:a16="http://schemas.microsoft.com/office/drawing/2014/main" id="{1D4DA220-9379-6FDD-B379-D8FFB082BE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>
            <a:fillRect/>
          </a:stretch>
        </p:blipFill>
        <p:spPr bwMode="auto">
          <a:xfrm>
            <a:off x="-137598" y="1707357"/>
            <a:ext cx="9393783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2C7EB434-8B3F-EED4-CB9A-A7F273F00F2A}"/>
              </a:ext>
            </a:extLst>
          </p:cNvPr>
          <p:cNvSpPr/>
          <p:nvPr/>
        </p:nvSpPr>
        <p:spPr>
          <a:xfrm>
            <a:off x="329803" y="126208"/>
            <a:ext cx="8543925" cy="87749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have to improve your communication skills if you want to be </a:t>
            </a:r>
            <a:r>
              <a:rPr lang="en-US" sz="24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the hospitality industry.</a:t>
            </a:r>
          </a:p>
        </p:txBody>
      </p:sp>
      <p:sp>
        <p:nvSpPr>
          <p:cNvPr id="23" name="22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BDB32-AD46-17C1-BFFF-C2FCF3A7E429}"/>
              </a:ext>
            </a:extLst>
          </p:cNvPr>
          <p:cNvSpPr/>
          <p:nvPr/>
        </p:nvSpPr>
        <p:spPr>
          <a:xfrm>
            <a:off x="7210425" y="2193132"/>
            <a:ext cx="812006" cy="54054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1350" b="1" dirty="0">
                <a:solidFill>
                  <a:srgbClr val="FFFFFF"/>
                </a:solidFill>
                <a:latin typeface="Calibri"/>
              </a:rPr>
              <a:t>NEXT</a:t>
            </a:r>
            <a:endParaRPr lang="es-ES" sz="15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B79EFA8-A836-79CB-541D-53737E3D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840141" y="3869532"/>
            <a:ext cx="1117997" cy="1212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FE26777-701F-57E3-BE92-A16C4080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223963" y="3888581"/>
            <a:ext cx="1181100" cy="12108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>
            <a:extLst>
              <a:ext uri="{FF2B5EF4-FFF2-40B4-BE49-F238E27FC236}">
                <a16:creationId xmlns:a16="http://schemas.microsoft.com/office/drawing/2014/main" id="{C3BB9B60-AC7A-8B58-42FC-E710CF17E17C}"/>
              </a:ext>
            </a:extLst>
          </p:cNvPr>
          <p:cNvSpPr/>
          <p:nvPr/>
        </p:nvSpPr>
        <p:spPr>
          <a:xfrm>
            <a:off x="4950619" y="1133475"/>
            <a:ext cx="2699147" cy="739379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2700" b="1" dirty="0" err="1">
                <a:solidFill>
                  <a:prstClr val="black"/>
                </a:solidFill>
                <a:latin typeface="Calibri"/>
              </a:rPr>
              <a:t>applied</a:t>
            </a:r>
            <a:endParaRPr lang="es-ES" sz="2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23 Llamada ovalada">
            <a:extLst>
              <a:ext uri="{FF2B5EF4-FFF2-40B4-BE49-F238E27FC236}">
                <a16:creationId xmlns:a16="http://schemas.microsoft.com/office/drawing/2014/main" id="{D88E28EF-8A45-40F1-2AE1-E616C02BFF58}"/>
              </a:ext>
            </a:extLst>
          </p:cNvPr>
          <p:cNvSpPr/>
          <p:nvPr/>
        </p:nvSpPr>
        <p:spPr>
          <a:xfrm>
            <a:off x="1812131" y="1116807"/>
            <a:ext cx="2644379" cy="756047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2700" b="1" dirty="0" err="1">
                <a:solidFill>
                  <a:prstClr val="black"/>
                </a:solidFill>
                <a:latin typeface="Calibri"/>
              </a:rPr>
              <a:t>employed</a:t>
            </a:r>
            <a:endParaRPr lang="es-ES" sz="27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0605CF48-CCC1-961E-C75D-701F60A82998}"/>
              </a:ext>
            </a:extLst>
          </p:cNvPr>
          <p:cNvCxnSpPr/>
          <p:nvPr/>
        </p:nvCxnSpPr>
        <p:spPr>
          <a:xfrm flipH="1">
            <a:off x="4576762" y="3868341"/>
            <a:ext cx="25004" cy="134897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1 Imagen">
            <a:extLst>
              <a:ext uri="{FF2B5EF4-FFF2-40B4-BE49-F238E27FC236}">
                <a16:creationId xmlns:a16="http://schemas.microsoft.com/office/drawing/2014/main" id="{D4B526C9-5E09-8969-11D1-F9EBA26B0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56" y="2139554"/>
            <a:ext cx="329088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1 Imagen">
            <a:extLst>
              <a:ext uri="{FF2B5EF4-FFF2-40B4-BE49-F238E27FC236}">
                <a16:creationId xmlns:a16="http://schemas.microsoft.com/office/drawing/2014/main" id="{4C31FCBE-500E-ADDA-4301-A33B39CE1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253" y="2620566"/>
            <a:ext cx="6386513" cy="1787128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>
            <a:extLst>
              <a:ext uri="{FF2B5EF4-FFF2-40B4-BE49-F238E27FC236}">
                <a16:creationId xmlns:a16="http://schemas.microsoft.com/office/drawing/2014/main" id="{6FC5D2AB-B9B9-1B83-6A0E-DB5E74106E5C}"/>
              </a:ext>
            </a:extLst>
          </p:cNvPr>
          <p:cNvSpPr/>
          <p:nvPr/>
        </p:nvSpPr>
        <p:spPr>
          <a:xfrm>
            <a:off x="0" y="0"/>
            <a:ext cx="9143999" cy="20621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50" name="19 Imagen">
            <a:extLst>
              <a:ext uri="{FF2B5EF4-FFF2-40B4-BE49-F238E27FC236}">
                <a16:creationId xmlns:a16="http://schemas.microsoft.com/office/drawing/2014/main" id="{ED5807A8-263E-2287-AA6F-FD61A1314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>
            <a:fillRect/>
          </a:stretch>
        </p:blipFill>
        <p:spPr bwMode="auto">
          <a:xfrm>
            <a:off x="-137598" y="1707357"/>
            <a:ext cx="9393783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373BCB2E-BC40-23E7-173E-0306EF3E996A}"/>
              </a:ext>
            </a:extLst>
          </p:cNvPr>
          <p:cNvSpPr/>
          <p:nvPr/>
        </p:nvSpPr>
        <p:spPr>
          <a:xfrm>
            <a:off x="469106" y="138114"/>
            <a:ext cx="8265319" cy="87749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company will give you a </a:t>
            </a:r>
            <a:r>
              <a:rPr lang="en-US" sz="28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your good performance at work. </a:t>
            </a:r>
          </a:p>
        </p:txBody>
      </p:sp>
      <p:sp>
        <p:nvSpPr>
          <p:cNvPr id="23" name="22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9EC8F6-EAC9-D6EE-9540-1B021CFD8E6C}"/>
              </a:ext>
            </a:extLst>
          </p:cNvPr>
          <p:cNvSpPr/>
          <p:nvPr/>
        </p:nvSpPr>
        <p:spPr>
          <a:xfrm>
            <a:off x="7210425" y="2193132"/>
            <a:ext cx="747713" cy="54054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1350" b="1" dirty="0">
                <a:solidFill>
                  <a:srgbClr val="FFFFFF"/>
                </a:solidFill>
                <a:latin typeface="Calibri"/>
              </a:rPr>
              <a:t>NEXT</a:t>
            </a:r>
            <a:endParaRPr lang="es-ES" sz="15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88436CC-AA09-CC69-9496-94B54E87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840141" y="3869532"/>
            <a:ext cx="1117997" cy="1212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C970D051-64BB-E419-6EBA-3226F99F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223963" y="3888581"/>
            <a:ext cx="1181100" cy="12108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>
            <a:extLst>
              <a:ext uri="{FF2B5EF4-FFF2-40B4-BE49-F238E27FC236}">
                <a16:creationId xmlns:a16="http://schemas.microsoft.com/office/drawing/2014/main" id="{0CE62CE2-F47D-AFCA-2817-AEA751A3A180}"/>
              </a:ext>
            </a:extLst>
          </p:cNvPr>
          <p:cNvSpPr/>
          <p:nvPr/>
        </p:nvSpPr>
        <p:spPr>
          <a:xfrm>
            <a:off x="4950619" y="1133475"/>
            <a:ext cx="2699147" cy="739379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2700" b="1" dirty="0" err="1">
                <a:solidFill>
                  <a:prstClr val="black"/>
                </a:solidFill>
                <a:latin typeface="Calibri"/>
              </a:rPr>
              <a:t>wage</a:t>
            </a:r>
            <a:endParaRPr lang="es-ES" sz="2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23 Llamada ovalada">
            <a:extLst>
              <a:ext uri="{FF2B5EF4-FFF2-40B4-BE49-F238E27FC236}">
                <a16:creationId xmlns:a16="http://schemas.microsoft.com/office/drawing/2014/main" id="{698DBDF4-F2F2-7A8F-0722-C443F87DDA0E}"/>
              </a:ext>
            </a:extLst>
          </p:cNvPr>
          <p:cNvSpPr/>
          <p:nvPr/>
        </p:nvSpPr>
        <p:spPr>
          <a:xfrm>
            <a:off x="1812131" y="1116807"/>
            <a:ext cx="2644379" cy="756047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2700" b="1" dirty="0">
                <a:solidFill>
                  <a:prstClr val="black"/>
                </a:solidFill>
                <a:latin typeface="Calibri"/>
              </a:rPr>
              <a:t>bonus</a:t>
            </a:r>
            <a:endParaRPr lang="es-ES" sz="27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A0F1EEDB-D5BE-C977-05C0-718DB98C0D60}"/>
              </a:ext>
            </a:extLst>
          </p:cNvPr>
          <p:cNvCxnSpPr/>
          <p:nvPr/>
        </p:nvCxnSpPr>
        <p:spPr>
          <a:xfrm flipH="1">
            <a:off x="4576762" y="3868341"/>
            <a:ext cx="25004" cy="134897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1 Imagen">
            <a:extLst>
              <a:ext uri="{FF2B5EF4-FFF2-40B4-BE49-F238E27FC236}">
                <a16:creationId xmlns:a16="http://schemas.microsoft.com/office/drawing/2014/main" id="{E421E097-456D-353D-1847-7E15CC4FA6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56" y="2139554"/>
            <a:ext cx="329088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1 Imagen">
            <a:extLst>
              <a:ext uri="{FF2B5EF4-FFF2-40B4-BE49-F238E27FC236}">
                <a16:creationId xmlns:a16="http://schemas.microsoft.com/office/drawing/2014/main" id="{912275C2-1D02-17A4-9E75-1C126FAE1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253" y="2620566"/>
            <a:ext cx="6386513" cy="1787128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>
            <a:extLst>
              <a:ext uri="{FF2B5EF4-FFF2-40B4-BE49-F238E27FC236}">
                <a16:creationId xmlns:a16="http://schemas.microsoft.com/office/drawing/2014/main" id="{F1CE001B-F7CA-D1E5-E954-CE2D99D67CF4}"/>
              </a:ext>
            </a:extLst>
          </p:cNvPr>
          <p:cNvSpPr/>
          <p:nvPr/>
        </p:nvSpPr>
        <p:spPr>
          <a:xfrm>
            <a:off x="0" y="0"/>
            <a:ext cx="9143999" cy="20621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198" name="19 Imagen">
            <a:extLst>
              <a:ext uri="{FF2B5EF4-FFF2-40B4-BE49-F238E27FC236}">
                <a16:creationId xmlns:a16="http://schemas.microsoft.com/office/drawing/2014/main" id="{82A0187C-D0BD-D78D-B16C-4EB6F625C3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>
            <a:fillRect/>
          </a:stretch>
        </p:blipFill>
        <p:spPr bwMode="auto">
          <a:xfrm>
            <a:off x="-137598" y="1707357"/>
            <a:ext cx="9393783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937EF96B-4D08-9A09-A506-4C721BF5C6A2}"/>
              </a:ext>
            </a:extLst>
          </p:cNvPr>
          <p:cNvSpPr/>
          <p:nvPr/>
        </p:nvSpPr>
        <p:spPr>
          <a:xfrm>
            <a:off x="351235" y="103584"/>
            <a:ext cx="8501062" cy="97036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Physically </a:t>
            </a:r>
            <a:r>
              <a:rPr lang="en-US" sz="28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jobs can allow you to exercise while you work.  </a:t>
            </a:r>
          </a:p>
        </p:txBody>
      </p:sp>
      <p:sp>
        <p:nvSpPr>
          <p:cNvPr id="23" name="22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D3C58D-8C89-9F95-E1D7-2ABE7D071F95}"/>
              </a:ext>
            </a:extLst>
          </p:cNvPr>
          <p:cNvSpPr/>
          <p:nvPr/>
        </p:nvSpPr>
        <p:spPr>
          <a:xfrm>
            <a:off x="7210425" y="2193132"/>
            <a:ext cx="797719" cy="54054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1350" b="1" dirty="0">
                <a:solidFill>
                  <a:srgbClr val="FFFFFF"/>
                </a:solidFill>
                <a:latin typeface="Calibri"/>
              </a:rPr>
              <a:t>NEXT</a:t>
            </a:r>
            <a:endParaRPr lang="es-ES" sz="15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BEC9A8B-A175-50DE-FE7B-3F0673CB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840141" y="3869532"/>
            <a:ext cx="1117997" cy="1212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276D1A6-36B9-191D-2CCE-01E5BCD29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223963" y="3888581"/>
            <a:ext cx="1181100" cy="12108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>
            <a:extLst>
              <a:ext uri="{FF2B5EF4-FFF2-40B4-BE49-F238E27FC236}">
                <a16:creationId xmlns:a16="http://schemas.microsoft.com/office/drawing/2014/main" id="{C1398651-0288-52C3-75E7-774E17B1BCD7}"/>
              </a:ext>
            </a:extLst>
          </p:cNvPr>
          <p:cNvSpPr/>
          <p:nvPr/>
        </p:nvSpPr>
        <p:spPr>
          <a:xfrm>
            <a:off x="4950619" y="1133475"/>
            <a:ext cx="2699147" cy="739379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2700" b="1" dirty="0" err="1">
                <a:solidFill>
                  <a:prstClr val="black"/>
                </a:solidFill>
                <a:latin typeface="Calibri"/>
              </a:rPr>
              <a:t>interesting</a:t>
            </a:r>
            <a:endParaRPr lang="es-ES" sz="2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23 Llamada ovalada">
            <a:extLst>
              <a:ext uri="{FF2B5EF4-FFF2-40B4-BE49-F238E27FC236}">
                <a16:creationId xmlns:a16="http://schemas.microsoft.com/office/drawing/2014/main" id="{EF689656-B23D-59A0-C30C-4E81EDBEC1A2}"/>
              </a:ext>
            </a:extLst>
          </p:cNvPr>
          <p:cNvSpPr/>
          <p:nvPr/>
        </p:nvSpPr>
        <p:spPr>
          <a:xfrm>
            <a:off x="1812131" y="1116807"/>
            <a:ext cx="2644379" cy="756047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2700" b="1" dirty="0" err="1">
                <a:solidFill>
                  <a:prstClr val="black"/>
                </a:solidFill>
                <a:latin typeface="Calibri"/>
              </a:rPr>
              <a:t>challenging</a:t>
            </a:r>
            <a:endParaRPr lang="es-ES" sz="27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46CF996-8980-7E2E-2AC7-2EF5BBD0E0A6}"/>
              </a:ext>
            </a:extLst>
          </p:cNvPr>
          <p:cNvSpPr txBox="1"/>
          <p:nvPr/>
        </p:nvSpPr>
        <p:spPr>
          <a:xfrm>
            <a:off x="170034" y="1468217"/>
            <a:ext cx="88871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 have some </a:t>
            </a:r>
            <a:r>
              <a:rPr lang="en-US" sz="26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/ </a:t>
            </a:r>
            <a:r>
              <a:rPr lang="en-US" sz="26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information for the job you’re looking for. </a:t>
            </a:r>
          </a:p>
          <a:p>
            <a:r>
              <a:rPr lang="en-US" sz="26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You have to improve your communication skills if you want to be </a:t>
            </a:r>
            <a:r>
              <a:rPr lang="en-US" sz="26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employed / </a:t>
            </a:r>
            <a:r>
              <a:rPr lang="en-US" sz="26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the hospitality industry.</a:t>
            </a:r>
          </a:p>
          <a:p>
            <a:r>
              <a:rPr lang="en-US" sz="26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company will give you a </a:t>
            </a:r>
            <a:r>
              <a:rPr lang="en-US" sz="26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bonus / </a:t>
            </a:r>
            <a:r>
              <a:rPr lang="en-US" sz="26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wage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your good performance at work. </a:t>
            </a:r>
          </a:p>
          <a:p>
            <a:r>
              <a:rPr lang="en-US" sz="26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Physically </a:t>
            </a:r>
            <a:r>
              <a:rPr lang="en-US" sz="26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challenging / </a:t>
            </a:r>
            <a:r>
              <a:rPr lang="en-US" sz="26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interesting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jobs can allow you to exercise while you work.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97CF4-265C-C340-1A48-55FB301FB18C}"/>
              </a:ext>
            </a:extLst>
          </p:cNvPr>
          <p:cNvSpPr txBox="1"/>
          <p:nvPr/>
        </p:nvSpPr>
        <p:spPr>
          <a:xfrm>
            <a:off x="450055" y="1053649"/>
            <a:ext cx="869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Look at the answers again.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5E5FB3-B258-ABD7-8013-D2349776C585}"/>
              </a:ext>
            </a:extLst>
          </p:cNvPr>
          <p:cNvSpPr/>
          <p:nvPr/>
        </p:nvSpPr>
        <p:spPr>
          <a:xfrm>
            <a:off x="3448377" y="1472764"/>
            <a:ext cx="1237089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CBC14E-045F-3A6F-FF64-E0FF76C93C0F}"/>
              </a:ext>
            </a:extLst>
          </p:cNvPr>
          <p:cNvSpPr/>
          <p:nvPr/>
        </p:nvSpPr>
        <p:spPr>
          <a:xfrm>
            <a:off x="622069" y="2640178"/>
            <a:ext cx="1447012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D65BD4-7423-BD28-EE0F-6298FD369A33}"/>
              </a:ext>
            </a:extLst>
          </p:cNvPr>
          <p:cNvSpPr/>
          <p:nvPr/>
        </p:nvSpPr>
        <p:spPr>
          <a:xfrm>
            <a:off x="4349553" y="3063575"/>
            <a:ext cx="956638" cy="4711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8B438A-7187-02E8-B574-59C898F6CD68}"/>
              </a:ext>
            </a:extLst>
          </p:cNvPr>
          <p:cNvSpPr/>
          <p:nvPr/>
        </p:nvSpPr>
        <p:spPr>
          <a:xfrm>
            <a:off x="1922324" y="3855778"/>
            <a:ext cx="1628485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0F51624E-4087-E641-C68C-B843CCEBCC94}"/>
              </a:ext>
            </a:extLst>
          </p:cNvPr>
          <p:cNvSpPr/>
          <p:nvPr/>
        </p:nvSpPr>
        <p:spPr>
          <a:xfrm>
            <a:off x="85794" y="713863"/>
            <a:ext cx="2059539" cy="336166"/>
          </a:xfrm>
          <a:prstGeom prst="roundRect">
            <a:avLst/>
          </a:prstGeom>
          <a:solidFill>
            <a:srgbClr val="6593C3"/>
          </a:solidFill>
          <a:ln>
            <a:solidFill>
              <a:srgbClr val="65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VOCABULARY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96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7B069-F4E7-4594-CD87-D970EDF158FA}"/>
              </a:ext>
            </a:extLst>
          </p:cNvPr>
          <p:cNvSpPr txBox="1"/>
          <p:nvPr/>
        </p:nvSpPr>
        <p:spPr>
          <a:xfrm>
            <a:off x="450055" y="1050029"/>
            <a:ext cx="869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Circle the mistake in each sentence. Then correct it.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1AD20-AE6A-4F43-066D-94907046F4ED}"/>
              </a:ext>
            </a:extLst>
          </p:cNvPr>
          <p:cNvSpPr txBox="1"/>
          <p:nvPr/>
        </p:nvSpPr>
        <p:spPr>
          <a:xfrm>
            <a:off x="331818" y="1786305"/>
            <a:ext cx="8480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Despite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my grandfather has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retired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he still works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A				  B			   C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volunteer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teacher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local school.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       </a:t>
            </a:r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800" dirty="0">
              <a:solidFill>
                <a:srgbClr val="E45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quitted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my previous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it was so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tiring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			B   C		      D</a:t>
            </a:r>
            <a:endParaRPr lang="en-US" sz="2800" dirty="0" smtClean="0">
              <a:solidFill>
                <a:srgbClr val="E45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F51624E-4087-E641-C68C-B843CCEBCC94}"/>
              </a:ext>
            </a:extLst>
          </p:cNvPr>
          <p:cNvSpPr/>
          <p:nvPr/>
        </p:nvSpPr>
        <p:spPr>
          <a:xfrm>
            <a:off x="85794" y="713863"/>
            <a:ext cx="2059539" cy="336166"/>
          </a:xfrm>
          <a:prstGeom prst="roundRect">
            <a:avLst/>
          </a:prstGeom>
          <a:solidFill>
            <a:srgbClr val="6593C3"/>
          </a:solidFill>
          <a:ln>
            <a:solidFill>
              <a:srgbClr val="65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GRAMMAR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1047891" y="2296012"/>
            <a:ext cx="400466" cy="400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1F95F-715A-9403-858C-9E984D274CAA}"/>
              </a:ext>
            </a:extLst>
          </p:cNvPr>
          <p:cNvSpPr txBox="1"/>
          <p:nvPr/>
        </p:nvSpPr>
        <p:spPr>
          <a:xfrm>
            <a:off x="1382862" y="2234635"/>
            <a:ext cx="1954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 </a:t>
            </a:r>
            <a:r>
              <a:rPr lang="en-US" sz="2800" dirty="0" smtClean="0">
                <a:solidFill>
                  <a:srgbClr val="C00000"/>
                </a:solidFill>
              </a:rPr>
              <a:t>Although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5164" y="4002118"/>
            <a:ext cx="400466" cy="400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1F95F-715A-9403-858C-9E984D274CAA}"/>
              </a:ext>
            </a:extLst>
          </p:cNvPr>
          <p:cNvSpPr txBox="1"/>
          <p:nvPr/>
        </p:nvSpPr>
        <p:spPr>
          <a:xfrm>
            <a:off x="4571999" y="4286395"/>
            <a:ext cx="1954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 </a:t>
            </a:r>
            <a:r>
              <a:rPr lang="en-US" sz="2800" dirty="0" smtClean="0">
                <a:solidFill>
                  <a:srgbClr val="C00000"/>
                </a:solidFill>
              </a:rPr>
              <a:t>because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3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7B069-F4E7-4594-CD87-D970EDF158FA}"/>
              </a:ext>
            </a:extLst>
          </p:cNvPr>
          <p:cNvSpPr txBox="1"/>
          <p:nvPr/>
        </p:nvSpPr>
        <p:spPr>
          <a:xfrm>
            <a:off x="450055" y="1050029"/>
            <a:ext cx="869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Circle the mistake in each sentence. Then correct it.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1AD20-AE6A-4F43-066D-94907046F4ED}"/>
              </a:ext>
            </a:extLst>
          </p:cNvPr>
          <p:cNvSpPr txBox="1"/>
          <p:nvPr/>
        </p:nvSpPr>
        <p:spPr>
          <a:xfrm>
            <a:off x="325144" y="1539351"/>
            <a:ext cx="8171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decided to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join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English club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such that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 can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A</a:t>
            </a:r>
            <a:r>
              <a:rPr lang="en-US" sz="28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B</a:t>
            </a:r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my English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frequently.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C</a:t>
            </a:r>
            <a:r>
              <a:rPr lang="en-US" sz="28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</a:t>
            </a:r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       </a:t>
            </a:r>
            <a:endParaRPr lang="en-US" sz="2800" dirty="0">
              <a:solidFill>
                <a:srgbClr val="E45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job will give you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not only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 good salary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r>
              <a:rPr lang="en-US" sz="28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</a:t>
            </a:r>
            <a:r>
              <a:rPr lang="en-US" sz="28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B   			    C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chance for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promotion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	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D</a:t>
            </a:r>
            <a:endParaRPr lang="en-US" sz="2800" dirty="0" smtClean="0">
              <a:solidFill>
                <a:srgbClr val="E45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F51624E-4087-E641-C68C-B843CCEBCC94}"/>
              </a:ext>
            </a:extLst>
          </p:cNvPr>
          <p:cNvSpPr/>
          <p:nvPr/>
        </p:nvSpPr>
        <p:spPr>
          <a:xfrm>
            <a:off x="85794" y="713863"/>
            <a:ext cx="2059539" cy="336166"/>
          </a:xfrm>
          <a:prstGeom prst="roundRect">
            <a:avLst/>
          </a:prstGeom>
          <a:solidFill>
            <a:srgbClr val="6593C3"/>
          </a:solidFill>
          <a:ln>
            <a:solidFill>
              <a:srgbClr val="65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GRAMMAR</a:t>
            </a:r>
            <a:endParaRPr lang="en-US" sz="2000" b="1" dirty="0"/>
          </a:p>
        </p:txBody>
      </p:sp>
      <p:sp>
        <p:nvSpPr>
          <p:cNvPr id="10" name="Oval 9"/>
          <p:cNvSpPr/>
          <p:nvPr/>
        </p:nvSpPr>
        <p:spPr>
          <a:xfrm>
            <a:off x="6019034" y="2034755"/>
            <a:ext cx="400466" cy="400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1F95F-715A-9403-858C-9E984D274CAA}"/>
              </a:ext>
            </a:extLst>
          </p:cNvPr>
          <p:cNvSpPr txBox="1"/>
          <p:nvPr/>
        </p:nvSpPr>
        <p:spPr>
          <a:xfrm>
            <a:off x="6354005" y="1973378"/>
            <a:ext cx="1954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 </a:t>
            </a:r>
            <a:r>
              <a:rPr lang="en-US" sz="2800" dirty="0" smtClean="0">
                <a:solidFill>
                  <a:srgbClr val="C00000"/>
                </a:solidFill>
              </a:rPr>
              <a:t>so that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4063" y="3732875"/>
            <a:ext cx="400466" cy="400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61F95F-715A-9403-858C-9E984D274CAA}"/>
              </a:ext>
            </a:extLst>
          </p:cNvPr>
          <p:cNvSpPr txBox="1"/>
          <p:nvPr/>
        </p:nvSpPr>
        <p:spPr>
          <a:xfrm>
            <a:off x="7391777" y="3700526"/>
            <a:ext cx="1954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 </a:t>
            </a:r>
            <a:r>
              <a:rPr lang="en-US" sz="2800" dirty="0" smtClean="0">
                <a:solidFill>
                  <a:srgbClr val="C00000"/>
                </a:solidFill>
              </a:rPr>
              <a:t>but also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8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3371" y="646743"/>
            <a:ext cx="8911772" cy="4411486"/>
            <a:chOff x="290286" y="950686"/>
            <a:chExt cx="8563428" cy="41146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241" t="7032" r="1515"/>
            <a:stretch/>
          </p:blipFill>
          <p:spPr>
            <a:xfrm>
              <a:off x="290286" y="950686"/>
              <a:ext cx="8563428" cy="41146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18269"/>
            <a:stretch/>
          </p:blipFill>
          <p:spPr>
            <a:xfrm>
              <a:off x="290286" y="950686"/>
              <a:ext cx="1959428" cy="616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656" y="793724"/>
            <a:ext cx="263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696" y="837617"/>
            <a:ext cx="596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592218" y="1433971"/>
            <a:ext cx="75930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Pronunciation: Stressing auxiliary and modal verbs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Vocabulary: Words related to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Grammar: Simple, compound, and complex sentences (review and extension)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7419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the next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7" y="61968"/>
            <a:ext cx="3705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656" y="793724"/>
            <a:ext cx="263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696" y="837617"/>
            <a:ext cx="596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cs typeface="Arial" panose="020B0604020202020204" pitchFamily="34" charset="0"/>
              </a:rPr>
              <a:t>Homework</a:t>
            </a:r>
            <a:endParaRPr lang="en-US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5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The world of work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4" y="2163614"/>
            <a:ext cx="5187361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271588" y="2184953"/>
            <a:ext cx="221038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VIII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124921" y="3155104"/>
            <a:ext cx="8496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32064" y="849418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86825" y="2199921"/>
            <a:ext cx="146305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LOOKING BACK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065" y="3598492"/>
            <a:ext cx="1412825" cy="465911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PROJECT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4299" y="849418"/>
            <a:ext cx="4215861" cy="442627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Brainstorming 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4299" y="1563462"/>
            <a:ext cx="4215861" cy="1764471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chemeClr val="tx1"/>
                </a:solidFill>
              </a:rPr>
              <a:t>Pronunciation: </a:t>
            </a:r>
            <a:r>
              <a:rPr lang="en-US" sz="1350" dirty="0">
                <a:solidFill>
                  <a:schemeClr val="tx1"/>
                </a:solidFill>
                <a:cs typeface="Calibri" panose="020F0502020204030204" pitchFamily="34" charset="0"/>
              </a:rPr>
              <a:t>Read the conversations and underline the stressed auxiliary and modal verbs. Listen and check. Then practice saying the sentences in pairs. </a:t>
            </a:r>
          </a:p>
          <a:p>
            <a:r>
              <a:rPr lang="en-US" sz="1350" b="1" dirty="0">
                <a:solidFill>
                  <a:schemeClr val="tx1"/>
                </a:solidFill>
              </a:rPr>
              <a:t>Vocabulary: </a:t>
            </a:r>
            <a:r>
              <a:rPr lang="en-US" sz="1350" dirty="0">
                <a:solidFill>
                  <a:schemeClr val="tx1"/>
                </a:solidFill>
                <a:cs typeface="Calibri" panose="020F0502020204030204" pitchFamily="34" charset="0"/>
              </a:rPr>
              <a:t>Choose the correct words to complete these sentences</a:t>
            </a:r>
          </a:p>
          <a:p>
            <a:r>
              <a:rPr lang="en-US" sz="1350" b="1" dirty="0">
                <a:solidFill>
                  <a:schemeClr val="tx1"/>
                </a:solidFill>
              </a:rPr>
              <a:t>Grammar: </a:t>
            </a:r>
            <a:r>
              <a:rPr lang="en-US" sz="1350" dirty="0">
                <a:solidFill>
                  <a:schemeClr val="tx1"/>
                </a:solidFill>
                <a:cs typeface="Calibri" panose="020F0502020204030204" pitchFamily="34" charset="0"/>
              </a:rPr>
              <a:t>Circle the mistake in each sentence. Then correct it.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4299" y="3599350"/>
            <a:ext cx="4215861" cy="465053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 smtClean="0">
                <a:solidFill>
                  <a:schemeClr val="tx1"/>
                </a:solidFill>
              </a:rPr>
              <a:t>Student part-time jobs</a:t>
            </a: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044889" y="1095194"/>
            <a:ext cx="1073461" cy="1104727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338479" y="2445696"/>
            <a:ext cx="1048347" cy="115279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99725" y="4321958"/>
            <a:ext cx="1637250" cy="469799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94299" y="4331346"/>
            <a:ext cx="4215861" cy="46041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044890" y="3831448"/>
            <a:ext cx="1073460" cy="490510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233063" y="230515"/>
            <a:ext cx="3294171" cy="32953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VIII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-22512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E0BEA4-46DC-4011-C279-8D1D33ADB0DB}"/>
              </a:ext>
            </a:extLst>
          </p:cNvPr>
          <p:cNvGrpSpPr/>
          <p:nvPr/>
        </p:nvGrpSpPr>
        <p:grpSpPr>
          <a:xfrm>
            <a:off x="0" y="708710"/>
            <a:ext cx="9144000" cy="4364608"/>
            <a:chOff x="52788" y="650849"/>
            <a:chExt cx="9018608" cy="436460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4ABA85-BCF3-A026-B94F-41BD93A2223A}"/>
                </a:ext>
              </a:extLst>
            </p:cNvPr>
            <p:cNvSpPr/>
            <p:nvPr/>
          </p:nvSpPr>
          <p:spPr>
            <a:xfrm rot="5400000">
              <a:off x="298517" y="1380591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069B32-0F16-ECBE-B92F-B24902440B3A}"/>
                </a:ext>
              </a:extLst>
            </p:cNvPr>
            <p:cNvSpPr/>
            <p:nvPr/>
          </p:nvSpPr>
          <p:spPr>
            <a:xfrm>
              <a:off x="52788" y="655100"/>
              <a:ext cx="2510047" cy="918864"/>
            </a:xfrm>
            <a:custGeom>
              <a:avLst/>
              <a:gdLst>
                <a:gd name="connsiteX0" fmla="*/ 0 w 2510047"/>
                <a:gd name="connsiteY0" fmla="*/ 91886 h 918864"/>
                <a:gd name="connsiteX1" fmla="*/ 91886 w 2510047"/>
                <a:gd name="connsiteY1" fmla="*/ 0 h 918864"/>
                <a:gd name="connsiteX2" fmla="*/ 2418161 w 2510047"/>
                <a:gd name="connsiteY2" fmla="*/ 0 h 918864"/>
                <a:gd name="connsiteX3" fmla="*/ 2510047 w 2510047"/>
                <a:gd name="connsiteY3" fmla="*/ 91886 h 918864"/>
                <a:gd name="connsiteX4" fmla="*/ 2510047 w 2510047"/>
                <a:gd name="connsiteY4" fmla="*/ 826978 h 918864"/>
                <a:gd name="connsiteX5" fmla="*/ 2418161 w 2510047"/>
                <a:gd name="connsiteY5" fmla="*/ 918864 h 918864"/>
                <a:gd name="connsiteX6" fmla="*/ 91886 w 2510047"/>
                <a:gd name="connsiteY6" fmla="*/ 918864 h 918864"/>
                <a:gd name="connsiteX7" fmla="*/ 0 w 2510047"/>
                <a:gd name="connsiteY7" fmla="*/ 826978 h 918864"/>
                <a:gd name="connsiteX8" fmla="*/ 0 w 2510047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047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418161" y="0"/>
                  </a:lnTo>
                  <a:cubicBezTo>
                    <a:pt x="2468908" y="0"/>
                    <a:pt x="2510047" y="41139"/>
                    <a:pt x="2510047" y="91886"/>
                  </a:cubicBezTo>
                  <a:lnTo>
                    <a:pt x="2510047" y="826978"/>
                  </a:lnTo>
                  <a:cubicBezTo>
                    <a:pt x="2510047" y="877725"/>
                    <a:pt x="2468908" y="918864"/>
                    <a:pt x="2418161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rgbClr val="F7DADE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Get an overview about the topic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656CB6-F36E-753F-410A-B9F74C9CBA23}"/>
                </a:ext>
              </a:extLst>
            </p:cNvPr>
            <p:cNvSpPr/>
            <p:nvPr/>
          </p:nvSpPr>
          <p:spPr>
            <a:xfrm rot="5400000">
              <a:off x="298517" y="2529172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7A2F35-7761-1DC0-3481-AEE17C14BC79}"/>
                </a:ext>
              </a:extLst>
            </p:cNvPr>
            <p:cNvSpPr/>
            <p:nvPr/>
          </p:nvSpPr>
          <p:spPr>
            <a:xfrm>
              <a:off x="72602" y="1799431"/>
              <a:ext cx="2510047" cy="986024"/>
            </a:xfrm>
            <a:custGeom>
              <a:avLst/>
              <a:gdLst>
                <a:gd name="connsiteX0" fmla="*/ 0 w 2510047"/>
                <a:gd name="connsiteY0" fmla="*/ 91886 h 918864"/>
                <a:gd name="connsiteX1" fmla="*/ 91886 w 2510047"/>
                <a:gd name="connsiteY1" fmla="*/ 0 h 918864"/>
                <a:gd name="connsiteX2" fmla="*/ 2418161 w 2510047"/>
                <a:gd name="connsiteY2" fmla="*/ 0 h 918864"/>
                <a:gd name="connsiteX3" fmla="*/ 2510047 w 2510047"/>
                <a:gd name="connsiteY3" fmla="*/ 91886 h 918864"/>
                <a:gd name="connsiteX4" fmla="*/ 2510047 w 2510047"/>
                <a:gd name="connsiteY4" fmla="*/ 826978 h 918864"/>
                <a:gd name="connsiteX5" fmla="*/ 2418161 w 2510047"/>
                <a:gd name="connsiteY5" fmla="*/ 918864 h 918864"/>
                <a:gd name="connsiteX6" fmla="*/ 91886 w 2510047"/>
                <a:gd name="connsiteY6" fmla="*/ 918864 h 918864"/>
                <a:gd name="connsiteX7" fmla="*/ 0 w 2510047"/>
                <a:gd name="connsiteY7" fmla="*/ 826978 h 918864"/>
                <a:gd name="connsiteX8" fmla="*/ 0 w 2510047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047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418161" y="0"/>
                  </a:lnTo>
                  <a:cubicBezTo>
                    <a:pt x="2468908" y="0"/>
                    <a:pt x="2510047" y="41139"/>
                    <a:pt x="2510047" y="91886"/>
                  </a:cubicBezTo>
                  <a:lnTo>
                    <a:pt x="2510047" y="826978"/>
                  </a:lnTo>
                  <a:cubicBezTo>
                    <a:pt x="2510047" y="877725"/>
                    <a:pt x="2468908" y="918864"/>
                    <a:pt x="2418161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rgbClr val="A493C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17038"/>
                <a:satOff val="-1136"/>
                <a:lumOff val="-436"/>
                <a:alphaOff val="0"/>
              </a:schemeClr>
            </a:fillRef>
            <a:effectRef idx="2">
              <a:schemeClr val="accent5">
                <a:hueOff val="-817038"/>
                <a:satOff val="-1136"/>
                <a:lumOff val="-4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Stressing ____ and ____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C49279-F663-0FD1-69E2-7AE08F3B9921}"/>
                </a:ext>
              </a:extLst>
            </p:cNvPr>
            <p:cNvSpPr/>
            <p:nvPr/>
          </p:nvSpPr>
          <p:spPr>
            <a:xfrm rot="5400000">
              <a:off x="298517" y="3677753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38336"/>
                <a:satOff val="-2557"/>
                <a:lumOff val="-981"/>
                <a:alphaOff val="0"/>
              </a:schemeClr>
            </a:fillRef>
            <a:effectRef idx="0">
              <a:schemeClr val="accent5"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E27ACC9-FDD7-16BD-F959-1E83488E89B6}"/>
                </a:ext>
              </a:extLst>
            </p:cNvPr>
            <p:cNvSpPr/>
            <p:nvPr/>
          </p:nvSpPr>
          <p:spPr>
            <a:xfrm>
              <a:off x="72602" y="2948012"/>
              <a:ext cx="2510047" cy="918864"/>
            </a:xfrm>
            <a:custGeom>
              <a:avLst/>
              <a:gdLst>
                <a:gd name="connsiteX0" fmla="*/ 0 w 2510047"/>
                <a:gd name="connsiteY0" fmla="*/ 91886 h 918864"/>
                <a:gd name="connsiteX1" fmla="*/ 91886 w 2510047"/>
                <a:gd name="connsiteY1" fmla="*/ 0 h 918864"/>
                <a:gd name="connsiteX2" fmla="*/ 2418161 w 2510047"/>
                <a:gd name="connsiteY2" fmla="*/ 0 h 918864"/>
                <a:gd name="connsiteX3" fmla="*/ 2510047 w 2510047"/>
                <a:gd name="connsiteY3" fmla="*/ 91886 h 918864"/>
                <a:gd name="connsiteX4" fmla="*/ 2510047 w 2510047"/>
                <a:gd name="connsiteY4" fmla="*/ 826978 h 918864"/>
                <a:gd name="connsiteX5" fmla="*/ 2418161 w 2510047"/>
                <a:gd name="connsiteY5" fmla="*/ 918864 h 918864"/>
                <a:gd name="connsiteX6" fmla="*/ 91886 w 2510047"/>
                <a:gd name="connsiteY6" fmla="*/ 918864 h 918864"/>
                <a:gd name="connsiteX7" fmla="*/ 0 w 2510047"/>
                <a:gd name="connsiteY7" fmla="*/ 826978 h 918864"/>
                <a:gd name="connsiteX8" fmla="*/ 0 w 2510047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047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418161" y="0"/>
                  </a:lnTo>
                  <a:cubicBezTo>
                    <a:pt x="2468908" y="0"/>
                    <a:pt x="2510047" y="41139"/>
                    <a:pt x="2510047" y="91886"/>
                  </a:cubicBezTo>
                  <a:lnTo>
                    <a:pt x="2510047" y="826978"/>
                  </a:lnTo>
                  <a:cubicBezTo>
                    <a:pt x="2510047" y="877725"/>
                    <a:pt x="2468908" y="918864"/>
                    <a:pt x="2418161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34077"/>
                <a:satOff val="-2273"/>
                <a:lumOff val="-872"/>
                <a:alphaOff val="0"/>
              </a:schemeClr>
            </a:fillRef>
            <a:effectRef idx="2">
              <a:schemeClr val="accent5">
                <a:hueOff val="-1634077"/>
                <a:satOff val="-2273"/>
                <a:lumOff val="-87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Words related to ______: challenging, relevant, bonus, employ, rewarding….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00C517-875D-9512-7F5F-CBD11E6DEE33}"/>
                </a:ext>
              </a:extLst>
            </p:cNvPr>
            <p:cNvSpPr/>
            <p:nvPr/>
          </p:nvSpPr>
          <p:spPr>
            <a:xfrm>
              <a:off x="874282" y="4252044"/>
              <a:ext cx="3328288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757504"/>
                <a:satOff val="-3835"/>
                <a:lumOff val="-1471"/>
                <a:alphaOff val="0"/>
              </a:schemeClr>
            </a:fillRef>
            <a:effectRef idx="0">
              <a:schemeClr val="accent5">
                <a:hueOff val="-2757504"/>
                <a:satOff val="-3835"/>
                <a:lumOff val="-147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7954B2-6582-4544-AFC6-1537E17DD630}"/>
                </a:ext>
              </a:extLst>
            </p:cNvPr>
            <p:cNvSpPr/>
            <p:nvPr/>
          </p:nvSpPr>
          <p:spPr>
            <a:xfrm>
              <a:off x="72602" y="4096593"/>
              <a:ext cx="2510047" cy="918864"/>
            </a:xfrm>
            <a:custGeom>
              <a:avLst/>
              <a:gdLst>
                <a:gd name="connsiteX0" fmla="*/ 0 w 2510047"/>
                <a:gd name="connsiteY0" fmla="*/ 91886 h 918864"/>
                <a:gd name="connsiteX1" fmla="*/ 91886 w 2510047"/>
                <a:gd name="connsiteY1" fmla="*/ 0 h 918864"/>
                <a:gd name="connsiteX2" fmla="*/ 2418161 w 2510047"/>
                <a:gd name="connsiteY2" fmla="*/ 0 h 918864"/>
                <a:gd name="connsiteX3" fmla="*/ 2510047 w 2510047"/>
                <a:gd name="connsiteY3" fmla="*/ 91886 h 918864"/>
                <a:gd name="connsiteX4" fmla="*/ 2510047 w 2510047"/>
                <a:gd name="connsiteY4" fmla="*/ 826978 h 918864"/>
                <a:gd name="connsiteX5" fmla="*/ 2418161 w 2510047"/>
                <a:gd name="connsiteY5" fmla="*/ 918864 h 918864"/>
                <a:gd name="connsiteX6" fmla="*/ 91886 w 2510047"/>
                <a:gd name="connsiteY6" fmla="*/ 918864 h 918864"/>
                <a:gd name="connsiteX7" fmla="*/ 0 w 2510047"/>
                <a:gd name="connsiteY7" fmla="*/ 826978 h 918864"/>
                <a:gd name="connsiteX8" fmla="*/ 0 w 2510047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047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418161" y="0"/>
                  </a:lnTo>
                  <a:cubicBezTo>
                    <a:pt x="2468908" y="0"/>
                    <a:pt x="2510047" y="41139"/>
                    <a:pt x="2510047" y="91886"/>
                  </a:cubicBezTo>
                  <a:lnTo>
                    <a:pt x="2510047" y="826978"/>
                  </a:lnTo>
                  <a:cubicBezTo>
                    <a:pt x="2510047" y="877725"/>
                    <a:pt x="2468908" y="918864"/>
                    <a:pt x="2418161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2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Simple, ______ (and, or, so, but, …), and _________ sentences (although, because, when, while</a:t>
              </a:r>
              <a:r>
                <a:rPr lang="en-US" sz="1600" kern="1200" dirty="0" smtClean="0">
                  <a:solidFill>
                    <a:schemeClr val="tx1"/>
                  </a:solidFill>
                </a:rPr>
                <a:t>…) 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E541A3-C903-2383-F971-A9677F0F9E66}"/>
                </a:ext>
              </a:extLst>
            </p:cNvPr>
            <p:cNvSpPr/>
            <p:nvPr/>
          </p:nvSpPr>
          <p:spPr>
            <a:xfrm rot="16200000">
              <a:off x="3635336" y="3677753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45205C-5D58-D843-2315-934461F088E4}"/>
                </a:ext>
              </a:extLst>
            </p:cNvPr>
            <p:cNvSpPr/>
            <p:nvPr/>
          </p:nvSpPr>
          <p:spPr>
            <a:xfrm>
              <a:off x="3088025" y="4096593"/>
              <a:ext cx="3152839" cy="918864"/>
            </a:xfrm>
            <a:custGeom>
              <a:avLst/>
              <a:gdLst>
                <a:gd name="connsiteX0" fmla="*/ 0 w 3152839"/>
                <a:gd name="connsiteY0" fmla="*/ 91886 h 918864"/>
                <a:gd name="connsiteX1" fmla="*/ 91886 w 3152839"/>
                <a:gd name="connsiteY1" fmla="*/ 0 h 918864"/>
                <a:gd name="connsiteX2" fmla="*/ 3060953 w 3152839"/>
                <a:gd name="connsiteY2" fmla="*/ 0 h 918864"/>
                <a:gd name="connsiteX3" fmla="*/ 3152839 w 3152839"/>
                <a:gd name="connsiteY3" fmla="*/ 91886 h 918864"/>
                <a:gd name="connsiteX4" fmla="*/ 3152839 w 3152839"/>
                <a:gd name="connsiteY4" fmla="*/ 826978 h 918864"/>
                <a:gd name="connsiteX5" fmla="*/ 3060953 w 3152839"/>
                <a:gd name="connsiteY5" fmla="*/ 918864 h 918864"/>
                <a:gd name="connsiteX6" fmla="*/ 91886 w 3152839"/>
                <a:gd name="connsiteY6" fmla="*/ 918864 h 918864"/>
                <a:gd name="connsiteX7" fmla="*/ 0 w 3152839"/>
                <a:gd name="connsiteY7" fmla="*/ 826978 h 918864"/>
                <a:gd name="connsiteX8" fmla="*/ 0 w 3152839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2839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3060953" y="0"/>
                  </a:lnTo>
                  <a:cubicBezTo>
                    <a:pt x="3111700" y="0"/>
                    <a:pt x="3152839" y="41139"/>
                    <a:pt x="3152839" y="91886"/>
                  </a:cubicBezTo>
                  <a:lnTo>
                    <a:pt x="3152839" y="826978"/>
                  </a:lnTo>
                  <a:cubicBezTo>
                    <a:pt x="3152839" y="877725"/>
                    <a:pt x="3111700" y="918864"/>
                    <a:pt x="3060953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268153"/>
                <a:satOff val="-4546"/>
                <a:lumOff val="-1743"/>
                <a:alphaOff val="0"/>
              </a:schemeClr>
            </a:fillRef>
            <a:effectRef idx="2">
              <a:schemeClr val="accent5">
                <a:hueOff val="-3268153"/>
                <a:satOff val="-4546"/>
                <a:lumOff val="-17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Reading for main ideas and specific information in _____________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D10D04-069C-CD57-5D3E-EC407FCBCAF8}"/>
                </a:ext>
              </a:extLst>
            </p:cNvPr>
            <p:cNvSpPr/>
            <p:nvPr/>
          </p:nvSpPr>
          <p:spPr>
            <a:xfrm rot="16200000">
              <a:off x="3635336" y="2529172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95840"/>
                <a:satOff val="-6392"/>
                <a:lumOff val="-2451"/>
                <a:alphaOff val="0"/>
              </a:schemeClr>
            </a:fillRef>
            <a:effectRef idx="0">
              <a:schemeClr val="accent5">
                <a:hueOff val="-4595840"/>
                <a:satOff val="-6392"/>
                <a:lumOff val="-245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27FBFBC-AC9C-E794-020A-D5B0593DAC40}"/>
                </a:ext>
              </a:extLst>
            </p:cNvPr>
            <p:cNvSpPr/>
            <p:nvPr/>
          </p:nvSpPr>
          <p:spPr>
            <a:xfrm>
              <a:off x="3088025" y="2948012"/>
              <a:ext cx="3152839" cy="918864"/>
            </a:xfrm>
            <a:custGeom>
              <a:avLst/>
              <a:gdLst>
                <a:gd name="connsiteX0" fmla="*/ 0 w 3152839"/>
                <a:gd name="connsiteY0" fmla="*/ 91886 h 918864"/>
                <a:gd name="connsiteX1" fmla="*/ 91886 w 3152839"/>
                <a:gd name="connsiteY1" fmla="*/ 0 h 918864"/>
                <a:gd name="connsiteX2" fmla="*/ 3060953 w 3152839"/>
                <a:gd name="connsiteY2" fmla="*/ 0 h 918864"/>
                <a:gd name="connsiteX3" fmla="*/ 3152839 w 3152839"/>
                <a:gd name="connsiteY3" fmla="*/ 91886 h 918864"/>
                <a:gd name="connsiteX4" fmla="*/ 3152839 w 3152839"/>
                <a:gd name="connsiteY4" fmla="*/ 826978 h 918864"/>
                <a:gd name="connsiteX5" fmla="*/ 3060953 w 3152839"/>
                <a:gd name="connsiteY5" fmla="*/ 918864 h 918864"/>
                <a:gd name="connsiteX6" fmla="*/ 91886 w 3152839"/>
                <a:gd name="connsiteY6" fmla="*/ 918864 h 918864"/>
                <a:gd name="connsiteX7" fmla="*/ 0 w 3152839"/>
                <a:gd name="connsiteY7" fmla="*/ 826978 h 918864"/>
                <a:gd name="connsiteX8" fmla="*/ 0 w 3152839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2839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3060953" y="0"/>
                  </a:lnTo>
                  <a:cubicBezTo>
                    <a:pt x="3111700" y="0"/>
                    <a:pt x="3152839" y="41139"/>
                    <a:pt x="3152839" y="91886"/>
                  </a:cubicBezTo>
                  <a:lnTo>
                    <a:pt x="3152839" y="826978"/>
                  </a:lnTo>
                  <a:cubicBezTo>
                    <a:pt x="3152839" y="877725"/>
                    <a:pt x="3111700" y="918864"/>
                    <a:pt x="3060953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085191"/>
                <a:satOff val="-5682"/>
                <a:lumOff val="-2179"/>
                <a:alphaOff val="0"/>
              </a:schemeClr>
            </a:fillRef>
            <a:effectRef idx="2">
              <a:schemeClr val="accent5">
                <a:hueOff val="-4085191"/>
                <a:satOff val="-5682"/>
                <a:lumOff val="-2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Giving opinion about _____________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609BBC-87DD-C6DC-F298-4CE3B9E5E6E7}"/>
                </a:ext>
              </a:extLst>
            </p:cNvPr>
            <p:cNvSpPr/>
            <p:nvPr/>
          </p:nvSpPr>
          <p:spPr>
            <a:xfrm rot="16200000">
              <a:off x="3635336" y="1380591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E628B21-74D0-F7C1-ECDC-5D0CABD1C7FF}"/>
                </a:ext>
              </a:extLst>
            </p:cNvPr>
            <p:cNvSpPr/>
            <p:nvPr/>
          </p:nvSpPr>
          <p:spPr>
            <a:xfrm>
              <a:off x="3088025" y="1799430"/>
              <a:ext cx="3152839" cy="986025"/>
            </a:xfrm>
            <a:custGeom>
              <a:avLst/>
              <a:gdLst>
                <a:gd name="connsiteX0" fmla="*/ 0 w 3152839"/>
                <a:gd name="connsiteY0" fmla="*/ 91886 h 918864"/>
                <a:gd name="connsiteX1" fmla="*/ 91886 w 3152839"/>
                <a:gd name="connsiteY1" fmla="*/ 0 h 918864"/>
                <a:gd name="connsiteX2" fmla="*/ 3060953 w 3152839"/>
                <a:gd name="connsiteY2" fmla="*/ 0 h 918864"/>
                <a:gd name="connsiteX3" fmla="*/ 3152839 w 3152839"/>
                <a:gd name="connsiteY3" fmla="*/ 91886 h 918864"/>
                <a:gd name="connsiteX4" fmla="*/ 3152839 w 3152839"/>
                <a:gd name="connsiteY4" fmla="*/ 826978 h 918864"/>
                <a:gd name="connsiteX5" fmla="*/ 3060953 w 3152839"/>
                <a:gd name="connsiteY5" fmla="*/ 918864 h 918864"/>
                <a:gd name="connsiteX6" fmla="*/ 91886 w 3152839"/>
                <a:gd name="connsiteY6" fmla="*/ 918864 h 918864"/>
                <a:gd name="connsiteX7" fmla="*/ 0 w 3152839"/>
                <a:gd name="connsiteY7" fmla="*/ 826978 h 918864"/>
                <a:gd name="connsiteX8" fmla="*/ 0 w 3152839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2839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3060953" y="0"/>
                  </a:lnTo>
                  <a:cubicBezTo>
                    <a:pt x="3111700" y="0"/>
                    <a:pt x="3152839" y="41139"/>
                    <a:pt x="3152839" y="91886"/>
                  </a:cubicBezTo>
                  <a:lnTo>
                    <a:pt x="3152839" y="826978"/>
                  </a:lnTo>
                  <a:cubicBezTo>
                    <a:pt x="3152839" y="877725"/>
                    <a:pt x="3111700" y="918864"/>
                    <a:pt x="3060953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2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Listening for main ideas and specific information in a phone conversation about ___________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868817-9365-D204-6ABD-4D08BCAD36AC}"/>
                </a:ext>
              </a:extLst>
            </p:cNvPr>
            <p:cNvSpPr/>
            <p:nvPr/>
          </p:nvSpPr>
          <p:spPr>
            <a:xfrm>
              <a:off x="4212069" y="806301"/>
              <a:ext cx="3236121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434176"/>
                <a:satOff val="-8949"/>
                <a:lumOff val="-3432"/>
                <a:alphaOff val="0"/>
              </a:schemeClr>
            </a:fillRef>
            <a:effectRef idx="0">
              <a:schemeClr val="accent5">
                <a:hueOff val="-6434176"/>
                <a:satOff val="-8949"/>
                <a:lumOff val="-343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A85D85-1716-1C86-BD33-EA40B1BE8D32}"/>
                </a:ext>
              </a:extLst>
            </p:cNvPr>
            <p:cNvSpPr/>
            <p:nvPr/>
          </p:nvSpPr>
          <p:spPr>
            <a:xfrm>
              <a:off x="3088025" y="650849"/>
              <a:ext cx="3152839" cy="918864"/>
            </a:xfrm>
            <a:custGeom>
              <a:avLst/>
              <a:gdLst>
                <a:gd name="connsiteX0" fmla="*/ 0 w 3152839"/>
                <a:gd name="connsiteY0" fmla="*/ 91886 h 918864"/>
                <a:gd name="connsiteX1" fmla="*/ 91886 w 3152839"/>
                <a:gd name="connsiteY1" fmla="*/ 0 h 918864"/>
                <a:gd name="connsiteX2" fmla="*/ 3060953 w 3152839"/>
                <a:gd name="connsiteY2" fmla="*/ 0 h 918864"/>
                <a:gd name="connsiteX3" fmla="*/ 3152839 w 3152839"/>
                <a:gd name="connsiteY3" fmla="*/ 91886 h 918864"/>
                <a:gd name="connsiteX4" fmla="*/ 3152839 w 3152839"/>
                <a:gd name="connsiteY4" fmla="*/ 826978 h 918864"/>
                <a:gd name="connsiteX5" fmla="*/ 3060953 w 3152839"/>
                <a:gd name="connsiteY5" fmla="*/ 918864 h 918864"/>
                <a:gd name="connsiteX6" fmla="*/ 91886 w 3152839"/>
                <a:gd name="connsiteY6" fmla="*/ 918864 h 918864"/>
                <a:gd name="connsiteX7" fmla="*/ 0 w 3152839"/>
                <a:gd name="connsiteY7" fmla="*/ 826978 h 918864"/>
                <a:gd name="connsiteX8" fmla="*/ 0 w 3152839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2839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3060953" y="0"/>
                  </a:lnTo>
                  <a:cubicBezTo>
                    <a:pt x="3111700" y="0"/>
                    <a:pt x="3152839" y="41139"/>
                    <a:pt x="3152839" y="91886"/>
                  </a:cubicBezTo>
                  <a:lnTo>
                    <a:pt x="3152839" y="826978"/>
                  </a:lnTo>
                  <a:cubicBezTo>
                    <a:pt x="3152839" y="877725"/>
                    <a:pt x="3111700" y="918864"/>
                    <a:pt x="3060953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719268"/>
                <a:satOff val="-7955"/>
                <a:lumOff val="-3050"/>
                <a:alphaOff val="0"/>
              </a:schemeClr>
            </a:fillRef>
            <a:effectRef idx="2">
              <a:schemeClr val="accent5">
                <a:hueOff val="-5719268"/>
                <a:satOff val="-7955"/>
                <a:lumOff val="-30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Writing ____________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663CF3E-6F08-FAFD-9F4A-91555C1F6AE4}"/>
                </a:ext>
              </a:extLst>
            </p:cNvPr>
            <p:cNvSpPr/>
            <p:nvPr/>
          </p:nvSpPr>
          <p:spPr>
            <a:xfrm rot="5400000">
              <a:off x="6879710" y="1380591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D1F5730-6506-8D15-4D1F-8F93E8D9B984}"/>
                </a:ext>
              </a:extLst>
            </p:cNvPr>
            <p:cNvSpPr/>
            <p:nvPr/>
          </p:nvSpPr>
          <p:spPr>
            <a:xfrm>
              <a:off x="6746240" y="650849"/>
              <a:ext cx="2325156" cy="918864"/>
            </a:xfrm>
            <a:custGeom>
              <a:avLst/>
              <a:gdLst>
                <a:gd name="connsiteX0" fmla="*/ 0 w 2325156"/>
                <a:gd name="connsiteY0" fmla="*/ 91886 h 918864"/>
                <a:gd name="connsiteX1" fmla="*/ 91886 w 2325156"/>
                <a:gd name="connsiteY1" fmla="*/ 0 h 918864"/>
                <a:gd name="connsiteX2" fmla="*/ 2233270 w 2325156"/>
                <a:gd name="connsiteY2" fmla="*/ 0 h 918864"/>
                <a:gd name="connsiteX3" fmla="*/ 2325156 w 2325156"/>
                <a:gd name="connsiteY3" fmla="*/ 91886 h 918864"/>
                <a:gd name="connsiteX4" fmla="*/ 2325156 w 2325156"/>
                <a:gd name="connsiteY4" fmla="*/ 826978 h 918864"/>
                <a:gd name="connsiteX5" fmla="*/ 2233270 w 2325156"/>
                <a:gd name="connsiteY5" fmla="*/ 918864 h 918864"/>
                <a:gd name="connsiteX6" fmla="*/ 91886 w 2325156"/>
                <a:gd name="connsiteY6" fmla="*/ 918864 h 918864"/>
                <a:gd name="connsiteX7" fmla="*/ 0 w 2325156"/>
                <a:gd name="connsiteY7" fmla="*/ 826978 h 918864"/>
                <a:gd name="connsiteX8" fmla="*/ 0 w 2325156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5156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233270" y="0"/>
                  </a:lnTo>
                  <a:cubicBezTo>
                    <a:pt x="2284017" y="0"/>
                    <a:pt x="2325156" y="41139"/>
                    <a:pt x="2325156" y="91886"/>
                  </a:cubicBezTo>
                  <a:lnTo>
                    <a:pt x="2325156" y="826978"/>
                  </a:lnTo>
                  <a:cubicBezTo>
                    <a:pt x="2325156" y="877725"/>
                    <a:pt x="2284017" y="918864"/>
                    <a:pt x="2233270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rgbClr val="10CDD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536306"/>
                <a:satOff val="-9092"/>
                <a:lumOff val="-3486"/>
                <a:alphaOff val="0"/>
              </a:schemeClr>
            </a:fillRef>
            <a:effectRef idx="2">
              <a:schemeClr val="accent5">
                <a:hueOff val="-6536306"/>
                <a:satOff val="-9092"/>
                <a:lumOff val="-34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Expressing _________ and responding to it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69A8A3-4D56-E07C-9AEE-4AD64F25895B}"/>
                </a:ext>
              </a:extLst>
            </p:cNvPr>
            <p:cNvSpPr/>
            <p:nvPr/>
          </p:nvSpPr>
          <p:spPr>
            <a:xfrm>
              <a:off x="6746240" y="1799431"/>
              <a:ext cx="2325156" cy="918864"/>
            </a:xfrm>
            <a:custGeom>
              <a:avLst/>
              <a:gdLst>
                <a:gd name="connsiteX0" fmla="*/ 0 w 2325156"/>
                <a:gd name="connsiteY0" fmla="*/ 91886 h 918864"/>
                <a:gd name="connsiteX1" fmla="*/ 91886 w 2325156"/>
                <a:gd name="connsiteY1" fmla="*/ 0 h 918864"/>
                <a:gd name="connsiteX2" fmla="*/ 2233270 w 2325156"/>
                <a:gd name="connsiteY2" fmla="*/ 0 h 918864"/>
                <a:gd name="connsiteX3" fmla="*/ 2325156 w 2325156"/>
                <a:gd name="connsiteY3" fmla="*/ 91886 h 918864"/>
                <a:gd name="connsiteX4" fmla="*/ 2325156 w 2325156"/>
                <a:gd name="connsiteY4" fmla="*/ 826978 h 918864"/>
                <a:gd name="connsiteX5" fmla="*/ 2233270 w 2325156"/>
                <a:gd name="connsiteY5" fmla="*/ 918864 h 918864"/>
                <a:gd name="connsiteX6" fmla="*/ 91886 w 2325156"/>
                <a:gd name="connsiteY6" fmla="*/ 918864 h 918864"/>
                <a:gd name="connsiteX7" fmla="*/ 0 w 2325156"/>
                <a:gd name="connsiteY7" fmla="*/ 826978 h 918864"/>
                <a:gd name="connsiteX8" fmla="*/ 0 w 2325156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5156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233270" y="0"/>
                  </a:lnTo>
                  <a:cubicBezTo>
                    <a:pt x="2284017" y="0"/>
                    <a:pt x="2325156" y="41139"/>
                    <a:pt x="2325156" y="91886"/>
                  </a:cubicBezTo>
                  <a:lnTo>
                    <a:pt x="2325156" y="826978"/>
                  </a:lnTo>
                  <a:cubicBezTo>
                    <a:pt x="2325156" y="877725"/>
                    <a:pt x="2284017" y="918864"/>
                    <a:pt x="2233270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 smtClean="0">
                  <a:solidFill>
                    <a:schemeClr val="tx1"/>
                  </a:solidFill>
                </a:rPr>
                <a:t>___________ around </a:t>
              </a:r>
              <a:r>
                <a:rPr lang="en-US" kern="1200" dirty="0">
                  <a:solidFill>
                    <a:schemeClr val="tx1"/>
                  </a:solidFill>
                </a:rPr>
                <a:t>the world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E97039-BD17-6AE6-C549-FEAB215B0CEE}"/>
              </a:ext>
            </a:extLst>
          </p:cNvPr>
          <p:cNvSpPr txBox="1"/>
          <p:nvPr/>
        </p:nvSpPr>
        <p:spPr>
          <a:xfrm>
            <a:off x="3389844" y="50711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Fill in the blank</a:t>
            </a:r>
          </a:p>
        </p:txBody>
      </p:sp>
    </p:spTree>
    <p:extLst>
      <p:ext uri="{BB962C8B-B14F-4D97-AF65-F5344CB8AC3E}">
        <p14:creationId xmlns:p14="http://schemas.microsoft.com/office/powerpoint/2010/main" val="365465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-22512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E0BEA4-46DC-4011-C279-8D1D33ADB0DB}"/>
              </a:ext>
            </a:extLst>
          </p:cNvPr>
          <p:cNvGrpSpPr/>
          <p:nvPr/>
        </p:nvGrpSpPr>
        <p:grpSpPr>
          <a:xfrm>
            <a:off x="72603" y="708710"/>
            <a:ext cx="8998794" cy="4364608"/>
            <a:chOff x="72602" y="650849"/>
            <a:chExt cx="8998794" cy="436460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4ABA85-BCF3-A026-B94F-41BD93A2223A}"/>
                </a:ext>
              </a:extLst>
            </p:cNvPr>
            <p:cNvSpPr/>
            <p:nvPr/>
          </p:nvSpPr>
          <p:spPr>
            <a:xfrm rot="5400000">
              <a:off x="298517" y="1380591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069B32-0F16-ECBE-B92F-B24902440B3A}"/>
                </a:ext>
              </a:extLst>
            </p:cNvPr>
            <p:cNvSpPr/>
            <p:nvPr/>
          </p:nvSpPr>
          <p:spPr>
            <a:xfrm>
              <a:off x="72602" y="650849"/>
              <a:ext cx="2510047" cy="918864"/>
            </a:xfrm>
            <a:custGeom>
              <a:avLst/>
              <a:gdLst>
                <a:gd name="connsiteX0" fmla="*/ 0 w 2510047"/>
                <a:gd name="connsiteY0" fmla="*/ 91886 h 918864"/>
                <a:gd name="connsiteX1" fmla="*/ 91886 w 2510047"/>
                <a:gd name="connsiteY1" fmla="*/ 0 h 918864"/>
                <a:gd name="connsiteX2" fmla="*/ 2418161 w 2510047"/>
                <a:gd name="connsiteY2" fmla="*/ 0 h 918864"/>
                <a:gd name="connsiteX3" fmla="*/ 2510047 w 2510047"/>
                <a:gd name="connsiteY3" fmla="*/ 91886 h 918864"/>
                <a:gd name="connsiteX4" fmla="*/ 2510047 w 2510047"/>
                <a:gd name="connsiteY4" fmla="*/ 826978 h 918864"/>
                <a:gd name="connsiteX5" fmla="*/ 2418161 w 2510047"/>
                <a:gd name="connsiteY5" fmla="*/ 918864 h 918864"/>
                <a:gd name="connsiteX6" fmla="*/ 91886 w 2510047"/>
                <a:gd name="connsiteY6" fmla="*/ 918864 h 918864"/>
                <a:gd name="connsiteX7" fmla="*/ 0 w 2510047"/>
                <a:gd name="connsiteY7" fmla="*/ 826978 h 918864"/>
                <a:gd name="connsiteX8" fmla="*/ 0 w 2510047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047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418161" y="0"/>
                  </a:lnTo>
                  <a:cubicBezTo>
                    <a:pt x="2468908" y="0"/>
                    <a:pt x="2510047" y="41139"/>
                    <a:pt x="2510047" y="91886"/>
                  </a:cubicBezTo>
                  <a:lnTo>
                    <a:pt x="2510047" y="826978"/>
                  </a:lnTo>
                  <a:cubicBezTo>
                    <a:pt x="2510047" y="877725"/>
                    <a:pt x="2468908" y="918864"/>
                    <a:pt x="2418161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rgbClr val="F7DADE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Get an overview about the topic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656CB6-F36E-753F-410A-B9F74C9CBA23}"/>
                </a:ext>
              </a:extLst>
            </p:cNvPr>
            <p:cNvSpPr/>
            <p:nvPr/>
          </p:nvSpPr>
          <p:spPr>
            <a:xfrm rot="5400000">
              <a:off x="298517" y="2529172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7A2F35-7761-1DC0-3481-AEE17C14BC79}"/>
                </a:ext>
              </a:extLst>
            </p:cNvPr>
            <p:cNvSpPr/>
            <p:nvPr/>
          </p:nvSpPr>
          <p:spPr>
            <a:xfrm>
              <a:off x="72602" y="1799431"/>
              <a:ext cx="2510047" cy="918864"/>
            </a:xfrm>
            <a:custGeom>
              <a:avLst/>
              <a:gdLst>
                <a:gd name="connsiteX0" fmla="*/ 0 w 2510047"/>
                <a:gd name="connsiteY0" fmla="*/ 91886 h 918864"/>
                <a:gd name="connsiteX1" fmla="*/ 91886 w 2510047"/>
                <a:gd name="connsiteY1" fmla="*/ 0 h 918864"/>
                <a:gd name="connsiteX2" fmla="*/ 2418161 w 2510047"/>
                <a:gd name="connsiteY2" fmla="*/ 0 h 918864"/>
                <a:gd name="connsiteX3" fmla="*/ 2510047 w 2510047"/>
                <a:gd name="connsiteY3" fmla="*/ 91886 h 918864"/>
                <a:gd name="connsiteX4" fmla="*/ 2510047 w 2510047"/>
                <a:gd name="connsiteY4" fmla="*/ 826978 h 918864"/>
                <a:gd name="connsiteX5" fmla="*/ 2418161 w 2510047"/>
                <a:gd name="connsiteY5" fmla="*/ 918864 h 918864"/>
                <a:gd name="connsiteX6" fmla="*/ 91886 w 2510047"/>
                <a:gd name="connsiteY6" fmla="*/ 918864 h 918864"/>
                <a:gd name="connsiteX7" fmla="*/ 0 w 2510047"/>
                <a:gd name="connsiteY7" fmla="*/ 826978 h 918864"/>
                <a:gd name="connsiteX8" fmla="*/ 0 w 2510047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047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418161" y="0"/>
                  </a:lnTo>
                  <a:cubicBezTo>
                    <a:pt x="2468908" y="0"/>
                    <a:pt x="2510047" y="41139"/>
                    <a:pt x="2510047" y="91886"/>
                  </a:cubicBezTo>
                  <a:lnTo>
                    <a:pt x="2510047" y="826978"/>
                  </a:lnTo>
                  <a:cubicBezTo>
                    <a:pt x="2510047" y="877725"/>
                    <a:pt x="2468908" y="918864"/>
                    <a:pt x="2418161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rgbClr val="A493C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17038"/>
                <a:satOff val="-1136"/>
                <a:lumOff val="-436"/>
                <a:alphaOff val="0"/>
              </a:schemeClr>
            </a:fillRef>
            <a:effectRef idx="2">
              <a:schemeClr val="accent5">
                <a:hueOff val="-817038"/>
                <a:satOff val="-1136"/>
                <a:lumOff val="-4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Stressing </a:t>
              </a:r>
              <a:r>
                <a:rPr lang="en-US" b="1" kern="1200" dirty="0">
                  <a:solidFill>
                    <a:srgbClr val="C00000"/>
                  </a:solidFill>
                </a:rPr>
                <a:t>auxiliary</a:t>
              </a:r>
              <a:r>
                <a:rPr lang="en-US" kern="1200" dirty="0">
                  <a:solidFill>
                    <a:schemeClr val="tx1"/>
                  </a:solidFill>
                </a:rPr>
                <a:t> and </a:t>
              </a:r>
              <a:r>
                <a:rPr lang="en-US" b="1" kern="1200" dirty="0">
                  <a:solidFill>
                    <a:srgbClr val="C00000"/>
                  </a:solidFill>
                </a:rPr>
                <a:t>modal verbs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C49279-F663-0FD1-69E2-7AE08F3B9921}"/>
                </a:ext>
              </a:extLst>
            </p:cNvPr>
            <p:cNvSpPr/>
            <p:nvPr/>
          </p:nvSpPr>
          <p:spPr>
            <a:xfrm rot="5400000">
              <a:off x="298517" y="3677753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38336"/>
                <a:satOff val="-2557"/>
                <a:lumOff val="-981"/>
                <a:alphaOff val="0"/>
              </a:schemeClr>
            </a:fillRef>
            <a:effectRef idx="0">
              <a:schemeClr val="accent5"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E27ACC9-FDD7-16BD-F959-1E83488E89B6}"/>
                </a:ext>
              </a:extLst>
            </p:cNvPr>
            <p:cNvSpPr/>
            <p:nvPr/>
          </p:nvSpPr>
          <p:spPr>
            <a:xfrm>
              <a:off x="72602" y="2948012"/>
              <a:ext cx="2510047" cy="918864"/>
            </a:xfrm>
            <a:custGeom>
              <a:avLst/>
              <a:gdLst>
                <a:gd name="connsiteX0" fmla="*/ 0 w 2510047"/>
                <a:gd name="connsiteY0" fmla="*/ 91886 h 918864"/>
                <a:gd name="connsiteX1" fmla="*/ 91886 w 2510047"/>
                <a:gd name="connsiteY1" fmla="*/ 0 h 918864"/>
                <a:gd name="connsiteX2" fmla="*/ 2418161 w 2510047"/>
                <a:gd name="connsiteY2" fmla="*/ 0 h 918864"/>
                <a:gd name="connsiteX3" fmla="*/ 2510047 w 2510047"/>
                <a:gd name="connsiteY3" fmla="*/ 91886 h 918864"/>
                <a:gd name="connsiteX4" fmla="*/ 2510047 w 2510047"/>
                <a:gd name="connsiteY4" fmla="*/ 826978 h 918864"/>
                <a:gd name="connsiteX5" fmla="*/ 2418161 w 2510047"/>
                <a:gd name="connsiteY5" fmla="*/ 918864 h 918864"/>
                <a:gd name="connsiteX6" fmla="*/ 91886 w 2510047"/>
                <a:gd name="connsiteY6" fmla="*/ 918864 h 918864"/>
                <a:gd name="connsiteX7" fmla="*/ 0 w 2510047"/>
                <a:gd name="connsiteY7" fmla="*/ 826978 h 918864"/>
                <a:gd name="connsiteX8" fmla="*/ 0 w 2510047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047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418161" y="0"/>
                  </a:lnTo>
                  <a:cubicBezTo>
                    <a:pt x="2468908" y="0"/>
                    <a:pt x="2510047" y="41139"/>
                    <a:pt x="2510047" y="91886"/>
                  </a:cubicBezTo>
                  <a:lnTo>
                    <a:pt x="2510047" y="826978"/>
                  </a:lnTo>
                  <a:cubicBezTo>
                    <a:pt x="2510047" y="877725"/>
                    <a:pt x="2468908" y="918864"/>
                    <a:pt x="2418161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34077"/>
                <a:satOff val="-2273"/>
                <a:lumOff val="-872"/>
                <a:alphaOff val="0"/>
              </a:schemeClr>
            </a:fillRef>
            <a:effectRef idx="2">
              <a:schemeClr val="accent5">
                <a:hueOff val="-1634077"/>
                <a:satOff val="-2273"/>
                <a:lumOff val="-87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Words related to </a:t>
              </a:r>
              <a:r>
                <a:rPr lang="en-US" b="1" kern="1200" dirty="0">
                  <a:solidFill>
                    <a:srgbClr val="C00000"/>
                  </a:solidFill>
                </a:rPr>
                <a:t>work</a:t>
              </a:r>
              <a:r>
                <a:rPr lang="en-US" kern="1200" dirty="0">
                  <a:solidFill>
                    <a:schemeClr val="tx1"/>
                  </a:solidFill>
                </a:rPr>
                <a:t>: challenging, relevant, bonus, employ, rewarding….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00C517-875D-9512-7F5F-CBD11E6DEE33}"/>
                </a:ext>
              </a:extLst>
            </p:cNvPr>
            <p:cNvSpPr/>
            <p:nvPr/>
          </p:nvSpPr>
          <p:spPr>
            <a:xfrm>
              <a:off x="874282" y="4252044"/>
              <a:ext cx="3328288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757504"/>
                <a:satOff val="-3835"/>
                <a:lumOff val="-1471"/>
                <a:alphaOff val="0"/>
              </a:schemeClr>
            </a:fillRef>
            <a:effectRef idx="0">
              <a:schemeClr val="accent5">
                <a:hueOff val="-2757504"/>
                <a:satOff val="-3835"/>
                <a:lumOff val="-147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7954B2-6582-4544-AFC6-1537E17DD630}"/>
                </a:ext>
              </a:extLst>
            </p:cNvPr>
            <p:cNvSpPr/>
            <p:nvPr/>
          </p:nvSpPr>
          <p:spPr>
            <a:xfrm>
              <a:off x="72602" y="4096593"/>
              <a:ext cx="2510047" cy="918864"/>
            </a:xfrm>
            <a:custGeom>
              <a:avLst/>
              <a:gdLst>
                <a:gd name="connsiteX0" fmla="*/ 0 w 2510047"/>
                <a:gd name="connsiteY0" fmla="*/ 91886 h 918864"/>
                <a:gd name="connsiteX1" fmla="*/ 91886 w 2510047"/>
                <a:gd name="connsiteY1" fmla="*/ 0 h 918864"/>
                <a:gd name="connsiteX2" fmla="*/ 2418161 w 2510047"/>
                <a:gd name="connsiteY2" fmla="*/ 0 h 918864"/>
                <a:gd name="connsiteX3" fmla="*/ 2510047 w 2510047"/>
                <a:gd name="connsiteY3" fmla="*/ 91886 h 918864"/>
                <a:gd name="connsiteX4" fmla="*/ 2510047 w 2510047"/>
                <a:gd name="connsiteY4" fmla="*/ 826978 h 918864"/>
                <a:gd name="connsiteX5" fmla="*/ 2418161 w 2510047"/>
                <a:gd name="connsiteY5" fmla="*/ 918864 h 918864"/>
                <a:gd name="connsiteX6" fmla="*/ 91886 w 2510047"/>
                <a:gd name="connsiteY6" fmla="*/ 918864 h 918864"/>
                <a:gd name="connsiteX7" fmla="*/ 0 w 2510047"/>
                <a:gd name="connsiteY7" fmla="*/ 826978 h 918864"/>
                <a:gd name="connsiteX8" fmla="*/ 0 w 2510047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047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418161" y="0"/>
                  </a:lnTo>
                  <a:cubicBezTo>
                    <a:pt x="2468908" y="0"/>
                    <a:pt x="2510047" y="41139"/>
                    <a:pt x="2510047" y="91886"/>
                  </a:cubicBezTo>
                  <a:lnTo>
                    <a:pt x="2510047" y="826978"/>
                  </a:lnTo>
                  <a:cubicBezTo>
                    <a:pt x="2510047" y="877725"/>
                    <a:pt x="2468908" y="918864"/>
                    <a:pt x="2418161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2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Simple, </a:t>
              </a:r>
              <a:r>
                <a:rPr lang="en-US" sz="1600" b="1" kern="1200" dirty="0">
                  <a:solidFill>
                    <a:srgbClr val="C00000"/>
                  </a:solidFill>
                </a:rPr>
                <a:t>compound</a:t>
              </a:r>
              <a:r>
                <a:rPr lang="en-US" sz="1600" kern="1200" dirty="0">
                  <a:solidFill>
                    <a:schemeClr val="tx1"/>
                  </a:solidFill>
                </a:rPr>
                <a:t> (and, or, so, but, …), and </a:t>
              </a:r>
              <a:r>
                <a:rPr lang="en-US" sz="1600" b="1" kern="1200" dirty="0">
                  <a:solidFill>
                    <a:srgbClr val="C00000"/>
                  </a:solidFill>
                </a:rPr>
                <a:t>complex</a:t>
              </a:r>
              <a:r>
                <a:rPr lang="en-US" sz="1600" kern="1200" dirty="0">
                  <a:solidFill>
                    <a:schemeClr val="tx1"/>
                  </a:solidFill>
                </a:rPr>
                <a:t> sentences (although, because, when, while</a:t>
              </a:r>
              <a:r>
                <a:rPr lang="en-US" sz="1600" kern="1200" dirty="0" smtClean="0">
                  <a:solidFill>
                    <a:schemeClr val="tx1"/>
                  </a:solidFill>
                </a:rPr>
                <a:t>…) 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E541A3-C903-2383-F971-A9677F0F9E66}"/>
                </a:ext>
              </a:extLst>
            </p:cNvPr>
            <p:cNvSpPr/>
            <p:nvPr/>
          </p:nvSpPr>
          <p:spPr>
            <a:xfrm rot="16200000">
              <a:off x="3635336" y="3677753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45205C-5D58-D843-2315-934461F088E4}"/>
                </a:ext>
              </a:extLst>
            </p:cNvPr>
            <p:cNvSpPr/>
            <p:nvPr/>
          </p:nvSpPr>
          <p:spPr>
            <a:xfrm>
              <a:off x="3088025" y="4096593"/>
              <a:ext cx="3152839" cy="918864"/>
            </a:xfrm>
            <a:custGeom>
              <a:avLst/>
              <a:gdLst>
                <a:gd name="connsiteX0" fmla="*/ 0 w 3152839"/>
                <a:gd name="connsiteY0" fmla="*/ 91886 h 918864"/>
                <a:gd name="connsiteX1" fmla="*/ 91886 w 3152839"/>
                <a:gd name="connsiteY1" fmla="*/ 0 h 918864"/>
                <a:gd name="connsiteX2" fmla="*/ 3060953 w 3152839"/>
                <a:gd name="connsiteY2" fmla="*/ 0 h 918864"/>
                <a:gd name="connsiteX3" fmla="*/ 3152839 w 3152839"/>
                <a:gd name="connsiteY3" fmla="*/ 91886 h 918864"/>
                <a:gd name="connsiteX4" fmla="*/ 3152839 w 3152839"/>
                <a:gd name="connsiteY4" fmla="*/ 826978 h 918864"/>
                <a:gd name="connsiteX5" fmla="*/ 3060953 w 3152839"/>
                <a:gd name="connsiteY5" fmla="*/ 918864 h 918864"/>
                <a:gd name="connsiteX6" fmla="*/ 91886 w 3152839"/>
                <a:gd name="connsiteY6" fmla="*/ 918864 h 918864"/>
                <a:gd name="connsiteX7" fmla="*/ 0 w 3152839"/>
                <a:gd name="connsiteY7" fmla="*/ 826978 h 918864"/>
                <a:gd name="connsiteX8" fmla="*/ 0 w 3152839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2839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3060953" y="0"/>
                  </a:lnTo>
                  <a:cubicBezTo>
                    <a:pt x="3111700" y="0"/>
                    <a:pt x="3152839" y="41139"/>
                    <a:pt x="3152839" y="91886"/>
                  </a:cubicBezTo>
                  <a:lnTo>
                    <a:pt x="3152839" y="826978"/>
                  </a:lnTo>
                  <a:cubicBezTo>
                    <a:pt x="3152839" y="877725"/>
                    <a:pt x="3111700" y="918864"/>
                    <a:pt x="3060953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268153"/>
                <a:satOff val="-4546"/>
                <a:lumOff val="-1743"/>
                <a:alphaOff val="0"/>
              </a:schemeClr>
            </a:fillRef>
            <a:effectRef idx="2">
              <a:schemeClr val="accent5">
                <a:hueOff val="-3268153"/>
                <a:satOff val="-4546"/>
                <a:lumOff val="-17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Reading for main ideas and specific information in </a:t>
              </a:r>
              <a:r>
                <a:rPr lang="en-US" b="1" kern="1200" dirty="0">
                  <a:solidFill>
                    <a:srgbClr val="C00000"/>
                  </a:solidFill>
                </a:rPr>
                <a:t>job advertisements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D10D04-069C-CD57-5D3E-EC407FCBCAF8}"/>
                </a:ext>
              </a:extLst>
            </p:cNvPr>
            <p:cNvSpPr/>
            <p:nvPr/>
          </p:nvSpPr>
          <p:spPr>
            <a:xfrm rot="16200000">
              <a:off x="3635336" y="2529172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95840"/>
                <a:satOff val="-6392"/>
                <a:lumOff val="-2451"/>
                <a:alphaOff val="0"/>
              </a:schemeClr>
            </a:fillRef>
            <a:effectRef idx="0">
              <a:schemeClr val="accent5">
                <a:hueOff val="-4595840"/>
                <a:satOff val="-6392"/>
                <a:lumOff val="-245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27FBFBC-AC9C-E794-020A-D5B0593DAC40}"/>
                </a:ext>
              </a:extLst>
            </p:cNvPr>
            <p:cNvSpPr/>
            <p:nvPr/>
          </p:nvSpPr>
          <p:spPr>
            <a:xfrm>
              <a:off x="3088025" y="2948012"/>
              <a:ext cx="3152839" cy="918864"/>
            </a:xfrm>
            <a:custGeom>
              <a:avLst/>
              <a:gdLst>
                <a:gd name="connsiteX0" fmla="*/ 0 w 3152839"/>
                <a:gd name="connsiteY0" fmla="*/ 91886 h 918864"/>
                <a:gd name="connsiteX1" fmla="*/ 91886 w 3152839"/>
                <a:gd name="connsiteY1" fmla="*/ 0 h 918864"/>
                <a:gd name="connsiteX2" fmla="*/ 3060953 w 3152839"/>
                <a:gd name="connsiteY2" fmla="*/ 0 h 918864"/>
                <a:gd name="connsiteX3" fmla="*/ 3152839 w 3152839"/>
                <a:gd name="connsiteY3" fmla="*/ 91886 h 918864"/>
                <a:gd name="connsiteX4" fmla="*/ 3152839 w 3152839"/>
                <a:gd name="connsiteY4" fmla="*/ 826978 h 918864"/>
                <a:gd name="connsiteX5" fmla="*/ 3060953 w 3152839"/>
                <a:gd name="connsiteY5" fmla="*/ 918864 h 918864"/>
                <a:gd name="connsiteX6" fmla="*/ 91886 w 3152839"/>
                <a:gd name="connsiteY6" fmla="*/ 918864 h 918864"/>
                <a:gd name="connsiteX7" fmla="*/ 0 w 3152839"/>
                <a:gd name="connsiteY7" fmla="*/ 826978 h 918864"/>
                <a:gd name="connsiteX8" fmla="*/ 0 w 3152839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2839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3060953" y="0"/>
                  </a:lnTo>
                  <a:cubicBezTo>
                    <a:pt x="3111700" y="0"/>
                    <a:pt x="3152839" y="41139"/>
                    <a:pt x="3152839" y="91886"/>
                  </a:cubicBezTo>
                  <a:lnTo>
                    <a:pt x="3152839" y="826978"/>
                  </a:lnTo>
                  <a:cubicBezTo>
                    <a:pt x="3152839" y="877725"/>
                    <a:pt x="3111700" y="918864"/>
                    <a:pt x="3060953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085191"/>
                <a:satOff val="-5682"/>
                <a:lumOff val="-2179"/>
                <a:alphaOff val="0"/>
              </a:schemeClr>
            </a:fillRef>
            <a:effectRef idx="2">
              <a:schemeClr val="accent5">
                <a:hueOff val="-4085191"/>
                <a:satOff val="-5682"/>
                <a:lumOff val="-2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Giving opinion about </a:t>
              </a:r>
              <a:r>
                <a:rPr lang="en-US" b="1" kern="1200" dirty="0">
                  <a:solidFill>
                    <a:srgbClr val="C00000"/>
                  </a:solidFill>
                </a:rPr>
                <a:t>different jobs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609BBC-87DD-C6DC-F298-4CE3B9E5E6E7}"/>
                </a:ext>
              </a:extLst>
            </p:cNvPr>
            <p:cNvSpPr/>
            <p:nvPr/>
          </p:nvSpPr>
          <p:spPr>
            <a:xfrm rot="16200000">
              <a:off x="3635336" y="1380591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E628B21-74D0-F7C1-ECDC-5D0CABD1C7FF}"/>
                </a:ext>
              </a:extLst>
            </p:cNvPr>
            <p:cNvSpPr/>
            <p:nvPr/>
          </p:nvSpPr>
          <p:spPr>
            <a:xfrm>
              <a:off x="3088025" y="1799431"/>
              <a:ext cx="3152839" cy="918864"/>
            </a:xfrm>
            <a:custGeom>
              <a:avLst/>
              <a:gdLst>
                <a:gd name="connsiteX0" fmla="*/ 0 w 3152839"/>
                <a:gd name="connsiteY0" fmla="*/ 91886 h 918864"/>
                <a:gd name="connsiteX1" fmla="*/ 91886 w 3152839"/>
                <a:gd name="connsiteY1" fmla="*/ 0 h 918864"/>
                <a:gd name="connsiteX2" fmla="*/ 3060953 w 3152839"/>
                <a:gd name="connsiteY2" fmla="*/ 0 h 918864"/>
                <a:gd name="connsiteX3" fmla="*/ 3152839 w 3152839"/>
                <a:gd name="connsiteY3" fmla="*/ 91886 h 918864"/>
                <a:gd name="connsiteX4" fmla="*/ 3152839 w 3152839"/>
                <a:gd name="connsiteY4" fmla="*/ 826978 h 918864"/>
                <a:gd name="connsiteX5" fmla="*/ 3060953 w 3152839"/>
                <a:gd name="connsiteY5" fmla="*/ 918864 h 918864"/>
                <a:gd name="connsiteX6" fmla="*/ 91886 w 3152839"/>
                <a:gd name="connsiteY6" fmla="*/ 918864 h 918864"/>
                <a:gd name="connsiteX7" fmla="*/ 0 w 3152839"/>
                <a:gd name="connsiteY7" fmla="*/ 826978 h 918864"/>
                <a:gd name="connsiteX8" fmla="*/ 0 w 3152839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2839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3060953" y="0"/>
                  </a:lnTo>
                  <a:cubicBezTo>
                    <a:pt x="3111700" y="0"/>
                    <a:pt x="3152839" y="41139"/>
                    <a:pt x="3152839" y="91886"/>
                  </a:cubicBezTo>
                  <a:lnTo>
                    <a:pt x="3152839" y="826978"/>
                  </a:lnTo>
                  <a:cubicBezTo>
                    <a:pt x="3152839" y="877725"/>
                    <a:pt x="3111700" y="918864"/>
                    <a:pt x="3060953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2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Listening for main ideas and specific information in a phone conversation about </a:t>
              </a:r>
              <a:r>
                <a:rPr lang="en-US" b="1" kern="1200" dirty="0">
                  <a:solidFill>
                    <a:srgbClr val="C00000"/>
                  </a:solidFill>
                </a:rPr>
                <a:t>a job vacancy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868817-9365-D204-6ABD-4D08BCAD36AC}"/>
                </a:ext>
              </a:extLst>
            </p:cNvPr>
            <p:cNvSpPr/>
            <p:nvPr/>
          </p:nvSpPr>
          <p:spPr>
            <a:xfrm>
              <a:off x="4212069" y="806301"/>
              <a:ext cx="3236121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434176"/>
                <a:satOff val="-8949"/>
                <a:lumOff val="-3432"/>
                <a:alphaOff val="0"/>
              </a:schemeClr>
            </a:fillRef>
            <a:effectRef idx="0">
              <a:schemeClr val="accent5">
                <a:hueOff val="-6434176"/>
                <a:satOff val="-8949"/>
                <a:lumOff val="-343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A85D85-1716-1C86-BD33-EA40B1BE8D32}"/>
                </a:ext>
              </a:extLst>
            </p:cNvPr>
            <p:cNvSpPr/>
            <p:nvPr/>
          </p:nvSpPr>
          <p:spPr>
            <a:xfrm>
              <a:off x="3088025" y="650849"/>
              <a:ext cx="3152839" cy="918864"/>
            </a:xfrm>
            <a:custGeom>
              <a:avLst/>
              <a:gdLst>
                <a:gd name="connsiteX0" fmla="*/ 0 w 3152839"/>
                <a:gd name="connsiteY0" fmla="*/ 91886 h 918864"/>
                <a:gd name="connsiteX1" fmla="*/ 91886 w 3152839"/>
                <a:gd name="connsiteY1" fmla="*/ 0 h 918864"/>
                <a:gd name="connsiteX2" fmla="*/ 3060953 w 3152839"/>
                <a:gd name="connsiteY2" fmla="*/ 0 h 918864"/>
                <a:gd name="connsiteX3" fmla="*/ 3152839 w 3152839"/>
                <a:gd name="connsiteY3" fmla="*/ 91886 h 918864"/>
                <a:gd name="connsiteX4" fmla="*/ 3152839 w 3152839"/>
                <a:gd name="connsiteY4" fmla="*/ 826978 h 918864"/>
                <a:gd name="connsiteX5" fmla="*/ 3060953 w 3152839"/>
                <a:gd name="connsiteY5" fmla="*/ 918864 h 918864"/>
                <a:gd name="connsiteX6" fmla="*/ 91886 w 3152839"/>
                <a:gd name="connsiteY6" fmla="*/ 918864 h 918864"/>
                <a:gd name="connsiteX7" fmla="*/ 0 w 3152839"/>
                <a:gd name="connsiteY7" fmla="*/ 826978 h 918864"/>
                <a:gd name="connsiteX8" fmla="*/ 0 w 3152839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2839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3060953" y="0"/>
                  </a:lnTo>
                  <a:cubicBezTo>
                    <a:pt x="3111700" y="0"/>
                    <a:pt x="3152839" y="41139"/>
                    <a:pt x="3152839" y="91886"/>
                  </a:cubicBezTo>
                  <a:lnTo>
                    <a:pt x="3152839" y="826978"/>
                  </a:lnTo>
                  <a:cubicBezTo>
                    <a:pt x="3152839" y="877725"/>
                    <a:pt x="3111700" y="918864"/>
                    <a:pt x="3060953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719268"/>
                <a:satOff val="-7955"/>
                <a:lumOff val="-3050"/>
                <a:alphaOff val="0"/>
              </a:schemeClr>
            </a:fillRef>
            <a:effectRef idx="2">
              <a:schemeClr val="accent5">
                <a:hueOff val="-5719268"/>
                <a:satOff val="-7955"/>
                <a:lumOff val="-30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Writing </a:t>
              </a:r>
              <a:r>
                <a:rPr lang="en-US" b="1" kern="1200" dirty="0">
                  <a:solidFill>
                    <a:srgbClr val="C00000"/>
                  </a:solidFill>
                </a:rPr>
                <a:t>a job application letter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663CF3E-6F08-FAFD-9F4A-91555C1F6AE4}"/>
                </a:ext>
              </a:extLst>
            </p:cNvPr>
            <p:cNvSpPr/>
            <p:nvPr/>
          </p:nvSpPr>
          <p:spPr>
            <a:xfrm rot="5400000">
              <a:off x="6879710" y="1380591"/>
              <a:ext cx="1143966" cy="1378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D1F5730-6506-8D15-4D1F-8F93E8D9B984}"/>
                </a:ext>
              </a:extLst>
            </p:cNvPr>
            <p:cNvSpPr/>
            <p:nvPr/>
          </p:nvSpPr>
          <p:spPr>
            <a:xfrm>
              <a:off x="6746240" y="650849"/>
              <a:ext cx="2325156" cy="918864"/>
            </a:xfrm>
            <a:custGeom>
              <a:avLst/>
              <a:gdLst>
                <a:gd name="connsiteX0" fmla="*/ 0 w 2325156"/>
                <a:gd name="connsiteY0" fmla="*/ 91886 h 918864"/>
                <a:gd name="connsiteX1" fmla="*/ 91886 w 2325156"/>
                <a:gd name="connsiteY1" fmla="*/ 0 h 918864"/>
                <a:gd name="connsiteX2" fmla="*/ 2233270 w 2325156"/>
                <a:gd name="connsiteY2" fmla="*/ 0 h 918864"/>
                <a:gd name="connsiteX3" fmla="*/ 2325156 w 2325156"/>
                <a:gd name="connsiteY3" fmla="*/ 91886 h 918864"/>
                <a:gd name="connsiteX4" fmla="*/ 2325156 w 2325156"/>
                <a:gd name="connsiteY4" fmla="*/ 826978 h 918864"/>
                <a:gd name="connsiteX5" fmla="*/ 2233270 w 2325156"/>
                <a:gd name="connsiteY5" fmla="*/ 918864 h 918864"/>
                <a:gd name="connsiteX6" fmla="*/ 91886 w 2325156"/>
                <a:gd name="connsiteY6" fmla="*/ 918864 h 918864"/>
                <a:gd name="connsiteX7" fmla="*/ 0 w 2325156"/>
                <a:gd name="connsiteY7" fmla="*/ 826978 h 918864"/>
                <a:gd name="connsiteX8" fmla="*/ 0 w 2325156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5156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233270" y="0"/>
                  </a:lnTo>
                  <a:cubicBezTo>
                    <a:pt x="2284017" y="0"/>
                    <a:pt x="2325156" y="41139"/>
                    <a:pt x="2325156" y="91886"/>
                  </a:cubicBezTo>
                  <a:lnTo>
                    <a:pt x="2325156" y="826978"/>
                  </a:lnTo>
                  <a:cubicBezTo>
                    <a:pt x="2325156" y="877725"/>
                    <a:pt x="2284017" y="918864"/>
                    <a:pt x="2233270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olidFill>
              <a:srgbClr val="10CDD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536306"/>
                <a:satOff val="-9092"/>
                <a:lumOff val="-3486"/>
                <a:alphaOff val="0"/>
              </a:schemeClr>
            </a:fillRef>
            <a:effectRef idx="2">
              <a:schemeClr val="accent5">
                <a:hueOff val="-6536306"/>
                <a:satOff val="-9092"/>
                <a:lumOff val="-34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tx1"/>
                  </a:solidFill>
                </a:rPr>
                <a:t>Expressing </a:t>
              </a:r>
              <a:r>
                <a:rPr lang="en-US" b="1" kern="1200" dirty="0">
                  <a:solidFill>
                    <a:srgbClr val="C00000"/>
                  </a:solidFill>
                </a:rPr>
                <a:t>anxiety</a:t>
              </a:r>
              <a:r>
                <a:rPr lang="en-US" kern="1200" dirty="0">
                  <a:solidFill>
                    <a:schemeClr val="tx1"/>
                  </a:solidFill>
                </a:rPr>
                <a:t> and responding to it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69A8A3-4D56-E07C-9AEE-4AD64F25895B}"/>
                </a:ext>
              </a:extLst>
            </p:cNvPr>
            <p:cNvSpPr/>
            <p:nvPr/>
          </p:nvSpPr>
          <p:spPr>
            <a:xfrm>
              <a:off x="6746240" y="1799431"/>
              <a:ext cx="2325156" cy="918864"/>
            </a:xfrm>
            <a:custGeom>
              <a:avLst/>
              <a:gdLst>
                <a:gd name="connsiteX0" fmla="*/ 0 w 2325156"/>
                <a:gd name="connsiteY0" fmla="*/ 91886 h 918864"/>
                <a:gd name="connsiteX1" fmla="*/ 91886 w 2325156"/>
                <a:gd name="connsiteY1" fmla="*/ 0 h 918864"/>
                <a:gd name="connsiteX2" fmla="*/ 2233270 w 2325156"/>
                <a:gd name="connsiteY2" fmla="*/ 0 h 918864"/>
                <a:gd name="connsiteX3" fmla="*/ 2325156 w 2325156"/>
                <a:gd name="connsiteY3" fmla="*/ 91886 h 918864"/>
                <a:gd name="connsiteX4" fmla="*/ 2325156 w 2325156"/>
                <a:gd name="connsiteY4" fmla="*/ 826978 h 918864"/>
                <a:gd name="connsiteX5" fmla="*/ 2233270 w 2325156"/>
                <a:gd name="connsiteY5" fmla="*/ 918864 h 918864"/>
                <a:gd name="connsiteX6" fmla="*/ 91886 w 2325156"/>
                <a:gd name="connsiteY6" fmla="*/ 918864 h 918864"/>
                <a:gd name="connsiteX7" fmla="*/ 0 w 2325156"/>
                <a:gd name="connsiteY7" fmla="*/ 826978 h 918864"/>
                <a:gd name="connsiteX8" fmla="*/ 0 w 2325156"/>
                <a:gd name="connsiteY8" fmla="*/ 91886 h 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5156" h="918864">
                  <a:moveTo>
                    <a:pt x="0" y="91886"/>
                  </a:moveTo>
                  <a:cubicBezTo>
                    <a:pt x="0" y="41139"/>
                    <a:pt x="41139" y="0"/>
                    <a:pt x="91886" y="0"/>
                  </a:cubicBezTo>
                  <a:lnTo>
                    <a:pt x="2233270" y="0"/>
                  </a:lnTo>
                  <a:cubicBezTo>
                    <a:pt x="2284017" y="0"/>
                    <a:pt x="2325156" y="41139"/>
                    <a:pt x="2325156" y="91886"/>
                  </a:cubicBezTo>
                  <a:lnTo>
                    <a:pt x="2325156" y="826978"/>
                  </a:lnTo>
                  <a:cubicBezTo>
                    <a:pt x="2325156" y="877725"/>
                    <a:pt x="2284017" y="918864"/>
                    <a:pt x="2233270" y="918864"/>
                  </a:cubicBezTo>
                  <a:lnTo>
                    <a:pt x="91886" y="918864"/>
                  </a:lnTo>
                  <a:cubicBezTo>
                    <a:pt x="41139" y="918864"/>
                    <a:pt x="0" y="877725"/>
                    <a:pt x="0" y="826978"/>
                  </a:cubicBezTo>
                  <a:lnTo>
                    <a:pt x="0" y="9188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73" tIns="87873" rIns="87873" bIns="878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rgbClr val="C00000"/>
                  </a:solidFill>
                </a:rPr>
                <a:t>Unusual jobs </a:t>
              </a:r>
              <a:r>
                <a:rPr lang="en-US" kern="1200" dirty="0">
                  <a:solidFill>
                    <a:schemeClr val="tx1"/>
                  </a:solidFill>
                </a:rPr>
                <a:t>around the world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7A6DF9A-4961-3A6B-653B-18F4902EE121}"/>
              </a:ext>
            </a:extLst>
          </p:cNvPr>
          <p:cNvSpPr txBox="1"/>
          <p:nvPr/>
        </p:nvSpPr>
        <p:spPr>
          <a:xfrm>
            <a:off x="3389844" y="50711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Check your answer</a:t>
            </a: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51624E-4087-E641-C68C-B843CCEBCC94}"/>
              </a:ext>
            </a:extLst>
          </p:cNvPr>
          <p:cNvSpPr/>
          <p:nvPr/>
        </p:nvSpPr>
        <p:spPr>
          <a:xfrm>
            <a:off x="85794" y="713863"/>
            <a:ext cx="2059539" cy="336166"/>
          </a:xfrm>
          <a:prstGeom prst="roundRect">
            <a:avLst/>
          </a:prstGeom>
          <a:solidFill>
            <a:srgbClr val="6593C3"/>
          </a:solidFill>
          <a:ln>
            <a:solidFill>
              <a:srgbClr val="65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PRONUNCIATION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DFBE2-8625-C11A-E696-5A0FC241818D}"/>
              </a:ext>
            </a:extLst>
          </p:cNvPr>
          <p:cNvSpPr txBox="1"/>
          <p:nvPr/>
        </p:nvSpPr>
        <p:spPr>
          <a:xfrm>
            <a:off x="267268" y="1044914"/>
            <a:ext cx="878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 the conversations and underline the stressed auxiliary and modal verbs. Listen and check. Then practice saying the sentences in pairs.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AC63F-B091-4B9C-3338-838E9898298F}"/>
              </a:ext>
            </a:extLst>
          </p:cNvPr>
          <p:cNvSpPr txBox="1"/>
          <p:nvPr/>
        </p:nvSpPr>
        <p:spPr>
          <a:xfrm>
            <a:off x="187450" y="1875872"/>
            <a:ext cx="894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Have you started working for the new company?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Yes, I have. I started last week. </a:t>
            </a:r>
          </a:p>
          <a:p>
            <a:r>
              <a:rPr lang="en-US" sz="20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Can people with no experience apply for this job? </a:t>
            </a:r>
          </a:p>
          <a:p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B: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Yes, they can. We provide on-the-job training. </a:t>
            </a:r>
          </a:p>
          <a:p>
            <a:r>
              <a:rPr lang="en-US" sz="20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 you like your job?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Yes, I do. I wasn’t interested in the job at first, but I’m quite interested in it now. </a:t>
            </a:r>
          </a:p>
          <a:p>
            <a:r>
              <a:rPr lang="en-US" sz="20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haven’t sent the email to the customer.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CC0BA-D6F9-D67B-A077-297940BAE50D}"/>
              </a:ext>
            </a:extLst>
          </p:cNvPr>
          <p:cNvCxnSpPr/>
          <p:nvPr/>
        </p:nvCxnSpPr>
        <p:spPr>
          <a:xfrm>
            <a:off x="1343688" y="2488597"/>
            <a:ext cx="500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4BA3E9-8842-ED61-D80A-29C3233A2F8A}"/>
              </a:ext>
            </a:extLst>
          </p:cNvPr>
          <p:cNvCxnSpPr>
            <a:cxnSpLocks/>
          </p:cNvCxnSpPr>
          <p:nvPr/>
        </p:nvCxnSpPr>
        <p:spPr>
          <a:xfrm>
            <a:off x="1754553" y="3103788"/>
            <a:ext cx="3321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E78CB2-F89B-6D98-BE82-2489FDDB8A67}"/>
              </a:ext>
            </a:extLst>
          </p:cNvPr>
          <p:cNvCxnSpPr>
            <a:cxnSpLocks/>
          </p:cNvCxnSpPr>
          <p:nvPr/>
        </p:nvCxnSpPr>
        <p:spPr>
          <a:xfrm>
            <a:off x="1357036" y="3706713"/>
            <a:ext cx="232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C5BAA0-54C9-A71B-BFB0-8E85C8D89D43}"/>
              </a:ext>
            </a:extLst>
          </p:cNvPr>
          <p:cNvCxnSpPr>
            <a:cxnSpLocks/>
          </p:cNvCxnSpPr>
          <p:nvPr/>
        </p:nvCxnSpPr>
        <p:spPr>
          <a:xfrm>
            <a:off x="1850424" y="3720061"/>
            <a:ext cx="6603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CCD684-111F-BCBF-ED8E-27D58C98587E}"/>
              </a:ext>
            </a:extLst>
          </p:cNvPr>
          <p:cNvCxnSpPr>
            <a:cxnSpLocks/>
          </p:cNvCxnSpPr>
          <p:nvPr/>
        </p:nvCxnSpPr>
        <p:spPr>
          <a:xfrm>
            <a:off x="6332685" y="3720061"/>
            <a:ext cx="5286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ABE52E-A5CE-3EE6-2859-E12421F40A85}"/>
              </a:ext>
            </a:extLst>
          </p:cNvPr>
          <p:cNvCxnSpPr>
            <a:cxnSpLocks/>
          </p:cNvCxnSpPr>
          <p:nvPr/>
        </p:nvCxnSpPr>
        <p:spPr>
          <a:xfrm>
            <a:off x="1247817" y="4024765"/>
            <a:ext cx="7545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DB5B5E-5959-D009-E8C4-3272C3797196}"/>
              </a:ext>
            </a:extLst>
          </p:cNvPr>
          <p:cNvCxnSpPr/>
          <p:nvPr/>
        </p:nvCxnSpPr>
        <p:spPr>
          <a:xfrm>
            <a:off x="889506" y="4326563"/>
            <a:ext cx="500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rack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7891" y="1329341"/>
            <a:ext cx="361904" cy="3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8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CF996-8980-7E2E-2AC7-2EF5BBD0E0A6}"/>
              </a:ext>
            </a:extLst>
          </p:cNvPr>
          <p:cNvSpPr txBox="1"/>
          <p:nvPr/>
        </p:nvSpPr>
        <p:spPr>
          <a:xfrm>
            <a:off x="170034" y="1468217"/>
            <a:ext cx="88871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 have some </a:t>
            </a:r>
            <a:r>
              <a:rPr lang="en-US" sz="26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/ </a:t>
            </a:r>
            <a:r>
              <a:rPr lang="en-US" sz="26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information for the job you’re looking for. </a:t>
            </a:r>
          </a:p>
          <a:p>
            <a:r>
              <a:rPr lang="en-US" sz="26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You have to improve your communication skills if you want to be </a:t>
            </a:r>
            <a:r>
              <a:rPr lang="en-US" sz="26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employed / </a:t>
            </a:r>
            <a:r>
              <a:rPr lang="en-US" sz="26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the hospitality industry.</a:t>
            </a:r>
          </a:p>
          <a:p>
            <a:r>
              <a:rPr lang="en-US" sz="26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company will give you a </a:t>
            </a:r>
            <a:r>
              <a:rPr lang="en-US" sz="26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bonus / </a:t>
            </a:r>
            <a:r>
              <a:rPr lang="en-US" sz="26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wage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your good performance at work. </a:t>
            </a:r>
          </a:p>
          <a:p>
            <a:r>
              <a:rPr lang="en-US" sz="2600" b="1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Physically </a:t>
            </a:r>
            <a:r>
              <a:rPr lang="en-US" sz="2600" dirty="0" smtClean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challenging / </a:t>
            </a:r>
            <a:r>
              <a:rPr lang="en-US" sz="26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interesting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jobs can allow you to exercise while you work.  </a:t>
            </a: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0F51624E-4087-E641-C68C-B843CCEBCC94}"/>
              </a:ext>
            </a:extLst>
          </p:cNvPr>
          <p:cNvSpPr/>
          <p:nvPr/>
        </p:nvSpPr>
        <p:spPr>
          <a:xfrm>
            <a:off x="85794" y="713863"/>
            <a:ext cx="2059539" cy="336166"/>
          </a:xfrm>
          <a:prstGeom prst="roundRect">
            <a:avLst/>
          </a:prstGeom>
          <a:solidFill>
            <a:srgbClr val="6593C3"/>
          </a:solidFill>
          <a:ln>
            <a:solidFill>
              <a:srgbClr val="659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VOCABULARY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CDFBE2-8625-C11A-E696-5A0FC241818D}"/>
              </a:ext>
            </a:extLst>
          </p:cNvPr>
          <p:cNvSpPr txBox="1"/>
          <p:nvPr/>
        </p:nvSpPr>
        <p:spPr>
          <a:xfrm>
            <a:off x="267268" y="1064931"/>
            <a:ext cx="878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Choose the correct words to complete these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642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4F09C48B-65DB-D221-9F59-BEF040156E61}"/>
              </a:ext>
            </a:extLst>
          </p:cNvPr>
          <p:cNvCxnSpPr/>
          <p:nvPr/>
        </p:nvCxnSpPr>
        <p:spPr>
          <a:xfrm flipH="1">
            <a:off x="4546998" y="3814762"/>
            <a:ext cx="25003" cy="13489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4A57F6-7B68-10F1-9235-A5B964623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24" y="4471460"/>
            <a:ext cx="647700" cy="539353"/>
          </a:xfrm>
          <a:prstGeom prst="actionButtonForwardNex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685800">
              <a:defRPr/>
            </a:pPr>
            <a:r>
              <a:rPr lang="es-ES" sz="1350" dirty="0">
                <a:solidFill>
                  <a:prstClr val="white"/>
                </a:solidFill>
                <a:latin typeface="Arial Black" pitchFamily="34" charset="0"/>
              </a:rPr>
              <a:t>PLAY</a:t>
            </a:r>
          </a:p>
        </p:txBody>
      </p:sp>
      <p:pic>
        <p:nvPicPr>
          <p:cNvPr id="10" name="9 Imagen">
            <a:extLst>
              <a:ext uri="{FF2B5EF4-FFF2-40B4-BE49-F238E27FC236}">
                <a16:creationId xmlns:a16="http://schemas.microsoft.com/office/drawing/2014/main" id="{D3188594-E76F-B994-BE9E-8FA1B1BDC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90" y="2781475"/>
            <a:ext cx="6386513" cy="1787128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18 Rectángulo">
            <a:extLst>
              <a:ext uri="{FF2B5EF4-FFF2-40B4-BE49-F238E27FC236}">
                <a16:creationId xmlns:a16="http://schemas.microsoft.com/office/drawing/2014/main" id="{2A729CAE-C177-7BF3-1FDE-7BF2FB4F1F86}"/>
              </a:ext>
            </a:extLst>
          </p:cNvPr>
          <p:cNvSpPr/>
          <p:nvPr/>
        </p:nvSpPr>
        <p:spPr>
          <a:xfrm>
            <a:off x="-78581" y="-370401"/>
            <a:ext cx="9144000" cy="20621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21 Imagen">
            <a:extLst>
              <a:ext uri="{FF2B5EF4-FFF2-40B4-BE49-F238E27FC236}">
                <a16:creationId xmlns:a16="http://schemas.microsoft.com/office/drawing/2014/main" id="{3EB82F00-8CB7-17D9-3ACA-09EC4199C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r="1151" b="46652"/>
          <a:stretch>
            <a:fillRect/>
          </a:stretch>
        </p:blipFill>
        <p:spPr bwMode="auto">
          <a:xfrm>
            <a:off x="0" y="1408779"/>
            <a:ext cx="9144000" cy="5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003F4B-C38D-8E2E-8352-78447BC5F3DE}"/>
              </a:ext>
            </a:extLst>
          </p:cNvPr>
          <p:cNvSpPr txBox="1"/>
          <p:nvPr/>
        </p:nvSpPr>
        <p:spPr>
          <a:xfrm>
            <a:off x="1528762" y="188838"/>
            <a:ext cx="6201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Tug of war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Imagen">
            <a:extLst>
              <a:ext uri="{FF2B5EF4-FFF2-40B4-BE49-F238E27FC236}">
                <a16:creationId xmlns:a16="http://schemas.microsoft.com/office/drawing/2014/main" id="{E0984B48-4C2A-BEC5-5E22-D851177B5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56" y="2139554"/>
            <a:ext cx="329088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58397BC6-F049-3A53-91F5-0E3BBF7832B3}"/>
              </a:ext>
            </a:extLst>
          </p:cNvPr>
          <p:cNvCxnSpPr/>
          <p:nvPr/>
        </p:nvCxnSpPr>
        <p:spPr>
          <a:xfrm flipH="1">
            <a:off x="4576762" y="3868341"/>
            <a:ext cx="25004" cy="134897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>
            <a:extLst>
              <a:ext uri="{FF2B5EF4-FFF2-40B4-BE49-F238E27FC236}">
                <a16:creationId xmlns:a16="http://schemas.microsoft.com/office/drawing/2014/main" id="{66049444-42FA-AF8C-9B34-AD99A705D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253" y="2620566"/>
            <a:ext cx="6386513" cy="1787128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>
            <a:extLst>
              <a:ext uri="{FF2B5EF4-FFF2-40B4-BE49-F238E27FC236}">
                <a16:creationId xmlns:a16="http://schemas.microsoft.com/office/drawing/2014/main" id="{2248F4DC-00B8-940D-AFF7-289F9B5C7500}"/>
              </a:ext>
            </a:extLst>
          </p:cNvPr>
          <p:cNvSpPr/>
          <p:nvPr/>
        </p:nvSpPr>
        <p:spPr>
          <a:xfrm>
            <a:off x="0" y="0"/>
            <a:ext cx="9144000" cy="20621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8" name="19 Imagen">
            <a:extLst>
              <a:ext uri="{FF2B5EF4-FFF2-40B4-BE49-F238E27FC236}">
                <a16:creationId xmlns:a16="http://schemas.microsoft.com/office/drawing/2014/main" id="{1ECEBBD1-034C-1246-0485-CFC20E687A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>
            <a:fillRect/>
          </a:stretch>
        </p:blipFill>
        <p:spPr bwMode="auto">
          <a:xfrm>
            <a:off x="-137599" y="1707357"/>
            <a:ext cx="9393784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ovalada">
            <a:extLst>
              <a:ext uri="{FF2B5EF4-FFF2-40B4-BE49-F238E27FC236}">
                <a16:creationId xmlns:a16="http://schemas.microsoft.com/office/drawing/2014/main" id="{4F90FDB0-2DB6-C1B8-F506-BD671CB17474}"/>
              </a:ext>
            </a:extLst>
          </p:cNvPr>
          <p:cNvSpPr/>
          <p:nvPr/>
        </p:nvSpPr>
        <p:spPr>
          <a:xfrm>
            <a:off x="2119313" y="1047750"/>
            <a:ext cx="2237185" cy="739379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2700" b="1" dirty="0">
                <a:solidFill>
                  <a:prstClr val="black"/>
                </a:solidFill>
                <a:latin typeface="Calibri"/>
              </a:rPr>
              <a:t>flexible</a:t>
            </a:r>
            <a:endParaRPr lang="es-ES" sz="2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Llamada ovalada">
            <a:extLst>
              <a:ext uri="{FF2B5EF4-FFF2-40B4-BE49-F238E27FC236}">
                <a16:creationId xmlns:a16="http://schemas.microsoft.com/office/drawing/2014/main" id="{3E93D253-0147-B3A9-BCE5-54D9A4BE9B02}"/>
              </a:ext>
            </a:extLst>
          </p:cNvPr>
          <p:cNvSpPr/>
          <p:nvPr/>
        </p:nvSpPr>
        <p:spPr>
          <a:xfrm>
            <a:off x="4950619" y="1113235"/>
            <a:ext cx="2644379" cy="756047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2700" b="1" dirty="0" err="1">
                <a:solidFill>
                  <a:prstClr val="black"/>
                </a:solidFill>
                <a:latin typeface="Calibri"/>
              </a:rPr>
              <a:t>relevant</a:t>
            </a:r>
            <a:endParaRPr lang="es-ES" sz="2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F17F79FB-6E8B-D9FF-8E6E-6A9465DD8DFF}"/>
              </a:ext>
            </a:extLst>
          </p:cNvPr>
          <p:cNvSpPr/>
          <p:nvPr/>
        </p:nvSpPr>
        <p:spPr>
          <a:xfrm>
            <a:off x="486966" y="115491"/>
            <a:ext cx="8229600" cy="82867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 have some </a:t>
            </a:r>
            <a:r>
              <a:rPr lang="en-US" sz="2400" dirty="0">
                <a:solidFill>
                  <a:srgbClr val="E45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information for the job you’re looking for. </a:t>
            </a:r>
          </a:p>
        </p:txBody>
      </p:sp>
      <p:sp>
        <p:nvSpPr>
          <p:cNvPr id="23" name="22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CF1CF0-D63D-983C-C001-945257F27058}"/>
              </a:ext>
            </a:extLst>
          </p:cNvPr>
          <p:cNvSpPr/>
          <p:nvPr/>
        </p:nvSpPr>
        <p:spPr>
          <a:xfrm>
            <a:off x="7219355" y="2130624"/>
            <a:ext cx="764381" cy="54054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s-ES_tradnl" sz="1350" b="1" dirty="0">
                <a:solidFill>
                  <a:srgbClr val="FFFFFF"/>
                </a:solidFill>
                <a:latin typeface="Calibri"/>
              </a:rPr>
              <a:t>NEXT</a:t>
            </a:r>
            <a:endParaRPr lang="es-ES" sz="15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E51D609-4091-3EFC-EF9D-454AE401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277541" y="3899298"/>
            <a:ext cx="1117997" cy="12108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8EE5E87-516D-1DFE-5642-1CA0F14A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793706" y="3899298"/>
            <a:ext cx="1181100" cy="12108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1624</TotalTime>
  <Words>781</Words>
  <PresentationFormat>On-screen Show (16:9)</PresentationFormat>
  <Paragraphs>131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Adobe Gothic Std B</vt:lpstr>
      <vt:lpstr>Arial</vt:lpstr>
      <vt:lpstr>Arial Black</vt:lpstr>
      <vt:lpstr>Bookman Old Style</vt:lpstr>
      <vt:lpstr>Calibri</vt:lpstr>
      <vt:lpstr>Calibri Light</vt:lpstr>
      <vt:lpstr>Gill Sans MT</vt:lpstr>
      <vt:lpstr>Montserrat Medium</vt:lpstr>
      <vt:lpstr>Myriad Pro</vt:lpstr>
      <vt:lpstr>Times New Roman</vt:lpstr>
      <vt:lpstr>UTM Facebook K&amp;T</vt:lpstr>
      <vt:lpstr>UTMFacebookK&amp;TBold</vt:lpstr>
      <vt:lpstr>Wingdings 3</vt:lpstr>
      <vt:lpstr>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2024-05-07T03:53:19Z</dcterms:modified>
</cp:coreProperties>
</file>