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10.xml" ContentType="application/vnd.openxmlformats-officedocument.presentationml.notesSlide+xml"/>
  <Override PartName="/ppt/comments/comment9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10.xml" ContentType="application/vnd.openxmlformats-officedocument.presentationml.comments+xml"/>
  <Override PartName="/ppt/notesSlides/notesSlide13.xml" ContentType="application/vnd.openxmlformats-officedocument.presentationml.notesSlide+xml"/>
  <Override PartName="/ppt/comments/comment11.xml" ContentType="application/vnd.openxmlformats-officedocument.presentationml.comments+xml"/>
  <Override PartName="/ppt/notesSlides/notesSlide14.xml" ContentType="application/vnd.openxmlformats-officedocument.presentationml.notesSlide+xml"/>
  <Override PartName="/ppt/comments/comment12.xml" ContentType="application/vnd.openxmlformats-officedocument.presentationml.comments+xml"/>
  <Override PartName="/ppt/notesSlides/notesSlide15.xml" ContentType="application/vnd.openxmlformats-officedocument.presentationml.notesSlide+xml"/>
  <Override PartName="/ppt/comments/comment13.xml" ContentType="application/vnd.openxmlformats-officedocument.presentationml.comments+xml"/>
  <Override PartName="/ppt/comments/comment14.xml" ContentType="application/vnd.openxmlformats-officedocument.presentationml.comments+xml"/>
  <Override PartName="/ppt/comments/comment15.xml" ContentType="application/vnd.openxmlformats-officedocument.presentationml.comments+xml"/>
  <Override PartName="/ppt/comments/comment16.xml" ContentType="application/vnd.openxmlformats-officedocument.presentationml.comments+xml"/>
  <Override PartName="/ppt/comments/comment17.xml" ContentType="application/vnd.openxmlformats-officedocument.presentationml.comments+xml"/>
  <Override PartName="/ppt/notesSlides/notesSlide16.xml" ContentType="application/vnd.openxmlformats-officedocument.presentationml.notesSlide+xml"/>
  <Override PartName="/ppt/comments/comment18.xml" ContentType="application/vnd.openxmlformats-officedocument.presentationml.comments+xml"/>
  <Override PartName="/ppt/notesSlides/notesSlide17.xml" ContentType="application/vnd.openxmlformats-officedocument.presentationml.notesSlide+xml"/>
  <Override PartName="/ppt/comments/comment19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22" r:id="rId2"/>
    <p:sldId id="323" r:id="rId3"/>
    <p:sldId id="268" r:id="rId4"/>
    <p:sldId id="256" r:id="rId5"/>
    <p:sldId id="340" r:id="rId6"/>
    <p:sldId id="327" r:id="rId7"/>
    <p:sldId id="326" r:id="rId8"/>
    <p:sldId id="328" r:id="rId9"/>
    <p:sldId id="329" r:id="rId10"/>
    <p:sldId id="325" r:id="rId11"/>
    <p:sldId id="324" r:id="rId12"/>
    <p:sldId id="341" r:id="rId13"/>
    <p:sldId id="330" r:id="rId14"/>
    <p:sldId id="331" r:id="rId15"/>
    <p:sldId id="334" r:id="rId16"/>
    <p:sldId id="332" r:id="rId17"/>
    <p:sldId id="333" r:id="rId18"/>
    <p:sldId id="335" r:id="rId19"/>
    <p:sldId id="338" r:id="rId20"/>
    <p:sldId id="339" r:id="rId21"/>
    <p:sldId id="284" r:id="rId22"/>
    <p:sldId id="288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9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68B9C"/>
    <a:srgbClr val="BAE0E8"/>
    <a:srgbClr val="7FC5D3"/>
    <a:srgbClr val="F91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9565" autoAdjust="0"/>
  </p:normalViewPr>
  <p:slideViewPr>
    <p:cSldViewPr snapToGrid="0">
      <p:cViewPr varScale="1">
        <p:scale>
          <a:sx n="74" d="100"/>
          <a:sy n="74" d="100"/>
        </p:scale>
        <p:origin x="54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16T10:21:33.392" idx="19">
    <p:pos x="10" y="10"/>
    <p:text>Giáo án của Thảo Nguyên (0979818956)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16T10:21:07.512" idx="10">
    <p:pos x="10" y="10"/>
    <p:text>Giáo án của Thảo Nguyên (0979818956)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16T10:21:04.096" idx="9">
    <p:pos x="10" y="10"/>
    <p:text>Giáo án của Thảo Nguyên (0979818956)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16T10:21:00.160" idx="8">
    <p:pos x="10" y="10"/>
    <p:text>Giáo án của Thảo Nguyên (0979818956)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16T10:20:56.632" idx="7">
    <p:pos x="10" y="10"/>
    <p:text>Giáo án của Thảo Nguyên (0979818956)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16T10:20:52.601" idx="6">
    <p:pos x="10" y="10"/>
    <p:text>Giáo án của Thảo Nguyên (0979818956)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16T10:20:49.824" idx="5">
    <p:pos x="10" y="10"/>
    <p:text>Giáo án của Thảo Nguyên (0979818956)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16T10:20:45.841" idx="4">
    <p:pos x="10" y="10"/>
    <p:text>Giáo án của Thảo Nguyên (0979818956)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1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16T10:20:42.840" idx="3">
    <p:pos x="10" y="10"/>
    <p:text>Giáo án của Thảo Nguyên (0979818956)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1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16T10:19:59.608" idx="1">
    <p:pos x="10" y="10"/>
    <p:text>Giáo án của Thảo Nguyên (0979818956)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1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16T10:20:37.633" idx="2">
    <p:pos x="10" y="10"/>
    <p:text>Giáo án của Thảo Nguyên (0979818956)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16T10:21:31.112" idx="18">
    <p:pos x="10" y="10"/>
    <p:text>Giáo án của Thảo Nguyên (0979818956)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16T10:21:27.720" idx="17">
    <p:pos x="10" y="10"/>
    <p:text>Giáo án của Thảo Nguyên (0979818956)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16T10:21:25.248" idx="16">
    <p:pos x="10" y="10"/>
    <p:text>Giáo án của Thảo Nguyên (0979818956)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16T10:21:22.504" idx="15">
    <p:pos x="10" y="10"/>
    <p:text>Giáo án của Thảo Nguyên (0979818956)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16T10:21:18.048" idx="14">
    <p:pos x="10" y="10"/>
    <p:text>Giáo án của Thảo Nguyên (0979818956)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16T10:21:15.680" idx="13">
    <p:pos x="10" y="10"/>
    <p:text>Giáo án của Thảo Nguyên (0979818956)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16T10:21:12.761" idx="12">
    <p:pos x="10" y="10"/>
    <p:text>Giáo án của Thảo Nguyên (0979818956)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16T10:21:10.376" idx="11">
    <p:pos x="10" y="10"/>
    <p:text>Giáo án của Thảo Nguyên (0979818956)</p:text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BA7C4-A60F-428C-900C-4D606A33C885}" type="datetimeFigureOut">
              <a:rPr lang="zh-CN" altLang="en-US" smtClean="0"/>
              <a:pPr/>
              <a:t>2022/12/22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0F3E1-F781-4E76-8528-509C5761BA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568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0F3E1-F781-4E76-8528-509C5761BA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123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0F3E1-F781-4E76-8528-509C5761BA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791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00F3E1-F781-4E76-8528-509C5761BAD7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525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0F3E1-F781-4E76-8528-509C5761BA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996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0F3E1-F781-4E76-8528-509C5761BA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264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0F3E1-F781-4E76-8528-509C5761BA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0160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0F3E1-F781-4E76-8528-509C5761BA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294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69645-561F-47F0-9357-72E27DD8C3BF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0537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0F3E1-F781-4E76-8528-509C5761BAD7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486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0F3E1-F781-4E76-8528-509C5761BAD7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876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0F3E1-F781-4E76-8528-509C5761BAD7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030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00F3E1-F781-4E76-8528-509C5761BAD7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273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0F3E1-F781-4E76-8528-509C5761BA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730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0F3E1-F781-4E76-8528-509C5761BA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576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0F3E1-F781-4E76-8528-509C5761BA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997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0F3E1-F781-4E76-8528-509C5761BA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835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0F3E1-F781-4E76-8528-509C5761BA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544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374178"/>
      </p:ext>
    </p:extLst>
  </p:cSld>
  <p:clrMapOvr>
    <a:masterClrMapping/>
  </p:clrMapOvr>
  <p:transition advClick="0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552309"/>
      </p:ext>
    </p:extLst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2022/12/22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9215" y="271340"/>
            <a:ext cx="10515600" cy="525829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2022/12/22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2022/12/22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advClick="0" advTm="3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2.xml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9.xml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0" b="100000" l="500" r="98250">
                        <a14:foregroundMark x1="65250" y1="64116" x2="66375" y2="69728"/>
                      </a14:backgroundRemoval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0465" y="675250"/>
            <a:ext cx="9288776" cy="6433332"/>
          </a:xfrm>
          <a:prstGeom prst="rect">
            <a:avLst/>
          </a:prstGeom>
        </p:spPr>
      </p:pic>
      <p:sp>
        <p:nvSpPr>
          <p:cNvPr id="9" name="标题 4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5049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485189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90843"/>
            <a:ext cx="11479237" cy="5627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矩形 6"/>
          <p:cNvSpPr/>
          <p:nvPr/>
        </p:nvSpPr>
        <p:spPr>
          <a:xfrm>
            <a:off x="1610750" y="744857"/>
            <a:ext cx="8257735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dirty="0" smtClean="0">
                <a:ln w="11430"/>
                <a:latin typeface="Times New Roman" panose="02020603050405020304" pitchFamily="18" charset="0"/>
                <a:ea typeface="华康方圆体W7" pitchFamily="81" charset="-122"/>
                <a:cs typeface="Times New Roman" panose="02020603050405020304" pitchFamily="18" charset="0"/>
              </a:rPr>
              <a:t>TRANH LUẬN</a:t>
            </a:r>
            <a:endParaRPr lang="zh-CN" altLang="en-US" sz="6600" dirty="0">
              <a:ln w="11430"/>
              <a:solidFill>
                <a:srgbClr val="FF0000"/>
              </a:solidFill>
              <a:latin typeface="Times New Roman" panose="02020603050405020304" pitchFamily="18" charset="0"/>
              <a:ea typeface="华康方圆体W7" pitchFamily="81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517" y="2363372"/>
            <a:ext cx="7310350" cy="3854548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 flipH="1">
            <a:off x="398147" y="1199853"/>
            <a:ext cx="3024554" cy="1828800"/>
          </a:xfrm>
          <a:prstGeom prst="cloudCallout">
            <a:avLst/>
          </a:prstGeom>
          <a:solidFill>
            <a:srgbClr val="BAE0E8">
              <a:alpha val="7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8046719" y="1101380"/>
            <a:ext cx="3237833" cy="1828800"/>
          </a:xfrm>
          <a:prstGeom prst="cloudCallout">
            <a:avLst/>
          </a:prstGeom>
          <a:solidFill>
            <a:srgbClr val="BAE0E8">
              <a:alpha val="7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696402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50"/>
                            </p:stCondLst>
                            <p:childTnLst>
                              <p:par>
                                <p:cTn id="1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1.11022E-16 L -3.33333E-6 -0.07222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90843"/>
            <a:ext cx="11479237" cy="5627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" name="矩形 30"/>
          <p:cNvSpPr>
            <a:spLocks noChangeArrowheads="1"/>
          </p:cNvSpPr>
          <p:nvPr/>
        </p:nvSpPr>
        <p:spPr bwMode="auto">
          <a:xfrm>
            <a:off x="1363172" y="1208574"/>
            <a:ext cx="57817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30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2" name="矩形 31"/>
          <p:cNvSpPr>
            <a:spLocks noChangeArrowheads="1"/>
          </p:cNvSpPr>
          <p:nvPr/>
        </p:nvSpPr>
        <p:spPr bwMode="auto">
          <a:xfrm>
            <a:off x="1582980" y="1109312"/>
            <a:ext cx="8433218" cy="855065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30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3" name="矩形 32"/>
          <p:cNvSpPr>
            <a:spLocks noChangeArrowheads="1"/>
          </p:cNvSpPr>
          <p:nvPr/>
        </p:nvSpPr>
        <p:spPr bwMode="auto">
          <a:xfrm>
            <a:off x="2161152" y="1208574"/>
            <a:ext cx="78550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NHỮNG</a:t>
            </a:r>
            <a:r>
              <a:rPr kumimoji="0" lang="en-US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LƯU Ý KHI SỬ DỤNG TỪ MƯỢN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63172" y="2482846"/>
            <a:ext cx="94222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Tránh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lạm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dụng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từ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mượn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để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không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gây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khó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hiểu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,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khó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chịu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cho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người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nghe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i="1" baseline="0" dirty="0" err="1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Không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lạm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dụng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quá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nhiều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để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tránh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mất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đi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sự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trong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sáng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của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Tiếng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Việt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970816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6"/>
          <p:cNvSpPr/>
          <p:nvPr/>
        </p:nvSpPr>
        <p:spPr>
          <a:xfrm>
            <a:off x="1753746" y="1979049"/>
            <a:ext cx="8257735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7200" dirty="0" smtClean="0">
                <a:ln w="11430"/>
                <a:solidFill>
                  <a:prstClr val="black"/>
                </a:solidFill>
                <a:latin typeface="Times New Roman" panose="02020603050405020304" pitchFamily="18" charset="0"/>
                <a:ea typeface="华康方圆体W7" pitchFamily="81" charset="-122"/>
                <a:cs typeface="Times New Roman" panose="02020603050405020304" pitchFamily="18" charset="0"/>
              </a:rPr>
              <a:t>II. 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84957496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2.59259E-6 L -1.875E-6 -0.07222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90843"/>
            <a:ext cx="11479237" cy="5627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4046805" y="1281630"/>
            <a:ext cx="3188677" cy="690786"/>
          </a:xfrm>
          <a:prstGeom prst="rect">
            <a:avLst/>
          </a:prstGeom>
          <a:solidFill>
            <a:srgbClr val="368B9C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1- Tr86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7286" y="2204586"/>
            <a:ext cx="10944664" cy="3781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9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.-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vay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ô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90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9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vay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ô-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dôn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90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9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ô-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dôn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72698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90843"/>
            <a:ext cx="11479237" cy="5627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4046805" y="1281630"/>
            <a:ext cx="3188677" cy="690786"/>
          </a:xfrm>
          <a:prstGeom prst="rect">
            <a:avLst/>
          </a:prstGeom>
          <a:solidFill>
            <a:srgbClr val="368B9C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tập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1- Tr86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0188" y="2191184"/>
            <a:ext cx="10833100" cy="190398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ô-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dôn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0" t="36583" r="13325" b="3718"/>
          <a:stretch/>
        </p:blipFill>
        <p:spPr>
          <a:xfrm>
            <a:off x="7638757" y="3673595"/>
            <a:ext cx="3840480" cy="288971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85171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90843"/>
            <a:ext cx="11479237" cy="5627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972" l="0" r="100000">
                        <a14:foregroundMark x1="27000" y1="35990" x2="57500" y2="31105"/>
                        <a14:foregroundMark x1="74500" y1="42931" x2="23167" y2="62725"/>
                        <a14:foregroundMark x1="63000" y1="19023" x2="62000" y2="30077"/>
                        <a14:foregroundMark x1="38167" y1="48072" x2="37833" y2="56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526" y="1116980"/>
            <a:ext cx="2433711" cy="15778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3472" y="1566455"/>
            <a:ext cx="8018583" cy="16459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13800" b="1" i="0" u="none" strike="noStrike" kern="120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SỨC ĐỒNG ĐỘI</a:t>
            </a:r>
            <a:endParaRPr kumimoji="0" lang="en-US" sz="13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The_Wheels_On_The_Bu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1686.1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02581" y="-1044140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6522" y="2902106"/>
            <a:ext cx="1084619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chia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ô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3p,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064774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0.07245 C -0.08229 0.15023 -0.07929 0.25903 -0.06862 0.25741 C -0.05325 0.25741 -0.05208 -0.10648 -0.03385 -0.10764 C -0.01731 -0.10764 -0.02617 0.21042 -0.01028 0.20903 C 0.00625 0.20903 -0.0026 -0.0213 0.01511 -0.0213 C 0.03112 -0.0213 0.02227 0.13403 0.03633 0.13403 C 0.05 0.13403 0.04284 0.01551 0.05521 0.01551 C 0.06237 0.01551 0.06289 0.04768 0.06355 0.07245 " pathEditMode="relative" rAng="0" ptsTypes="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44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5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9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90843"/>
            <a:ext cx="11479237" cy="5627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4046805" y="1281630"/>
            <a:ext cx="3188677" cy="690786"/>
          </a:xfrm>
          <a:prstGeom prst="rect">
            <a:avLst/>
          </a:prstGeom>
          <a:solidFill>
            <a:srgbClr val="368B9C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tập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1- Tr86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47196"/>
              </p:ext>
            </p:extLst>
          </p:nvPr>
        </p:nvGraphicFramePr>
        <p:xfrm>
          <a:off x="446649" y="2040625"/>
          <a:ext cx="10833100" cy="3985897"/>
        </p:xfrm>
        <a:graphic>
          <a:graphicData uri="http://schemas.openxmlformats.org/drawingml/2006/table">
            <a:tbl>
              <a:tblPr firstRow="1" firstCol="1" bandRow="1"/>
              <a:tblGrid>
                <a:gridCol w="2411362">
                  <a:extLst>
                    <a:ext uri="{9D8B030D-6E8A-4147-A177-3AD203B41FA5}">
                      <a16:colId xmlns="" xmlns:a16="http://schemas.microsoft.com/office/drawing/2014/main" val="1568330716"/>
                    </a:ext>
                  </a:extLst>
                </a:gridCol>
                <a:gridCol w="8421738">
                  <a:extLst>
                    <a:ext uri="{9D8B030D-6E8A-4147-A177-3AD203B41FA5}">
                      <a16:colId xmlns="" xmlns:a16="http://schemas.microsoft.com/office/drawing/2014/main" val="35307132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33950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906973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ình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tồn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583110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nhằm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50717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viển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38824684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95472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0843"/>
            <a:ext cx="11479237" cy="5627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098200"/>
              </p:ext>
            </p:extLst>
          </p:nvPr>
        </p:nvGraphicFramePr>
        <p:xfrm>
          <a:off x="323068" y="2268908"/>
          <a:ext cx="10833100" cy="3652520"/>
        </p:xfrm>
        <a:graphic>
          <a:graphicData uri="http://schemas.openxmlformats.org/drawingml/2006/table">
            <a:tbl>
              <a:tblPr firstRow="1" firstCol="1" bandRow="1"/>
              <a:tblGrid>
                <a:gridCol w="2145891">
                  <a:extLst>
                    <a:ext uri="{9D8B030D-6E8A-4147-A177-3AD203B41FA5}">
                      <a16:colId xmlns="" xmlns:a16="http://schemas.microsoft.com/office/drawing/2014/main" val="3452083663"/>
                    </a:ext>
                  </a:extLst>
                </a:gridCol>
                <a:gridCol w="8687209">
                  <a:extLst>
                    <a:ext uri="{9D8B030D-6E8A-4147-A177-3AD203B41FA5}">
                      <a16:colId xmlns="" xmlns:a16="http://schemas.microsoft.com/office/drawing/2014/main" val="40753471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nhiễm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125931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lây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nhiễm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thói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xấu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sang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61344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miễn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nhiễm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lây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nhiễm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91518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nhiễm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lây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lây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76652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nhiễm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khuẩn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khuẩn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xâm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23473685"/>
                  </a:ext>
                </a:extLst>
              </a:tr>
            </a:tbl>
          </a:graphicData>
        </a:graphic>
      </p:graphicFrame>
      <p:sp>
        <p:nvSpPr>
          <p:cNvPr id="6" name="标题 1"/>
          <p:cNvSpPr txBox="1">
            <a:spLocks/>
          </p:cNvSpPr>
          <p:nvPr/>
        </p:nvSpPr>
        <p:spPr>
          <a:xfrm>
            <a:off x="4046805" y="1281630"/>
            <a:ext cx="3188677" cy="690786"/>
          </a:xfrm>
          <a:prstGeom prst="rect">
            <a:avLst/>
          </a:prstGeom>
          <a:solidFill>
            <a:srgbClr val="368B9C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tập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1- Tr86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233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0843"/>
            <a:ext cx="11479237" cy="5627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4046805" y="1281630"/>
            <a:ext cx="3188677" cy="690786"/>
          </a:xfrm>
          <a:prstGeom prst="rect">
            <a:avLst/>
          </a:prstGeom>
          <a:solidFill>
            <a:srgbClr val="368B9C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tập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2- Tr86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068" y="2433174"/>
            <a:ext cx="108331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90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Qua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56090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0843"/>
            <a:ext cx="11479237" cy="5627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1160302" y="845531"/>
            <a:ext cx="9798430" cy="1141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zh-CN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zh-CN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đệ</a:t>
            </a: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pi-a-</a:t>
            </a:r>
            <a:r>
              <a:rPr lang="en-US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endParaRPr lang="zh-CN" altLang="en-US" i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382"/>
          <p:cNvSpPr txBox="1"/>
          <p:nvPr/>
        </p:nvSpPr>
        <p:spPr bwMode="auto">
          <a:xfrm>
            <a:off x="6513669" y="3482296"/>
            <a:ext cx="4831772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8BC925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pi-a-</a:t>
            </a:r>
            <a:r>
              <a:rPr kumimoji="0" lang="en-US" sz="2800" i="0" u="none" strike="noStrike" kern="1200" cap="none" spc="30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kumimoji="0" lang="en-US" sz="2800" i="0" u="none" strike="noStrike" kern="1200" cap="none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n-US" sz="2800" i="0" u="none" strike="noStrike" kern="1200" cap="none" spc="30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kumimoji="0" lang="en-US" sz="2800" i="0" u="none" strike="noStrike" kern="1200" cap="none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30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kumimoji="0" lang="en-US" sz="2800" i="0" u="none" strike="noStrike" kern="1200" cap="none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30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kumimoji="0" lang="en-US" sz="2800" i="0" u="none" strike="noStrike" kern="1200" cap="none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kumimoji="0" lang="en-US" sz="2800" i="0" u="none" strike="noStrike" kern="1200" cap="none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zh-CN" altLang="en-US" sz="2800" i="0" u="none" strike="noStrike" kern="1200" cap="none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01801" y="3439302"/>
            <a:ext cx="343715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phụ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mẫu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= cha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mẹ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huynh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đệ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=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anh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em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676314" y="2350289"/>
            <a:ext cx="0" cy="2277982"/>
          </a:xfrm>
          <a:prstGeom prst="line">
            <a:avLst/>
          </a:prstGeom>
          <a:ln w="38100">
            <a:solidFill>
              <a:srgbClr val="92D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标题 1"/>
          <p:cNvSpPr txBox="1">
            <a:spLocks/>
          </p:cNvSpPr>
          <p:nvPr/>
        </p:nvSpPr>
        <p:spPr>
          <a:xfrm>
            <a:off x="1526043" y="2350289"/>
            <a:ext cx="3188677" cy="690786"/>
          </a:xfrm>
          <a:prstGeom prst="rect">
            <a:avLst/>
          </a:prstGeom>
          <a:solidFill>
            <a:srgbClr val="368B9C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TỪ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HÁN VIỆT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3" name="标题 1"/>
          <p:cNvSpPr txBox="1">
            <a:spLocks/>
          </p:cNvSpPr>
          <p:nvPr/>
        </p:nvSpPr>
        <p:spPr>
          <a:xfrm>
            <a:off x="6637909" y="2350289"/>
            <a:ext cx="4180146" cy="690786"/>
          </a:xfrm>
          <a:prstGeom prst="rect">
            <a:avLst/>
          </a:prstGeom>
          <a:solidFill>
            <a:srgbClr val="368B9C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NGÔN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NGỮ ẤN - ÂU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14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0" t="36583" r="13325" b="3718"/>
          <a:stretch/>
        </p:blipFill>
        <p:spPr>
          <a:xfrm>
            <a:off x="8525022" y="4215671"/>
            <a:ext cx="2954215" cy="22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80107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11673" t="11169" r="11184" b="15896"/>
          <a:stretch>
            <a:fillRect/>
          </a:stretch>
        </p:blipFill>
        <p:spPr bwMode="auto">
          <a:xfrm>
            <a:off x="-1" y="0"/>
            <a:ext cx="12192001" cy="6833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3598808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0843"/>
            <a:ext cx="11479237" cy="5627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4145279" y="1102078"/>
            <a:ext cx="3188677" cy="690786"/>
          </a:xfrm>
          <a:prstGeom prst="rect">
            <a:avLst/>
          </a:prstGeom>
          <a:solidFill>
            <a:srgbClr val="368B9C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tập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3- Tr87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725657"/>
              </p:ext>
            </p:extLst>
          </p:nvPr>
        </p:nvGraphicFramePr>
        <p:xfrm>
          <a:off x="323067" y="1924270"/>
          <a:ext cx="10833100" cy="2609215"/>
        </p:xfrm>
        <a:graphic>
          <a:graphicData uri="http://schemas.openxmlformats.org/drawingml/2006/table">
            <a:tbl>
              <a:tblPr firstRow="1" firstCol="1" bandRow="1"/>
              <a:tblGrid>
                <a:gridCol w="1234080">
                  <a:extLst>
                    <a:ext uri="{9D8B030D-6E8A-4147-A177-3AD203B41FA5}">
                      <a16:colId xmlns="" xmlns:a16="http://schemas.microsoft.com/office/drawing/2014/main" val="464604849"/>
                    </a:ext>
                  </a:extLst>
                </a:gridCol>
                <a:gridCol w="5542192">
                  <a:extLst>
                    <a:ext uri="{9D8B030D-6E8A-4147-A177-3AD203B41FA5}">
                      <a16:colId xmlns="" xmlns:a16="http://schemas.microsoft.com/office/drawing/2014/main" val="1717232153"/>
                    </a:ext>
                  </a:extLst>
                </a:gridCol>
                <a:gridCol w="4056828">
                  <a:extLst>
                    <a:ext uri="{9D8B030D-6E8A-4147-A177-3AD203B41FA5}">
                      <a16:colId xmlns="" xmlns:a16="http://schemas.microsoft.com/office/drawing/2014/main" val="258659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mượn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71431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fan (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cuồng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hâm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151705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Idol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thần tượng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461295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Chuyên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bay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364812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sân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bay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4043788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4696351"/>
            <a:ext cx="11308864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hâm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46500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0843"/>
            <a:ext cx="11479237" cy="5627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7" name="KSO_Shape"/>
          <p:cNvSpPr>
            <a:spLocks/>
          </p:cNvSpPr>
          <p:nvPr/>
        </p:nvSpPr>
        <p:spPr bwMode="auto">
          <a:xfrm>
            <a:off x="1135804" y="2549907"/>
            <a:ext cx="1159562" cy="981883"/>
          </a:xfrm>
          <a:custGeom>
            <a:avLst/>
            <a:gdLst>
              <a:gd name="T0" fmla="*/ 726341 w 2395538"/>
              <a:gd name="T1" fmla="*/ 2170112 h 2170112"/>
              <a:gd name="T2" fmla="*/ 1441768 w 2395538"/>
              <a:gd name="T3" fmla="*/ 728510 h 2170112"/>
              <a:gd name="T4" fmla="*/ 1885633 w 2395538"/>
              <a:gd name="T5" fmla="*/ 1143658 h 2170112"/>
              <a:gd name="T6" fmla="*/ 1870393 w 2395538"/>
              <a:gd name="T7" fmla="*/ 1187775 h 2170112"/>
              <a:gd name="T8" fmla="*/ 1824038 w 2395538"/>
              <a:gd name="T9" fmla="*/ 1209358 h 2170112"/>
              <a:gd name="T10" fmla="*/ 1774825 w 2395538"/>
              <a:gd name="T11" fmla="*/ 1196345 h 2170112"/>
              <a:gd name="T12" fmla="*/ 87630 w 2395538"/>
              <a:gd name="T13" fmla="*/ 1207136 h 2170112"/>
              <a:gd name="T14" fmla="*/ 36195 w 2395538"/>
              <a:gd name="T15" fmla="*/ 1203010 h 2170112"/>
              <a:gd name="T16" fmla="*/ 2540 w 2395538"/>
              <a:gd name="T17" fmla="*/ 1166510 h 2170112"/>
              <a:gd name="T18" fmla="*/ 7937 w 2395538"/>
              <a:gd name="T19" fmla="*/ 1121123 h 2170112"/>
              <a:gd name="T20" fmla="*/ 1968140 w 2395538"/>
              <a:gd name="T21" fmla="*/ 219388 h 2170112"/>
              <a:gd name="T22" fmla="*/ 2114413 w 2395538"/>
              <a:gd name="T23" fmla="*/ 243789 h 2170112"/>
              <a:gd name="T24" fmla="*/ 2240697 w 2395538"/>
              <a:gd name="T25" fmla="*/ 284667 h 2170112"/>
              <a:gd name="T26" fmla="*/ 2388557 w 2395538"/>
              <a:gd name="T27" fmla="*/ 355016 h 2170112"/>
              <a:gd name="T28" fmla="*/ 2336521 w 2395538"/>
              <a:gd name="T29" fmla="*/ 373079 h 2170112"/>
              <a:gd name="T30" fmla="*/ 2250533 w 2395538"/>
              <a:gd name="T31" fmla="*/ 415225 h 2170112"/>
              <a:gd name="T32" fmla="*/ 2138845 w 2395538"/>
              <a:gd name="T33" fmla="*/ 508390 h 2170112"/>
              <a:gd name="T34" fmla="*/ 2044926 w 2395538"/>
              <a:gd name="T35" fmla="*/ 621519 h 2170112"/>
              <a:gd name="T36" fmla="*/ 1960525 w 2395538"/>
              <a:gd name="T37" fmla="*/ 747006 h 2170112"/>
              <a:gd name="T38" fmla="*/ 1902777 w 2395538"/>
              <a:gd name="T39" fmla="*/ 803412 h 2170112"/>
              <a:gd name="T40" fmla="*/ 1832020 w 2395538"/>
              <a:gd name="T41" fmla="*/ 843974 h 2170112"/>
              <a:gd name="T42" fmla="*/ 1753013 w 2395538"/>
              <a:gd name="T43" fmla="*/ 868374 h 2170112"/>
              <a:gd name="T44" fmla="*/ 1568664 w 2395538"/>
              <a:gd name="T45" fmla="*/ 707079 h 2170112"/>
              <a:gd name="T46" fmla="*/ 1657507 w 2395538"/>
              <a:gd name="T47" fmla="*/ 590147 h 2170112"/>
              <a:gd name="T48" fmla="*/ 1736514 w 2395538"/>
              <a:gd name="T49" fmla="*/ 513143 h 2170112"/>
              <a:gd name="T50" fmla="*/ 1825674 w 2395538"/>
              <a:gd name="T51" fmla="*/ 448498 h 2170112"/>
              <a:gd name="T52" fmla="*/ 1925622 w 2395538"/>
              <a:gd name="T53" fmla="*/ 399381 h 2170112"/>
              <a:gd name="T54" fmla="*/ 2033820 w 2395538"/>
              <a:gd name="T55" fmla="*/ 369910 h 2170112"/>
              <a:gd name="T56" fmla="*/ 2147095 w 2395538"/>
              <a:gd name="T57" fmla="*/ 361671 h 2170112"/>
              <a:gd name="T58" fmla="*/ 2032234 w 2395538"/>
              <a:gd name="T59" fmla="*/ 356601 h 2170112"/>
              <a:gd name="T60" fmla="*/ 1917373 w 2395538"/>
              <a:gd name="T61" fmla="*/ 373713 h 2170112"/>
              <a:gd name="T62" fmla="*/ 1806953 w 2395538"/>
              <a:gd name="T63" fmla="*/ 412690 h 2170112"/>
              <a:gd name="T64" fmla="*/ 1703832 w 2395538"/>
              <a:gd name="T65" fmla="*/ 469730 h 2170112"/>
              <a:gd name="T66" fmla="*/ 1610230 w 2395538"/>
              <a:gd name="T67" fmla="*/ 542297 h 2170112"/>
              <a:gd name="T68" fmla="*/ 1526146 w 2395538"/>
              <a:gd name="T69" fmla="*/ 625638 h 2170112"/>
              <a:gd name="T70" fmla="*/ 1409381 w 2395538"/>
              <a:gd name="T71" fmla="*/ 589196 h 2170112"/>
              <a:gd name="T72" fmla="*/ 1430322 w 2395538"/>
              <a:gd name="T73" fmla="*/ 523601 h 2170112"/>
              <a:gd name="T74" fmla="*/ 1476648 w 2395538"/>
              <a:gd name="T75" fmla="*/ 444696 h 2170112"/>
              <a:gd name="T76" fmla="*/ 1541376 w 2395538"/>
              <a:gd name="T77" fmla="*/ 367375 h 2170112"/>
              <a:gd name="T78" fmla="*/ 1611816 w 2395538"/>
              <a:gd name="T79" fmla="*/ 308117 h 2170112"/>
              <a:gd name="T80" fmla="*/ 1686381 w 2395538"/>
              <a:gd name="T81" fmla="*/ 265337 h 2170112"/>
              <a:gd name="T82" fmla="*/ 1763166 w 2395538"/>
              <a:gd name="T83" fmla="*/ 237134 h 2170112"/>
              <a:gd name="T84" fmla="*/ 1910075 w 2395538"/>
              <a:gd name="T85" fmla="*/ 217487 h 2170112"/>
              <a:gd name="T86" fmla="*/ 1198124 w 2395538"/>
              <a:gd name="T87" fmla="*/ 20298 h 2170112"/>
              <a:gd name="T88" fmla="*/ 1336237 w 2395538"/>
              <a:gd name="T89" fmla="*/ 78653 h 2170112"/>
              <a:gd name="T90" fmla="*/ 1406886 w 2395538"/>
              <a:gd name="T91" fmla="*/ 127177 h 2170112"/>
              <a:gd name="T92" fmla="*/ 1468305 w 2395538"/>
              <a:gd name="T93" fmla="*/ 191241 h 2170112"/>
              <a:gd name="T94" fmla="*/ 1512540 w 2395538"/>
              <a:gd name="T95" fmla="*/ 273066 h 2170112"/>
              <a:gd name="T96" fmla="*/ 1474351 w 2395538"/>
              <a:gd name="T97" fmla="*/ 374554 h 2170112"/>
              <a:gd name="T98" fmla="*/ 1420252 w 2395538"/>
              <a:gd name="T99" fmla="*/ 385654 h 2170112"/>
              <a:gd name="T100" fmla="*/ 1384927 w 2395538"/>
              <a:gd name="T101" fmla="*/ 273700 h 2170112"/>
              <a:gd name="T102" fmla="*/ 1348012 w 2395538"/>
              <a:gd name="T103" fmla="*/ 208050 h 2170112"/>
              <a:gd name="T104" fmla="*/ 1299640 w 2395538"/>
              <a:gd name="T105" fmla="*/ 150963 h 2170112"/>
              <a:gd name="T106" fmla="*/ 1242040 w 2395538"/>
              <a:gd name="T107" fmla="*/ 104659 h 2170112"/>
              <a:gd name="T108" fmla="*/ 1280546 w 2395538"/>
              <a:gd name="T109" fmla="*/ 143986 h 2170112"/>
              <a:gd name="T110" fmla="*/ 1323508 w 2395538"/>
              <a:gd name="T111" fmla="*/ 202024 h 2170112"/>
              <a:gd name="T112" fmla="*/ 1356923 w 2395538"/>
              <a:gd name="T113" fmla="*/ 274969 h 2170112"/>
              <a:gd name="T114" fmla="*/ 1381108 w 2395538"/>
              <a:gd name="T115" fmla="*/ 413880 h 2170112"/>
              <a:gd name="T116" fmla="*/ 1369652 w 2395538"/>
              <a:gd name="T117" fmla="*/ 554378 h 2170112"/>
              <a:gd name="T118" fmla="*/ 1166937 w 2395538"/>
              <a:gd name="T119" fmla="*/ 363136 h 2170112"/>
              <a:gd name="T120" fmla="*/ 1178711 w 2395538"/>
              <a:gd name="T121" fmla="*/ 227079 h 2170112"/>
              <a:gd name="T122" fmla="*/ 1172028 w 2395538"/>
              <a:gd name="T123" fmla="*/ 132568 h 2170112"/>
              <a:gd name="T124" fmla="*/ 1144342 w 2395538"/>
              <a:gd name="T125" fmla="*/ 45670 h 2170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95538" h="2170112">
                <a:moveTo>
                  <a:pt x="940433" y="595312"/>
                </a:moveTo>
                <a:lnTo>
                  <a:pt x="1643062" y="1217102"/>
                </a:lnTo>
                <a:lnTo>
                  <a:pt x="1643062" y="2170112"/>
                </a:lnTo>
                <a:lnTo>
                  <a:pt x="1433735" y="2170112"/>
                </a:lnTo>
                <a:lnTo>
                  <a:pt x="1159290" y="2170112"/>
                </a:lnTo>
                <a:lnTo>
                  <a:pt x="1159290" y="1557214"/>
                </a:lnTo>
                <a:lnTo>
                  <a:pt x="726341" y="1557214"/>
                </a:lnTo>
                <a:lnTo>
                  <a:pt x="726341" y="2170112"/>
                </a:lnTo>
                <a:lnTo>
                  <a:pt x="612307" y="2170112"/>
                </a:lnTo>
                <a:lnTo>
                  <a:pt x="242887" y="2170112"/>
                </a:lnTo>
                <a:lnTo>
                  <a:pt x="242887" y="1655658"/>
                </a:lnTo>
                <a:lnTo>
                  <a:pt x="242887" y="1217102"/>
                </a:lnTo>
                <a:lnTo>
                  <a:pt x="940433" y="595312"/>
                </a:lnTo>
                <a:close/>
                <a:moveTo>
                  <a:pt x="942657" y="284162"/>
                </a:moveTo>
                <a:lnTo>
                  <a:pt x="1252855" y="559975"/>
                </a:lnTo>
                <a:lnTo>
                  <a:pt x="1441768" y="728510"/>
                </a:lnTo>
                <a:lnTo>
                  <a:pt x="1865630" y="1106523"/>
                </a:lnTo>
                <a:lnTo>
                  <a:pt x="1870393" y="1110966"/>
                </a:lnTo>
                <a:lnTo>
                  <a:pt x="1874520" y="1115727"/>
                </a:lnTo>
                <a:lnTo>
                  <a:pt x="1878013" y="1121123"/>
                </a:lnTo>
                <a:lnTo>
                  <a:pt x="1880553" y="1126519"/>
                </a:lnTo>
                <a:lnTo>
                  <a:pt x="1882775" y="1132232"/>
                </a:lnTo>
                <a:lnTo>
                  <a:pt x="1884680" y="1137627"/>
                </a:lnTo>
                <a:lnTo>
                  <a:pt x="1885633" y="1143658"/>
                </a:lnTo>
                <a:lnTo>
                  <a:pt x="1885950" y="1149053"/>
                </a:lnTo>
                <a:lnTo>
                  <a:pt x="1885633" y="1155084"/>
                </a:lnTo>
                <a:lnTo>
                  <a:pt x="1884680" y="1160797"/>
                </a:lnTo>
                <a:lnTo>
                  <a:pt x="1882775" y="1166510"/>
                </a:lnTo>
                <a:lnTo>
                  <a:pt x="1880553" y="1171906"/>
                </a:lnTo>
                <a:lnTo>
                  <a:pt x="1878013" y="1177619"/>
                </a:lnTo>
                <a:lnTo>
                  <a:pt x="1874520" y="1182697"/>
                </a:lnTo>
                <a:lnTo>
                  <a:pt x="1870393" y="1187775"/>
                </a:lnTo>
                <a:lnTo>
                  <a:pt x="1865630" y="1192219"/>
                </a:lnTo>
                <a:lnTo>
                  <a:pt x="1860550" y="1196345"/>
                </a:lnTo>
                <a:lnTo>
                  <a:pt x="1855153" y="1200153"/>
                </a:lnTo>
                <a:lnTo>
                  <a:pt x="1849438" y="1203010"/>
                </a:lnTo>
                <a:lnTo>
                  <a:pt x="1843405" y="1205549"/>
                </a:lnTo>
                <a:lnTo>
                  <a:pt x="1836738" y="1207453"/>
                </a:lnTo>
                <a:lnTo>
                  <a:pt x="1830705" y="1208723"/>
                </a:lnTo>
                <a:lnTo>
                  <a:pt x="1824038" y="1209358"/>
                </a:lnTo>
                <a:lnTo>
                  <a:pt x="1817688" y="1209675"/>
                </a:lnTo>
                <a:lnTo>
                  <a:pt x="1811020" y="1209358"/>
                </a:lnTo>
                <a:lnTo>
                  <a:pt x="1804670" y="1208723"/>
                </a:lnTo>
                <a:lnTo>
                  <a:pt x="1798320" y="1207453"/>
                </a:lnTo>
                <a:lnTo>
                  <a:pt x="1792288" y="1205549"/>
                </a:lnTo>
                <a:lnTo>
                  <a:pt x="1785938" y="1203010"/>
                </a:lnTo>
                <a:lnTo>
                  <a:pt x="1780223" y="1200153"/>
                </a:lnTo>
                <a:lnTo>
                  <a:pt x="1774825" y="1196345"/>
                </a:lnTo>
                <a:lnTo>
                  <a:pt x="1769745" y="1192219"/>
                </a:lnTo>
                <a:lnTo>
                  <a:pt x="942657" y="455553"/>
                </a:lnTo>
                <a:lnTo>
                  <a:pt x="116205" y="1192219"/>
                </a:lnTo>
                <a:lnTo>
                  <a:pt x="111125" y="1196345"/>
                </a:lnTo>
                <a:lnTo>
                  <a:pt x="105410" y="1200153"/>
                </a:lnTo>
                <a:lnTo>
                  <a:pt x="99695" y="1203010"/>
                </a:lnTo>
                <a:lnTo>
                  <a:pt x="93662" y="1205549"/>
                </a:lnTo>
                <a:lnTo>
                  <a:pt x="87630" y="1207136"/>
                </a:lnTo>
                <a:lnTo>
                  <a:pt x="80962" y="1208723"/>
                </a:lnTo>
                <a:lnTo>
                  <a:pt x="74930" y="1209358"/>
                </a:lnTo>
                <a:lnTo>
                  <a:pt x="68262" y="1209675"/>
                </a:lnTo>
                <a:lnTo>
                  <a:pt x="61277" y="1209358"/>
                </a:lnTo>
                <a:lnTo>
                  <a:pt x="55245" y="1208723"/>
                </a:lnTo>
                <a:lnTo>
                  <a:pt x="48577" y="1207136"/>
                </a:lnTo>
                <a:lnTo>
                  <a:pt x="42545" y="1205549"/>
                </a:lnTo>
                <a:lnTo>
                  <a:pt x="36195" y="1203010"/>
                </a:lnTo>
                <a:lnTo>
                  <a:pt x="30797" y="1200153"/>
                </a:lnTo>
                <a:lnTo>
                  <a:pt x="25082" y="1196345"/>
                </a:lnTo>
                <a:lnTo>
                  <a:pt x="20002" y="1192219"/>
                </a:lnTo>
                <a:lnTo>
                  <a:pt x="15240" y="1187775"/>
                </a:lnTo>
                <a:lnTo>
                  <a:pt x="11112" y="1182697"/>
                </a:lnTo>
                <a:lnTo>
                  <a:pt x="7937" y="1177619"/>
                </a:lnTo>
                <a:lnTo>
                  <a:pt x="5080" y="1171906"/>
                </a:lnTo>
                <a:lnTo>
                  <a:pt x="2540" y="1166510"/>
                </a:lnTo>
                <a:lnTo>
                  <a:pt x="1270" y="1160797"/>
                </a:lnTo>
                <a:lnTo>
                  <a:pt x="317" y="1155084"/>
                </a:lnTo>
                <a:lnTo>
                  <a:pt x="0" y="1149053"/>
                </a:lnTo>
                <a:lnTo>
                  <a:pt x="317" y="1143658"/>
                </a:lnTo>
                <a:lnTo>
                  <a:pt x="1270" y="1137627"/>
                </a:lnTo>
                <a:lnTo>
                  <a:pt x="2540" y="1131914"/>
                </a:lnTo>
                <a:lnTo>
                  <a:pt x="5080" y="1126201"/>
                </a:lnTo>
                <a:lnTo>
                  <a:pt x="7937" y="1121123"/>
                </a:lnTo>
                <a:lnTo>
                  <a:pt x="11112" y="1115727"/>
                </a:lnTo>
                <a:lnTo>
                  <a:pt x="15240" y="1110966"/>
                </a:lnTo>
                <a:lnTo>
                  <a:pt x="20002" y="1106523"/>
                </a:lnTo>
                <a:lnTo>
                  <a:pt x="942657" y="284162"/>
                </a:lnTo>
                <a:close/>
                <a:moveTo>
                  <a:pt x="1910075" y="217487"/>
                </a:moveTo>
                <a:lnTo>
                  <a:pt x="1929430" y="217487"/>
                </a:lnTo>
                <a:lnTo>
                  <a:pt x="1948785" y="218121"/>
                </a:lnTo>
                <a:lnTo>
                  <a:pt x="1968140" y="219388"/>
                </a:lnTo>
                <a:lnTo>
                  <a:pt x="1986860" y="220973"/>
                </a:lnTo>
                <a:lnTo>
                  <a:pt x="2005898" y="222874"/>
                </a:lnTo>
                <a:lnTo>
                  <a:pt x="2024301" y="225726"/>
                </a:lnTo>
                <a:lnTo>
                  <a:pt x="2043022" y="228578"/>
                </a:lnTo>
                <a:lnTo>
                  <a:pt x="2061425" y="231747"/>
                </a:lnTo>
                <a:lnTo>
                  <a:pt x="2079193" y="235550"/>
                </a:lnTo>
                <a:lnTo>
                  <a:pt x="2097279" y="239669"/>
                </a:lnTo>
                <a:lnTo>
                  <a:pt x="2114413" y="243789"/>
                </a:lnTo>
                <a:lnTo>
                  <a:pt x="2131865" y="248542"/>
                </a:lnTo>
                <a:lnTo>
                  <a:pt x="2148364" y="252979"/>
                </a:lnTo>
                <a:lnTo>
                  <a:pt x="2164546" y="258049"/>
                </a:lnTo>
                <a:lnTo>
                  <a:pt x="2181046" y="263119"/>
                </a:lnTo>
                <a:lnTo>
                  <a:pt x="2196593" y="268189"/>
                </a:lnTo>
                <a:lnTo>
                  <a:pt x="2211506" y="273893"/>
                </a:lnTo>
                <a:lnTo>
                  <a:pt x="2226419" y="278963"/>
                </a:lnTo>
                <a:lnTo>
                  <a:pt x="2240697" y="284667"/>
                </a:lnTo>
                <a:lnTo>
                  <a:pt x="2267668" y="295758"/>
                </a:lnTo>
                <a:lnTo>
                  <a:pt x="2292734" y="306216"/>
                </a:lnTo>
                <a:lnTo>
                  <a:pt x="2315579" y="316673"/>
                </a:lnTo>
                <a:lnTo>
                  <a:pt x="2335886" y="326496"/>
                </a:lnTo>
                <a:lnTo>
                  <a:pt x="2353338" y="335686"/>
                </a:lnTo>
                <a:lnTo>
                  <a:pt x="2368251" y="343608"/>
                </a:lnTo>
                <a:lnTo>
                  <a:pt x="2379991" y="349946"/>
                </a:lnTo>
                <a:lnTo>
                  <a:pt x="2388557" y="355016"/>
                </a:lnTo>
                <a:lnTo>
                  <a:pt x="2395538" y="359136"/>
                </a:lnTo>
                <a:lnTo>
                  <a:pt x="2386971" y="360403"/>
                </a:lnTo>
                <a:lnTo>
                  <a:pt x="2378721" y="361988"/>
                </a:lnTo>
                <a:lnTo>
                  <a:pt x="2370154" y="363572"/>
                </a:lnTo>
                <a:lnTo>
                  <a:pt x="2361587" y="365791"/>
                </a:lnTo>
                <a:lnTo>
                  <a:pt x="2353020" y="368009"/>
                </a:lnTo>
                <a:lnTo>
                  <a:pt x="2345088" y="370544"/>
                </a:lnTo>
                <a:lnTo>
                  <a:pt x="2336521" y="373079"/>
                </a:lnTo>
                <a:lnTo>
                  <a:pt x="2328271" y="375614"/>
                </a:lnTo>
                <a:lnTo>
                  <a:pt x="2320656" y="379100"/>
                </a:lnTo>
                <a:lnTo>
                  <a:pt x="2312406" y="382269"/>
                </a:lnTo>
                <a:lnTo>
                  <a:pt x="2304157" y="385755"/>
                </a:lnTo>
                <a:lnTo>
                  <a:pt x="2296541" y="389557"/>
                </a:lnTo>
                <a:lnTo>
                  <a:pt x="2280677" y="397162"/>
                </a:lnTo>
                <a:lnTo>
                  <a:pt x="2265446" y="405718"/>
                </a:lnTo>
                <a:lnTo>
                  <a:pt x="2250533" y="415225"/>
                </a:lnTo>
                <a:lnTo>
                  <a:pt x="2235303" y="425049"/>
                </a:lnTo>
                <a:lnTo>
                  <a:pt x="2220708" y="435189"/>
                </a:lnTo>
                <a:lnTo>
                  <a:pt x="2206429" y="446280"/>
                </a:lnTo>
                <a:lnTo>
                  <a:pt x="2192468" y="457688"/>
                </a:lnTo>
                <a:lnTo>
                  <a:pt x="2178825" y="469730"/>
                </a:lnTo>
                <a:lnTo>
                  <a:pt x="2164863" y="482088"/>
                </a:lnTo>
                <a:lnTo>
                  <a:pt x="2151854" y="495081"/>
                </a:lnTo>
                <a:lnTo>
                  <a:pt x="2138845" y="508390"/>
                </a:lnTo>
                <a:lnTo>
                  <a:pt x="2126153" y="521699"/>
                </a:lnTo>
                <a:lnTo>
                  <a:pt x="2113779" y="535325"/>
                </a:lnTo>
                <a:lnTo>
                  <a:pt x="2101721" y="549268"/>
                </a:lnTo>
                <a:lnTo>
                  <a:pt x="2089664" y="563528"/>
                </a:lnTo>
                <a:lnTo>
                  <a:pt x="2078242" y="578105"/>
                </a:lnTo>
                <a:lnTo>
                  <a:pt x="2066819" y="592682"/>
                </a:lnTo>
                <a:lnTo>
                  <a:pt x="2055714" y="607259"/>
                </a:lnTo>
                <a:lnTo>
                  <a:pt x="2044926" y="621519"/>
                </a:lnTo>
                <a:lnTo>
                  <a:pt x="2034455" y="636413"/>
                </a:lnTo>
                <a:lnTo>
                  <a:pt x="2024301" y="650989"/>
                </a:lnTo>
                <a:lnTo>
                  <a:pt x="2014782" y="665566"/>
                </a:lnTo>
                <a:lnTo>
                  <a:pt x="1995745" y="694403"/>
                </a:lnTo>
                <a:lnTo>
                  <a:pt x="1977976" y="722289"/>
                </a:lnTo>
                <a:lnTo>
                  <a:pt x="1972582" y="730845"/>
                </a:lnTo>
                <a:lnTo>
                  <a:pt x="1966553" y="739084"/>
                </a:lnTo>
                <a:lnTo>
                  <a:pt x="1960525" y="747006"/>
                </a:lnTo>
                <a:lnTo>
                  <a:pt x="1954179" y="755245"/>
                </a:lnTo>
                <a:lnTo>
                  <a:pt x="1947833" y="762534"/>
                </a:lnTo>
                <a:lnTo>
                  <a:pt x="1940852" y="770139"/>
                </a:lnTo>
                <a:lnTo>
                  <a:pt x="1933872" y="777111"/>
                </a:lnTo>
                <a:lnTo>
                  <a:pt x="1926257" y="784082"/>
                </a:lnTo>
                <a:lnTo>
                  <a:pt x="1918642" y="790737"/>
                </a:lnTo>
                <a:lnTo>
                  <a:pt x="1911027" y="797075"/>
                </a:lnTo>
                <a:lnTo>
                  <a:pt x="1902777" y="803412"/>
                </a:lnTo>
                <a:lnTo>
                  <a:pt x="1894527" y="809116"/>
                </a:lnTo>
                <a:lnTo>
                  <a:pt x="1886277" y="815137"/>
                </a:lnTo>
                <a:lnTo>
                  <a:pt x="1877710" y="820524"/>
                </a:lnTo>
                <a:lnTo>
                  <a:pt x="1868826" y="825911"/>
                </a:lnTo>
                <a:lnTo>
                  <a:pt x="1859625" y="830665"/>
                </a:lnTo>
                <a:lnTo>
                  <a:pt x="1850740" y="835735"/>
                </a:lnTo>
                <a:lnTo>
                  <a:pt x="1841539" y="839854"/>
                </a:lnTo>
                <a:lnTo>
                  <a:pt x="1832020" y="843974"/>
                </a:lnTo>
                <a:lnTo>
                  <a:pt x="1822501" y="848410"/>
                </a:lnTo>
                <a:lnTo>
                  <a:pt x="1812665" y="851896"/>
                </a:lnTo>
                <a:lnTo>
                  <a:pt x="1803146" y="855065"/>
                </a:lnTo>
                <a:lnTo>
                  <a:pt x="1793310" y="858551"/>
                </a:lnTo>
                <a:lnTo>
                  <a:pt x="1783473" y="861403"/>
                </a:lnTo>
                <a:lnTo>
                  <a:pt x="1773320" y="863938"/>
                </a:lnTo>
                <a:lnTo>
                  <a:pt x="1763166" y="866156"/>
                </a:lnTo>
                <a:lnTo>
                  <a:pt x="1753013" y="868374"/>
                </a:lnTo>
                <a:lnTo>
                  <a:pt x="1742542" y="870276"/>
                </a:lnTo>
                <a:lnTo>
                  <a:pt x="1732706" y="871860"/>
                </a:lnTo>
                <a:lnTo>
                  <a:pt x="1722235" y="873128"/>
                </a:lnTo>
                <a:lnTo>
                  <a:pt x="1711764" y="874078"/>
                </a:lnTo>
                <a:lnTo>
                  <a:pt x="1701611" y="874712"/>
                </a:lnTo>
                <a:lnTo>
                  <a:pt x="1548674" y="738450"/>
                </a:lnTo>
                <a:lnTo>
                  <a:pt x="1558510" y="722923"/>
                </a:lnTo>
                <a:lnTo>
                  <a:pt x="1568664" y="707079"/>
                </a:lnTo>
                <a:lnTo>
                  <a:pt x="1578500" y="691234"/>
                </a:lnTo>
                <a:lnTo>
                  <a:pt x="1589288" y="676024"/>
                </a:lnTo>
                <a:lnTo>
                  <a:pt x="1605470" y="653841"/>
                </a:lnTo>
                <a:lnTo>
                  <a:pt x="1622287" y="631976"/>
                </a:lnTo>
                <a:lnTo>
                  <a:pt x="1630854" y="621202"/>
                </a:lnTo>
                <a:lnTo>
                  <a:pt x="1639738" y="610745"/>
                </a:lnTo>
                <a:lnTo>
                  <a:pt x="1648305" y="600604"/>
                </a:lnTo>
                <a:lnTo>
                  <a:pt x="1657507" y="590147"/>
                </a:lnTo>
                <a:lnTo>
                  <a:pt x="1667026" y="580007"/>
                </a:lnTo>
                <a:lnTo>
                  <a:pt x="1676545" y="569866"/>
                </a:lnTo>
                <a:lnTo>
                  <a:pt x="1686063" y="560043"/>
                </a:lnTo>
                <a:lnTo>
                  <a:pt x="1695582" y="550219"/>
                </a:lnTo>
                <a:lnTo>
                  <a:pt x="1705418" y="540396"/>
                </a:lnTo>
                <a:lnTo>
                  <a:pt x="1715572" y="531523"/>
                </a:lnTo>
                <a:lnTo>
                  <a:pt x="1726043" y="522016"/>
                </a:lnTo>
                <a:lnTo>
                  <a:pt x="1736514" y="513143"/>
                </a:lnTo>
                <a:lnTo>
                  <a:pt x="1746984" y="503954"/>
                </a:lnTo>
                <a:lnTo>
                  <a:pt x="1757772" y="495714"/>
                </a:lnTo>
                <a:lnTo>
                  <a:pt x="1768878" y="487158"/>
                </a:lnTo>
                <a:lnTo>
                  <a:pt x="1779983" y="478919"/>
                </a:lnTo>
                <a:lnTo>
                  <a:pt x="1791089" y="470680"/>
                </a:lnTo>
                <a:lnTo>
                  <a:pt x="1802194" y="463075"/>
                </a:lnTo>
                <a:lnTo>
                  <a:pt x="1813934" y="455470"/>
                </a:lnTo>
                <a:lnTo>
                  <a:pt x="1825674" y="448498"/>
                </a:lnTo>
                <a:lnTo>
                  <a:pt x="1838048" y="441210"/>
                </a:lnTo>
                <a:lnTo>
                  <a:pt x="1850106" y="434238"/>
                </a:lnTo>
                <a:lnTo>
                  <a:pt x="1862163" y="427901"/>
                </a:lnTo>
                <a:lnTo>
                  <a:pt x="1874537" y="421563"/>
                </a:lnTo>
                <a:lnTo>
                  <a:pt x="1887229" y="415859"/>
                </a:lnTo>
                <a:lnTo>
                  <a:pt x="1899921" y="409838"/>
                </a:lnTo>
                <a:lnTo>
                  <a:pt x="1912613" y="404451"/>
                </a:lnTo>
                <a:lnTo>
                  <a:pt x="1925622" y="399381"/>
                </a:lnTo>
                <a:lnTo>
                  <a:pt x="1938631" y="394627"/>
                </a:lnTo>
                <a:lnTo>
                  <a:pt x="1951958" y="390191"/>
                </a:lnTo>
                <a:lnTo>
                  <a:pt x="1965284" y="385755"/>
                </a:lnTo>
                <a:lnTo>
                  <a:pt x="1978928" y="382269"/>
                </a:lnTo>
                <a:lnTo>
                  <a:pt x="1992572" y="378783"/>
                </a:lnTo>
                <a:lnTo>
                  <a:pt x="2006215" y="375297"/>
                </a:lnTo>
                <a:lnTo>
                  <a:pt x="2019859" y="372445"/>
                </a:lnTo>
                <a:lnTo>
                  <a:pt x="2033820" y="369910"/>
                </a:lnTo>
                <a:lnTo>
                  <a:pt x="2047781" y="368009"/>
                </a:lnTo>
                <a:lnTo>
                  <a:pt x="2062059" y="366107"/>
                </a:lnTo>
                <a:lnTo>
                  <a:pt x="2076021" y="364206"/>
                </a:lnTo>
                <a:lnTo>
                  <a:pt x="2089981" y="362938"/>
                </a:lnTo>
                <a:lnTo>
                  <a:pt x="2104260" y="362305"/>
                </a:lnTo>
                <a:lnTo>
                  <a:pt x="2118538" y="361671"/>
                </a:lnTo>
                <a:lnTo>
                  <a:pt x="2132817" y="361354"/>
                </a:lnTo>
                <a:lnTo>
                  <a:pt x="2147095" y="361671"/>
                </a:lnTo>
                <a:lnTo>
                  <a:pt x="2133134" y="359770"/>
                </a:lnTo>
                <a:lnTo>
                  <a:pt x="2118538" y="358502"/>
                </a:lnTo>
                <a:lnTo>
                  <a:pt x="2104260" y="357235"/>
                </a:lnTo>
                <a:lnTo>
                  <a:pt x="2089981" y="356601"/>
                </a:lnTo>
                <a:lnTo>
                  <a:pt x="2075703" y="355967"/>
                </a:lnTo>
                <a:lnTo>
                  <a:pt x="2061425" y="355967"/>
                </a:lnTo>
                <a:lnTo>
                  <a:pt x="2046829" y="355967"/>
                </a:lnTo>
                <a:lnTo>
                  <a:pt x="2032234" y="356601"/>
                </a:lnTo>
                <a:lnTo>
                  <a:pt x="2017955" y="357552"/>
                </a:lnTo>
                <a:lnTo>
                  <a:pt x="2003677" y="358819"/>
                </a:lnTo>
                <a:lnTo>
                  <a:pt x="1989081" y="360403"/>
                </a:lnTo>
                <a:lnTo>
                  <a:pt x="1974803" y="362305"/>
                </a:lnTo>
                <a:lnTo>
                  <a:pt x="1960525" y="364523"/>
                </a:lnTo>
                <a:lnTo>
                  <a:pt x="1946246" y="367375"/>
                </a:lnTo>
                <a:lnTo>
                  <a:pt x="1931968" y="370227"/>
                </a:lnTo>
                <a:lnTo>
                  <a:pt x="1917373" y="373713"/>
                </a:lnTo>
                <a:lnTo>
                  <a:pt x="1903411" y="377515"/>
                </a:lnTo>
                <a:lnTo>
                  <a:pt x="1889450" y="381318"/>
                </a:lnTo>
                <a:lnTo>
                  <a:pt x="1875489" y="385755"/>
                </a:lnTo>
                <a:lnTo>
                  <a:pt x="1861528" y="390508"/>
                </a:lnTo>
                <a:lnTo>
                  <a:pt x="1847567" y="395578"/>
                </a:lnTo>
                <a:lnTo>
                  <a:pt x="1833924" y="400965"/>
                </a:lnTo>
                <a:lnTo>
                  <a:pt x="1820280" y="406669"/>
                </a:lnTo>
                <a:lnTo>
                  <a:pt x="1806953" y="412690"/>
                </a:lnTo>
                <a:lnTo>
                  <a:pt x="1793627" y="418711"/>
                </a:lnTo>
                <a:lnTo>
                  <a:pt x="1780618" y="425366"/>
                </a:lnTo>
                <a:lnTo>
                  <a:pt x="1766974" y="432020"/>
                </a:lnTo>
                <a:lnTo>
                  <a:pt x="1754282" y="438992"/>
                </a:lnTo>
                <a:lnTo>
                  <a:pt x="1741273" y="446280"/>
                </a:lnTo>
                <a:lnTo>
                  <a:pt x="1728898" y="453885"/>
                </a:lnTo>
                <a:lnTo>
                  <a:pt x="1716207" y="461808"/>
                </a:lnTo>
                <a:lnTo>
                  <a:pt x="1703832" y="469730"/>
                </a:lnTo>
                <a:lnTo>
                  <a:pt x="1691775" y="478286"/>
                </a:lnTo>
                <a:lnTo>
                  <a:pt x="1679717" y="486842"/>
                </a:lnTo>
                <a:lnTo>
                  <a:pt x="1667660" y="495398"/>
                </a:lnTo>
                <a:lnTo>
                  <a:pt x="1655920" y="504270"/>
                </a:lnTo>
                <a:lnTo>
                  <a:pt x="1644180" y="513460"/>
                </a:lnTo>
                <a:lnTo>
                  <a:pt x="1632758" y="522967"/>
                </a:lnTo>
                <a:lnTo>
                  <a:pt x="1621335" y="532473"/>
                </a:lnTo>
                <a:lnTo>
                  <a:pt x="1610230" y="542297"/>
                </a:lnTo>
                <a:lnTo>
                  <a:pt x="1599124" y="551804"/>
                </a:lnTo>
                <a:lnTo>
                  <a:pt x="1588336" y="561944"/>
                </a:lnTo>
                <a:lnTo>
                  <a:pt x="1577548" y="572084"/>
                </a:lnTo>
                <a:lnTo>
                  <a:pt x="1566760" y="582542"/>
                </a:lnTo>
                <a:lnTo>
                  <a:pt x="1556606" y="592999"/>
                </a:lnTo>
                <a:lnTo>
                  <a:pt x="1546136" y="603773"/>
                </a:lnTo>
                <a:lnTo>
                  <a:pt x="1535982" y="614547"/>
                </a:lnTo>
                <a:lnTo>
                  <a:pt x="1526146" y="625638"/>
                </a:lnTo>
                <a:lnTo>
                  <a:pt x="1514406" y="638631"/>
                </a:lnTo>
                <a:lnTo>
                  <a:pt x="1503301" y="651623"/>
                </a:lnTo>
                <a:lnTo>
                  <a:pt x="1492195" y="664932"/>
                </a:lnTo>
                <a:lnTo>
                  <a:pt x="1481407" y="678559"/>
                </a:lnTo>
                <a:lnTo>
                  <a:pt x="1406525" y="612012"/>
                </a:lnTo>
                <a:lnTo>
                  <a:pt x="1407160" y="604407"/>
                </a:lnTo>
                <a:lnTo>
                  <a:pt x="1408112" y="596802"/>
                </a:lnTo>
                <a:lnTo>
                  <a:pt x="1409381" y="589196"/>
                </a:lnTo>
                <a:lnTo>
                  <a:pt x="1410967" y="581274"/>
                </a:lnTo>
                <a:lnTo>
                  <a:pt x="1412554" y="573352"/>
                </a:lnTo>
                <a:lnTo>
                  <a:pt x="1415092" y="565430"/>
                </a:lnTo>
                <a:lnTo>
                  <a:pt x="1417313" y="557191"/>
                </a:lnTo>
                <a:lnTo>
                  <a:pt x="1420169" y="548952"/>
                </a:lnTo>
                <a:lnTo>
                  <a:pt x="1423025" y="540396"/>
                </a:lnTo>
                <a:lnTo>
                  <a:pt x="1426198" y="532157"/>
                </a:lnTo>
                <a:lnTo>
                  <a:pt x="1430322" y="523601"/>
                </a:lnTo>
                <a:lnTo>
                  <a:pt x="1434130" y="514728"/>
                </a:lnTo>
                <a:lnTo>
                  <a:pt x="1438572" y="505855"/>
                </a:lnTo>
                <a:lnTo>
                  <a:pt x="1443332" y="497299"/>
                </a:lnTo>
                <a:lnTo>
                  <a:pt x="1448408" y="488109"/>
                </a:lnTo>
                <a:lnTo>
                  <a:pt x="1453802" y="478919"/>
                </a:lnTo>
                <a:lnTo>
                  <a:pt x="1461100" y="467195"/>
                </a:lnTo>
                <a:lnTo>
                  <a:pt x="1469033" y="455787"/>
                </a:lnTo>
                <a:lnTo>
                  <a:pt x="1476648" y="444696"/>
                </a:lnTo>
                <a:lnTo>
                  <a:pt x="1484263" y="433921"/>
                </a:lnTo>
                <a:lnTo>
                  <a:pt x="1492195" y="423464"/>
                </a:lnTo>
                <a:lnTo>
                  <a:pt x="1500128" y="413641"/>
                </a:lnTo>
                <a:lnTo>
                  <a:pt x="1508060" y="403817"/>
                </a:lnTo>
                <a:lnTo>
                  <a:pt x="1516310" y="393994"/>
                </a:lnTo>
                <a:lnTo>
                  <a:pt x="1524877" y="384804"/>
                </a:lnTo>
                <a:lnTo>
                  <a:pt x="1533127" y="375614"/>
                </a:lnTo>
                <a:lnTo>
                  <a:pt x="1541376" y="367375"/>
                </a:lnTo>
                <a:lnTo>
                  <a:pt x="1549943" y="358819"/>
                </a:lnTo>
                <a:lnTo>
                  <a:pt x="1558828" y="350580"/>
                </a:lnTo>
                <a:lnTo>
                  <a:pt x="1567077" y="342975"/>
                </a:lnTo>
                <a:lnTo>
                  <a:pt x="1575962" y="335369"/>
                </a:lnTo>
                <a:lnTo>
                  <a:pt x="1584846" y="328081"/>
                </a:lnTo>
                <a:lnTo>
                  <a:pt x="1594047" y="321109"/>
                </a:lnTo>
                <a:lnTo>
                  <a:pt x="1602932" y="314455"/>
                </a:lnTo>
                <a:lnTo>
                  <a:pt x="1611816" y="308117"/>
                </a:lnTo>
                <a:lnTo>
                  <a:pt x="1621018" y="301779"/>
                </a:lnTo>
                <a:lnTo>
                  <a:pt x="1630219" y="296075"/>
                </a:lnTo>
                <a:lnTo>
                  <a:pt x="1639421" y="290054"/>
                </a:lnTo>
                <a:lnTo>
                  <a:pt x="1648622" y="284667"/>
                </a:lnTo>
                <a:lnTo>
                  <a:pt x="1657824" y="279280"/>
                </a:lnTo>
                <a:lnTo>
                  <a:pt x="1667343" y="274527"/>
                </a:lnTo>
                <a:lnTo>
                  <a:pt x="1676862" y="269457"/>
                </a:lnTo>
                <a:lnTo>
                  <a:pt x="1686381" y="265337"/>
                </a:lnTo>
                <a:lnTo>
                  <a:pt x="1695582" y="261218"/>
                </a:lnTo>
                <a:lnTo>
                  <a:pt x="1705101" y="256781"/>
                </a:lnTo>
                <a:lnTo>
                  <a:pt x="1714937" y="252979"/>
                </a:lnTo>
                <a:lnTo>
                  <a:pt x="1724456" y="249493"/>
                </a:lnTo>
                <a:lnTo>
                  <a:pt x="1734292" y="246007"/>
                </a:lnTo>
                <a:lnTo>
                  <a:pt x="1743494" y="242838"/>
                </a:lnTo>
                <a:lnTo>
                  <a:pt x="1753330" y="239986"/>
                </a:lnTo>
                <a:lnTo>
                  <a:pt x="1763166" y="237134"/>
                </a:lnTo>
                <a:lnTo>
                  <a:pt x="1773003" y="234599"/>
                </a:lnTo>
                <a:lnTo>
                  <a:pt x="1792675" y="230163"/>
                </a:lnTo>
                <a:lnTo>
                  <a:pt x="1812030" y="226360"/>
                </a:lnTo>
                <a:lnTo>
                  <a:pt x="1831702" y="222874"/>
                </a:lnTo>
                <a:lnTo>
                  <a:pt x="1851375" y="220656"/>
                </a:lnTo>
                <a:lnTo>
                  <a:pt x="1870730" y="219072"/>
                </a:lnTo>
                <a:lnTo>
                  <a:pt x="1890402" y="217804"/>
                </a:lnTo>
                <a:lnTo>
                  <a:pt x="1910075" y="217487"/>
                </a:lnTo>
                <a:close/>
                <a:moveTo>
                  <a:pt x="1112837" y="0"/>
                </a:moveTo>
                <a:lnTo>
                  <a:pt x="1116656" y="634"/>
                </a:lnTo>
                <a:lnTo>
                  <a:pt x="1128112" y="2854"/>
                </a:lnTo>
                <a:lnTo>
                  <a:pt x="1146570" y="6660"/>
                </a:lnTo>
                <a:lnTo>
                  <a:pt x="1157708" y="9197"/>
                </a:lnTo>
                <a:lnTo>
                  <a:pt x="1170119" y="12369"/>
                </a:lnTo>
                <a:lnTo>
                  <a:pt x="1183485" y="16175"/>
                </a:lnTo>
                <a:lnTo>
                  <a:pt x="1198124" y="20298"/>
                </a:lnTo>
                <a:lnTo>
                  <a:pt x="1213399" y="25372"/>
                </a:lnTo>
                <a:lnTo>
                  <a:pt x="1229629" y="30763"/>
                </a:lnTo>
                <a:lnTo>
                  <a:pt x="1246495" y="37106"/>
                </a:lnTo>
                <a:lnTo>
                  <a:pt x="1263998" y="43767"/>
                </a:lnTo>
                <a:lnTo>
                  <a:pt x="1281501" y="51378"/>
                </a:lnTo>
                <a:lnTo>
                  <a:pt x="1299640" y="59307"/>
                </a:lnTo>
                <a:lnTo>
                  <a:pt x="1317780" y="68504"/>
                </a:lnTo>
                <a:lnTo>
                  <a:pt x="1336237" y="78653"/>
                </a:lnTo>
                <a:lnTo>
                  <a:pt x="1345148" y="84045"/>
                </a:lnTo>
                <a:lnTo>
                  <a:pt x="1354058" y="89436"/>
                </a:lnTo>
                <a:lnTo>
                  <a:pt x="1363287" y="95462"/>
                </a:lnTo>
                <a:lnTo>
                  <a:pt x="1372198" y="101171"/>
                </a:lnTo>
                <a:lnTo>
                  <a:pt x="1381108" y="107514"/>
                </a:lnTo>
                <a:lnTo>
                  <a:pt x="1389701" y="113540"/>
                </a:lnTo>
                <a:lnTo>
                  <a:pt x="1398293" y="120517"/>
                </a:lnTo>
                <a:lnTo>
                  <a:pt x="1406886" y="127177"/>
                </a:lnTo>
                <a:lnTo>
                  <a:pt x="1415160" y="134471"/>
                </a:lnTo>
                <a:lnTo>
                  <a:pt x="1423116" y="141449"/>
                </a:lnTo>
                <a:lnTo>
                  <a:pt x="1431390" y="149377"/>
                </a:lnTo>
                <a:lnTo>
                  <a:pt x="1439346" y="157306"/>
                </a:lnTo>
                <a:lnTo>
                  <a:pt x="1446665" y="165552"/>
                </a:lnTo>
                <a:lnTo>
                  <a:pt x="1454303" y="173798"/>
                </a:lnTo>
                <a:lnTo>
                  <a:pt x="1461304" y="182361"/>
                </a:lnTo>
                <a:lnTo>
                  <a:pt x="1468305" y="191241"/>
                </a:lnTo>
                <a:lnTo>
                  <a:pt x="1474988" y="200756"/>
                </a:lnTo>
                <a:lnTo>
                  <a:pt x="1481034" y="209953"/>
                </a:lnTo>
                <a:lnTo>
                  <a:pt x="1487399" y="219785"/>
                </a:lnTo>
                <a:lnTo>
                  <a:pt x="1492809" y="229616"/>
                </a:lnTo>
                <a:lnTo>
                  <a:pt x="1498537" y="240082"/>
                </a:lnTo>
                <a:lnTo>
                  <a:pt x="1503311" y="250865"/>
                </a:lnTo>
                <a:lnTo>
                  <a:pt x="1508084" y="261648"/>
                </a:lnTo>
                <a:lnTo>
                  <a:pt x="1512540" y="273066"/>
                </a:lnTo>
                <a:lnTo>
                  <a:pt x="1516358" y="284483"/>
                </a:lnTo>
                <a:lnTo>
                  <a:pt x="1519859" y="296218"/>
                </a:lnTo>
                <a:lnTo>
                  <a:pt x="1523041" y="308269"/>
                </a:lnTo>
                <a:lnTo>
                  <a:pt x="1525587" y="320955"/>
                </a:lnTo>
                <a:lnTo>
                  <a:pt x="1512540" y="333641"/>
                </a:lnTo>
                <a:lnTo>
                  <a:pt x="1499492" y="346645"/>
                </a:lnTo>
                <a:lnTo>
                  <a:pt x="1486763" y="360599"/>
                </a:lnTo>
                <a:lnTo>
                  <a:pt x="1474351" y="374554"/>
                </a:lnTo>
                <a:lnTo>
                  <a:pt x="1462259" y="389777"/>
                </a:lnTo>
                <a:lnTo>
                  <a:pt x="1450484" y="405000"/>
                </a:lnTo>
                <a:lnTo>
                  <a:pt x="1439027" y="420540"/>
                </a:lnTo>
                <a:lnTo>
                  <a:pt x="1427889" y="437032"/>
                </a:lnTo>
                <a:lnTo>
                  <a:pt x="1426616" y="424346"/>
                </a:lnTo>
                <a:lnTo>
                  <a:pt x="1424389" y="411343"/>
                </a:lnTo>
                <a:lnTo>
                  <a:pt x="1422479" y="398340"/>
                </a:lnTo>
                <a:lnTo>
                  <a:pt x="1420252" y="385654"/>
                </a:lnTo>
                <a:lnTo>
                  <a:pt x="1417706" y="373285"/>
                </a:lnTo>
                <a:lnTo>
                  <a:pt x="1414842" y="360599"/>
                </a:lnTo>
                <a:lnTo>
                  <a:pt x="1411341" y="348230"/>
                </a:lnTo>
                <a:lnTo>
                  <a:pt x="1408159" y="335544"/>
                </a:lnTo>
                <a:lnTo>
                  <a:pt x="1402112" y="317467"/>
                </a:lnTo>
                <a:lnTo>
                  <a:pt x="1396065" y="299706"/>
                </a:lnTo>
                <a:lnTo>
                  <a:pt x="1388746" y="281946"/>
                </a:lnTo>
                <a:lnTo>
                  <a:pt x="1384927" y="273700"/>
                </a:lnTo>
                <a:lnTo>
                  <a:pt x="1381108" y="265137"/>
                </a:lnTo>
                <a:lnTo>
                  <a:pt x="1376653" y="256574"/>
                </a:lnTo>
                <a:lnTo>
                  <a:pt x="1372516" y="248328"/>
                </a:lnTo>
                <a:lnTo>
                  <a:pt x="1368061" y="240082"/>
                </a:lnTo>
                <a:lnTo>
                  <a:pt x="1363287" y="231836"/>
                </a:lnTo>
                <a:lnTo>
                  <a:pt x="1358514" y="223591"/>
                </a:lnTo>
                <a:lnTo>
                  <a:pt x="1353104" y="215979"/>
                </a:lnTo>
                <a:lnTo>
                  <a:pt x="1348012" y="208050"/>
                </a:lnTo>
                <a:lnTo>
                  <a:pt x="1342284" y="200121"/>
                </a:lnTo>
                <a:lnTo>
                  <a:pt x="1336874" y="192827"/>
                </a:lnTo>
                <a:lnTo>
                  <a:pt x="1330827" y="185215"/>
                </a:lnTo>
                <a:lnTo>
                  <a:pt x="1325099" y="178238"/>
                </a:lnTo>
                <a:lnTo>
                  <a:pt x="1319053" y="171261"/>
                </a:lnTo>
                <a:lnTo>
                  <a:pt x="1312688" y="164284"/>
                </a:lnTo>
                <a:lnTo>
                  <a:pt x="1306323" y="157623"/>
                </a:lnTo>
                <a:lnTo>
                  <a:pt x="1299640" y="150963"/>
                </a:lnTo>
                <a:lnTo>
                  <a:pt x="1292957" y="144620"/>
                </a:lnTo>
                <a:lnTo>
                  <a:pt x="1286274" y="138277"/>
                </a:lnTo>
                <a:lnTo>
                  <a:pt x="1278955" y="132251"/>
                </a:lnTo>
                <a:lnTo>
                  <a:pt x="1271636" y="126225"/>
                </a:lnTo>
                <a:lnTo>
                  <a:pt x="1264635" y="120834"/>
                </a:lnTo>
                <a:lnTo>
                  <a:pt x="1257315" y="115125"/>
                </a:lnTo>
                <a:lnTo>
                  <a:pt x="1249996" y="110051"/>
                </a:lnTo>
                <a:lnTo>
                  <a:pt x="1242040" y="104659"/>
                </a:lnTo>
                <a:lnTo>
                  <a:pt x="1234402" y="99902"/>
                </a:lnTo>
                <a:lnTo>
                  <a:pt x="1241403" y="105611"/>
                </a:lnTo>
                <a:lnTo>
                  <a:pt x="1248086" y="111637"/>
                </a:lnTo>
                <a:lnTo>
                  <a:pt x="1255088" y="117663"/>
                </a:lnTo>
                <a:lnTo>
                  <a:pt x="1262089" y="124006"/>
                </a:lnTo>
                <a:lnTo>
                  <a:pt x="1268135" y="130666"/>
                </a:lnTo>
                <a:lnTo>
                  <a:pt x="1274818" y="137009"/>
                </a:lnTo>
                <a:lnTo>
                  <a:pt x="1280546" y="143986"/>
                </a:lnTo>
                <a:lnTo>
                  <a:pt x="1286911" y="150646"/>
                </a:lnTo>
                <a:lnTo>
                  <a:pt x="1292321" y="157623"/>
                </a:lnTo>
                <a:lnTo>
                  <a:pt x="1298367" y="164601"/>
                </a:lnTo>
                <a:lnTo>
                  <a:pt x="1303459" y="171895"/>
                </a:lnTo>
                <a:lnTo>
                  <a:pt x="1308869" y="179190"/>
                </a:lnTo>
                <a:lnTo>
                  <a:pt x="1313961" y="186484"/>
                </a:lnTo>
                <a:lnTo>
                  <a:pt x="1318734" y="194095"/>
                </a:lnTo>
                <a:lnTo>
                  <a:pt x="1323508" y="202024"/>
                </a:lnTo>
                <a:lnTo>
                  <a:pt x="1327963" y="209636"/>
                </a:lnTo>
                <a:lnTo>
                  <a:pt x="1332418" y="217565"/>
                </a:lnTo>
                <a:lnTo>
                  <a:pt x="1336237" y="225493"/>
                </a:lnTo>
                <a:lnTo>
                  <a:pt x="1340056" y="233422"/>
                </a:lnTo>
                <a:lnTo>
                  <a:pt x="1344193" y="241668"/>
                </a:lnTo>
                <a:lnTo>
                  <a:pt x="1347376" y="249914"/>
                </a:lnTo>
                <a:lnTo>
                  <a:pt x="1350558" y="257843"/>
                </a:lnTo>
                <a:lnTo>
                  <a:pt x="1356923" y="274969"/>
                </a:lnTo>
                <a:lnTo>
                  <a:pt x="1362333" y="291778"/>
                </a:lnTo>
                <a:lnTo>
                  <a:pt x="1366788" y="308904"/>
                </a:lnTo>
                <a:lnTo>
                  <a:pt x="1370925" y="326030"/>
                </a:lnTo>
                <a:lnTo>
                  <a:pt x="1374107" y="343790"/>
                </a:lnTo>
                <a:lnTo>
                  <a:pt x="1376653" y="360916"/>
                </a:lnTo>
                <a:lnTo>
                  <a:pt x="1378562" y="378677"/>
                </a:lnTo>
                <a:lnTo>
                  <a:pt x="1380472" y="396120"/>
                </a:lnTo>
                <a:lnTo>
                  <a:pt x="1381108" y="413880"/>
                </a:lnTo>
                <a:lnTo>
                  <a:pt x="1381427" y="431641"/>
                </a:lnTo>
                <a:lnTo>
                  <a:pt x="1381108" y="449401"/>
                </a:lnTo>
                <a:lnTo>
                  <a:pt x="1380472" y="466844"/>
                </a:lnTo>
                <a:lnTo>
                  <a:pt x="1378881" y="484605"/>
                </a:lnTo>
                <a:lnTo>
                  <a:pt x="1377290" y="502048"/>
                </a:lnTo>
                <a:lnTo>
                  <a:pt x="1375380" y="519491"/>
                </a:lnTo>
                <a:lnTo>
                  <a:pt x="1372516" y="536934"/>
                </a:lnTo>
                <a:lnTo>
                  <a:pt x="1369652" y="554378"/>
                </a:lnTo>
                <a:lnTo>
                  <a:pt x="1367106" y="564843"/>
                </a:lnTo>
                <a:lnTo>
                  <a:pt x="1364878" y="574675"/>
                </a:lnTo>
                <a:lnTo>
                  <a:pt x="1334646" y="547717"/>
                </a:lnTo>
                <a:lnTo>
                  <a:pt x="1168210" y="399609"/>
                </a:lnTo>
                <a:lnTo>
                  <a:pt x="1166618" y="387557"/>
                </a:lnTo>
                <a:lnTo>
                  <a:pt x="1166300" y="375188"/>
                </a:lnTo>
                <a:lnTo>
                  <a:pt x="1166618" y="369479"/>
                </a:lnTo>
                <a:lnTo>
                  <a:pt x="1166937" y="363136"/>
                </a:lnTo>
                <a:lnTo>
                  <a:pt x="1167573" y="357110"/>
                </a:lnTo>
                <a:lnTo>
                  <a:pt x="1168528" y="350767"/>
                </a:lnTo>
                <a:lnTo>
                  <a:pt x="1171074" y="330153"/>
                </a:lnTo>
                <a:lnTo>
                  <a:pt x="1173620" y="308269"/>
                </a:lnTo>
                <a:lnTo>
                  <a:pt x="1175847" y="285435"/>
                </a:lnTo>
                <a:lnTo>
                  <a:pt x="1177438" y="262283"/>
                </a:lnTo>
                <a:lnTo>
                  <a:pt x="1178393" y="238814"/>
                </a:lnTo>
                <a:lnTo>
                  <a:pt x="1178711" y="227079"/>
                </a:lnTo>
                <a:lnTo>
                  <a:pt x="1178711" y="215027"/>
                </a:lnTo>
                <a:lnTo>
                  <a:pt x="1178393" y="203293"/>
                </a:lnTo>
                <a:lnTo>
                  <a:pt x="1178075" y="191241"/>
                </a:lnTo>
                <a:lnTo>
                  <a:pt x="1177438" y="179507"/>
                </a:lnTo>
                <a:lnTo>
                  <a:pt x="1176484" y="167772"/>
                </a:lnTo>
                <a:lnTo>
                  <a:pt x="1175211" y="155720"/>
                </a:lnTo>
                <a:lnTo>
                  <a:pt x="1173938" y="144303"/>
                </a:lnTo>
                <a:lnTo>
                  <a:pt x="1172028" y="132568"/>
                </a:lnTo>
                <a:lnTo>
                  <a:pt x="1169801" y="121151"/>
                </a:lnTo>
                <a:lnTo>
                  <a:pt x="1167573" y="109734"/>
                </a:lnTo>
                <a:lnTo>
                  <a:pt x="1164391" y="98633"/>
                </a:lnTo>
                <a:lnTo>
                  <a:pt x="1161208" y="87533"/>
                </a:lnTo>
                <a:lnTo>
                  <a:pt x="1157708" y="76750"/>
                </a:lnTo>
                <a:lnTo>
                  <a:pt x="1153571" y="66284"/>
                </a:lnTo>
                <a:lnTo>
                  <a:pt x="1149115" y="55818"/>
                </a:lnTo>
                <a:lnTo>
                  <a:pt x="1144342" y="45670"/>
                </a:lnTo>
                <a:lnTo>
                  <a:pt x="1138932" y="35838"/>
                </a:lnTo>
                <a:lnTo>
                  <a:pt x="1133204" y="26641"/>
                </a:lnTo>
                <a:lnTo>
                  <a:pt x="1126839" y="17443"/>
                </a:lnTo>
                <a:lnTo>
                  <a:pt x="1119838" y="8563"/>
                </a:lnTo>
                <a:lnTo>
                  <a:pt x="11128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lIns="121908" tIns="60954" rIns="121908" bIns="60954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5413" y="929301"/>
            <a:ext cx="7869153" cy="2602489"/>
          </a:xfrm>
        </p:spPr>
        <p:txBody>
          <a:bodyPr>
            <a:normAutofit/>
          </a:bodyPr>
          <a:lstStyle/>
          <a:p>
            <a:pPr algn="just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5-7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335002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601" y="4530919"/>
            <a:ext cx="3705542" cy="2327081"/>
          </a:xfrm>
          <a:prstGeom prst="rect">
            <a:avLst/>
          </a:prstGeom>
        </p:spPr>
      </p:pic>
      <p:sp>
        <p:nvSpPr>
          <p:cNvPr id="5" name="矩形 6"/>
          <p:cNvSpPr/>
          <p:nvPr/>
        </p:nvSpPr>
        <p:spPr>
          <a:xfrm>
            <a:off x="225083" y="2221965"/>
            <a:ext cx="5556739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dirty="0" smtClean="0">
                <a:ln w="11430"/>
                <a:latin typeface="Times New Roman" panose="02020603050405020304" pitchFamily="18" charset="0"/>
                <a:ea typeface="华康方圆体W7" pitchFamily="81" charset="-122"/>
                <a:cs typeface="Times New Roman" panose="02020603050405020304" pitchFamily="18" charset="0"/>
              </a:rPr>
              <a:t>THANK YOU</a:t>
            </a:r>
            <a:endParaRPr lang="zh-CN" altLang="en-US" sz="6600" dirty="0">
              <a:ln w="11430"/>
              <a:solidFill>
                <a:srgbClr val="FF0000"/>
              </a:solidFill>
              <a:latin typeface="Times New Roman" panose="02020603050405020304" pitchFamily="18" charset="0"/>
              <a:ea typeface="华康方圆体W7" pitchFamily="8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226660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00"/>
                            </p:stCondLst>
                            <p:childTnLst>
                              <p:par>
                                <p:cTn id="1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1.11022E-16 L -3.33333E-6 -0.07222 " pathEditMode="relative" rAng="0" ptsTypes="AA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90843"/>
            <a:ext cx="11479237" cy="5627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标题 43"/>
          <p:cNvSpPr>
            <a:spLocks noGrp="1"/>
          </p:cNvSpPr>
          <p:nvPr>
            <p:ph type="title"/>
          </p:nvPr>
        </p:nvSpPr>
        <p:spPr>
          <a:xfrm>
            <a:off x="-126609" y="520687"/>
            <a:ext cx="11605846" cy="1829603"/>
          </a:xfrm>
        </p:spPr>
        <p:txBody>
          <a:bodyPr>
            <a:normAutofit/>
          </a:bodyPr>
          <a:lstStyle/>
          <a:p>
            <a:pPr algn="ctr"/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标题 43"/>
          <p:cNvSpPr txBox="1">
            <a:spLocks/>
          </p:cNvSpPr>
          <p:nvPr/>
        </p:nvSpPr>
        <p:spPr>
          <a:xfrm>
            <a:off x="1109951" y="2420446"/>
            <a:ext cx="3968486" cy="1785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a)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Nhi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đồng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đang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vui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chơi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ngoài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sân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6" name="标题 43"/>
          <p:cNvSpPr txBox="1">
            <a:spLocks/>
          </p:cNvSpPr>
          <p:nvPr/>
        </p:nvSpPr>
        <p:spPr>
          <a:xfrm>
            <a:off x="6063175" y="2350289"/>
            <a:ext cx="4543865" cy="1829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b) Con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đề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nghị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mẹ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thưởng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cho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con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một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phần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quà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34798" y="5015966"/>
            <a:ext cx="81379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676314" y="2350289"/>
            <a:ext cx="0" cy="2277982"/>
          </a:xfrm>
          <a:prstGeom prst="line">
            <a:avLst/>
          </a:prstGeom>
          <a:ln w="38100">
            <a:solidFill>
              <a:srgbClr val="92D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0" t="36583" r="13325" b="3718"/>
          <a:stretch/>
        </p:blipFill>
        <p:spPr>
          <a:xfrm>
            <a:off x="8932984" y="4379616"/>
            <a:ext cx="3293811" cy="247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626184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847786" y="1785866"/>
            <a:ext cx="8257735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dirty="0" smtClean="0">
                <a:ln w="11430"/>
                <a:latin typeface="Times New Roman" panose="02020603050405020304" pitchFamily="18" charset="0"/>
                <a:ea typeface="华康方圆体W7" pitchFamily="81" charset="-122"/>
                <a:cs typeface="Times New Roman" panose="02020603050405020304" pitchFamily="18" charset="0"/>
              </a:rPr>
              <a:t>THỰC HÀNH TIẾNG VIỆT </a:t>
            </a:r>
          </a:p>
        </p:txBody>
      </p:sp>
    </p:spTree>
    <p:extLst>
      <p:ext uri="{BB962C8B-B14F-4D97-AF65-F5344CB8AC3E}">
        <p14:creationId xmlns:p14="http://schemas.microsoft.com/office/powerpoint/2010/main" val="895214746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150"/>
                            </p:stCondLst>
                            <p:childTnLst>
                              <p:par>
                                <p:cTn id="1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1.11022E-16 L -3.33333E-6 -0.07222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6"/>
          <p:cNvSpPr/>
          <p:nvPr/>
        </p:nvSpPr>
        <p:spPr>
          <a:xfrm>
            <a:off x="1753746" y="1979049"/>
            <a:ext cx="8257735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dirty="0" smtClean="0">
                <a:ln w="11430"/>
                <a:latin typeface="Times New Roman" panose="02020603050405020304" pitchFamily="18" charset="0"/>
                <a:ea typeface="华康方圆体W7" pitchFamily="81" charset="-122"/>
                <a:cs typeface="Times New Roman" panose="02020603050405020304" pitchFamily="18" charset="0"/>
              </a:rPr>
              <a:t>I. HÌNH THÀNH KIẾN THỨC</a:t>
            </a:r>
          </a:p>
        </p:txBody>
      </p:sp>
    </p:spTree>
    <p:extLst>
      <p:ext uri="{BB962C8B-B14F-4D97-AF65-F5344CB8AC3E}">
        <p14:creationId xmlns:p14="http://schemas.microsoft.com/office/powerpoint/2010/main" val="4210833377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50"/>
                            </p:stCondLst>
                            <p:childTnLst>
                              <p:par>
                                <p:cTn id="1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-4.44444E-6 L -1.875E-6 -0.07222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90843"/>
            <a:ext cx="11479237" cy="5627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569741" y="842593"/>
            <a:ext cx="11107615" cy="6907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lang="en-US" altLang="zh-CN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Khái</a:t>
            </a:r>
            <a:r>
              <a:rPr lang="en-US" altLang="zh-CN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niệm</a:t>
            </a:r>
            <a:r>
              <a:rPr lang="en-US" altLang="zh-CN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lang="en-US" altLang="zh-CN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mượn</a:t>
            </a:r>
            <a:r>
              <a:rPr lang="en-US" altLang="zh-CN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altLang="zh-CN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lang="en-US" altLang="zh-CN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tượng</a:t>
            </a:r>
            <a:r>
              <a:rPr lang="en-US" altLang="zh-CN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vay</a:t>
            </a:r>
            <a:r>
              <a:rPr lang="en-US" altLang="zh-CN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mượn</a:t>
            </a:r>
            <a:r>
              <a:rPr lang="en-US" altLang="zh-CN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endParaRPr lang="zh-CN" altLang="en-US" u="sng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矩形 30"/>
          <p:cNvSpPr>
            <a:spLocks noChangeArrowheads="1"/>
          </p:cNvSpPr>
          <p:nvPr/>
        </p:nvSpPr>
        <p:spPr bwMode="auto">
          <a:xfrm>
            <a:off x="817223" y="1734268"/>
            <a:ext cx="1034915" cy="10350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zh-CN" altLang="zh-CN" sz="2303">
              <a:latin typeface="+mn-ea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5" name="矩形 31"/>
          <p:cNvSpPr>
            <a:spLocks noChangeArrowheads="1"/>
          </p:cNvSpPr>
          <p:nvPr/>
        </p:nvSpPr>
        <p:spPr bwMode="auto">
          <a:xfrm>
            <a:off x="1037031" y="1635006"/>
            <a:ext cx="10240326" cy="1249362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zh-CN" altLang="zh-CN" sz="2303">
              <a:latin typeface="+mn-ea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6" name="矩形 32"/>
          <p:cNvSpPr>
            <a:spLocks noChangeArrowheads="1"/>
          </p:cNvSpPr>
          <p:nvPr/>
        </p:nvSpPr>
        <p:spPr bwMode="auto">
          <a:xfrm>
            <a:off x="1852138" y="1734268"/>
            <a:ext cx="946463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just"/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.…</a:t>
            </a:r>
          </a:p>
        </p:txBody>
      </p:sp>
      <p:sp>
        <p:nvSpPr>
          <p:cNvPr id="7" name="矩形 30"/>
          <p:cNvSpPr>
            <a:spLocks noChangeArrowheads="1"/>
          </p:cNvSpPr>
          <p:nvPr/>
        </p:nvSpPr>
        <p:spPr bwMode="auto">
          <a:xfrm>
            <a:off x="1377586" y="3738191"/>
            <a:ext cx="1034915" cy="10350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zh-CN" altLang="zh-CN" sz="2303">
              <a:latin typeface="+mn-ea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8" name="矩形 31"/>
          <p:cNvSpPr>
            <a:spLocks noChangeArrowheads="1"/>
          </p:cNvSpPr>
          <p:nvPr/>
        </p:nvSpPr>
        <p:spPr bwMode="auto">
          <a:xfrm>
            <a:off x="1597394" y="3638929"/>
            <a:ext cx="9679963" cy="1692726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zh-CN" altLang="zh-CN" sz="2303">
              <a:latin typeface="+mn-ea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9" name="矩形 32"/>
          <p:cNvSpPr>
            <a:spLocks noChangeArrowheads="1"/>
          </p:cNvSpPr>
          <p:nvPr/>
        </p:nvSpPr>
        <p:spPr bwMode="auto">
          <a:xfrm>
            <a:off x="2412502" y="3738191"/>
            <a:ext cx="874317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just"/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vay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1598423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90843"/>
            <a:ext cx="11479237" cy="5627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标题 43"/>
          <p:cNvSpPr txBox="1">
            <a:spLocks/>
          </p:cNvSpPr>
          <p:nvPr/>
        </p:nvSpPr>
        <p:spPr>
          <a:xfrm>
            <a:off x="659984" y="1159969"/>
            <a:ext cx="7457274" cy="575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2.</a:t>
            </a:r>
            <a:r>
              <a:rPr kumimoji="0" lang="en-US" sz="3200" b="1" i="1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Nhận</a:t>
            </a:r>
            <a:r>
              <a:rPr kumimoji="0" lang="en-US" sz="3200" b="1" i="1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biết</a:t>
            </a:r>
            <a:r>
              <a:rPr kumimoji="0" lang="en-US" sz="3200" b="1" i="1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kumimoji="0" lang="en-US" sz="3200" b="1" i="1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lưu</a:t>
            </a:r>
            <a:r>
              <a:rPr kumimoji="0" lang="en-US" sz="3200" b="1" i="1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ý </a:t>
            </a:r>
            <a:r>
              <a:rPr kumimoji="0" lang="en-US" sz="3200" b="1" i="1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khi</a:t>
            </a:r>
            <a:r>
              <a:rPr kumimoji="0" lang="en-US" sz="3200" b="1" i="1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sử</a:t>
            </a:r>
            <a:r>
              <a:rPr kumimoji="0" lang="en-US" sz="3200" b="1" i="1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dụng</a:t>
            </a:r>
            <a:r>
              <a:rPr kumimoji="0" lang="en-US" sz="3200" b="1" i="1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từ</a:t>
            </a:r>
            <a:r>
              <a:rPr kumimoji="0" lang="en-US" sz="3200" b="1" i="1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mượnc</a:t>
            </a:r>
            <a:endParaRPr kumimoji="0" lang="en-US" sz="3200" b="1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矩形 30"/>
          <p:cNvSpPr>
            <a:spLocks noChangeArrowheads="1"/>
          </p:cNvSpPr>
          <p:nvPr/>
        </p:nvSpPr>
        <p:spPr bwMode="auto">
          <a:xfrm>
            <a:off x="2868414" y="2404328"/>
            <a:ext cx="57817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zh-CN" altLang="zh-CN" sz="2303">
              <a:latin typeface="+mn-ea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6" name="矩形 31"/>
          <p:cNvSpPr>
            <a:spLocks noChangeArrowheads="1"/>
          </p:cNvSpPr>
          <p:nvPr/>
        </p:nvSpPr>
        <p:spPr bwMode="auto">
          <a:xfrm>
            <a:off x="3088221" y="2305066"/>
            <a:ext cx="5690019" cy="855065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zh-CN" altLang="zh-CN" sz="2303">
              <a:latin typeface="+mn-ea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7" name="矩形 32"/>
          <p:cNvSpPr>
            <a:spLocks noChangeArrowheads="1"/>
          </p:cNvSpPr>
          <p:nvPr/>
        </p:nvSpPr>
        <p:spPr bwMode="auto">
          <a:xfrm>
            <a:off x="3666394" y="2404328"/>
            <a:ext cx="48867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just"/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 MƯỢN TIẾNG HÁN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16351" y="3404381"/>
            <a:ext cx="88032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bang,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…..</a:t>
            </a: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847881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90843"/>
            <a:ext cx="11479237" cy="5627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, 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矩形 30"/>
          <p:cNvSpPr>
            <a:spLocks noChangeArrowheads="1"/>
          </p:cNvSpPr>
          <p:nvPr/>
        </p:nvSpPr>
        <p:spPr bwMode="auto">
          <a:xfrm>
            <a:off x="2347909" y="2404328"/>
            <a:ext cx="57817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30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6" name="矩形 31"/>
          <p:cNvSpPr>
            <a:spLocks noChangeArrowheads="1"/>
          </p:cNvSpPr>
          <p:nvPr/>
        </p:nvSpPr>
        <p:spPr bwMode="auto">
          <a:xfrm>
            <a:off x="2567717" y="2305066"/>
            <a:ext cx="6927976" cy="855065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30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7" name="矩形 32"/>
          <p:cNvSpPr>
            <a:spLocks noChangeArrowheads="1"/>
          </p:cNvSpPr>
          <p:nvPr/>
        </p:nvSpPr>
        <p:spPr bwMode="auto">
          <a:xfrm>
            <a:off x="3145889" y="2404328"/>
            <a:ext cx="66030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TỪ MƯỢN NGÔN</a:t>
            </a:r>
            <a:r>
              <a:rPr kumimoji="0" lang="en-US" sz="32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NGỮ CHÂU ÂU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16351" y="3404381"/>
            <a:ext cx="88032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Gần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như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được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Việt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hóa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: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săm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,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lốp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bom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tăng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Nhiều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từ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: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xà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phòng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, xi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măng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,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cà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phê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…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được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dùng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phổ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biến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,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cách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đọc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và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hình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thức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chính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tả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giống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từ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thuần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Việt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0" name="标题 43"/>
          <p:cNvSpPr txBox="1">
            <a:spLocks/>
          </p:cNvSpPr>
          <p:nvPr/>
        </p:nvSpPr>
        <p:spPr>
          <a:xfrm>
            <a:off x="659984" y="1159969"/>
            <a:ext cx="7457274" cy="575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2.</a:t>
            </a:r>
            <a:r>
              <a:rPr kumimoji="0" lang="en-US" sz="3200" b="1" i="1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Nhận</a:t>
            </a:r>
            <a:r>
              <a:rPr kumimoji="0" lang="en-US" sz="3200" b="1" i="1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biết</a:t>
            </a:r>
            <a:r>
              <a:rPr kumimoji="0" lang="en-US" sz="3200" b="1" i="1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kumimoji="0" lang="en-US" sz="3200" b="1" i="1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lưu</a:t>
            </a:r>
            <a:r>
              <a:rPr kumimoji="0" lang="en-US" sz="3200" b="1" i="1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ý </a:t>
            </a:r>
            <a:r>
              <a:rPr kumimoji="0" lang="en-US" sz="3200" b="1" i="1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khi</a:t>
            </a:r>
            <a:r>
              <a:rPr kumimoji="0" lang="en-US" sz="3200" b="1" i="1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sử</a:t>
            </a:r>
            <a:r>
              <a:rPr kumimoji="0" lang="en-US" sz="3200" b="1" i="1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dụng</a:t>
            </a:r>
            <a:r>
              <a:rPr kumimoji="0" lang="en-US" sz="3200" b="1" i="1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từ</a:t>
            </a:r>
            <a:r>
              <a:rPr kumimoji="0" lang="en-US" sz="3200" b="1" i="1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mượn</a:t>
            </a:r>
            <a:endParaRPr kumimoji="0" lang="en-US" sz="3200" b="1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084651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90843"/>
            <a:ext cx="11479237" cy="5627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, 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矩形 30"/>
          <p:cNvSpPr>
            <a:spLocks noChangeArrowheads="1"/>
          </p:cNvSpPr>
          <p:nvPr/>
        </p:nvSpPr>
        <p:spPr bwMode="auto">
          <a:xfrm>
            <a:off x="2347909" y="2404328"/>
            <a:ext cx="57817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30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6" name="矩形 31"/>
          <p:cNvSpPr>
            <a:spLocks noChangeArrowheads="1"/>
          </p:cNvSpPr>
          <p:nvPr/>
        </p:nvSpPr>
        <p:spPr bwMode="auto">
          <a:xfrm>
            <a:off x="2567717" y="2305066"/>
            <a:ext cx="6927976" cy="855065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30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7" name="矩形 32"/>
          <p:cNvSpPr>
            <a:spLocks noChangeArrowheads="1"/>
          </p:cNvSpPr>
          <p:nvPr/>
        </p:nvSpPr>
        <p:spPr bwMode="auto">
          <a:xfrm>
            <a:off x="3145889" y="2404328"/>
            <a:ext cx="66030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TỪ MƯỢN TIẾNG</a:t>
            </a:r>
            <a:r>
              <a:rPr kumimoji="0" lang="en-US" sz="32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PHÁP, ANH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8513" y="3355846"/>
            <a:ext cx="94222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Viết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nguyên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dạn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g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ngôn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ngữ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gốc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: video, smartphone, internet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Viết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theo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từng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âm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tiết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,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có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dấu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gạch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nối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: ô-xi, a-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xit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,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ki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-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lô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-gam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0" name="标题 43"/>
          <p:cNvSpPr txBox="1">
            <a:spLocks/>
          </p:cNvSpPr>
          <p:nvPr/>
        </p:nvSpPr>
        <p:spPr>
          <a:xfrm>
            <a:off x="659984" y="1159969"/>
            <a:ext cx="7457274" cy="575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2.</a:t>
            </a:r>
            <a:r>
              <a:rPr kumimoji="0" lang="en-US" sz="3200" b="1" i="1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Nhận</a:t>
            </a:r>
            <a:r>
              <a:rPr kumimoji="0" lang="en-US" sz="3200" b="1" i="1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biết</a:t>
            </a:r>
            <a:r>
              <a:rPr kumimoji="0" lang="en-US" sz="3200" b="1" i="1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kumimoji="0" lang="en-US" sz="3200" b="1" i="1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lưu</a:t>
            </a:r>
            <a:r>
              <a:rPr kumimoji="0" lang="en-US" sz="3200" b="1" i="1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ý </a:t>
            </a:r>
            <a:r>
              <a:rPr kumimoji="0" lang="en-US" sz="3200" b="1" i="1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khi</a:t>
            </a:r>
            <a:r>
              <a:rPr kumimoji="0" lang="en-US" sz="3200" b="1" i="1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sử</a:t>
            </a:r>
            <a:r>
              <a:rPr kumimoji="0" lang="en-US" sz="3200" b="1" i="1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dụng</a:t>
            </a:r>
            <a:r>
              <a:rPr kumimoji="0" lang="en-US" sz="3200" b="1" i="1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từ</a:t>
            </a:r>
            <a:r>
              <a:rPr kumimoji="0" lang="en-US" sz="3200" b="1" i="1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mượn</a:t>
            </a:r>
            <a:endParaRPr kumimoji="0" lang="en-US" sz="3200" b="1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393310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快乐暑假出行儿童卡通通用动态PPT模板"/>
</p:tagLst>
</file>

<file path=ppt/theme/theme1.xml><?xml version="1.0" encoding="utf-8"?>
<a:theme xmlns:a="http://schemas.openxmlformats.org/drawingml/2006/main" name="Office 主题">
  <a:themeElements>
    <a:clrScheme name="自定义 1419">
      <a:dk1>
        <a:sysClr val="windowText" lastClr="000000"/>
      </a:dk1>
      <a:lt1>
        <a:sysClr val="window" lastClr="FFFFFF"/>
      </a:lt1>
      <a:dk2>
        <a:srgbClr val="7CB554"/>
      </a:dk2>
      <a:lt2>
        <a:srgbClr val="2B6F7D"/>
      </a:lt2>
      <a:accent1>
        <a:srgbClr val="2B6F7D"/>
      </a:accent1>
      <a:accent2>
        <a:srgbClr val="1C9494"/>
      </a:accent2>
      <a:accent3>
        <a:srgbClr val="7CB554"/>
      </a:accent3>
      <a:accent4>
        <a:srgbClr val="FAC14D"/>
      </a:accent4>
      <a:accent5>
        <a:srgbClr val="F95647"/>
      </a:accent5>
      <a:accent6>
        <a:srgbClr val="FF0000"/>
      </a:accent6>
      <a:hlink>
        <a:srgbClr val="0000FF"/>
      </a:hlink>
      <a:folHlink>
        <a:srgbClr val="80008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946</Words>
  <PresentationFormat>Widescreen</PresentationFormat>
  <Paragraphs>113</Paragraphs>
  <Slides>22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微软雅黑</vt:lpstr>
      <vt:lpstr>宋体</vt:lpstr>
      <vt:lpstr>Arial</vt:lpstr>
      <vt:lpstr>Arial Black</vt:lpstr>
      <vt:lpstr>Calibri</vt:lpstr>
      <vt:lpstr>Times New Roman</vt:lpstr>
      <vt:lpstr>Wingdings</vt:lpstr>
      <vt:lpstr>华康方圆体W7</vt:lpstr>
      <vt:lpstr>Office 主题</vt:lpstr>
      <vt:lpstr>Em hãy kể tên các bộ phận của xe đạp</vt:lpstr>
      <vt:lpstr>PowerPoint Presentation</vt:lpstr>
      <vt:lpstr>Em thấy từ “nhi đồng” và “đề nghị” trong 2 câu  sau dùng đã phù hợp chưa?</vt:lpstr>
      <vt:lpstr>PowerPoint Presentation</vt:lpstr>
      <vt:lpstr>PowerPoint Presentation</vt:lpstr>
      <vt:lpstr>1. Khái niệm từ mượn và hiện tượng vay mượn từ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Viết 1 đoạn văn (khoảng 5-7 câu) về một người bạn của em, trong đó có sử dụng ít nhất 3 từ mượn.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2015-05-05T08:02:14Z</dcterms:created>
  <dcterms:modified xsi:type="dcterms:W3CDTF">2022-12-22T03:23:23Z</dcterms:modified>
</cp:coreProperties>
</file>