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360" r:id="rId3"/>
    <p:sldId id="348" r:id="rId4"/>
    <p:sldId id="356" r:id="rId5"/>
    <p:sldId id="357" r:id="rId6"/>
    <p:sldId id="358" r:id="rId7"/>
    <p:sldId id="359" r:id="rId8"/>
    <p:sldId id="361" r:id="rId9"/>
    <p:sldId id="260" r:id="rId10"/>
    <p:sldId id="257" r:id="rId11"/>
    <p:sldId id="258" r:id="rId12"/>
    <p:sldId id="259" r:id="rId13"/>
    <p:sldId id="262" r:id="rId14"/>
    <p:sldId id="309" r:id="rId15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 laptop" initials="Ml" lastIdx="1" clrIdx="0">
    <p:extLst>
      <p:ext uri="{19B8F6BF-5375-455C-9EA6-DF929625EA0E}">
        <p15:presenceInfo xmlns:p15="http://schemas.microsoft.com/office/powerpoint/2012/main" userId="My lapt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2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FFAA-6108-4E8B-B644-3C95480B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E6598-3C5D-4AB1-B398-F468F9705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134A9-8E9C-47BE-9799-704370B0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7114-7401-4972-A065-53DF4DB3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4D923-D0BA-4B92-A815-24051ACC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9661-BF4C-4FD0-9D90-41670F28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5EF2F-1DAB-491D-9457-7DB7394CD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F5341-01D6-47AA-994D-5BE6CE7D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EE1A-D709-4CEA-853A-EFA026B0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A4D21-ED6C-4FA7-80C6-A8B4A8B9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D9D85-B3A8-4CC7-8247-82B671EF5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D3F9A-CA67-4498-BDF3-099BC7E54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E760-E2B9-4D2B-B275-C34E2053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5EE35-B517-46A2-AAAF-6533817C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CF10D-6025-48BA-824B-3A118C74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DEA2-4D45-4655-8DEB-5F176C1D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A75E3-CE6D-407E-BC51-A140FAAE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452D0-0A46-43F4-A989-11A63D08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1A80E-66CF-49B9-B358-1144561A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358A-FD3A-42AD-8A56-FAF81DD0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8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4BE7-4DE0-405B-ACFD-57D8BE3B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AF3CF-CC7F-48CD-BAB5-42DE1631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CDC6-9EF4-4CB6-97ED-D47DFF17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BCA68-7C26-4422-A865-A7D998568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4D6FE-01CD-4046-9306-2A29AA4F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B27C-D2AA-45CC-BBF0-81A7F427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9C710-D507-404C-A17C-9A891FFB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FF892-D99A-4C04-BE6C-FE6FBD50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B5C3F-BDD3-4E0B-8A05-0A78B183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9BC03-5970-4AA3-944B-3EB3D62C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0DA83-21F9-4489-8E7E-BB732B92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B1D7-52E1-49CE-8A19-6C9A8BD3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7ED99-D6B0-43A5-A285-08B8A3716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BB0BC-96C4-4E92-96DF-17F43AAAB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A561C-17B0-4580-B2AF-233C13B4E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4DD5D-D7C2-40CE-9280-D05D56838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15181-00F2-4DE7-96D2-279E7B49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8A1CD-66E1-4D22-95C9-DA32BF66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9578F-256F-4160-8A45-970A0E4B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12C4-1BEC-49EE-985B-C750C4FA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7940B-A048-4A18-9794-DF96D729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317AD-20C7-4D43-BAE4-57ED6B7C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A0B8A-5CFD-46FF-8C27-579F748D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55D0-EDA1-4B7D-AE84-9474402C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1C813E-CB95-409D-98CB-070F263E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5AB7B-5D69-4679-BA91-9E6202EE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8287-C57D-44BD-AB71-A37953D2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B1861-BA4A-4488-8206-AD721974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37E4-4A89-4BB9-ABE9-B5449CEB5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CFA-5BF8-4F91-83D3-96E02257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31404-B16C-45AE-8670-0060691E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FEBB0-2AC7-499F-881B-F0B1726C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1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1CA0-9EB2-4807-BE62-2971FBA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58EB1-C620-48EE-8D97-90A236B3C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DF5D0-DF7E-464F-9428-DD4F43C72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4EB07-C976-47D5-AF96-15EB6147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4299B-31EF-4EC1-845C-C937B576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0B75C-F794-4E53-A787-169F569D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AF2F7-9440-498B-8673-CB44E5879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0C79-90FA-4C81-8FAD-FF8A3B888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4AEC-35D3-4C55-AA50-E9A80593B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8C55-DC70-4834-83B4-76CF1E1CF3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2CFA8-6AAD-426F-8ADE-A8FA3FAA3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26C58-42E2-4A8B-A9B1-91B6900FD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wmf"/><Relationship Id="rId5" Type="http://schemas.openxmlformats.org/officeDocument/2006/relationships/image" Target="../media/image20.gif"/><Relationship Id="rId4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5F748-31AE-4C11-B7B4-359992A81235}"/>
              </a:ext>
            </a:extLst>
          </p:cNvPr>
          <p:cNvSpPr txBox="1"/>
          <p:nvPr/>
        </p:nvSpPr>
        <p:spPr>
          <a:xfrm>
            <a:off x="-93672" y="3021655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9: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20 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VÀ DIỆN TÍCH MỘT SỐ TỨ GIÁC ĐÃ 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/>
            <a:r>
              <a:rPr lang="en-US" sz="40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(t3)</a:t>
            </a:r>
            <a:endParaRPr lang="en-US" sz="4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8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20278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16c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cm</a:t>
            </a:r>
            <a:r>
              <a:rPr lang="en-US" sz="2400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en-US" sz="2400" baseline="30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10cm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20cm</a:t>
            </a:r>
            <a:r>
              <a:rPr lang="en-US" sz="2400" baseline="30000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en-US" sz="2400" baseline="300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20cm</a:t>
            </a:r>
            <a:endParaRPr lang="en-US" sz="2400" baseline="30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56354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20cm; 10cm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66A1EE-E627-4ACC-B893-05BE78BB43D8}"/>
              </a:ext>
            </a:extLst>
          </p:cNvPr>
          <p:cNvSpPr txBox="1"/>
          <p:nvPr/>
        </p:nvSpPr>
        <p:spPr>
          <a:xfrm>
            <a:off x="1245732" y="3688315"/>
            <a:ext cx="97005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Chu vi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tích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hình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chữ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nhật</a:t>
            </a:r>
            <a:r>
              <a:rPr lang="en-US" sz="3200" dirty="0">
                <a:solidFill>
                  <a:schemeClr val="bg1"/>
                </a:solidFill>
              </a:rPr>
              <a:t> ABCD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AB = </a:t>
            </a:r>
            <a:r>
              <a:rPr lang="en-US" sz="3200" dirty="0" smtClean="0">
                <a:solidFill>
                  <a:schemeClr val="bg1"/>
                </a:solidFill>
              </a:rPr>
              <a:t>3cm</a:t>
            </a:r>
            <a:r>
              <a:rPr lang="en-US" sz="3200" dirty="0">
                <a:solidFill>
                  <a:schemeClr val="bg1"/>
                </a:solidFill>
              </a:rPr>
              <a:t>; BC = </a:t>
            </a:r>
            <a:r>
              <a:rPr lang="en-US" sz="3200" dirty="0" smtClean="0">
                <a:solidFill>
                  <a:schemeClr val="bg1"/>
                </a:solidFill>
              </a:rPr>
              <a:t>5cm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lượt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7" y="3970834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thoi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MNPQ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 = 6cm.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chu vi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thoi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MNPQ?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12cm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40844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10cm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 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40cm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28cm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06332" y="3670317"/>
            <a:ext cx="105793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40cm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9" y="519716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6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2" y="519716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350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`</a:t>
            </a:r>
          </a:p>
        </p:txBody>
      </p:sp>
      <p:pic>
        <p:nvPicPr>
          <p:cNvPr id="2051" name="Picture 3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0" y="4931834"/>
            <a:ext cx="2667000" cy="1724460"/>
          </a:xfrm>
          <a:noFill/>
        </p:spPr>
      </p:pic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06"/>
            <a:ext cx="2642098" cy="1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44" y="544109"/>
            <a:ext cx="2059392" cy="15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98" y="4381501"/>
            <a:ext cx="6920255" cy="4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9" y="4858373"/>
            <a:ext cx="2639608" cy="175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3976" y="-181161"/>
            <a:ext cx="1865157" cy="263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11"/>
          <p:cNvSpPr>
            <a:spLocks noChangeArrowheads="1" noChangeShapeType="1" noTextEdit="1"/>
          </p:cNvSpPr>
          <p:nvPr/>
        </p:nvSpPr>
        <p:spPr bwMode="auto">
          <a:xfrm>
            <a:off x="1719883" y="1790861"/>
            <a:ext cx="9346951" cy="1075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00"/>
              </a:avLst>
            </a:prstTxWarp>
          </a:bodyPr>
          <a:lstStyle/>
          <a:p>
            <a:pPr algn="ctr"/>
            <a:r>
              <a:rPr lang="en-US" sz="4157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BTVN</a:t>
            </a:r>
          </a:p>
          <a:p>
            <a:pPr algn="ctr"/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sgk-trang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94.</a:t>
            </a:r>
          </a:p>
          <a:p>
            <a:pPr algn="ctr"/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57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157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157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62221"/>
      </p:ext>
    </p:extLst>
  </p:cSld>
  <p:clrMapOvr>
    <a:masterClrMapping/>
  </p:clrMapOvr>
  <p:transition spd="med">
    <p:newsflash/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59752" y="6811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74967" y="728150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D7321-B2E7-4780-9E1B-8BD0944B5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70" y="1389357"/>
            <a:ext cx="5842190" cy="2541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98EF99-8A60-4890-AEED-DDB45485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43" y="4212318"/>
            <a:ext cx="9970301" cy="239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59752" y="6811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74967" y="73010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DF1E3-4AE2-463D-983B-CD7FE29EE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472949"/>
            <a:ext cx="5264727" cy="27105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BB3B67-EF9D-479D-B86A-10BD7CD373DD}"/>
              </a:ext>
            </a:extLst>
          </p:cNvPr>
          <p:cNvSpPr/>
          <p:nvPr/>
        </p:nvSpPr>
        <p:spPr>
          <a:xfrm>
            <a:off x="345918" y="2739201"/>
            <a:ext cx="2174308" cy="7386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VD4: SGK/98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2E3F2-99F2-4237-86B6-744CF0EE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87" y="3532076"/>
            <a:ext cx="5722100" cy="29272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77EF55-124A-4CDC-A1A7-8901A16643AE}"/>
              </a:ext>
            </a:extLst>
          </p:cNvPr>
          <p:cNvSpPr/>
          <p:nvPr/>
        </p:nvSpPr>
        <p:spPr>
          <a:xfrm>
            <a:off x="159695" y="3611255"/>
            <a:ext cx="7297270" cy="30032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2.(60 + 1160) = 440 (cm)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. 50 = 200 (cm)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+ 2 . 200 = 840 (cm) = 8,4 (m)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. 8,4 = 33,6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77365-448C-4791-9D6D-2B1597531D61}"/>
              </a:ext>
            </a:extLst>
          </p:cNvPr>
          <p:cNvSpPr txBox="1"/>
          <p:nvPr/>
        </p:nvSpPr>
        <p:spPr>
          <a:xfrm>
            <a:off x="801279" y="1317864"/>
            <a:ext cx="602372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4FA5E9-72AE-4BFA-A26A-E7B1CB664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391312"/>
            <a:ext cx="657664" cy="10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0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895191" y="537397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07186A-968C-493A-A9FC-038F48A5CA29}"/>
              </a:ext>
            </a:extLst>
          </p:cNvPr>
          <p:cNvSpPr/>
          <p:nvPr/>
        </p:nvSpPr>
        <p:spPr>
          <a:xfrm>
            <a:off x="339482" y="3465378"/>
            <a:ext cx="5700923" cy="32616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4: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inh thoi dong (convert-video-online.com)">
            <a:hlinkClick r:id="" action="ppaction://media"/>
            <a:extLst>
              <a:ext uri="{FF2B5EF4-FFF2-40B4-BE49-F238E27FC236}">
                <a16:creationId xmlns:a16="http://schemas.microsoft.com/office/drawing/2014/main" id="{99BC62B4-32C7-4541-9DEE-F3A556A46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1439" y="3465378"/>
            <a:ext cx="5872974" cy="30919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50F312-E18A-45FA-A99C-A39F7D294FDB}"/>
              </a:ext>
            </a:extLst>
          </p:cNvPr>
          <p:cNvSpPr/>
          <p:nvPr/>
        </p:nvSpPr>
        <p:spPr>
          <a:xfrm>
            <a:off x="400132" y="1759764"/>
            <a:ext cx="5640273" cy="16328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06541E-ADFA-4E70-99B0-655FCA7B2409}"/>
              </a:ext>
            </a:extLst>
          </p:cNvPr>
          <p:cNvSpPr/>
          <p:nvPr/>
        </p:nvSpPr>
        <p:spPr>
          <a:xfrm>
            <a:off x="6965105" y="1271360"/>
            <a:ext cx="5093616" cy="17432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8HS/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5F75579-B9FC-4F8C-BD39-251EC4E324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9722" y="73895"/>
            <a:ext cx="1498999" cy="8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2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47294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19372" y="113493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3D7F3-CCF2-45C8-A722-CD36CCF03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7" y="3026730"/>
            <a:ext cx="11814495" cy="3070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B16FA-BD5D-4A49-87E3-91D8DB6D6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518617"/>
            <a:ext cx="657664" cy="1055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249D6-3B95-48A7-8D16-D0AAF695B53A}"/>
              </a:ext>
            </a:extLst>
          </p:cNvPr>
          <p:cNvSpPr txBox="1"/>
          <p:nvPr/>
        </p:nvSpPr>
        <p:spPr>
          <a:xfrm>
            <a:off x="604157" y="2180603"/>
            <a:ext cx="106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2541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DD3D6A-8784-4FC0-944D-E1DA24802150}"/>
              </a:ext>
            </a:extLst>
          </p:cNvPr>
          <p:cNvSpPr/>
          <p:nvPr/>
        </p:nvSpPr>
        <p:spPr>
          <a:xfrm>
            <a:off x="471055" y="498764"/>
            <a:ext cx="2935534" cy="10790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VD6 (SGK/100)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3B6EA9-1F18-415D-A1FA-F7625B7260E9}"/>
              </a:ext>
            </a:extLst>
          </p:cNvPr>
          <p:cNvGrpSpPr/>
          <p:nvPr/>
        </p:nvGrpSpPr>
        <p:grpSpPr>
          <a:xfrm>
            <a:off x="2446446" y="3972589"/>
            <a:ext cx="7582512" cy="2127116"/>
            <a:chOff x="2446446" y="3972589"/>
            <a:chExt cx="7582512" cy="21271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1A7D779-C4D4-48C8-9632-BC55ED2B75AF}"/>
                </a:ext>
              </a:extLst>
            </p:cNvPr>
            <p:cNvSpPr/>
            <p:nvPr/>
          </p:nvSpPr>
          <p:spPr>
            <a:xfrm>
              <a:off x="2446446" y="3972589"/>
              <a:ext cx="7582512" cy="197090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S =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BAD4BD61-057C-4F0A-9667-8614A6AA00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871594"/>
                </p:ext>
              </p:extLst>
            </p:nvPr>
          </p:nvGraphicFramePr>
          <p:xfrm>
            <a:off x="4034671" y="5051891"/>
            <a:ext cx="5024488" cy="1047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3" imgW="1765080" imgH="393480" progId="Equation.DSMT4">
                    <p:embed/>
                  </p:oleObj>
                </mc:Choice>
                <mc:Fallback>
                  <p:oleObj name="Equation" r:id="rId3" imgW="17650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034671" y="5051891"/>
                          <a:ext cx="5024488" cy="10478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D66B50-3335-4C88-8E29-3E0D39303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41" y="-136712"/>
            <a:ext cx="5904688" cy="40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BA2580-CE5D-496F-B8E6-FCD4BF86B54B}"/>
              </a:ext>
            </a:extLst>
          </p:cNvPr>
          <p:cNvSpPr/>
          <p:nvPr/>
        </p:nvSpPr>
        <p:spPr>
          <a:xfrm>
            <a:off x="346363" y="193965"/>
            <a:ext cx="11499273" cy="1828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3(SGK/100)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EBF8E-CB2B-457D-972A-CF9B73678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2244238"/>
            <a:ext cx="6506587" cy="46137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228315-5BD7-40E2-BB8C-ECEBA49B949B}"/>
              </a:ext>
            </a:extLst>
          </p:cNvPr>
          <p:cNvGrpSpPr/>
          <p:nvPr/>
        </p:nvGrpSpPr>
        <p:grpSpPr>
          <a:xfrm>
            <a:off x="277091" y="2493816"/>
            <a:ext cx="6345382" cy="3629891"/>
            <a:chOff x="277091" y="2493816"/>
            <a:chExt cx="6345382" cy="362989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17FE8A-FC66-4BF0-A108-5BFF9A0AEC8D}"/>
                </a:ext>
              </a:extLst>
            </p:cNvPr>
            <p:cNvSpPr/>
            <p:nvPr/>
          </p:nvSpPr>
          <p:spPr>
            <a:xfrm>
              <a:off x="277091" y="2493816"/>
              <a:ext cx="6345382" cy="362989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20 . 4 = 80(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DFBB0064-5618-457A-B81C-5DF5B2CF94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5773349"/>
                </p:ext>
              </p:extLst>
            </p:nvPr>
          </p:nvGraphicFramePr>
          <p:xfrm>
            <a:off x="1695984" y="3714244"/>
            <a:ext cx="2953414" cy="1189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4" name="Equation" r:id="rId4" imgW="977760" imgH="393480" progId="Equation.DSMT4">
                    <p:embed/>
                  </p:oleObj>
                </mc:Choice>
                <mc:Fallback>
                  <p:oleObj name="Equation" r:id="rId4" imgW="9777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95984" y="3714244"/>
                          <a:ext cx="2953414" cy="1189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56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C37F1-5E6B-4F91-97A4-0029D7057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1566" r="3327" b="6191"/>
          <a:stretch/>
        </p:blipFill>
        <p:spPr>
          <a:xfrm>
            <a:off x="0" y="1"/>
            <a:ext cx="12209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5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O-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6440" r="14776" b="10264"/>
          <a:stretch/>
        </p:blipFill>
        <p:spPr bwMode="auto">
          <a:xfrm>
            <a:off x="2362200" y="-152400"/>
            <a:ext cx="7315200" cy="73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3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7716</TotalTime>
  <Words>579</Words>
  <Application>Microsoft Office PowerPoint</Application>
  <PresentationFormat>Widescreen</PresentationFormat>
  <Paragraphs>61</Paragraphs>
  <Slides>14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laptop</dc:creator>
  <cp:lastModifiedBy>Windows User</cp:lastModifiedBy>
  <cp:revision>44</cp:revision>
  <dcterms:created xsi:type="dcterms:W3CDTF">2021-08-12T07:56:24Z</dcterms:created>
  <dcterms:modified xsi:type="dcterms:W3CDTF">2021-11-11T04:17:43Z</dcterms:modified>
</cp:coreProperties>
</file>