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36" r:id="rId2"/>
  </p:sldIdLst>
  <p:sldSz cx="16276638" cy="9144000"/>
  <p:notesSz cx="6858000" cy="9144000"/>
  <p:custDataLst>
    <p:tags r:id="rId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7C80"/>
    <a:srgbClr val="FF0066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76" autoAdjust="0"/>
    <p:restoredTop sz="99274" autoAdjust="0"/>
  </p:normalViewPr>
  <p:slideViewPr>
    <p:cSldViewPr>
      <p:cViewPr>
        <p:scale>
          <a:sx n="50" d="100"/>
          <a:sy n="50" d="100"/>
        </p:scale>
        <p:origin x="-1176" y="-451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0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39070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TỰ NHIÊN VÀ XÃ HỘI</a:t>
                </a:r>
                <a:endParaRPr lang="en-US" sz="2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359588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1" name="Text Box 14"/>
          <p:cNvSpPr txBox="1">
            <a:spLocks noChangeArrowheads="1"/>
          </p:cNvSpPr>
          <p:nvPr/>
        </p:nvSpPr>
        <p:spPr bwMode="auto">
          <a:xfrm>
            <a:off x="2880519" y="1097280"/>
            <a:ext cx="10515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1: HỌ HÀNG VÀ NHỮNG NGÀY KỈ NIỆM CỦA GIA ĐÌNH</a:t>
            </a:r>
          </a:p>
        </p:txBody>
      </p:sp>
      <p:sp>
        <p:nvSpPr>
          <p:cNvPr id="4" name="Rectangle 3"/>
          <p:cNvSpPr/>
          <p:nvPr/>
        </p:nvSpPr>
        <p:spPr>
          <a:xfrm>
            <a:off x="1204119" y="2362200"/>
            <a:ext cx="1455419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48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 </a:t>
            </a:r>
            <a:r>
              <a:rPr lang="nl-NL" sz="48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phụ nữ được </a:t>
            </a:r>
            <a:r>
              <a:rPr lang="nl-NL" sz="48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ông bà </a:t>
            </a:r>
            <a:r>
              <a:rPr lang="nl-NL" sz="48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ngoại sinh </a:t>
            </a:r>
            <a:r>
              <a:rPr lang="nl-NL" sz="48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nl-NL" sz="48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 mẹ mình </a:t>
            </a:r>
            <a:r>
              <a:rPr lang="nl-NL" sz="48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thì ta gọi là gì?</a:t>
            </a:r>
            <a:endParaRPr lang="en-US" sz="4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211494" y="4572000"/>
            <a:ext cx="523770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l-NL" sz="6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Gọi </a:t>
            </a:r>
            <a:r>
              <a:rPr lang="nl-NL" sz="6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 dì</a:t>
            </a:r>
            <a:endParaRPr lang="en-US" sz="6600" b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611921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9539</TotalTime>
  <Words>47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Admin</cp:lastModifiedBy>
  <cp:revision>1072</cp:revision>
  <dcterms:created xsi:type="dcterms:W3CDTF">2008-09-09T22:52:10Z</dcterms:created>
  <dcterms:modified xsi:type="dcterms:W3CDTF">2022-07-19T01:12:49Z</dcterms:modified>
</cp:coreProperties>
</file>