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7" r:id="rId4"/>
    <p:sldId id="258" r:id="rId5"/>
    <p:sldId id="259" r:id="rId6"/>
    <p:sldId id="267" r:id="rId7"/>
    <p:sldId id="268" r:id="rId8"/>
    <p:sldId id="264" r:id="rId9"/>
    <p:sldId id="269" r:id="rId10"/>
    <p:sldId id="262" r:id="rId11"/>
    <p:sldId id="270" r:id="rId12"/>
    <p:sldId id="277" r:id="rId13"/>
    <p:sldId id="263" r:id="rId14"/>
    <p:sldId id="278" r:id="rId15"/>
    <p:sldId id="279" r:id="rId16"/>
    <p:sldId id="280" r:id="rId17"/>
    <p:sldId id="266" r:id="rId18"/>
    <p:sldId id="281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24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90338-34C6-4F19-8C40-E476A34EA781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AE152-91FB-4171-89E7-71BBFBDBD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466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90338-34C6-4F19-8C40-E476A34EA781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AE152-91FB-4171-89E7-71BBFBDBD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300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90338-34C6-4F19-8C40-E476A34EA781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AE152-91FB-4171-89E7-71BBFBDBD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021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90338-34C6-4F19-8C40-E476A34EA781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AE152-91FB-4171-89E7-71BBFBDBD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478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90338-34C6-4F19-8C40-E476A34EA781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AE152-91FB-4171-89E7-71BBFBDBD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064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90338-34C6-4F19-8C40-E476A34EA781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AE152-91FB-4171-89E7-71BBFBDBD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770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90338-34C6-4F19-8C40-E476A34EA781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AE152-91FB-4171-89E7-71BBFBDBD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095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90338-34C6-4F19-8C40-E476A34EA781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AE152-91FB-4171-89E7-71BBFBDBD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822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90338-34C6-4F19-8C40-E476A34EA781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AE152-91FB-4171-89E7-71BBFBDBD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425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90338-34C6-4F19-8C40-E476A34EA781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AE152-91FB-4171-89E7-71BBFBDBD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303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vi-VN"/>
              <a:t>Bấm biểu tượng để thêm hình ảnh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90338-34C6-4F19-8C40-E476A34EA781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AE152-91FB-4171-89E7-71BBFBDBD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121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390338-34C6-4F19-8C40-E476A34EA781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1AE152-91FB-4171-89E7-71BBFBDBD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872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BECAB18A-B458-D0C3-95A9-AC52A769377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856" t="24444" r="65583" b="52523"/>
          <a:stretch/>
        </p:blipFill>
        <p:spPr>
          <a:xfrm>
            <a:off x="4544060" y="3433358"/>
            <a:ext cx="3850640" cy="3424642"/>
          </a:xfrm>
          <a:prstGeom prst="rect">
            <a:avLst/>
          </a:prstGeom>
        </p:spPr>
      </p:pic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D1EE601A-D441-082C-B4F9-8E44A9B805A2}"/>
              </a:ext>
            </a:extLst>
          </p:cNvPr>
          <p:cNvSpPr/>
          <p:nvPr/>
        </p:nvSpPr>
        <p:spPr>
          <a:xfrm>
            <a:off x="7863840" y="751948"/>
            <a:ext cx="2727960" cy="226532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7925" b="1" dirty="0">
                <a:ln/>
                <a:solidFill>
                  <a:schemeClr val="accent4"/>
                </a:solidFill>
              </a:rPr>
              <a:t>7</a:t>
            </a:r>
          </a:p>
        </p:txBody>
      </p:sp>
      <p:pic>
        <p:nvPicPr>
          <p:cNvPr id="2" name="Hình ảnh 1">
            <a:extLst>
              <a:ext uri="{FF2B5EF4-FFF2-40B4-BE49-F238E27FC236}">
                <a16:creationId xmlns:a16="http://schemas.microsoft.com/office/drawing/2014/main" id="{2D4755B1-E4C0-9E5C-918C-4BF6AAF4ADD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583" t="24148" r="29000" b="51259"/>
          <a:stretch/>
        </p:blipFill>
        <p:spPr>
          <a:xfrm>
            <a:off x="701040" y="609600"/>
            <a:ext cx="6512318" cy="240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936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9D39E38F-5BDE-09F8-8FC0-1AA30447D953}"/>
              </a:ext>
            </a:extLst>
          </p:cNvPr>
          <p:cNvSpPr txBox="1"/>
          <p:nvPr/>
        </p:nvSpPr>
        <p:spPr>
          <a:xfrm>
            <a:off x="571500" y="678934"/>
            <a:ext cx="108585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HOẠT ĐỘNG 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 HÀNH</a:t>
            </a:r>
            <a:endParaRPr lang="en-US" sz="3200" dirty="0"/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E6A9A4FF-74DC-880F-5C6F-06745963DFA8}"/>
              </a:ext>
            </a:extLst>
          </p:cNvPr>
          <p:cNvSpPr txBox="1"/>
          <p:nvPr/>
        </p:nvSpPr>
        <p:spPr>
          <a:xfrm>
            <a:off x="495300" y="1463627"/>
            <a:ext cx="11290300" cy="1222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39750" indent="-539750">
              <a:lnSpc>
                <a:spcPct val="120000"/>
              </a:lnSpc>
            </a:pPr>
            <a:r>
              <a:rPr lang="nl-NL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 1.  </a:t>
            </a:r>
            <a:r>
              <a:rPr lang="nl-NL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Điền vào chỗ trống : “ Đường trung tuyến của một tam giác là đoạn thẳng nối một đỉnh của tam giác và trung điểm  ..... ”: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F3556F83-1681-4CF3-ECA3-EA47EF3BA06C}"/>
              </a:ext>
            </a:extLst>
          </p:cNvPr>
          <p:cNvSpPr txBox="1"/>
          <p:nvPr/>
        </p:nvSpPr>
        <p:spPr>
          <a:xfrm>
            <a:off x="1562100" y="2886187"/>
            <a:ext cx="10223500" cy="19120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nl-NL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nl-NL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Cạnh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bên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							</a:t>
            </a:r>
            <a:r>
              <a:rPr lang="nl-NL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B.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Cạnh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diện</a:t>
            </a:r>
            <a:r>
              <a:rPr lang="nl-NL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39750" indent="-539750" algn="just">
              <a:lnSpc>
                <a:spcPct val="200000"/>
              </a:lnSpc>
              <a:tabLst>
                <a:tab pos="540385" algn="l"/>
                <a:tab pos="3599815" algn="l"/>
                <a:tab pos="5039995" algn="l"/>
              </a:tabLst>
            </a:pPr>
            <a:r>
              <a:rPr lang="nl-NL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C.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Cạnh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đáy</a:t>
            </a:r>
            <a:r>
              <a:rPr lang="nl-NL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	</a:t>
            </a:r>
            <a:r>
              <a:rPr lang="nl-NL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D.</a:t>
            </a:r>
            <a:r>
              <a:rPr lang="nl-NL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Cạnh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song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song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Hình Bầu dục 11">
            <a:extLst>
              <a:ext uri="{FF2B5EF4-FFF2-40B4-BE49-F238E27FC236}">
                <a16:creationId xmlns:a16="http://schemas.microsoft.com/office/drawing/2014/main" id="{80AB93F4-290B-5448-2F49-785065751A31}"/>
              </a:ext>
            </a:extLst>
          </p:cNvPr>
          <p:cNvSpPr/>
          <p:nvPr/>
        </p:nvSpPr>
        <p:spPr>
          <a:xfrm>
            <a:off x="6870700" y="3111500"/>
            <a:ext cx="749300" cy="838200"/>
          </a:xfrm>
          <a:prstGeom prst="ellipse">
            <a:avLst/>
          </a:prstGeom>
          <a:solidFill>
            <a:schemeClr val="accent5">
              <a:alpha val="14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647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9D39E38F-5BDE-09F8-8FC0-1AA30447D953}"/>
              </a:ext>
            </a:extLst>
          </p:cNvPr>
          <p:cNvSpPr txBox="1"/>
          <p:nvPr/>
        </p:nvSpPr>
        <p:spPr>
          <a:xfrm>
            <a:off x="571500" y="424934"/>
            <a:ext cx="108585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HOẠT ĐỘNG 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 HÀNH</a:t>
            </a:r>
            <a:endParaRPr lang="en-US" sz="3200" dirty="0"/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E6A9A4FF-74DC-880F-5C6F-06745963DFA8}"/>
              </a:ext>
            </a:extLst>
          </p:cNvPr>
          <p:cNvSpPr txBox="1"/>
          <p:nvPr/>
        </p:nvSpPr>
        <p:spPr>
          <a:xfrm>
            <a:off x="495300" y="1209627"/>
            <a:ext cx="112903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2.  </a:t>
            </a:r>
            <a:r>
              <a:rPr lang="nl-N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sát hình vẽ , chọn đáp án đúng: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F3556F83-1681-4CF3-ECA3-EA47EF3BA06C}"/>
              </a:ext>
            </a:extLst>
          </p:cNvPr>
          <p:cNvSpPr txBox="1"/>
          <p:nvPr/>
        </p:nvSpPr>
        <p:spPr>
          <a:xfrm>
            <a:off x="2480391" y="4118010"/>
            <a:ext cx="7939555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ABC. </a:t>
            </a:r>
            <a:r>
              <a:rPr lang="nl-N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AE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ABC. </a:t>
            </a:r>
            <a:r>
              <a:rPr lang="nl-N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ABC.</a:t>
            </a:r>
            <a:r>
              <a:rPr lang="nl-N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ABC.</a:t>
            </a:r>
          </a:p>
        </p:txBody>
      </p:sp>
      <p:sp>
        <p:nvSpPr>
          <p:cNvPr id="12" name="Hình Bầu dục 11">
            <a:extLst>
              <a:ext uri="{FF2B5EF4-FFF2-40B4-BE49-F238E27FC236}">
                <a16:creationId xmlns:a16="http://schemas.microsoft.com/office/drawing/2014/main" id="{80AB93F4-290B-5448-2F49-785065751A31}"/>
              </a:ext>
            </a:extLst>
          </p:cNvPr>
          <p:cNvSpPr/>
          <p:nvPr/>
        </p:nvSpPr>
        <p:spPr>
          <a:xfrm>
            <a:off x="2364612" y="5441802"/>
            <a:ext cx="647614" cy="635000"/>
          </a:xfrm>
          <a:prstGeom prst="ellipse">
            <a:avLst/>
          </a:prstGeom>
          <a:solidFill>
            <a:schemeClr val="accent5">
              <a:alpha val="14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6D46F8AE-2B5A-294D-D228-AC59E9FCE5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1777179"/>
            <a:ext cx="2682026" cy="2325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41AFB9D9-EC9F-5413-285E-5BB4CC8EED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774" y="1689307"/>
            <a:ext cx="2867487" cy="2482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A7BDDF36-DF16-558B-EDB7-4F80A7AADE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450" y="1695003"/>
            <a:ext cx="2739090" cy="2382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1">
            <a:extLst>
              <a:ext uri="{FF2B5EF4-FFF2-40B4-BE49-F238E27FC236}">
                <a16:creationId xmlns:a16="http://schemas.microsoft.com/office/drawing/2014/main" id="{93D07E44-4BB6-0120-9D81-F429F42A0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6699" y="1721056"/>
            <a:ext cx="2653495" cy="225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5">
            <a:extLst>
              <a:ext uri="{FF2B5EF4-FFF2-40B4-BE49-F238E27FC236}">
                <a16:creationId xmlns:a16="http://schemas.microsoft.com/office/drawing/2014/main" id="{E44B23D9-CFFC-0808-E0E4-8AA9766ED5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1206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04104D7-E533-0EB7-A156-7447261CFE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27178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379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9D39E38F-5BDE-09F8-8FC0-1AA30447D953}"/>
              </a:ext>
            </a:extLst>
          </p:cNvPr>
          <p:cNvSpPr txBox="1"/>
          <p:nvPr/>
        </p:nvSpPr>
        <p:spPr>
          <a:xfrm>
            <a:off x="571500" y="424934"/>
            <a:ext cx="108585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HOẠT ĐỘNG 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 HÀNH</a:t>
            </a:r>
            <a:endParaRPr lang="en-US" sz="3200" dirty="0"/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E0E5944E-AD83-E9DA-FF27-621F3B6A6793}"/>
              </a:ext>
            </a:extLst>
          </p:cNvPr>
          <p:cNvSpPr txBox="1"/>
          <p:nvPr/>
        </p:nvSpPr>
        <p:spPr>
          <a:xfrm>
            <a:off x="645160" y="990827"/>
            <a:ext cx="1085850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 hành 1:</a:t>
            </a:r>
            <a:r>
              <a:rPr lang="nl-NL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vẽ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tuyến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BE, CF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tam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ABC (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1)</a:t>
            </a:r>
          </a:p>
          <a:p>
            <a:endParaRPr lang="en-US" sz="3200" dirty="0">
              <a:latin typeface="Times New Roman" panose="02020603050405020304" pitchFamily="18" charset="0"/>
            </a:endParaRPr>
          </a:p>
          <a:p>
            <a:endParaRPr lang="en-US" sz="3200" dirty="0">
              <a:latin typeface="Times New Roman" panose="02020603050405020304" pitchFamily="18" charset="0"/>
            </a:endParaRPr>
          </a:p>
          <a:p>
            <a:endParaRPr lang="en-US" sz="3200" dirty="0">
              <a:latin typeface="Times New Roman" panose="02020603050405020304" pitchFamily="18" charset="0"/>
            </a:endParaRPr>
          </a:p>
          <a:p>
            <a:endParaRPr lang="en-US" sz="3200" dirty="0">
              <a:latin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</a:rPr>
              <a:t>                                             </a:t>
            </a:r>
          </a:p>
          <a:p>
            <a:endParaRPr lang="en-US" sz="3200" dirty="0">
              <a:latin typeface="Times New Roman" panose="02020603050405020304" pitchFamily="18" charset="0"/>
            </a:endParaRPr>
          </a:p>
          <a:p>
            <a:endParaRPr lang="en-US" sz="3200" dirty="0">
              <a:latin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</a:rPr>
              <a:t>                                            </a:t>
            </a:r>
            <a:r>
              <a:rPr lang="en-US" sz="3200" dirty="0" err="1">
                <a:latin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</a:rPr>
              <a:t> 1</a:t>
            </a:r>
            <a:endParaRPr lang="en-US" sz="3200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56492114-FEF6-9222-FAA5-A12889B7DB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693" y="2082800"/>
            <a:ext cx="4571933" cy="3492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>
            <a:extLst>
              <a:ext uri="{FF2B5EF4-FFF2-40B4-BE49-F238E27FC236}">
                <a16:creationId xmlns:a16="http://schemas.microsoft.com/office/drawing/2014/main" id="{BE334507-4E01-611F-A45F-66588BBD15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705505"/>
            <a:ext cx="4671484" cy="3967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4497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3A3662B0-8752-8375-A313-D64D897D6593}"/>
              </a:ext>
            </a:extLst>
          </p:cNvPr>
          <p:cNvSpPr txBox="1"/>
          <p:nvPr/>
        </p:nvSpPr>
        <p:spPr>
          <a:xfrm>
            <a:off x="518160" y="653534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HOẠT ĐỘNG  VẬN DỤNG </a:t>
            </a:r>
            <a:endParaRPr lang="en-US" sz="3200" dirty="0"/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EBE8862B-3135-BE24-7DB4-0B582C949CA7}"/>
              </a:ext>
            </a:extLst>
          </p:cNvPr>
          <p:cNvSpPr txBox="1"/>
          <p:nvPr/>
        </p:nvSpPr>
        <p:spPr>
          <a:xfrm>
            <a:off x="518160" y="1456781"/>
            <a:ext cx="10810240" cy="21359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5000"/>
              </a:lnSpc>
            </a:pP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Vận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1:</a:t>
            </a:r>
          </a:p>
          <a:p>
            <a:pPr algn="just">
              <a:lnSpc>
                <a:spcPct val="105000"/>
              </a:lnSpc>
            </a:pP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a)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Vẽ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tuyến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DH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tam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DEF (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2)</a:t>
            </a:r>
          </a:p>
          <a:p>
            <a:pPr algn="just">
              <a:lnSpc>
                <a:spcPct val="105000"/>
              </a:lnSpc>
            </a:pP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b)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Vẽ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tuyến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MK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tam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vuông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MNP (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3)</a:t>
            </a:r>
          </a:p>
          <a:p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c)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Vẽ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tam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nhọn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IJK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tất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tuyến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</a:t>
            </a:r>
            <a:endParaRPr lang="en-US" sz="3200" dirty="0"/>
          </a:p>
        </p:txBody>
      </p:sp>
      <p:pic>
        <p:nvPicPr>
          <p:cNvPr id="2050" name="Hình ảnh 1">
            <a:extLst>
              <a:ext uri="{FF2B5EF4-FFF2-40B4-BE49-F238E27FC236}">
                <a16:creationId xmlns:a16="http://schemas.microsoft.com/office/drawing/2014/main" id="{098E0232-4108-8761-BB0C-8064918A0F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6694" y="3811222"/>
            <a:ext cx="7297172" cy="2645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330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3A3662B0-8752-8375-A313-D64D897D6593}"/>
              </a:ext>
            </a:extLst>
          </p:cNvPr>
          <p:cNvSpPr txBox="1"/>
          <p:nvPr/>
        </p:nvSpPr>
        <p:spPr>
          <a:xfrm>
            <a:off x="518160" y="653534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HOẠT ĐỘNG  VẬN DỤNG </a:t>
            </a:r>
            <a:endParaRPr lang="en-US" sz="3200" dirty="0"/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EBE8862B-3135-BE24-7DB4-0B582C949CA7}"/>
              </a:ext>
            </a:extLst>
          </p:cNvPr>
          <p:cNvSpPr txBox="1"/>
          <p:nvPr/>
        </p:nvSpPr>
        <p:spPr>
          <a:xfrm>
            <a:off x="518160" y="1456781"/>
            <a:ext cx="10810240" cy="10933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5000"/>
              </a:lnSpc>
            </a:pP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Vận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1:</a:t>
            </a:r>
          </a:p>
          <a:p>
            <a:pPr algn="just">
              <a:lnSpc>
                <a:spcPct val="105000"/>
              </a:lnSpc>
            </a:pP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a)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Vẽ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tuyến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DH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tam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DEF (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2)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688EEA18-01E7-D301-A4B1-A06D5119F3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710" y="2666682"/>
            <a:ext cx="4406900" cy="3132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1838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3A3662B0-8752-8375-A313-D64D897D6593}"/>
              </a:ext>
            </a:extLst>
          </p:cNvPr>
          <p:cNvSpPr txBox="1"/>
          <p:nvPr/>
        </p:nvSpPr>
        <p:spPr>
          <a:xfrm>
            <a:off x="518160" y="653534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HOẠT ĐỘNG  VẬN DỤNG </a:t>
            </a:r>
            <a:endParaRPr lang="en-US" sz="3200" dirty="0"/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EBE8862B-3135-BE24-7DB4-0B582C949CA7}"/>
              </a:ext>
            </a:extLst>
          </p:cNvPr>
          <p:cNvSpPr txBox="1"/>
          <p:nvPr/>
        </p:nvSpPr>
        <p:spPr>
          <a:xfrm>
            <a:off x="518160" y="1456781"/>
            <a:ext cx="10810240" cy="10933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5000"/>
              </a:lnSpc>
            </a:pP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Vận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1:</a:t>
            </a:r>
          </a:p>
          <a:p>
            <a:pPr algn="just">
              <a:lnSpc>
                <a:spcPct val="105000"/>
              </a:lnSpc>
            </a:pP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b)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Vẽ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tuyến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MK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tam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vuông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MNP (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3)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184123B8-3A1F-88E6-3AEF-520D11E271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7670" y="2550157"/>
            <a:ext cx="4449728" cy="321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12466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3A3662B0-8752-8375-A313-D64D897D6593}"/>
              </a:ext>
            </a:extLst>
          </p:cNvPr>
          <p:cNvSpPr txBox="1"/>
          <p:nvPr/>
        </p:nvSpPr>
        <p:spPr>
          <a:xfrm>
            <a:off x="518160" y="653534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HOẠT ĐỘNG  VẬN DỤNG </a:t>
            </a:r>
            <a:endParaRPr lang="en-US" sz="3200" dirty="0"/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EBE8862B-3135-BE24-7DB4-0B582C949CA7}"/>
              </a:ext>
            </a:extLst>
          </p:cNvPr>
          <p:cNvSpPr txBox="1"/>
          <p:nvPr/>
        </p:nvSpPr>
        <p:spPr>
          <a:xfrm>
            <a:off x="518160" y="1456781"/>
            <a:ext cx="10810240" cy="11018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5000"/>
              </a:lnSpc>
            </a:pP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Vận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1:</a:t>
            </a:r>
          </a:p>
          <a:p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c)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Vẽ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tam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nhọn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IJK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tất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tuyến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</a:t>
            </a:r>
            <a:endParaRPr lang="en-US" sz="3200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63309E95-DA45-6AEB-09EE-11E1860166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8495">
            <a:off x="7447540" y="2507090"/>
            <a:ext cx="3668150" cy="3346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61163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6CF3E83E-51B7-5F7F-04A0-43012679F292}"/>
              </a:ext>
            </a:extLst>
          </p:cNvPr>
          <p:cNvSpPr txBox="1"/>
          <p:nvPr/>
        </p:nvSpPr>
        <p:spPr>
          <a:xfrm>
            <a:off x="1412240" y="866894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GIAO VIỆC VỀ NHÀ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D56F217E-EF4F-F890-10B2-CB822BE01B47}"/>
              </a:ext>
            </a:extLst>
          </p:cNvPr>
          <p:cNvSpPr txBox="1"/>
          <p:nvPr/>
        </p:nvSpPr>
        <p:spPr>
          <a:xfrm>
            <a:off x="1137920" y="1451669"/>
            <a:ext cx="10129520" cy="36971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Times New Roman" panose="02020603050405020304" pitchFamily="18" charset="0"/>
              <a:buChar char="-"/>
            </a:pP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HS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chuẩn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algn="just">
              <a:lnSpc>
                <a:spcPct val="150000"/>
              </a:lnSpc>
            </a:pP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Cắt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tam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giấy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.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Gấp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cạnh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Kẻ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thẳng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nối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này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đỉnh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điện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tương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vẽ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,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tuyến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còn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9325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22C8BFDF-D0E7-048C-8AB2-3B4F9D124372}"/>
              </a:ext>
            </a:extLst>
          </p:cNvPr>
          <p:cNvSpPr txBox="1"/>
          <p:nvPr/>
        </p:nvSpPr>
        <p:spPr>
          <a:xfrm>
            <a:off x="3119120" y="4046974"/>
            <a:ext cx="830072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Chào</a:t>
            </a:r>
            <a:r>
              <a:rPr lang="en-US" sz="48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tạm</a:t>
            </a:r>
            <a:r>
              <a:rPr lang="en-US" sz="48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biệt</a:t>
            </a:r>
            <a:r>
              <a:rPr lang="en-US" sz="48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48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48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!!</a:t>
            </a:r>
            <a:endParaRPr lang="en-US" sz="48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293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A9711E07-84D5-5E04-964D-A256AB02585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375" t="25741" r="25521" b="48148"/>
          <a:stretch/>
        </p:blipFill>
        <p:spPr>
          <a:xfrm>
            <a:off x="541576" y="704849"/>
            <a:ext cx="10799524" cy="3516704"/>
          </a:xfrm>
          <a:prstGeom prst="rect">
            <a:avLst/>
          </a:prstGeom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A939AC8C-5B7C-4C7D-976C-DD8E910CFBAF}"/>
              </a:ext>
            </a:extLst>
          </p:cNvPr>
          <p:cNvSpPr txBox="1"/>
          <p:nvPr/>
        </p:nvSpPr>
        <p:spPr>
          <a:xfrm flipH="1">
            <a:off x="2263142" y="4314828"/>
            <a:ext cx="79095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90945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CA3DA34B-BA18-1352-27AE-9193CC51ADF8}"/>
              </a:ext>
            </a:extLst>
          </p:cNvPr>
          <p:cNvSpPr txBox="1"/>
          <p:nvPr/>
        </p:nvSpPr>
        <p:spPr>
          <a:xfrm>
            <a:off x="393699" y="3429000"/>
            <a:ext cx="11696701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44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§ 7: TÍNH CHẤT BA ĐƯỜNG TRUNG TUYẾN CỦA TAM GIÁC (tiết 1)</a:t>
            </a:r>
            <a:endParaRPr lang="en-US" sz="44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73D3CE2B-66BA-5630-FD89-ADE4B2B25FFA}"/>
              </a:ext>
            </a:extLst>
          </p:cNvPr>
          <p:cNvSpPr txBox="1"/>
          <p:nvPr/>
        </p:nvSpPr>
        <p:spPr>
          <a:xfrm>
            <a:off x="2028825" y="5779274"/>
            <a:ext cx="8134350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3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3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3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en-US" sz="33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728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508A2CD8-B4BD-E670-26E4-17578A4D459C}"/>
              </a:ext>
            </a:extLst>
          </p:cNvPr>
          <p:cNvSpPr txBox="1"/>
          <p:nvPr/>
        </p:nvSpPr>
        <p:spPr>
          <a:xfrm flipH="1">
            <a:off x="805815" y="238128"/>
            <a:ext cx="72756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NỘI DUNG BÀI HỌC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428BE924-0C9C-0AD1-C722-A86397B70145}"/>
              </a:ext>
            </a:extLst>
          </p:cNvPr>
          <p:cNvSpPr txBox="1"/>
          <p:nvPr/>
        </p:nvSpPr>
        <p:spPr>
          <a:xfrm flipH="1">
            <a:off x="1339215" y="819153"/>
            <a:ext cx="72756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1/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298CA2BF-3302-E92A-9361-B7354AC17FFC}"/>
              </a:ext>
            </a:extLst>
          </p:cNvPr>
          <p:cNvSpPr txBox="1"/>
          <p:nvPr/>
        </p:nvSpPr>
        <p:spPr>
          <a:xfrm flipH="1">
            <a:off x="1250315" y="3039778"/>
            <a:ext cx="87636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2/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47DC5D45-F782-92AC-4637-9B96544A668B}"/>
              </a:ext>
            </a:extLst>
          </p:cNvPr>
          <p:cNvSpPr txBox="1"/>
          <p:nvPr/>
        </p:nvSpPr>
        <p:spPr>
          <a:xfrm flipH="1">
            <a:off x="1526667" y="3881884"/>
            <a:ext cx="91386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1/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F86CFCF5-0570-E200-B576-B2EE39EEFB54}"/>
              </a:ext>
            </a:extLst>
          </p:cNvPr>
          <p:cNvSpPr txBox="1"/>
          <p:nvPr/>
        </p:nvSpPr>
        <p:spPr>
          <a:xfrm flipH="1">
            <a:off x="1796416" y="3883832"/>
            <a:ext cx="9392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58A3B730-A948-24F9-3CA0-504E4A3CED83}"/>
              </a:ext>
            </a:extLst>
          </p:cNvPr>
          <p:cNvSpPr txBox="1"/>
          <p:nvPr/>
        </p:nvSpPr>
        <p:spPr>
          <a:xfrm flipH="1">
            <a:off x="1796416" y="1679184"/>
            <a:ext cx="72756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17888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1" grpId="0"/>
      <p:bldP spid="11" grpId="1"/>
      <p:bldP spid="12" grpId="0"/>
      <p:bldP spid="14" grpId="0"/>
      <p:bldP spid="14" grpId="1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493E7FAA-84E9-A0D2-3853-45FE4C90F3A6}"/>
              </a:ext>
            </a:extLst>
          </p:cNvPr>
          <p:cNvSpPr txBox="1"/>
          <p:nvPr/>
        </p:nvSpPr>
        <p:spPr>
          <a:xfrm>
            <a:off x="868362" y="664058"/>
            <a:ext cx="10455275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3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33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§ 7: TÍNH CHẤT BA ĐƯỜNG TRUNG TUYẾN CỦA TAM GIÁC (tiết 1)</a:t>
            </a:r>
            <a:endParaRPr lang="en-US" sz="33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C0B8EE31-DB22-0E59-DC34-FB3A43E50ABD}"/>
              </a:ext>
            </a:extLst>
          </p:cNvPr>
          <p:cNvSpPr txBox="1"/>
          <p:nvPr/>
        </p:nvSpPr>
        <p:spPr>
          <a:xfrm flipH="1">
            <a:off x="586740" y="1772054"/>
            <a:ext cx="6791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 </a:t>
            </a:r>
            <a:r>
              <a:rPr lang="en-US" sz="3200" b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2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32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3200" b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endParaRPr lang="en-US" sz="3200" b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D460BA0E-99EC-C0A9-37D1-3B9F038F4F1D}"/>
              </a:ext>
            </a:extLst>
          </p:cNvPr>
          <p:cNvSpPr txBox="1"/>
          <p:nvPr/>
        </p:nvSpPr>
        <p:spPr>
          <a:xfrm flipH="1">
            <a:off x="761366" y="2374889"/>
            <a:ext cx="53346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018D9858-AD39-D06F-6CAF-94ADF81150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860" t="57147" r="73486" b="35450"/>
          <a:stretch/>
        </p:blipFill>
        <p:spPr>
          <a:xfrm>
            <a:off x="572134" y="3070297"/>
            <a:ext cx="964566" cy="1099190"/>
          </a:xfrm>
          <a:prstGeom prst="rect">
            <a:avLst/>
          </a:prstGeom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BF9887F7-5283-E040-35D3-AF82C9F43A14}"/>
              </a:ext>
            </a:extLst>
          </p:cNvPr>
          <p:cNvSpPr txBox="1"/>
          <p:nvPr/>
        </p:nvSpPr>
        <p:spPr>
          <a:xfrm flipH="1">
            <a:off x="1634808" y="3228979"/>
            <a:ext cx="461359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ABC,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BC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D.</a:t>
            </a:r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id="{5329829A-7726-0571-D0C6-6250476AD0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0044" y="2787480"/>
            <a:ext cx="3813556" cy="2812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422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5">
            <a:extLst>
              <a:ext uri="{FF2B5EF4-FFF2-40B4-BE49-F238E27FC236}">
                <a16:creationId xmlns:a16="http://schemas.microsoft.com/office/drawing/2014/main" id="{018D9858-AD39-D06F-6CAF-94ADF81150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860" t="57147" r="73486" b="35450"/>
          <a:stretch/>
        </p:blipFill>
        <p:spPr>
          <a:xfrm>
            <a:off x="457834" y="720797"/>
            <a:ext cx="964566" cy="1099190"/>
          </a:xfrm>
          <a:prstGeom prst="rect">
            <a:avLst/>
          </a:prstGeom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BF9887F7-5283-E040-35D3-AF82C9F43A14}"/>
              </a:ext>
            </a:extLst>
          </p:cNvPr>
          <p:cNvSpPr txBox="1"/>
          <p:nvPr/>
        </p:nvSpPr>
        <p:spPr>
          <a:xfrm flipH="1">
            <a:off x="1596707" y="788935"/>
            <a:ext cx="100364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ABC,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BC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D.</a:t>
            </a:r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id="{5329829A-7726-0571-D0C6-6250476AD0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841" y="2036229"/>
            <a:ext cx="3874466" cy="2857647"/>
          </a:xfrm>
          <a:prstGeom prst="rect">
            <a:avLst/>
          </a:prstGeom>
        </p:spPr>
      </p:pic>
      <p:sp>
        <p:nvSpPr>
          <p:cNvPr id="5" name="Mũi tên: Phải 4">
            <a:extLst>
              <a:ext uri="{FF2B5EF4-FFF2-40B4-BE49-F238E27FC236}">
                <a16:creationId xmlns:a16="http://schemas.microsoft.com/office/drawing/2014/main" id="{7D15F12C-D300-B505-FC0D-19079308E2B8}"/>
              </a:ext>
            </a:extLst>
          </p:cNvPr>
          <p:cNvSpPr/>
          <p:nvPr/>
        </p:nvSpPr>
        <p:spPr>
          <a:xfrm>
            <a:off x="3734747" y="3240824"/>
            <a:ext cx="673100" cy="406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Hình ảnh 7">
            <a:extLst>
              <a:ext uri="{FF2B5EF4-FFF2-40B4-BE49-F238E27FC236}">
                <a16:creationId xmlns:a16="http://schemas.microsoft.com/office/drawing/2014/main" id="{065BD83F-B43D-79D2-8FCF-B014D602A1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8984" y="1914988"/>
            <a:ext cx="3981325" cy="3054393"/>
          </a:xfrm>
          <a:prstGeom prst="rect">
            <a:avLst/>
          </a:prstGeom>
        </p:spPr>
      </p:pic>
      <p:pic>
        <p:nvPicPr>
          <p:cNvPr id="10" name="Hình ảnh 9">
            <a:extLst>
              <a:ext uri="{FF2B5EF4-FFF2-40B4-BE49-F238E27FC236}">
                <a16:creationId xmlns:a16="http://schemas.microsoft.com/office/drawing/2014/main" id="{C0694AC1-9DB0-21F9-AFA6-8CD4F8A377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11449" y="1914988"/>
            <a:ext cx="3968057" cy="3044215"/>
          </a:xfrm>
          <a:prstGeom prst="rect">
            <a:avLst/>
          </a:prstGeom>
        </p:spPr>
      </p:pic>
      <p:sp>
        <p:nvSpPr>
          <p:cNvPr id="12" name="Mũi tên: Phải 11">
            <a:extLst>
              <a:ext uri="{FF2B5EF4-FFF2-40B4-BE49-F238E27FC236}">
                <a16:creationId xmlns:a16="http://schemas.microsoft.com/office/drawing/2014/main" id="{F0AA566E-13AF-9205-FAE0-CC099CCB13A0}"/>
              </a:ext>
            </a:extLst>
          </p:cNvPr>
          <p:cNvSpPr/>
          <p:nvPr/>
        </p:nvSpPr>
        <p:spPr>
          <a:xfrm>
            <a:off x="7400389" y="3238984"/>
            <a:ext cx="673100" cy="406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6AA533B7-435B-6D99-9C3F-F8CDA7511025}"/>
              </a:ext>
            </a:extLst>
          </p:cNvPr>
          <p:cNvSpPr txBox="1"/>
          <p:nvPr/>
        </p:nvSpPr>
        <p:spPr>
          <a:xfrm flipH="1">
            <a:off x="930543" y="5110118"/>
            <a:ext cx="108489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AD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ABC</a:t>
            </a:r>
          </a:p>
        </p:txBody>
      </p:sp>
    </p:spTree>
    <p:extLst>
      <p:ext uri="{BB962C8B-B14F-4D97-AF65-F5344CB8AC3E}">
        <p14:creationId xmlns:p14="http://schemas.microsoft.com/office/powerpoint/2010/main" val="902165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Hình ảnh 8">
            <a:extLst>
              <a:ext uri="{FF2B5EF4-FFF2-40B4-BE49-F238E27FC236}">
                <a16:creationId xmlns:a16="http://schemas.microsoft.com/office/drawing/2014/main" id="{5329829A-7726-0571-D0C6-6250476AD0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337" y="392386"/>
            <a:ext cx="3874466" cy="2857647"/>
          </a:xfrm>
          <a:prstGeom prst="rect">
            <a:avLst/>
          </a:prstGeom>
        </p:spPr>
      </p:pic>
      <p:sp>
        <p:nvSpPr>
          <p:cNvPr id="5" name="Mũi tên: Phải 4">
            <a:extLst>
              <a:ext uri="{FF2B5EF4-FFF2-40B4-BE49-F238E27FC236}">
                <a16:creationId xmlns:a16="http://schemas.microsoft.com/office/drawing/2014/main" id="{7D15F12C-D300-B505-FC0D-19079308E2B8}"/>
              </a:ext>
            </a:extLst>
          </p:cNvPr>
          <p:cNvSpPr/>
          <p:nvPr/>
        </p:nvSpPr>
        <p:spPr>
          <a:xfrm>
            <a:off x="3564243" y="1596981"/>
            <a:ext cx="673100" cy="406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Hình ảnh 7">
            <a:extLst>
              <a:ext uri="{FF2B5EF4-FFF2-40B4-BE49-F238E27FC236}">
                <a16:creationId xmlns:a16="http://schemas.microsoft.com/office/drawing/2014/main" id="{065BD83F-B43D-79D2-8FCF-B014D602A1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8480" y="271145"/>
            <a:ext cx="3981325" cy="3054393"/>
          </a:xfrm>
          <a:prstGeom prst="rect">
            <a:avLst/>
          </a:prstGeom>
        </p:spPr>
      </p:pic>
      <p:pic>
        <p:nvPicPr>
          <p:cNvPr id="10" name="Hình ảnh 9">
            <a:extLst>
              <a:ext uri="{FF2B5EF4-FFF2-40B4-BE49-F238E27FC236}">
                <a16:creationId xmlns:a16="http://schemas.microsoft.com/office/drawing/2014/main" id="{C0694AC1-9DB0-21F9-AFA6-8CD4F8A377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0945" y="271145"/>
            <a:ext cx="3968057" cy="3044215"/>
          </a:xfrm>
          <a:prstGeom prst="rect">
            <a:avLst/>
          </a:prstGeom>
        </p:spPr>
      </p:pic>
      <p:sp>
        <p:nvSpPr>
          <p:cNvPr id="12" name="Mũi tên: Phải 11">
            <a:extLst>
              <a:ext uri="{FF2B5EF4-FFF2-40B4-BE49-F238E27FC236}">
                <a16:creationId xmlns:a16="http://schemas.microsoft.com/office/drawing/2014/main" id="{F0AA566E-13AF-9205-FAE0-CC099CCB13A0}"/>
              </a:ext>
            </a:extLst>
          </p:cNvPr>
          <p:cNvSpPr/>
          <p:nvPr/>
        </p:nvSpPr>
        <p:spPr>
          <a:xfrm>
            <a:off x="7229885" y="1595141"/>
            <a:ext cx="673100" cy="406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6AA533B7-435B-6D99-9C3F-F8CDA7511025}"/>
              </a:ext>
            </a:extLst>
          </p:cNvPr>
          <p:cNvSpPr txBox="1"/>
          <p:nvPr/>
        </p:nvSpPr>
        <p:spPr>
          <a:xfrm flipH="1">
            <a:off x="520066" y="3225575"/>
            <a:ext cx="115195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AD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ABC.</a:t>
            </a:r>
          </a:p>
          <a:p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AD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ABC.</a:t>
            </a: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0A8C4E40-8B1B-900B-640F-F2C669EE2FDA}"/>
              </a:ext>
            </a:extLst>
          </p:cNvPr>
          <p:cNvSpPr txBox="1"/>
          <p:nvPr/>
        </p:nvSpPr>
        <p:spPr>
          <a:xfrm>
            <a:off x="456754" y="4410061"/>
            <a:ext cx="1164615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AD :</a:t>
            </a:r>
          </a:p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</a:p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EFD94A99-3DED-A3CC-07C8-5B975BB14CD5}"/>
              </a:ext>
            </a:extLst>
          </p:cNvPr>
          <p:cNvSpPr txBox="1"/>
          <p:nvPr/>
        </p:nvSpPr>
        <p:spPr>
          <a:xfrm flipH="1">
            <a:off x="603563" y="4962650"/>
            <a:ext cx="11030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AD?</a:t>
            </a:r>
          </a:p>
        </p:txBody>
      </p:sp>
    </p:spTree>
    <p:extLst>
      <p:ext uri="{BB962C8B-B14F-4D97-AF65-F5344CB8AC3E}">
        <p14:creationId xmlns:p14="http://schemas.microsoft.com/office/powerpoint/2010/main" val="2997039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D99EFF56-5414-5749-AD99-2A0527269F75}"/>
              </a:ext>
            </a:extLst>
          </p:cNvPr>
          <p:cNvSpPr txBox="1"/>
          <p:nvPr/>
        </p:nvSpPr>
        <p:spPr>
          <a:xfrm>
            <a:off x="508000" y="3019917"/>
            <a:ext cx="109347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HOẠT ĐỘNG </a:t>
            </a:r>
            <a:r>
              <a:rPr lang="nl-NL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 THÀNH KIẾN THỨC</a:t>
            </a:r>
            <a:endParaRPr lang="en-US" sz="3200" dirty="0"/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C6BCC0C6-146C-58DF-20CE-BF344DF584BD}"/>
              </a:ext>
            </a:extLst>
          </p:cNvPr>
          <p:cNvSpPr txBox="1"/>
          <p:nvPr/>
        </p:nvSpPr>
        <p:spPr>
          <a:xfrm>
            <a:off x="685800" y="3819897"/>
            <a:ext cx="10325100" cy="10933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5000"/>
              </a:lnSpc>
            </a:pP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algn="just">
              <a:lnSpc>
                <a:spcPct val="105000"/>
              </a:lnSpc>
            </a:pP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pic>
        <p:nvPicPr>
          <p:cNvPr id="11" name="Hình ảnh 10">
            <a:extLst>
              <a:ext uri="{FF2B5EF4-FFF2-40B4-BE49-F238E27FC236}">
                <a16:creationId xmlns:a16="http://schemas.microsoft.com/office/drawing/2014/main" id="{F2F9F76F-ABE7-BF1C-6480-1F2FF4ADF5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4643" y="0"/>
            <a:ext cx="3968057" cy="3044215"/>
          </a:xfrm>
          <a:prstGeom prst="rect">
            <a:avLst/>
          </a:prstGeom>
        </p:spPr>
      </p:pic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4DB83731-5F8F-F251-2978-08333F1BAB13}"/>
              </a:ext>
            </a:extLst>
          </p:cNvPr>
          <p:cNvSpPr txBox="1"/>
          <p:nvPr/>
        </p:nvSpPr>
        <p:spPr>
          <a:xfrm flipH="1">
            <a:off x="971232" y="605389"/>
            <a:ext cx="454056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AD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ABC.</a:t>
            </a:r>
          </a:p>
        </p:txBody>
      </p:sp>
    </p:spTree>
    <p:extLst>
      <p:ext uri="{BB962C8B-B14F-4D97-AF65-F5344CB8AC3E}">
        <p14:creationId xmlns:p14="http://schemas.microsoft.com/office/powerpoint/2010/main" val="2685490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18B526C8-C22F-1D8B-707C-99D58799A90D}"/>
              </a:ext>
            </a:extLst>
          </p:cNvPr>
          <p:cNvSpPr txBox="1"/>
          <p:nvPr/>
        </p:nvSpPr>
        <p:spPr>
          <a:xfrm>
            <a:off x="586740" y="162004"/>
            <a:ext cx="10455275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3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33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§ 7: TÍNH CHẤT BA ĐƯỜNG TRUNG TUYẾN CỦA TAM GIÁC (tiết 1)</a:t>
            </a:r>
            <a:endParaRPr lang="en-US" sz="33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A4943248-D244-A1AA-B909-3802F72C4F95}"/>
              </a:ext>
            </a:extLst>
          </p:cNvPr>
          <p:cNvSpPr txBox="1"/>
          <p:nvPr/>
        </p:nvSpPr>
        <p:spPr>
          <a:xfrm flipH="1">
            <a:off x="586740" y="1435100"/>
            <a:ext cx="6791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 </a:t>
            </a:r>
            <a:r>
              <a:rPr lang="en-US" sz="3200" b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2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32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3200" b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endParaRPr lang="en-US" sz="3200" b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93C08236-74F2-D4BB-24A0-C2200160E49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978" t="32593" r="73438" b="58880"/>
          <a:stretch/>
        </p:blipFill>
        <p:spPr>
          <a:xfrm>
            <a:off x="586740" y="2159000"/>
            <a:ext cx="1213588" cy="1270000"/>
          </a:xfrm>
          <a:prstGeom prst="rect">
            <a:avLst/>
          </a:prstGeom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3FE095DA-D460-3437-BCE7-6AE5B41A6011}"/>
              </a:ext>
            </a:extLst>
          </p:cNvPr>
          <p:cNvSpPr txBox="1"/>
          <p:nvPr/>
        </p:nvSpPr>
        <p:spPr>
          <a:xfrm>
            <a:off x="1943100" y="2268378"/>
            <a:ext cx="966216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tuyến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tam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thẳng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nối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đỉnh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tam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cạnh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diện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5ADBD9FA-121F-2B16-23D2-7B58AB870EB8}"/>
              </a:ext>
            </a:extLst>
          </p:cNvPr>
          <p:cNvSpPr txBox="1"/>
          <p:nvPr/>
        </p:nvSpPr>
        <p:spPr>
          <a:xfrm>
            <a:off x="586740" y="3594100"/>
            <a:ext cx="101917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Chú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 :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tam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tuyến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12147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theme/theme1.xml><?xml version="1.0" encoding="utf-8"?>
<a:theme xmlns:a="http://schemas.openxmlformats.org/drawingml/2006/main" name="Chủ đề Office">
  <a:themeElements>
    <a:clrScheme name="Chủ đề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hủ đề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hủ đề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106</TotalTime>
  <Words>721</Words>
  <PresentationFormat>Màn hình rộng</PresentationFormat>
  <Paragraphs>70</Paragraphs>
  <Slides>18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Chủ đề Office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2022-07-27T08:49:37Z</dcterms:created>
  <dcterms:modified xsi:type="dcterms:W3CDTF">2022-07-28T14:16:33Z</dcterms:modified>
</cp:coreProperties>
</file>