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93" r:id="rId4"/>
    <p:sldId id="258" r:id="rId5"/>
    <p:sldId id="271" r:id="rId6"/>
    <p:sldId id="295" r:id="rId7"/>
    <p:sldId id="296" r:id="rId8"/>
    <p:sldId id="297" r:id="rId9"/>
    <p:sldId id="294" r:id="rId10"/>
    <p:sldId id="288" r:id="rId11"/>
    <p:sldId id="298" r:id="rId12"/>
    <p:sldId id="269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E1EB"/>
    <a:srgbClr val="E3D8F8"/>
    <a:srgbClr val="F20000"/>
    <a:srgbClr val="F5C97B"/>
    <a:srgbClr val="FFB64B"/>
    <a:srgbClr val="FFD757"/>
    <a:srgbClr val="00A1DA"/>
    <a:srgbClr val="FFAD5B"/>
    <a:srgbClr val="BEE395"/>
    <a:srgbClr val="6CB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0486" y="-74613"/>
            <a:ext cx="7208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Đo độ dài các đồ vật. Đồ vật nào dài nhất?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" y="463329"/>
            <a:ext cx="7512456" cy="3883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809172" y="1976670"/>
            <a:ext cx="3406343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400800" y="576042"/>
            <a:ext cx="1219200" cy="68580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209800" y="4347035"/>
            <a:ext cx="4343400" cy="24492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1676400" y="2379360"/>
            <a:ext cx="1447800" cy="5967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cm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643908" y="2357589"/>
            <a:ext cx="640279" cy="64027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36487" y="2353878"/>
            <a:ext cx="647700" cy="6477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179461" y="2375164"/>
            <a:ext cx="1447800" cy="5967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cm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146969" y="2353393"/>
            <a:ext cx="640279" cy="64027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139548" y="2349682"/>
            <a:ext cx="647700" cy="6477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55787" y="4460341"/>
            <a:ext cx="1447800" cy="5967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cm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623295" y="4438570"/>
            <a:ext cx="640279" cy="64027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615874" y="4434859"/>
            <a:ext cx="647700" cy="6477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23950"/>
            <a:ext cx="6480175" cy="384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40486" y="-74613"/>
            <a:ext cx="7208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Bút chì nào dài hơn 8 cm?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210628" y="2045610"/>
            <a:ext cx="0" cy="236220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76258" y="1123950"/>
            <a:ext cx="0" cy="328386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56402" y="2952750"/>
            <a:ext cx="0" cy="1733211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 28: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Luyện tập chung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40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908624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27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2538365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Thực hành ước lượng </a:t>
            </a:r>
          </a:p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và đo độ dài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11693"/>
            <a:ext cx="4155751" cy="146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73629" y="5557157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LUYỆN TẬP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38/SGK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4" y="-154214"/>
            <a:ext cx="737499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777106"/>
              </p:ext>
            </p:extLst>
          </p:nvPr>
        </p:nvGraphicFramePr>
        <p:xfrm>
          <a:off x="184603" y="971550"/>
          <a:ext cx="877824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</a:tblGrid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43790" y="-281709"/>
            <a:ext cx="6619009" cy="1346200"/>
          </a:xfrm>
        </p:spPr>
        <p:txBody>
          <a:bodyPr>
            <a:noAutofit/>
          </a:bodyPr>
          <a:lstStyle/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a) Nêu độ dài của mỗi đồ chơi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944" y="11430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" name="AutoShape 2" descr="https://mail.google.com/mail/u/1?ui=2&amp;ik=8037039258&amp;attid=0.1.1&amp;permmsgid=msg-f:1688849164897509176&amp;th=176fff5e18ee5f38&amp;view=fimg&amp;sz=s0-l75-ft&amp;attbid=ANGjdJ9krL8oJPaGYBW9ub5Ku7E7YIjmUZucnnAmZbtzixW9Pumq_69d9MJO0zSRXfsQzyhL-wFvObMIWVru_WXHkGC1QzX7uEOv1a5XYCQ804G0QKyKBf3RhbnU_uM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mail.google.com/mail/u/1?ui=2&amp;ik=8037039258&amp;attid=0.1.1&amp;permmsgid=msg-f:1688849164897509176&amp;th=176fff5e18ee5f38&amp;view=fimg&amp;sz=s0-l75-ft&amp;attbid=ANGjdJ9krL8oJPaGYBW9ub5Ku7E7YIjmUZucnnAmZbtzixW9Pumq_69d9MJO0zSRXfsQzyhL-wFvObMIWVru_WXHkGC1QzX7uEOv1a5XYCQ804G0QKyKBf3RhbnU_uM&amp;disp=e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59" y="1381578"/>
            <a:ext cx="6415769" cy="15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72" y="4357009"/>
            <a:ext cx="8671956" cy="92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352800" y="2999922"/>
            <a:ext cx="1447800" cy="5967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cm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320308" y="2985407"/>
            <a:ext cx="640279" cy="64027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312887" y="2985407"/>
            <a:ext cx="647700" cy="6477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174993"/>
              </p:ext>
            </p:extLst>
          </p:nvPr>
        </p:nvGraphicFramePr>
        <p:xfrm>
          <a:off x="184603" y="826410"/>
          <a:ext cx="877824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</a:tblGrid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AutoShape 2" descr="https://mail.google.com/mail/u/1?ui=2&amp;ik=8037039258&amp;attid=0.1.1&amp;permmsgid=msg-f:1688849164897509176&amp;th=176fff5e18ee5f38&amp;view=fimg&amp;sz=s0-l75-ft&amp;attbid=ANGjdJ9krL8oJPaGYBW9ub5Ku7E7YIjmUZucnnAmZbtzixW9Pumq_69d9MJO0zSRXfsQzyhL-wFvObMIWVru_WXHkGC1QzX7uEOv1a5XYCQ804G0QKyKBf3RhbnU_uM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mail.google.com/mail/u/1?ui=2&amp;ik=8037039258&amp;attid=0.1.1&amp;permmsgid=msg-f:1688849164897509176&amp;th=176fff5e18ee5f38&amp;view=fimg&amp;sz=s0-l75-ft&amp;attbid=ANGjdJ9krL8oJPaGYBW9ub5Ku7E7YIjmUZucnnAmZbtzixW9Pumq_69d9MJO0zSRXfsQzyhL-wFvObMIWVru_WXHkGC1QzX7uEOv1a5XYCQ804G0QKyKBf3RhbnU_uM&amp;disp=e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72" y="4211869"/>
            <a:ext cx="8671956" cy="92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335313" y="2848885"/>
            <a:ext cx="1447800" cy="5967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cm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02821" y="2827114"/>
            <a:ext cx="640279" cy="64027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295400" y="2823403"/>
            <a:ext cx="647700" cy="6477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00700" y="2848885"/>
            <a:ext cx="1447800" cy="5967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cm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68208" y="2827114"/>
            <a:ext cx="640279" cy="64027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560787" y="2823403"/>
            <a:ext cx="647700" cy="6477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799"/>
          <a:stretch/>
        </p:blipFill>
        <p:spPr bwMode="auto">
          <a:xfrm>
            <a:off x="485775" y="572409"/>
            <a:ext cx="3117630" cy="228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18"/>
          <a:stretch/>
        </p:blipFill>
        <p:spPr bwMode="auto">
          <a:xfrm>
            <a:off x="4824350" y="559792"/>
            <a:ext cx="2630550" cy="232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3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123678"/>
              </p:ext>
            </p:extLst>
          </p:nvPr>
        </p:nvGraphicFramePr>
        <p:xfrm>
          <a:off x="184603" y="840924"/>
          <a:ext cx="877824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</a:tblGrid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72" y="4226383"/>
            <a:ext cx="8671956" cy="92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2863399"/>
            <a:ext cx="1447800" cy="5967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cm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872508" y="2841628"/>
            <a:ext cx="640279" cy="64027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865087" y="2837917"/>
            <a:ext cx="647700" cy="6477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48400" y="2863399"/>
            <a:ext cx="1447800" cy="5967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cm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15908" y="2841628"/>
            <a:ext cx="640279" cy="64027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208487" y="2837917"/>
            <a:ext cx="647700" cy="6477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76"/>
          <a:stretch/>
        </p:blipFill>
        <p:spPr bwMode="auto">
          <a:xfrm>
            <a:off x="590550" y="744086"/>
            <a:ext cx="4156075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0"/>
          <a:stretch/>
        </p:blipFill>
        <p:spPr bwMode="auto">
          <a:xfrm>
            <a:off x="5522687" y="740117"/>
            <a:ext cx="2670401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29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27426"/>
              </p:ext>
            </p:extLst>
          </p:nvPr>
        </p:nvGraphicFramePr>
        <p:xfrm>
          <a:off x="184603" y="855438"/>
          <a:ext cx="877824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</a:tblGrid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72" y="4240897"/>
            <a:ext cx="8671956" cy="92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495800" y="2608038"/>
            <a:ext cx="1447800" cy="5967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cm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3308" y="2586267"/>
            <a:ext cx="640279" cy="64027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455887" y="2582556"/>
            <a:ext cx="647700" cy="6477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4" y="971136"/>
            <a:ext cx="4401101" cy="289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36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304800" y="-171450"/>
            <a:ext cx="8600210" cy="1346200"/>
          </a:xfrm>
        </p:spPr>
        <p:txBody>
          <a:bodyPr>
            <a:noAutofit/>
          </a:bodyPr>
          <a:lstStyle/>
          <a:p>
            <a:pPr algn="l"/>
            <a:r>
              <a:rPr lang="en-US" sz="2800" smtClean="0">
                <a:latin typeface="Arial" pitchFamily="34" charset="0"/>
                <a:cs typeface="Arial" pitchFamily="34" charset="0"/>
              </a:rPr>
              <a:t>b) Đồ chơi nào dài nhất?</a:t>
            </a:r>
            <a:br>
              <a:rPr lang="en-US" sz="2800" smtClean="0">
                <a:latin typeface="Arial" pitchFamily="34" charset="0"/>
                <a:cs typeface="Arial" pitchFamily="34" charset="0"/>
              </a:rPr>
            </a:br>
            <a:r>
              <a:rPr lang="en-US" sz="2800" smtClean="0">
                <a:latin typeface="Arial" pitchFamily="34" charset="0"/>
                <a:cs typeface="Arial" pitchFamily="34" charset="0"/>
              </a:rPr>
              <a:t>c) Có bao nhiêu xe ngắn hơn xe khách?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76" y="1116638"/>
            <a:ext cx="4124523" cy="159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299" y="994448"/>
            <a:ext cx="4124523" cy="171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76" y="3194050"/>
            <a:ext cx="4123762" cy="163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9"/>
          <a:stretch/>
        </p:blipFill>
        <p:spPr bwMode="auto">
          <a:xfrm>
            <a:off x="4437076" y="3117945"/>
            <a:ext cx="4247845" cy="170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72" y="4801479"/>
            <a:ext cx="4046165" cy="43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756" y="4824835"/>
            <a:ext cx="4046165" cy="43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662198"/>
            <a:ext cx="4046165" cy="43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759" y="2685554"/>
            <a:ext cx="4046165" cy="43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15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129</Words>
  <PresentationFormat>On-screen Show (16:9)</PresentationFormat>
  <Paragraphs>54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Chủ đề 7</vt:lpstr>
      <vt:lpstr>PowerPoint Presentation</vt:lpstr>
      <vt:lpstr>PowerPoint Presentation</vt:lpstr>
      <vt:lpstr>a) Nêu độ dài của mỗi đồ chơi</vt:lpstr>
      <vt:lpstr>PowerPoint Presentation</vt:lpstr>
      <vt:lpstr>PowerPoint Presentation</vt:lpstr>
      <vt:lpstr>PowerPoint Presentation</vt:lpstr>
      <vt:lpstr>b) Đồ chơi nào dài nhất? c) Có bao nhiêu xe ngắn hơn xe khách?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2021-01-09T02:19:28Z</dcterms:created>
  <dcterms:modified xsi:type="dcterms:W3CDTF">2021-01-17T21:37:14Z</dcterms:modified>
</cp:coreProperties>
</file>