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39" r:id="rId4"/>
    <p:sldId id="427" r:id="rId5"/>
    <p:sldId id="428" r:id="rId6"/>
    <p:sldId id="443" r:id="rId7"/>
    <p:sldId id="449" r:id="rId8"/>
    <p:sldId id="450" r:id="rId9"/>
    <p:sldId id="451" r:id="rId10"/>
    <p:sldId id="452" r:id="rId11"/>
    <p:sldId id="453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Khoi%20dong/Cau%201.pptx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12" Type="http://schemas.openxmlformats.org/officeDocument/2006/relationships/hyperlink" Target="Khoi%20dong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bai%20tap/bai%20tap%202.ppt" TargetMode="External"/><Relationship Id="rId15" Type="http://schemas.openxmlformats.org/officeDocument/2006/relationships/image" Target="../media/image14.jpeg"/><Relationship Id="rId10" Type="http://schemas.openxmlformats.org/officeDocument/2006/relationships/hyperlink" Target="Khoi%20dong/Cau%202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Khoi%20dong/Cau%204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hieng%20lieng.pptx" TargetMode="External"/><Relationship Id="rId2" Type="http://schemas.openxmlformats.org/officeDocument/2006/relationships/hyperlink" Target="Giai%20nghia%20tu/quan%20dao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Giai%20nghia%20tu/hao%20hung.pptx" TargetMode="External"/><Relationship Id="rId4" Type="http://schemas.openxmlformats.org/officeDocument/2006/relationships/hyperlink" Target="Giai%20nghia%20tu/giai%20dieu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LỄ CHÀO CỜ ĐẶC BIỆT (T1,2)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Dấu hai chấm trong các câu sau được dùng làm gì? Ghép đúng: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36666" r="46522" b="38299"/>
          <a:stretch/>
        </p:blipFill>
        <p:spPr bwMode="auto">
          <a:xfrm>
            <a:off x="1813719" y="3276599"/>
            <a:ext cx="6057742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t="65677" r="46522" b="8888"/>
          <a:stretch/>
        </p:blipFill>
        <p:spPr bwMode="auto">
          <a:xfrm>
            <a:off x="1813719" y="6278880"/>
            <a:ext cx="6057742" cy="26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36666" r="18358" b="38299"/>
          <a:stretch/>
        </p:blipFill>
        <p:spPr bwMode="auto">
          <a:xfrm>
            <a:off x="9205119" y="3276599"/>
            <a:ext cx="4724400" cy="259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65677" r="18358" b="8888"/>
          <a:stretch/>
        </p:blipFill>
        <p:spPr bwMode="auto">
          <a:xfrm>
            <a:off x="9205119" y="6278880"/>
            <a:ext cx="4724400" cy="26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>
            <a:endCxn id="18" idx="1"/>
          </p:cNvCxnSpPr>
          <p:nvPr/>
        </p:nvCxnSpPr>
        <p:spPr>
          <a:xfrm>
            <a:off x="8062119" y="45720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62119" y="7467600"/>
            <a:ext cx="1143000" cy="0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121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136E-6 4.44444E-6 L 0.0001 -0.3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87038E-5 -0.01667 L 0.0002 0.3083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Em cần thêm dấu hai chấm vào chỗ nào trong câu sau?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6520" y="3429000"/>
            <a:ext cx="13944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sinh toàn trường mặc áo màu cờ Tổ quốc, chuẩn bị cho một sự kiện lớn trong lễ khai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xếp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 hình bản đồ Việt Nam.</a:t>
            </a:r>
          </a:p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Vì mới thành lập, trường tiểu học Kim Đồng chỉ có 4 khối lớp khối 1, khối 2, khối 3 và khối 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2657" y="3984039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148798" y="4831080"/>
            <a:ext cx="48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984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22695" y="6800044"/>
            <a:ext cx="4078423" cy="130763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95"/>
          <p:cNvSpPr>
            <a:spLocks noChangeArrowheads="1"/>
          </p:cNvSpPr>
          <p:nvPr/>
        </p:nvSpPr>
        <p:spPr bwMode="auto">
          <a:xfrm>
            <a:off x="4003414" y="1182468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8" descr="Water droplets"/>
          <p:cNvSpPr txBox="1">
            <a:spLocks noChangeArrowheads="1"/>
          </p:cNvSpPr>
          <p:nvPr/>
        </p:nvSpPr>
        <p:spPr bwMode="auto">
          <a:xfrm>
            <a:off x="11430794" y="691769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7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8" idx="2"/>
              <a:endCxn id="8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0"/>
              <a:endCxn id="8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2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3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4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008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17" name="Picture 2" descr="Cá Ngựa: Đặc Điểm, Công Dụng, Cách Dùng &amp;amp; Giá Bán 2021">
              <a:hlinkClick r:id="rId8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20" name="Picture 6" descr="Cá heo có thật thông minh đến mức biết cứu người không?">
              <a:hlinkClick r:id="rId10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23" name="Picture 4" descr="Những điều chưa biết về sứa - VnExpress">
              <a:hlinkClick r:id="rId1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26" name="Picture 8" descr="Cá chuồn bay là gì? Đặc điểm, thành phần dinh dưỡng và nơi mua cá chuồn">
              <a:hlinkClick r:id="rId14" action="ppaction://hlinkpres?slideindex=1&amp;slidetitle=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Arc 27"/>
          <p:cNvSpPr/>
          <p:nvPr/>
        </p:nvSpPr>
        <p:spPr>
          <a:xfrm rot="18879283">
            <a:off x="11694494" y="4816685"/>
            <a:ext cx="3161952" cy="3010814"/>
          </a:xfrm>
          <a:prstGeom prst="arc">
            <a:avLst>
              <a:gd name="adj1" fmla="val 14188544"/>
              <a:gd name="adj2" fmla="val 2064879"/>
            </a:avLst>
          </a:prstGeom>
          <a:ln w="127000"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688463" y="5992324"/>
            <a:ext cx="3174012" cy="791064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2479402" y="4773613"/>
            <a:ext cx="782504" cy="121871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215402" y="4718051"/>
            <a:ext cx="933193" cy="1286971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5" name="Group 34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5" t="26889" r="26120" b="4889"/>
          <a:stretch/>
        </p:blipFill>
        <p:spPr bwMode="auto">
          <a:xfrm>
            <a:off x="2423319" y="152400"/>
            <a:ext cx="11430000" cy="883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</a:t>
              </a: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2: LỄ CHÀO CỜ ĐẶC BIỆT</a:t>
              </a:r>
              <a:endPara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Đọc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 cảm toàn bài. Giọng thong thả, ttrang trọng. Nhấn giọng các từ gợi tả, gợi cảm.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029200"/>
            <a:ext cx="135786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Sa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3: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hát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4: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5: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 hương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Đoạn 5: Còn lại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1585120" y="7742992"/>
            <a:ext cx="2856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đảo,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677108"/>
            <a:chOff x="1508918" y="1888664"/>
            <a:chExt cx="6172201" cy="113463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991960"/>
              <a:ext cx="5341534" cy="579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615918" y="4191000"/>
            <a:ext cx="13941217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532645" y="7764483"/>
            <a:ext cx="299607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thiêng liêng, 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233208" y="7781092"/>
            <a:ext cx="24959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giai điệu,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hlinkClick r:id="rId5" action="ppaction://hlinkpres?slideindex=1&amp;slidetitle="/>
          </p:cNvPr>
          <p:cNvSpPr/>
          <p:nvPr/>
        </p:nvSpPr>
        <p:spPr>
          <a:xfrm>
            <a:off x="11562749" y="7776011"/>
            <a:ext cx="25191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 hùng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6781800"/>
            <a:ext cx="52517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3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222486"/>
            <a:ext cx="1354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 chào cờ của trường tiểu học Cát Bi được tổ chức nhằm mục đích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Lễ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cờ của trường tiểu học Cát Bi được tổ chức nhằm thể hiện ý thức hướng về biển, đảo, bảo vệ biển đảo quê hương.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55464" y="583109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tiết nào cho thấy lễ chào cờ đó rất đặc biệt?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62295" y="71628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Học sinh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 trường xếp hình Việt Nam với 2 quần đảo Trường Sa và Hoàng Sa.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883" y="2897326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vì sao buổi lễ chào cờ đó để lại ấn tượng khó quên đối với các bạn học sinh?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Vì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 lễ đó lễ đó có hoạt động xếp thành hình bản đồ Việt Nam với số lượng lớn HS tham gia; Vì buổi lễ đó tổ chức trang trọng, thiêng liêng,...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70863" y="5943600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ình minh hoạ trong bài học, hãy kể tên mộ số trường tổ chức lễ chào cờ đặc biệt hướng về biển, đảo.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66972" y="7772400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Học sinh tự giới thiệu một số trường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 chức lễ chào cờ đặc biệt hướng về biển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883" y="2897326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8588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7204" y="4267200"/>
            <a:ext cx="48555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Dưới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nắng dìu dịu của buổi sáng thứ Hai,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một lễ chào cờ đặc biệt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được thầy trò trường tiểu học Cát Bi (Hải Phòng) tổ chức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hướng về biển,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883" y="2897326"/>
            <a:ext cx="4885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nhạc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ền, th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iêng, đ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Q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uốc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8600" y="3581400"/>
            <a:ext cx="8773438" cy="4563537"/>
            <a:chOff x="6418600" y="3657600"/>
            <a:chExt cx="8773438" cy="4563537"/>
          </a:xfrm>
        </p:grpSpPr>
        <p:pic>
          <p:nvPicPr>
            <p:cNvPr id="33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1552650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376636" y="4724400"/>
              <a:ext cx="685768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Lễ </a:t>
              </a:r>
              <a:r>
                <a:rPr lang="nl-NL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cờ đặc biệt hướng về biển, đảo được tổ chức long trọng , thể hiện tình yêu tổ quốc và ý thức về chủ quyền biển đảo của Việt Nam.</a:t>
              </a:r>
              <a:endPara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5436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2: LỄ CHÀO CỜ ĐẶC BIỆT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56520" y="1600200"/>
            <a:ext cx="3429000" cy="677108"/>
            <a:chOff x="1508919" y="1888664"/>
            <a:chExt cx="3120775" cy="1134632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34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356519" y="2316480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sự việc trong buổi lễ chào cờ được kể theo trình tự nào? Chọn ý đúng: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6519" y="371230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Việc diễn ra trước kể trước, việc diễn ra sau kể sau (theo thời gian)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6679" y="4725411"/>
            <a:ext cx="1394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Kể lần lượt các hoạt động ở sân trường, ở trong lớp học (theo không gian).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56679" y="6211669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Kể lần lượt hoạt động của các khối lớp 1, 2, 3, 4, 5 (theo khối lớp).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9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9929</TotalTime>
  <Words>1016</Words>
  <Application>Microsoft Office PowerPoint</Application>
  <PresentationFormat>Custom</PresentationFormat>
  <Paragraphs>100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1129</cp:revision>
  <dcterms:created xsi:type="dcterms:W3CDTF">2008-09-09T22:52:10Z</dcterms:created>
  <dcterms:modified xsi:type="dcterms:W3CDTF">2022-07-29T16:43:56Z</dcterms:modified>
</cp:coreProperties>
</file>