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42"/>
  </p:notesMasterIdLst>
  <p:sldIdLst>
    <p:sldId id="257" r:id="rId2"/>
    <p:sldId id="259" r:id="rId3"/>
    <p:sldId id="260" r:id="rId4"/>
    <p:sldId id="258" r:id="rId5"/>
    <p:sldId id="297" r:id="rId6"/>
    <p:sldId id="265" r:id="rId7"/>
    <p:sldId id="313" r:id="rId8"/>
    <p:sldId id="299" r:id="rId9"/>
    <p:sldId id="264" r:id="rId10"/>
    <p:sldId id="302" r:id="rId11"/>
    <p:sldId id="319" r:id="rId12"/>
    <p:sldId id="298" r:id="rId13"/>
    <p:sldId id="314" r:id="rId14"/>
    <p:sldId id="322" r:id="rId15"/>
    <p:sldId id="323" r:id="rId16"/>
    <p:sldId id="321" r:id="rId17"/>
    <p:sldId id="315" r:id="rId18"/>
    <p:sldId id="320" r:id="rId19"/>
    <p:sldId id="300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04" r:id="rId28"/>
    <p:sldId id="331" r:id="rId29"/>
    <p:sldId id="306" r:id="rId30"/>
    <p:sldId id="305" r:id="rId31"/>
    <p:sldId id="303" r:id="rId32"/>
    <p:sldId id="332" r:id="rId33"/>
    <p:sldId id="307" r:id="rId34"/>
    <p:sldId id="308" r:id="rId35"/>
    <p:sldId id="316" r:id="rId36"/>
    <p:sldId id="333" r:id="rId37"/>
    <p:sldId id="317" r:id="rId38"/>
    <p:sldId id="318" r:id="rId39"/>
    <p:sldId id="311" r:id="rId40"/>
    <p:sldId id="312" r:id="rId41"/>
  </p:sldIdLst>
  <p:sldSz cx="9144000" cy="5143500" type="screen16x9"/>
  <p:notesSz cx="6858000" cy="9144000"/>
  <p:embeddedFontLst>
    <p:embeddedFont>
      <p:font typeface="Comfortaa" panose="020B0604020202020204" charset="0"/>
      <p:regular r:id="rId43"/>
      <p:bold r:id="rId44"/>
    </p:embeddedFont>
    <p:embeddedFont>
      <p:font typeface="Permanent Marker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682B"/>
    <a:srgbClr val="DDCD9E"/>
    <a:srgbClr val="800080"/>
    <a:srgbClr val="660066"/>
    <a:srgbClr val="DCCFEB"/>
    <a:srgbClr val="A46A00"/>
    <a:srgbClr val="95F987"/>
    <a:srgbClr val="FF3F6D"/>
    <a:srgbClr val="FF5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229935-A0F3-43A8-AD38-16FBD5E9C6C2}">
  <a:tblStyle styleId="{B7229935-A0F3-43A8-AD38-16FBD5E9C6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6039a3cf85_1_15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6039a3cf85_1_15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628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94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526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38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297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0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01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6039a3cf85_1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6039a3cf85_1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553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14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6039a3cf85_1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6039a3cf85_1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24892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3723750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619857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3501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38249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62998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LANK_2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BLANK_2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2333925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5113550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2435163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5214788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  <p:sldLayoutId id="2147483660" r:id="rId7"/>
    <p:sldLayoutId id="2147483665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356;p23">
            <a:extLst>
              <a:ext uri="{FF2B5EF4-FFF2-40B4-BE49-F238E27FC236}">
                <a16:creationId xmlns:a16="http://schemas.microsoft.com/office/drawing/2014/main" id="{AC7C1EEF-46AF-45D8-A741-B066AD68371C}"/>
              </a:ext>
            </a:extLst>
          </p:cNvPr>
          <p:cNvGrpSpPr/>
          <p:nvPr/>
        </p:nvGrpSpPr>
        <p:grpSpPr>
          <a:xfrm>
            <a:off x="6967845" y="649928"/>
            <a:ext cx="849316" cy="708365"/>
            <a:chOff x="734290" y="251983"/>
            <a:chExt cx="800177" cy="752193"/>
          </a:xfrm>
        </p:grpSpPr>
        <p:sp>
          <p:nvSpPr>
            <p:cNvPr id="45" name="Google Shape;357;p23">
              <a:extLst>
                <a:ext uri="{FF2B5EF4-FFF2-40B4-BE49-F238E27FC236}">
                  <a16:creationId xmlns:a16="http://schemas.microsoft.com/office/drawing/2014/main" id="{E1F1C8ED-12F2-4EEB-9CFE-7795CA6E9C30}"/>
                </a:ext>
              </a:extLst>
            </p:cNvPr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" name="Google Shape;358;p23">
              <a:extLst>
                <a:ext uri="{FF2B5EF4-FFF2-40B4-BE49-F238E27FC236}">
                  <a16:creationId xmlns:a16="http://schemas.microsoft.com/office/drawing/2014/main" id="{BE47CFE8-6D42-4ACE-B9B4-F0C1C4496B5E}"/>
                </a:ext>
              </a:extLst>
            </p:cNvPr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593" name="Google Shape;593;p24"/>
          <p:cNvSpPr txBox="1">
            <a:spLocks noGrp="1"/>
          </p:cNvSpPr>
          <p:nvPr>
            <p:ph type="ctrTitle"/>
          </p:nvPr>
        </p:nvSpPr>
        <p:spPr>
          <a:xfrm>
            <a:off x="166735" y="1467293"/>
            <a:ext cx="8810530" cy="1683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CHÀO MỪNG CÁC EM ĐẾN VỚI BUỔI HỌC NGÀY HÔM NAY</a:t>
            </a:r>
            <a:endParaRPr sz="4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EFC300E-5207-4597-AD78-8F7DDAE1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7781" y="3382904"/>
            <a:ext cx="4648438" cy="1760596"/>
          </a:xfrm>
          <a:prstGeom prst="rect">
            <a:avLst/>
          </a:prstGeom>
        </p:spPr>
      </p:pic>
      <p:grpSp>
        <p:nvGrpSpPr>
          <p:cNvPr id="8" name="Google Shape;463;p23">
            <a:extLst>
              <a:ext uri="{FF2B5EF4-FFF2-40B4-BE49-F238E27FC236}">
                <a16:creationId xmlns:a16="http://schemas.microsoft.com/office/drawing/2014/main" id="{7A8917B7-4037-40FD-9A95-D25EED3B71E3}"/>
              </a:ext>
            </a:extLst>
          </p:cNvPr>
          <p:cNvGrpSpPr/>
          <p:nvPr/>
        </p:nvGrpSpPr>
        <p:grpSpPr>
          <a:xfrm rot="511137">
            <a:off x="1321803" y="415451"/>
            <a:ext cx="997890" cy="1126709"/>
            <a:chOff x="1664354" y="4088694"/>
            <a:chExt cx="1037582" cy="940754"/>
          </a:xfrm>
        </p:grpSpPr>
        <p:grpSp>
          <p:nvGrpSpPr>
            <p:cNvPr id="9" name="Google Shape;464;p23">
              <a:extLst>
                <a:ext uri="{FF2B5EF4-FFF2-40B4-BE49-F238E27FC236}">
                  <a16:creationId xmlns:a16="http://schemas.microsoft.com/office/drawing/2014/main" id="{40921C5B-D3CE-465E-B47C-3DC0216A01C5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3" name="Google Shape;465;p23">
                <a:extLst>
                  <a:ext uri="{FF2B5EF4-FFF2-40B4-BE49-F238E27FC236}">
                    <a16:creationId xmlns:a16="http://schemas.microsoft.com/office/drawing/2014/main" id="{37F3678B-601E-4F8C-BAB6-5622113D0D75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" name="Google Shape;466;p23">
                <a:extLst>
                  <a:ext uri="{FF2B5EF4-FFF2-40B4-BE49-F238E27FC236}">
                    <a16:creationId xmlns:a16="http://schemas.microsoft.com/office/drawing/2014/main" id="{531CF179-BBF3-4000-9DF0-CD3C1BC5F86C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5" name="Google Shape;467;p23">
                <a:extLst>
                  <a:ext uri="{FF2B5EF4-FFF2-40B4-BE49-F238E27FC236}">
                    <a16:creationId xmlns:a16="http://schemas.microsoft.com/office/drawing/2014/main" id="{48440B51-6323-4AEC-9ED0-507EBBE5961A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" name="Google Shape;468;p23">
                <a:extLst>
                  <a:ext uri="{FF2B5EF4-FFF2-40B4-BE49-F238E27FC236}">
                    <a16:creationId xmlns:a16="http://schemas.microsoft.com/office/drawing/2014/main" id="{DE53FCD0-D911-4D50-B00D-919E4D51FDFB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7" name="Google Shape;469;p23">
                <a:extLst>
                  <a:ext uri="{FF2B5EF4-FFF2-40B4-BE49-F238E27FC236}">
                    <a16:creationId xmlns:a16="http://schemas.microsoft.com/office/drawing/2014/main" id="{59E6B341-825B-474B-96EC-170D3FD4AF4D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" name="Google Shape;470;p23">
                <a:extLst>
                  <a:ext uri="{FF2B5EF4-FFF2-40B4-BE49-F238E27FC236}">
                    <a16:creationId xmlns:a16="http://schemas.microsoft.com/office/drawing/2014/main" id="{5508F390-DD16-4270-910B-F4F0843ACF2B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9" name="Google Shape;471;p23">
                <a:extLst>
                  <a:ext uri="{FF2B5EF4-FFF2-40B4-BE49-F238E27FC236}">
                    <a16:creationId xmlns:a16="http://schemas.microsoft.com/office/drawing/2014/main" id="{DDBC81B2-3747-407B-AA31-8843B110706A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0" name="Google Shape;472;p23">
              <a:extLst>
                <a:ext uri="{FF2B5EF4-FFF2-40B4-BE49-F238E27FC236}">
                  <a16:creationId xmlns:a16="http://schemas.microsoft.com/office/drawing/2014/main" id="{B3874BE4-10DD-45C6-A061-C48D898DB30E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1" name="Google Shape;473;p23">
                <a:extLst>
                  <a:ext uri="{FF2B5EF4-FFF2-40B4-BE49-F238E27FC236}">
                    <a16:creationId xmlns:a16="http://schemas.microsoft.com/office/drawing/2014/main" id="{609119D0-1DC9-4F67-B52A-8B03153341E3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" name="Google Shape;474;p23">
                <a:extLst>
                  <a:ext uri="{FF2B5EF4-FFF2-40B4-BE49-F238E27FC236}">
                    <a16:creationId xmlns:a16="http://schemas.microsoft.com/office/drawing/2014/main" id="{DA75DB14-C345-4CC8-BDC6-AE2E8D17DBDD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20" name="Google Shape;506;p23">
            <a:extLst>
              <a:ext uri="{FF2B5EF4-FFF2-40B4-BE49-F238E27FC236}">
                <a16:creationId xmlns:a16="http://schemas.microsoft.com/office/drawing/2014/main" id="{F03272C3-11CA-4646-844F-2D176404F666}"/>
              </a:ext>
            </a:extLst>
          </p:cNvPr>
          <p:cNvGrpSpPr/>
          <p:nvPr/>
        </p:nvGrpSpPr>
        <p:grpSpPr>
          <a:xfrm>
            <a:off x="7107539" y="3825226"/>
            <a:ext cx="866879" cy="1129546"/>
            <a:chOff x="6151764" y="3887194"/>
            <a:chExt cx="1009123" cy="1313971"/>
          </a:xfrm>
        </p:grpSpPr>
        <p:grpSp>
          <p:nvGrpSpPr>
            <p:cNvPr id="21" name="Google Shape;507;p23">
              <a:extLst>
                <a:ext uri="{FF2B5EF4-FFF2-40B4-BE49-F238E27FC236}">
                  <a16:creationId xmlns:a16="http://schemas.microsoft.com/office/drawing/2014/main" id="{D9597912-D32D-4A7B-8734-8565B1599E4A}"/>
                </a:ext>
              </a:extLst>
            </p:cNvPr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25" name="Google Shape;508;p23">
                <a:extLst>
                  <a:ext uri="{FF2B5EF4-FFF2-40B4-BE49-F238E27FC236}">
                    <a16:creationId xmlns:a16="http://schemas.microsoft.com/office/drawing/2014/main" id="{7E6602B3-D6F1-4257-8610-DAFECDA7CAB5}"/>
                  </a:ext>
                </a:extLst>
              </p:cNvPr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6" name="Google Shape;509;p23">
                <a:extLst>
                  <a:ext uri="{FF2B5EF4-FFF2-40B4-BE49-F238E27FC236}">
                    <a16:creationId xmlns:a16="http://schemas.microsoft.com/office/drawing/2014/main" id="{73FA86B7-3616-4797-B89A-47FC4AF7BEA4}"/>
                  </a:ext>
                </a:extLst>
              </p:cNvPr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7" name="Google Shape;510;p23">
                <a:extLst>
                  <a:ext uri="{FF2B5EF4-FFF2-40B4-BE49-F238E27FC236}">
                    <a16:creationId xmlns:a16="http://schemas.microsoft.com/office/drawing/2014/main" id="{39276D12-A667-4D4E-8711-F0F6692D36B9}"/>
                  </a:ext>
                </a:extLst>
              </p:cNvPr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8" name="Google Shape;511;p23">
                <a:extLst>
                  <a:ext uri="{FF2B5EF4-FFF2-40B4-BE49-F238E27FC236}">
                    <a16:creationId xmlns:a16="http://schemas.microsoft.com/office/drawing/2014/main" id="{6D74EEDB-CA25-437A-AC07-99B0A6A24493}"/>
                  </a:ext>
                </a:extLst>
              </p:cNvPr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9" name="Google Shape;512;p23">
                <a:extLst>
                  <a:ext uri="{FF2B5EF4-FFF2-40B4-BE49-F238E27FC236}">
                    <a16:creationId xmlns:a16="http://schemas.microsoft.com/office/drawing/2014/main" id="{178F9FB8-1EE2-4128-A5F8-1075423CA67A}"/>
                  </a:ext>
                </a:extLst>
              </p:cNvPr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0" name="Google Shape;513;p23">
                <a:extLst>
                  <a:ext uri="{FF2B5EF4-FFF2-40B4-BE49-F238E27FC236}">
                    <a16:creationId xmlns:a16="http://schemas.microsoft.com/office/drawing/2014/main" id="{DBFDA5F9-33EE-4D7A-AC22-53C57618335B}"/>
                  </a:ext>
                </a:extLst>
              </p:cNvPr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1" name="Google Shape;514;p23">
                <a:extLst>
                  <a:ext uri="{FF2B5EF4-FFF2-40B4-BE49-F238E27FC236}">
                    <a16:creationId xmlns:a16="http://schemas.microsoft.com/office/drawing/2014/main" id="{ABA82DEA-50A5-47D0-82D5-FA504CD8550C}"/>
                  </a:ext>
                </a:extLst>
              </p:cNvPr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2" name="Google Shape;515;p23">
                <a:extLst>
                  <a:ext uri="{FF2B5EF4-FFF2-40B4-BE49-F238E27FC236}">
                    <a16:creationId xmlns:a16="http://schemas.microsoft.com/office/drawing/2014/main" id="{5237751C-9AFC-46E1-8943-ABCA5B07AAA1}"/>
                  </a:ext>
                </a:extLst>
              </p:cNvPr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3" name="Google Shape;516;p23">
                <a:extLst>
                  <a:ext uri="{FF2B5EF4-FFF2-40B4-BE49-F238E27FC236}">
                    <a16:creationId xmlns:a16="http://schemas.microsoft.com/office/drawing/2014/main" id="{13748B6D-8F45-4BAC-A630-4B2BFA69A852}"/>
                  </a:ext>
                </a:extLst>
              </p:cNvPr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22" name="Google Shape;517;p23">
              <a:extLst>
                <a:ext uri="{FF2B5EF4-FFF2-40B4-BE49-F238E27FC236}">
                  <a16:creationId xmlns:a16="http://schemas.microsoft.com/office/drawing/2014/main" id="{57157969-F3FC-4EC8-9E2F-075D9BEDEE79}"/>
                </a:ext>
              </a:extLst>
            </p:cNvPr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23" name="Google Shape;518;p23">
                <a:extLst>
                  <a:ext uri="{FF2B5EF4-FFF2-40B4-BE49-F238E27FC236}">
                    <a16:creationId xmlns:a16="http://schemas.microsoft.com/office/drawing/2014/main" id="{672FD689-B2BC-45A9-A2C9-1C9E32A49DDF}"/>
                  </a:ext>
                </a:extLst>
              </p:cNvPr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4" name="Google Shape;519;p23">
                <a:extLst>
                  <a:ext uri="{FF2B5EF4-FFF2-40B4-BE49-F238E27FC236}">
                    <a16:creationId xmlns:a16="http://schemas.microsoft.com/office/drawing/2014/main" id="{07386273-32BB-4DF4-8E01-B0063B9AF250}"/>
                  </a:ext>
                </a:extLst>
              </p:cNvPr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34" name="Google Shape;362;p23">
            <a:extLst>
              <a:ext uri="{FF2B5EF4-FFF2-40B4-BE49-F238E27FC236}">
                <a16:creationId xmlns:a16="http://schemas.microsoft.com/office/drawing/2014/main" id="{CA17F510-FBA3-4DF6-9586-66A38099AB2A}"/>
              </a:ext>
            </a:extLst>
          </p:cNvPr>
          <p:cNvGrpSpPr/>
          <p:nvPr/>
        </p:nvGrpSpPr>
        <p:grpSpPr>
          <a:xfrm>
            <a:off x="7226418" y="729908"/>
            <a:ext cx="1496000" cy="822354"/>
            <a:chOff x="3168309" y="474596"/>
            <a:chExt cx="1088181" cy="608604"/>
          </a:xfrm>
        </p:grpSpPr>
        <p:grpSp>
          <p:nvGrpSpPr>
            <p:cNvPr id="35" name="Google Shape;363;p23">
              <a:extLst>
                <a:ext uri="{FF2B5EF4-FFF2-40B4-BE49-F238E27FC236}">
                  <a16:creationId xmlns:a16="http://schemas.microsoft.com/office/drawing/2014/main" id="{C70198A3-F689-4F9D-B2BB-A04D9F06C17B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9" name="Google Shape;364;p23">
                <a:extLst>
                  <a:ext uri="{FF2B5EF4-FFF2-40B4-BE49-F238E27FC236}">
                    <a16:creationId xmlns:a16="http://schemas.microsoft.com/office/drawing/2014/main" id="{17493727-D7D7-4CD9-9346-D4C9200B509E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40" name="Google Shape;365;p23">
                <a:extLst>
                  <a:ext uri="{FF2B5EF4-FFF2-40B4-BE49-F238E27FC236}">
                    <a16:creationId xmlns:a16="http://schemas.microsoft.com/office/drawing/2014/main" id="{5D7D2438-2E22-4F14-B7B3-B9A1CD1E285F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36" name="Google Shape;366;p23">
              <a:extLst>
                <a:ext uri="{FF2B5EF4-FFF2-40B4-BE49-F238E27FC236}">
                  <a16:creationId xmlns:a16="http://schemas.microsoft.com/office/drawing/2014/main" id="{9E8B8912-FB61-4EE2-BA1A-A3010F715725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7" name="Google Shape;367;p23">
                <a:extLst>
                  <a:ext uri="{FF2B5EF4-FFF2-40B4-BE49-F238E27FC236}">
                    <a16:creationId xmlns:a16="http://schemas.microsoft.com/office/drawing/2014/main" id="{CCDF70FA-2A0C-4A56-B5B9-24FB8396A688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38" name="Google Shape;368;p23">
                <a:extLst>
                  <a:ext uri="{FF2B5EF4-FFF2-40B4-BE49-F238E27FC236}">
                    <a16:creationId xmlns:a16="http://schemas.microsoft.com/office/drawing/2014/main" id="{44DA5672-0BE1-4489-A9A7-6FA69CC7C26C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41" name="Google Shape;330;p23">
            <a:extLst>
              <a:ext uri="{FF2B5EF4-FFF2-40B4-BE49-F238E27FC236}">
                <a16:creationId xmlns:a16="http://schemas.microsoft.com/office/drawing/2014/main" id="{F7670611-F986-4CFC-B38A-30B2BB94A053}"/>
              </a:ext>
            </a:extLst>
          </p:cNvPr>
          <p:cNvGrpSpPr/>
          <p:nvPr/>
        </p:nvGrpSpPr>
        <p:grpSpPr>
          <a:xfrm rot="19799830">
            <a:off x="2086995" y="3642755"/>
            <a:ext cx="499846" cy="336067"/>
            <a:chOff x="-75881" y="2283499"/>
            <a:chExt cx="772313" cy="497910"/>
          </a:xfrm>
        </p:grpSpPr>
        <p:sp>
          <p:nvSpPr>
            <p:cNvPr id="42" name="Google Shape;331;p23">
              <a:extLst>
                <a:ext uri="{FF2B5EF4-FFF2-40B4-BE49-F238E27FC236}">
                  <a16:creationId xmlns:a16="http://schemas.microsoft.com/office/drawing/2014/main" id="{474DBC5A-F49E-4EF7-BD91-D347274D748B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" name="Google Shape;332;p23">
              <a:extLst>
                <a:ext uri="{FF2B5EF4-FFF2-40B4-BE49-F238E27FC236}">
                  <a16:creationId xmlns:a16="http://schemas.microsoft.com/office/drawing/2014/main" id="{951DF896-F568-41DF-89F7-8F7E9C1838D1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7" name="Google Shape;448;p23">
            <a:extLst>
              <a:ext uri="{FF2B5EF4-FFF2-40B4-BE49-F238E27FC236}">
                <a16:creationId xmlns:a16="http://schemas.microsoft.com/office/drawing/2014/main" id="{3A24B18B-036C-4EE2-93DD-0B3AE6FF2662}"/>
              </a:ext>
            </a:extLst>
          </p:cNvPr>
          <p:cNvGrpSpPr/>
          <p:nvPr/>
        </p:nvGrpSpPr>
        <p:grpSpPr>
          <a:xfrm>
            <a:off x="528137" y="3907703"/>
            <a:ext cx="1447638" cy="1068369"/>
            <a:chOff x="4368" y="4500332"/>
            <a:chExt cx="1550979" cy="1347924"/>
          </a:xfrm>
          <a:solidFill>
            <a:schemeClr val="accent5">
              <a:lumMod val="50000"/>
            </a:schemeClr>
          </a:solidFill>
        </p:grpSpPr>
        <p:grpSp>
          <p:nvGrpSpPr>
            <p:cNvPr id="48" name="Google Shape;449;p23">
              <a:extLst>
                <a:ext uri="{FF2B5EF4-FFF2-40B4-BE49-F238E27FC236}">
                  <a16:creationId xmlns:a16="http://schemas.microsoft.com/office/drawing/2014/main" id="{E3709DEB-C2CD-4416-9E5C-D4D6FA37C44E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51" name="Google Shape;450;p23">
                <a:extLst>
                  <a:ext uri="{FF2B5EF4-FFF2-40B4-BE49-F238E27FC236}">
                    <a16:creationId xmlns:a16="http://schemas.microsoft.com/office/drawing/2014/main" id="{EF04E796-2875-46F8-BDDB-BB3AFE971755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2" name="Google Shape;451;p23">
                <a:extLst>
                  <a:ext uri="{FF2B5EF4-FFF2-40B4-BE49-F238E27FC236}">
                    <a16:creationId xmlns:a16="http://schemas.microsoft.com/office/drawing/2014/main" id="{38C902EC-0AD5-433F-A999-FA7053654463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3" name="Google Shape;452;p23">
                <a:extLst>
                  <a:ext uri="{FF2B5EF4-FFF2-40B4-BE49-F238E27FC236}">
                    <a16:creationId xmlns:a16="http://schemas.microsoft.com/office/drawing/2014/main" id="{BE8BF51A-DB9B-4B3D-8A07-B64C8B04472B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4" name="Google Shape;453;p23">
                <a:extLst>
                  <a:ext uri="{FF2B5EF4-FFF2-40B4-BE49-F238E27FC236}">
                    <a16:creationId xmlns:a16="http://schemas.microsoft.com/office/drawing/2014/main" id="{85D59A5E-2390-432C-B759-997C232BAC45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5" name="Google Shape;454;p23">
                <a:extLst>
                  <a:ext uri="{FF2B5EF4-FFF2-40B4-BE49-F238E27FC236}">
                    <a16:creationId xmlns:a16="http://schemas.microsoft.com/office/drawing/2014/main" id="{916E1A1A-B890-45FE-B8DF-468EDD4C5365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6" name="Google Shape;455;p23">
                <a:extLst>
                  <a:ext uri="{FF2B5EF4-FFF2-40B4-BE49-F238E27FC236}">
                    <a16:creationId xmlns:a16="http://schemas.microsoft.com/office/drawing/2014/main" id="{67292057-7966-47BA-9416-90CB940C19DB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7" name="Google Shape;456;p23">
                <a:extLst>
                  <a:ext uri="{FF2B5EF4-FFF2-40B4-BE49-F238E27FC236}">
                    <a16:creationId xmlns:a16="http://schemas.microsoft.com/office/drawing/2014/main" id="{BC3BFF70-1C8A-4DB0-BB07-A14424180144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8" name="Google Shape;457;p23">
                <a:extLst>
                  <a:ext uri="{FF2B5EF4-FFF2-40B4-BE49-F238E27FC236}">
                    <a16:creationId xmlns:a16="http://schemas.microsoft.com/office/drawing/2014/main" id="{514F0A3F-1801-4EB7-BF81-B9FB2E1382CF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59" name="Google Shape;458;p23">
                <a:extLst>
                  <a:ext uri="{FF2B5EF4-FFF2-40B4-BE49-F238E27FC236}">
                    <a16:creationId xmlns:a16="http://schemas.microsoft.com/office/drawing/2014/main" id="{A58BE603-7B56-4264-98BD-5921A5A658AC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0" name="Google Shape;459;p23">
                <a:extLst>
                  <a:ext uri="{FF2B5EF4-FFF2-40B4-BE49-F238E27FC236}">
                    <a16:creationId xmlns:a16="http://schemas.microsoft.com/office/drawing/2014/main" id="{718C63C4-E060-4495-B942-AE0288B2CF5A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61" name="Google Shape;460;p23">
                <a:extLst>
                  <a:ext uri="{FF2B5EF4-FFF2-40B4-BE49-F238E27FC236}">
                    <a16:creationId xmlns:a16="http://schemas.microsoft.com/office/drawing/2014/main" id="{0A938417-6D2C-4DA9-B7E2-389EA5760D2F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49" name="Google Shape;461;p23">
              <a:extLst>
                <a:ext uri="{FF2B5EF4-FFF2-40B4-BE49-F238E27FC236}">
                  <a16:creationId xmlns:a16="http://schemas.microsoft.com/office/drawing/2014/main" id="{135A3FC6-2F45-4709-9D72-2061A3BE53C6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" name="Google Shape;462;p23">
              <a:extLst>
                <a:ext uri="{FF2B5EF4-FFF2-40B4-BE49-F238E27FC236}">
                  <a16:creationId xmlns:a16="http://schemas.microsoft.com/office/drawing/2014/main" id="{51B108BA-B96B-491B-9FFE-4EEA85A5F1AE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5DA60D-AD45-45E5-89AB-427EBBE30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65" y="1346508"/>
            <a:ext cx="4131586" cy="261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E9B29-2762-44BF-A069-363F69898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192" y="1335805"/>
            <a:ext cx="3953301" cy="26265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FC74D6-95E5-4401-93E2-B53B3163FCC4}"/>
              </a:ext>
            </a:extLst>
          </p:cNvPr>
          <p:cNvSpPr/>
          <p:nvPr/>
        </p:nvSpPr>
        <p:spPr>
          <a:xfrm>
            <a:off x="1495611" y="4171300"/>
            <a:ext cx="6152775" cy="7329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Cung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cấp</a:t>
            </a:r>
            <a:r>
              <a:rPr lang="en-US" sz="2200" dirty="0">
                <a:solidFill>
                  <a:schemeClr val="tx1"/>
                </a:solidFill>
              </a:rPr>
              <a:t> oxy, </a:t>
            </a:r>
            <a:r>
              <a:rPr lang="en-US" sz="2200" dirty="0" err="1">
                <a:solidFill>
                  <a:schemeClr val="tx1"/>
                </a:solidFill>
              </a:rPr>
              <a:t>bóng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điều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hoà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không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khí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Google Shape;600;p25">
            <a:extLst>
              <a:ext uri="{FF2B5EF4-FFF2-40B4-BE49-F238E27FC236}">
                <a16:creationId xmlns:a16="http://schemas.microsoft.com/office/drawing/2014/main" id="{417F4F5E-ABE4-4B70-A21F-2A5F6132706A}"/>
              </a:ext>
            </a:extLst>
          </p:cNvPr>
          <p:cNvSpPr txBox="1">
            <a:spLocks/>
          </p:cNvSpPr>
          <p:nvPr/>
        </p:nvSpPr>
        <p:spPr>
          <a:xfrm>
            <a:off x="1195961" y="616454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I. VAI TRÒ CỦA THỰC VẬT VỚI ĐỜI SỐNG CON NGƯỜI</a:t>
            </a:r>
          </a:p>
        </p:txBody>
      </p:sp>
    </p:spTree>
    <p:extLst>
      <p:ext uri="{BB962C8B-B14F-4D97-AF65-F5344CB8AC3E}">
        <p14:creationId xmlns:p14="http://schemas.microsoft.com/office/powerpoint/2010/main" val="43962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0;p25">
            <a:extLst>
              <a:ext uri="{FF2B5EF4-FFF2-40B4-BE49-F238E27FC236}">
                <a16:creationId xmlns:a16="http://schemas.microsoft.com/office/drawing/2014/main" id="{9D6CC597-C5EB-476D-AE81-2177929E442C}"/>
              </a:ext>
            </a:extLst>
          </p:cNvPr>
          <p:cNvSpPr txBox="1">
            <a:spLocks/>
          </p:cNvSpPr>
          <p:nvPr/>
        </p:nvSpPr>
        <p:spPr>
          <a:xfrm>
            <a:off x="1195961" y="616454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I. VAI TRÒ CỦA THỰC VẬT VỚI ĐỜI SỐNG CON NGƯỜI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AC561-C69D-47F2-AC77-76BEBACE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520924"/>
            <a:ext cx="4301399" cy="304127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456584-713D-4D46-A239-2E320C41C5D7}"/>
              </a:ext>
            </a:extLst>
          </p:cNvPr>
          <p:cNvSpPr/>
          <p:nvPr/>
        </p:nvSpPr>
        <p:spPr>
          <a:xfrm>
            <a:off x="270600" y="2227047"/>
            <a:ext cx="4130040" cy="1636889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581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F50B8F5F-0025-4FC0-8A6A-6483AD2C70A6}"/>
              </a:ext>
            </a:extLst>
          </p:cNvPr>
          <p:cNvSpPr/>
          <p:nvPr/>
        </p:nvSpPr>
        <p:spPr>
          <a:xfrm>
            <a:off x="1535288" y="383821"/>
            <a:ext cx="6073422" cy="1230489"/>
          </a:xfrm>
          <a:prstGeom prst="horizontalScroll">
            <a:avLst/>
          </a:prstGeom>
          <a:solidFill>
            <a:srgbClr val="DCCFEB"/>
          </a:solidFill>
          <a:ln w="190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Kể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ở </a:t>
            </a:r>
            <a:r>
              <a:rPr lang="en-US" sz="2200" dirty="0" err="1">
                <a:solidFill>
                  <a:schemeClr val="tx1"/>
                </a:solidFill>
              </a:rPr>
              <a:t>địa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em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nêu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trò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hoàn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thành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bảng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sau</a:t>
            </a:r>
            <a:r>
              <a:rPr lang="en-US" sz="2200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6DCF5-E60D-424B-B421-F5E00E00F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8" t="21935" r="5926" b="25145"/>
          <a:stretch/>
        </p:blipFill>
        <p:spPr>
          <a:xfrm>
            <a:off x="626532" y="1794934"/>
            <a:ext cx="7890933" cy="2720622"/>
          </a:xfrm>
          <a:prstGeom prst="rect">
            <a:avLst/>
          </a:prstGeom>
          <a:ln w="19050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7FB7339-5033-422C-A8E1-E74D0CBE1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0913">
            <a:off x="7221741" y="836115"/>
            <a:ext cx="773936" cy="8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9F0823-6E06-40A3-A872-553277ABD4B4}"/>
              </a:ext>
            </a:extLst>
          </p:cNvPr>
          <p:cNvSpPr txBox="1"/>
          <p:nvPr/>
        </p:nvSpPr>
        <p:spPr>
          <a:xfrm>
            <a:off x="250983" y="312257"/>
            <a:ext cx="864203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Ngoài</a:t>
            </a:r>
            <a:r>
              <a:rPr lang="en-US" sz="2200" dirty="0"/>
              <a:t> ra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hại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sức</a:t>
            </a:r>
            <a:r>
              <a:rPr lang="en-US" sz="2200" dirty="0"/>
              <a:t> </a:t>
            </a:r>
            <a:r>
              <a:rPr lang="en-US" sz="2200" dirty="0" err="1"/>
              <a:t>khỏe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con </a:t>
            </a:r>
            <a:r>
              <a:rPr lang="en-US" sz="2200" dirty="0" err="1"/>
              <a:t>người</a:t>
            </a:r>
            <a:r>
              <a:rPr lang="en-US" sz="2200" dirty="0"/>
              <a:t>: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thuốc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,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sa</a:t>
            </a:r>
            <a:r>
              <a:rPr lang="en-US" sz="2200" dirty="0"/>
              <a:t>, 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trúc</a:t>
            </a:r>
            <a:r>
              <a:rPr lang="en-US" sz="2200" dirty="0"/>
              <a:t> </a:t>
            </a:r>
            <a:r>
              <a:rPr lang="en-US" sz="2200" dirty="0" err="1"/>
              <a:t>đào</a:t>
            </a:r>
            <a:r>
              <a:rPr lang="en-US" sz="2200" dirty="0"/>
              <a:t>,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cà</a:t>
            </a:r>
            <a:r>
              <a:rPr lang="en-US" sz="2200" dirty="0"/>
              <a:t> </a:t>
            </a:r>
            <a:r>
              <a:rPr lang="en-US" sz="2200" dirty="0" err="1"/>
              <a:t>độc</a:t>
            </a:r>
            <a:r>
              <a:rPr lang="en-US" sz="2200" dirty="0"/>
              <a:t> </a:t>
            </a:r>
            <a:r>
              <a:rPr lang="en-US" sz="2200" dirty="0" err="1"/>
              <a:t>dược</a:t>
            </a:r>
            <a:r>
              <a:rPr lang="en-US" sz="2200" dirty="0"/>
              <a:t>,…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4EC7C-6212-4745-9901-438092E5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17" y="1576740"/>
            <a:ext cx="4286250" cy="2847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EF2CA-0823-4590-B44E-4C48D57CB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489" y="1576740"/>
            <a:ext cx="3919794" cy="2847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9C61A6-9D8D-4499-AAF7-6BDAC8F28A9A}"/>
              </a:ext>
            </a:extLst>
          </p:cNvPr>
          <p:cNvSpPr txBox="1"/>
          <p:nvPr/>
        </p:nvSpPr>
        <p:spPr>
          <a:xfrm>
            <a:off x="870575" y="4526843"/>
            <a:ext cx="3420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cà</a:t>
            </a:r>
            <a:r>
              <a:rPr lang="en-US" sz="2200" dirty="0"/>
              <a:t> </a:t>
            </a:r>
            <a:r>
              <a:rPr lang="en-US" sz="2200" dirty="0" err="1"/>
              <a:t>độc</a:t>
            </a:r>
            <a:r>
              <a:rPr lang="en-US" sz="2200" dirty="0"/>
              <a:t> </a:t>
            </a:r>
            <a:r>
              <a:rPr lang="en-US" sz="2200" dirty="0" err="1"/>
              <a:t>dược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F96EEA-EC1A-44AB-9879-DE64F1ECC519}"/>
              </a:ext>
            </a:extLst>
          </p:cNvPr>
          <p:cNvSpPr txBox="1"/>
          <p:nvPr/>
        </p:nvSpPr>
        <p:spPr>
          <a:xfrm>
            <a:off x="5036119" y="4526843"/>
            <a:ext cx="3420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sa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3147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3D4B4-D699-4774-B47E-EBCA00F54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t="9393" r="18890" b="15728"/>
          <a:stretch/>
        </p:blipFill>
        <p:spPr>
          <a:xfrm>
            <a:off x="359829" y="345721"/>
            <a:ext cx="4594259" cy="2792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FB256-188C-4695-BA6B-CB6249C1B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6" t="34450" r="19013" b="23609"/>
          <a:stretch/>
        </p:blipFill>
        <p:spPr>
          <a:xfrm>
            <a:off x="180457" y="3180644"/>
            <a:ext cx="4953003" cy="161713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261937B-6DB5-47AA-8BAF-39CE16B5FBB6}"/>
              </a:ext>
            </a:extLst>
          </p:cNvPr>
          <p:cNvSpPr/>
          <p:nvPr/>
        </p:nvSpPr>
        <p:spPr>
          <a:xfrm>
            <a:off x="5407375" y="503666"/>
            <a:ext cx="3488267" cy="541867"/>
          </a:xfrm>
          <a:prstGeom prst="homePlat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HOẠT ĐỘNG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B7ED6-5C92-4A70-BB3D-E270C0E8DD07}"/>
              </a:ext>
            </a:extLst>
          </p:cNvPr>
          <p:cNvSpPr txBox="1"/>
          <p:nvPr/>
        </p:nvSpPr>
        <p:spPr>
          <a:xfrm>
            <a:off x="5133460" y="1317592"/>
            <a:ext cx="3905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Quan </a:t>
            </a:r>
            <a:r>
              <a:rPr lang="en-US" sz="2200" dirty="0" err="1">
                <a:solidFill>
                  <a:schemeClr val="tx1"/>
                </a:solidFill>
              </a:rPr>
              <a:t>sát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ảnh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lời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hỏi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D682F-FBB8-4798-B9C0-56CD9B8AFDE2}"/>
              </a:ext>
            </a:extLst>
          </p:cNvPr>
          <p:cNvSpPr txBox="1"/>
          <p:nvPr/>
        </p:nvSpPr>
        <p:spPr>
          <a:xfrm>
            <a:off x="5068389" y="2087033"/>
            <a:ext cx="4036097" cy="32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oxy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oxy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carbonic?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512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3D4B4-D699-4774-B47E-EBCA00F54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t="9393" r="18890" b="15728"/>
          <a:stretch/>
        </p:blipFill>
        <p:spPr>
          <a:xfrm>
            <a:off x="359829" y="345721"/>
            <a:ext cx="4594259" cy="2792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FB256-188C-4695-BA6B-CB6249C1B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6" t="34450" r="19013" b="23609"/>
          <a:stretch/>
        </p:blipFill>
        <p:spPr>
          <a:xfrm>
            <a:off x="180457" y="3180644"/>
            <a:ext cx="4953003" cy="1617135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261937B-6DB5-47AA-8BAF-39CE16B5FBB6}"/>
              </a:ext>
            </a:extLst>
          </p:cNvPr>
          <p:cNvSpPr/>
          <p:nvPr/>
        </p:nvSpPr>
        <p:spPr>
          <a:xfrm>
            <a:off x="5407375" y="503666"/>
            <a:ext cx="3488267" cy="541867"/>
          </a:xfrm>
          <a:prstGeom prst="homePlat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HOẠT ĐỘNG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B7ED6-5C92-4A70-BB3D-E270C0E8DD07}"/>
              </a:ext>
            </a:extLst>
          </p:cNvPr>
          <p:cNvSpPr txBox="1"/>
          <p:nvPr/>
        </p:nvSpPr>
        <p:spPr>
          <a:xfrm>
            <a:off x="5133460" y="1317592"/>
            <a:ext cx="3905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Quan </a:t>
            </a:r>
            <a:r>
              <a:rPr lang="en-US" sz="2200" dirty="0" err="1">
                <a:solidFill>
                  <a:schemeClr val="tx1"/>
                </a:solidFill>
              </a:rPr>
              <a:t>sát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ảnh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lời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hỏi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D682F-FBB8-4798-B9C0-56CD9B8AFDE2}"/>
              </a:ext>
            </a:extLst>
          </p:cNvPr>
          <p:cNvSpPr txBox="1"/>
          <p:nvPr/>
        </p:nvSpPr>
        <p:spPr>
          <a:xfrm>
            <a:off x="5048632" y="2087033"/>
            <a:ext cx="4075611" cy="32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carbonic? 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oxy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carbonic 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086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>
            <a:extLst>
              <a:ext uri="{FF2B5EF4-FFF2-40B4-BE49-F238E27FC236}">
                <a16:creationId xmlns:a16="http://schemas.microsoft.com/office/drawing/2014/main" id="{2BA42ED9-DBC9-4D9E-9325-0D92A260B7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40770" y="4160737"/>
            <a:ext cx="850090" cy="982763"/>
          </a:xfrm>
          <a:prstGeom prst="rect">
            <a:avLst/>
          </a:prstGeom>
        </p:spPr>
      </p:pic>
      <p:sp>
        <p:nvSpPr>
          <p:cNvPr id="10" name="Google Shape;600;p25">
            <a:extLst>
              <a:ext uri="{FF2B5EF4-FFF2-40B4-BE49-F238E27FC236}">
                <a16:creationId xmlns:a16="http://schemas.microsoft.com/office/drawing/2014/main" id="{50C13AA4-4736-4ED4-8103-0A1FCE90C2AE}"/>
              </a:ext>
            </a:extLst>
          </p:cNvPr>
          <p:cNvSpPr txBox="1">
            <a:spLocks/>
          </p:cNvSpPr>
          <p:nvPr/>
        </p:nvSpPr>
        <p:spPr>
          <a:xfrm>
            <a:off x="-341654" y="160890"/>
            <a:ext cx="9827308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II. VAI TRÒ CỦA THỰC VẬT TRONG TỰ NHIÊN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70A5B-B284-4733-97D7-4DA3391FEFF0}"/>
              </a:ext>
            </a:extLst>
          </p:cNvPr>
          <p:cNvSpPr txBox="1"/>
          <p:nvPr/>
        </p:nvSpPr>
        <p:spPr>
          <a:xfrm>
            <a:off x="474133" y="953904"/>
            <a:ext cx="4707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A46A00"/>
                </a:solidFill>
              </a:rPr>
              <a:t>1. </a:t>
            </a:r>
            <a:r>
              <a:rPr lang="en-US" sz="2600" b="1" dirty="0" err="1">
                <a:solidFill>
                  <a:srgbClr val="A46A00"/>
                </a:solidFill>
              </a:rPr>
              <a:t>Điều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hoà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khí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hậu</a:t>
            </a:r>
            <a:endParaRPr lang="en-US" sz="2400" b="1" dirty="0">
              <a:solidFill>
                <a:srgbClr val="A46A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12041-F2DA-4750-B9BF-843BFF264CB1}"/>
              </a:ext>
            </a:extLst>
          </p:cNvPr>
          <p:cNvSpPr txBox="1"/>
          <p:nvPr/>
        </p:nvSpPr>
        <p:spPr>
          <a:xfrm>
            <a:off x="753533" y="1487537"/>
            <a:ext cx="7636933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iúp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=&gt;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vai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hòa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hậu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dirty="0">
              <a:latin typeface="+mn-lt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CC485CBC-5A6B-4667-9D53-C68550498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06568">
            <a:off x="6021029" y="3003381"/>
            <a:ext cx="860304" cy="72674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6CD25EA-1819-4D36-B6F1-9AF7C786E8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189754" y="3236682"/>
            <a:ext cx="1215292" cy="84918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018D605-8B1A-47F8-BE8A-4D21EE0A3C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94316" y="2856089"/>
            <a:ext cx="1978610" cy="228741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8E8C9558-9F91-412E-B51E-4DBDEF9274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074" y="3269605"/>
            <a:ext cx="2057170" cy="18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5289C-DFA7-4C36-B51B-BF2550946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3" t="26427" r="11410" b="27282"/>
          <a:stretch/>
        </p:blipFill>
        <p:spPr>
          <a:xfrm>
            <a:off x="1295400" y="1809811"/>
            <a:ext cx="6553200" cy="2379785"/>
          </a:xfrm>
          <a:prstGeom prst="rect">
            <a:avLst/>
          </a:prstGeom>
        </p:spPr>
      </p:pic>
      <p:sp>
        <p:nvSpPr>
          <p:cNvPr id="9" name="Google Shape;600;p25">
            <a:extLst>
              <a:ext uri="{FF2B5EF4-FFF2-40B4-BE49-F238E27FC236}">
                <a16:creationId xmlns:a16="http://schemas.microsoft.com/office/drawing/2014/main" id="{F0FB80C8-2EE6-44B3-8F2F-7842C5709D2E}"/>
              </a:ext>
            </a:extLst>
          </p:cNvPr>
          <p:cNvSpPr txBox="1">
            <a:spLocks/>
          </p:cNvSpPr>
          <p:nvPr/>
        </p:nvSpPr>
        <p:spPr>
          <a:xfrm>
            <a:off x="-341654" y="160890"/>
            <a:ext cx="9827308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II. VAI TRÒ CỦA THỰC VẬT TRONG TỰ NHIÊN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47E10-F706-479C-8481-F703CFC8A164}"/>
              </a:ext>
            </a:extLst>
          </p:cNvPr>
          <p:cNvSpPr txBox="1"/>
          <p:nvPr/>
        </p:nvSpPr>
        <p:spPr>
          <a:xfrm>
            <a:off x="436359" y="1008145"/>
            <a:ext cx="8271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A46A00"/>
                </a:solidFill>
              </a:rPr>
              <a:t>2. </a:t>
            </a:r>
            <a:r>
              <a:rPr lang="en-US" sz="2600" b="1" dirty="0" err="1">
                <a:solidFill>
                  <a:srgbClr val="A46A00"/>
                </a:solidFill>
              </a:rPr>
              <a:t>Thực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vật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góp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phần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làm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giảm</a:t>
            </a:r>
            <a:r>
              <a:rPr lang="en-US" sz="2600" b="1" dirty="0">
                <a:solidFill>
                  <a:srgbClr val="A46A00"/>
                </a:solidFill>
              </a:rPr>
              <a:t> ô </a:t>
            </a:r>
            <a:r>
              <a:rPr lang="en-US" sz="2600" b="1" dirty="0" err="1">
                <a:solidFill>
                  <a:srgbClr val="A46A00"/>
                </a:solidFill>
              </a:rPr>
              <a:t>nhiễm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không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khí</a:t>
            </a:r>
            <a:endParaRPr lang="en-US" sz="2400" b="1" dirty="0">
              <a:solidFill>
                <a:srgbClr val="A46A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9583F-9182-48A2-8BC7-CA153A5FBA63}"/>
              </a:ext>
            </a:extLst>
          </p:cNvPr>
          <p:cNvSpPr txBox="1"/>
          <p:nvPr/>
        </p:nvSpPr>
        <p:spPr>
          <a:xfrm>
            <a:off x="875554" y="4422432"/>
            <a:ext cx="7392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chỉ</a:t>
            </a:r>
            <a:r>
              <a:rPr lang="en-US" sz="2200" dirty="0"/>
              <a:t> ra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endParaRPr lang="en-US" sz="2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6BFF62-7CCB-4AAB-AFF7-9BB346832851}"/>
              </a:ext>
            </a:extLst>
          </p:cNvPr>
          <p:cNvSpPr/>
          <p:nvPr/>
        </p:nvSpPr>
        <p:spPr>
          <a:xfrm>
            <a:off x="1524001" y="2032001"/>
            <a:ext cx="485422" cy="4515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D9E953-11E0-457E-A492-6B3BF1018235}"/>
              </a:ext>
            </a:extLst>
          </p:cNvPr>
          <p:cNvSpPr/>
          <p:nvPr/>
        </p:nvSpPr>
        <p:spPr>
          <a:xfrm>
            <a:off x="4848579" y="2032001"/>
            <a:ext cx="485422" cy="4515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74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0;p25">
            <a:extLst>
              <a:ext uri="{FF2B5EF4-FFF2-40B4-BE49-F238E27FC236}">
                <a16:creationId xmlns:a16="http://schemas.microsoft.com/office/drawing/2014/main" id="{E8949CA8-7982-485A-9E90-E47882F6A535}"/>
              </a:ext>
            </a:extLst>
          </p:cNvPr>
          <p:cNvSpPr txBox="1">
            <a:spLocks/>
          </p:cNvSpPr>
          <p:nvPr/>
        </p:nvSpPr>
        <p:spPr>
          <a:xfrm>
            <a:off x="-341654" y="160890"/>
            <a:ext cx="9827308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II. VAI TRÒ CỦA THỰC VẬT TRONG TỰ NHIÊN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E7DD9-A89C-43BA-814A-710BF7D1FF3D}"/>
              </a:ext>
            </a:extLst>
          </p:cNvPr>
          <p:cNvSpPr txBox="1"/>
          <p:nvPr/>
        </p:nvSpPr>
        <p:spPr>
          <a:xfrm>
            <a:off x="546100" y="1614943"/>
            <a:ext cx="8051800" cy="1681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mù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mịt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đeo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đãng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838A-1BA2-43FE-9398-0F8B1C5D6727}"/>
              </a:ext>
            </a:extLst>
          </p:cNvPr>
          <p:cNvSpPr txBox="1"/>
          <p:nvPr/>
        </p:nvSpPr>
        <p:spPr>
          <a:xfrm>
            <a:off x="436359" y="3410592"/>
            <a:ext cx="8431064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chặn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14893-D004-4E73-817C-A3E89FD6693E}"/>
              </a:ext>
            </a:extLst>
          </p:cNvPr>
          <p:cNvSpPr txBox="1"/>
          <p:nvPr/>
        </p:nvSpPr>
        <p:spPr>
          <a:xfrm>
            <a:off x="436359" y="1008145"/>
            <a:ext cx="8271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A46A00"/>
                </a:solidFill>
              </a:rPr>
              <a:t>2. </a:t>
            </a:r>
            <a:r>
              <a:rPr lang="en-US" sz="2600" b="1" dirty="0" err="1">
                <a:solidFill>
                  <a:srgbClr val="A46A00"/>
                </a:solidFill>
              </a:rPr>
              <a:t>Thực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vật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góp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phần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làm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giảm</a:t>
            </a:r>
            <a:r>
              <a:rPr lang="en-US" sz="2600" b="1" dirty="0">
                <a:solidFill>
                  <a:srgbClr val="A46A00"/>
                </a:solidFill>
              </a:rPr>
              <a:t> ô </a:t>
            </a:r>
            <a:r>
              <a:rPr lang="en-US" sz="2600" b="1" dirty="0" err="1">
                <a:solidFill>
                  <a:srgbClr val="A46A00"/>
                </a:solidFill>
              </a:rPr>
              <a:t>nhiễm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không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khí</a:t>
            </a:r>
            <a:endParaRPr lang="en-US" sz="2400" b="1" dirty="0">
              <a:solidFill>
                <a:srgbClr val="A46A00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313FAC1-582A-4F8D-9E69-5F686A61D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66219" y="4070686"/>
            <a:ext cx="4041422" cy="10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AD33FF-0A0B-4616-A6AD-3ACE3AD21DC4}"/>
              </a:ext>
            </a:extLst>
          </p:cNvPr>
          <p:cNvSpPr/>
          <p:nvPr/>
        </p:nvSpPr>
        <p:spPr>
          <a:xfrm>
            <a:off x="1030111" y="462843"/>
            <a:ext cx="2619022" cy="119662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Nồng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oxy </a:t>
            </a:r>
            <a:r>
              <a:rPr lang="en-US" sz="2200" dirty="0" err="1"/>
              <a:t>giảm</a:t>
            </a:r>
            <a:r>
              <a:rPr lang="en-US" sz="2200" dirty="0"/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BB165D6-79A6-437B-9752-DD06BC065C5E}"/>
              </a:ext>
            </a:extLst>
          </p:cNvPr>
          <p:cNvSpPr/>
          <p:nvPr/>
        </p:nvSpPr>
        <p:spPr>
          <a:xfrm>
            <a:off x="5445479" y="462843"/>
            <a:ext cx="2717800" cy="119662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ô </a:t>
            </a:r>
            <a:r>
              <a:rPr lang="en-US" sz="2200" dirty="0" err="1"/>
              <a:t>nhiễm</a:t>
            </a:r>
            <a:endParaRPr lang="en-US" sz="2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9DE755-8010-4A9B-9852-946D028C6A6A}"/>
              </a:ext>
            </a:extLst>
          </p:cNvPr>
          <p:cNvSpPr/>
          <p:nvPr/>
        </p:nvSpPr>
        <p:spPr>
          <a:xfrm>
            <a:off x="1030112" y="3484032"/>
            <a:ext cx="2619022" cy="119662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Nồng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</a:t>
            </a:r>
            <a:r>
              <a:rPr lang="en-US" sz="2200" dirty="0" err="1"/>
              <a:t>cacbonic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endParaRPr lang="en-US" sz="22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A9948-B5AB-4BA5-84A4-9B7EE63EB200}"/>
              </a:ext>
            </a:extLst>
          </p:cNvPr>
          <p:cNvSpPr/>
          <p:nvPr/>
        </p:nvSpPr>
        <p:spPr>
          <a:xfrm>
            <a:off x="5494868" y="3484032"/>
            <a:ext cx="2619022" cy="119662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Thiếu</a:t>
            </a:r>
            <a:r>
              <a:rPr lang="en-US" sz="2200" dirty="0"/>
              <a:t> </a:t>
            </a:r>
            <a:r>
              <a:rPr lang="en-US" sz="2200" dirty="0" err="1"/>
              <a:t>dưỡng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, </a:t>
            </a:r>
            <a:r>
              <a:rPr lang="en-US" sz="2200" dirty="0" err="1"/>
              <a:t>sức</a:t>
            </a:r>
            <a:r>
              <a:rPr lang="en-US" sz="2200" dirty="0"/>
              <a:t> </a:t>
            </a:r>
            <a:r>
              <a:rPr lang="en-US" sz="2200" dirty="0" err="1"/>
              <a:t>khoẻ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giảm</a:t>
            </a:r>
            <a:r>
              <a:rPr lang="en-US" sz="2200" dirty="0"/>
              <a:t> </a:t>
            </a:r>
            <a:r>
              <a:rPr lang="en-US" sz="2200" dirty="0" err="1"/>
              <a:t>sút</a:t>
            </a:r>
            <a:endParaRPr lang="en-US" sz="2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94D0E3-5E22-4B87-A68D-B0C334B7D641}"/>
              </a:ext>
            </a:extLst>
          </p:cNvPr>
          <p:cNvCxnSpPr/>
          <p:nvPr/>
        </p:nvCxnSpPr>
        <p:spPr>
          <a:xfrm>
            <a:off x="3759200" y="1061154"/>
            <a:ext cx="156915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97633C-2EB5-47B1-8972-7A952CCFFDF4}"/>
              </a:ext>
            </a:extLst>
          </p:cNvPr>
          <p:cNvCxnSpPr/>
          <p:nvPr/>
        </p:nvCxnSpPr>
        <p:spPr>
          <a:xfrm>
            <a:off x="3787422" y="4082343"/>
            <a:ext cx="1569156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>
            <a:extLst>
              <a:ext uri="{FF2B5EF4-FFF2-40B4-BE49-F238E27FC236}">
                <a16:creationId xmlns:a16="http://schemas.microsoft.com/office/drawing/2014/main" id="{8E21A087-D642-49DD-B5E6-FB242CA03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08724" y="1807659"/>
            <a:ext cx="1470108" cy="152817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374E304-9978-4B33-A276-B3C5C251267C}"/>
              </a:ext>
            </a:extLst>
          </p:cNvPr>
          <p:cNvSpPr/>
          <p:nvPr/>
        </p:nvSpPr>
        <p:spPr>
          <a:xfrm>
            <a:off x="3503084" y="1578333"/>
            <a:ext cx="2133600" cy="19868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164175-1D72-4B2D-8127-BD74435B2EF9}"/>
              </a:ext>
            </a:extLst>
          </p:cNvPr>
          <p:cNvCxnSpPr>
            <a:stCxn id="20" idx="1"/>
            <a:endCxn id="20" idx="5"/>
          </p:cNvCxnSpPr>
          <p:nvPr/>
        </p:nvCxnSpPr>
        <p:spPr>
          <a:xfrm>
            <a:off x="3815542" y="1869298"/>
            <a:ext cx="1508684" cy="14049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C3C51-BE93-4F5B-AB6B-57990447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5645" y="1964267"/>
            <a:ext cx="2788355" cy="2983648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E1BB220-E841-4EFD-B475-A595A3D2A61E}"/>
              </a:ext>
            </a:extLst>
          </p:cNvPr>
          <p:cNvSpPr/>
          <p:nvPr/>
        </p:nvSpPr>
        <p:spPr>
          <a:xfrm>
            <a:off x="4064000" y="541867"/>
            <a:ext cx="4459111" cy="2844800"/>
          </a:xfrm>
          <a:prstGeom prst="cloudCallout">
            <a:avLst>
              <a:gd name="adj1" fmla="val -66150"/>
              <a:gd name="adj2" fmla="val 3353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Theo </a:t>
            </a:r>
            <a:r>
              <a:rPr lang="en-US" sz="2200" dirty="0" err="1">
                <a:solidFill>
                  <a:schemeClr val="bg1"/>
                </a:solidFill>
              </a:rPr>
              <a:t>em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điều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gì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sẽ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xảy</a:t>
            </a:r>
            <a:r>
              <a:rPr lang="en-US" sz="2200" dirty="0">
                <a:solidFill>
                  <a:schemeClr val="bg1"/>
                </a:solidFill>
              </a:rPr>
              <a:t> ra </a:t>
            </a:r>
            <a:r>
              <a:rPr lang="en-US" sz="2200" dirty="0" err="1">
                <a:solidFill>
                  <a:schemeClr val="bg1"/>
                </a:solidFill>
              </a:rPr>
              <a:t>nếu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xanh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chặt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mức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742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r"/>
      </p:transition>
    </mc:Choice>
    <mc:Fallback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600;p25">
            <a:extLst>
              <a:ext uri="{FF2B5EF4-FFF2-40B4-BE49-F238E27FC236}">
                <a16:creationId xmlns:a16="http://schemas.microsoft.com/office/drawing/2014/main" id="{1175976C-64CA-435B-8AC7-8B6CC748B675}"/>
              </a:ext>
            </a:extLst>
          </p:cNvPr>
          <p:cNvSpPr txBox="1">
            <a:spLocks/>
          </p:cNvSpPr>
          <p:nvPr/>
        </p:nvSpPr>
        <p:spPr>
          <a:xfrm>
            <a:off x="1592700" y="243519"/>
            <a:ext cx="5621921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KHỞI ĐỘNG</a:t>
            </a:r>
          </a:p>
        </p:txBody>
      </p:sp>
      <p:sp>
        <p:nvSpPr>
          <p:cNvPr id="88" name="Google Shape;601;p25">
            <a:extLst>
              <a:ext uri="{FF2B5EF4-FFF2-40B4-BE49-F238E27FC236}">
                <a16:creationId xmlns:a16="http://schemas.microsoft.com/office/drawing/2014/main" id="{9FCF2B2E-69D1-4628-B523-026FC93DF8C4}"/>
              </a:ext>
            </a:extLst>
          </p:cNvPr>
          <p:cNvSpPr/>
          <p:nvPr/>
        </p:nvSpPr>
        <p:spPr>
          <a:xfrm>
            <a:off x="1716623" y="204303"/>
            <a:ext cx="5198204" cy="108157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8A192-22E7-4CA1-AC24-930B014455A6}"/>
              </a:ext>
            </a:extLst>
          </p:cNvPr>
          <p:cNvSpPr txBox="1"/>
          <p:nvPr/>
        </p:nvSpPr>
        <p:spPr>
          <a:xfrm>
            <a:off x="4572000" y="2320167"/>
            <a:ext cx="441472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Nêu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trò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đối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với</a:t>
            </a:r>
            <a:r>
              <a:rPr lang="en-US" sz="2200" dirty="0">
                <a:solidFill>
                  <a:schemeClr val="tx1"/>
                </a:solidFill>
              </a:rPr>
              <a:t> con </a:t>
            </a:r>
            <a:r>
              <a:rPr lang="en-US" sz="2200" dirty="0" err="1">
                <a:solidFill>
                  <a:schemeClr val="tx1"/>
                </a:solidFill>
              </a:rPr>
              <a:t>người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khác</a:t>
            </a:r>
            <a:r>
              <a:rPr lang="en-US" sz="2200" dirty="0">
                <a:solidFill>
                  <a:schemeClr val="tx1"/>
                </a:solidFill>
              </a:rPr>
              <a:t>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692BC-AD93-4F08-9B8D-522C0F5B8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68" y="1706316"/>
            <a:ext cx="4078632" cy="3058974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F969AEE7-D371-4E55-9347-FE79D775C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2176" y="3717590"/>
            <a:ext cx="1364544" cy="1382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6B79B6AD-EBB7-42F1-8216-22F56D8E9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4546497" y="780218"/>
            <a:ext cx="3411198" cy="45871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2721FC-81F1-4A6E-95CB-0361DE0A104C}"/>
              </a:ext>
            </a:extLst>
          </p:cNvPr>
          <p:cNvSpPr txBox="1"/>
          <p:nvPr/>
        </p:nvSpPr>
        <p:spPr>
          <a:xfrm>
            <a:off x="477824" y="230676"/>
            <a:ext cx="8188352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A46A00"/>
                </a:solidFill>
              </a:rPr>
              <a:t>3. </a:t>
            </a:r>
            <a:r>
              <a:rPr lang="en-US" sz="2600" b="1" dirty="0" err="1">
                <a:solidFill>
                  <a:srgbClr val="A46A00"/>
                </a:solidFill>
              </a:rPr>
              <a:t>Thực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vật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góp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phần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chống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sói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mòn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đất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và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bảo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vệ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môi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trường</a:t>
            </a:r>
            <a:endParaRPr lang="en-US" sz="2400" b="1" dirty="0">
              <a:solidFill>
                <a:srgbClr val="A46A0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B06EBDE-208D-4343-8CAA-3E4F33BD5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7824" y="1991008"/>
            <a:ext cx="3160889" cy="25459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9D6A9C-B1C7-4A7D-ACBB-A8D1B69281AC}"/>
              </a:ext>
            </a:extLst>
          </p:cNvPr>
          <p:cNvSpPr txBox="1"/>
          <p:nvPr/>
        </p:nvSpPr>
        <p:spPr>
          <a:xfrm>
            <a:off x="4090267" y="2390596"/>
            <a:ext cx="425591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B13A74-FFE5-43C7-BFFD-B2678619E6E4}"/>
              </a:ext>
            </a:extLst>
          </p:cNvPr>
          <p:cNvSpPr/>
          <p:nvPr/>
        </p:nvSpPr>
        <p:spPr>
          <a:xfrm>
            <a:off x="4666000" y="1757208"/>
            <a:ext cx="3104444" cy="58929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D6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Thảo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luận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nhóm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9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360B80-21A2-4414-A067-77B1FFC00A6B}"/>
              </a:ext>
            </a:extLst>
          </p:cNvPr>
          <p:cNvSpPr txBox="1"/>
          <p:nvPr/>
        </p:nvSpPr>
        <p:spPr>
          <a:xfrm>
            <a:off x="623710" y="187677"/>
            <a:ext cx="7896579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đồi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trọc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xói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mòn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mưa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xuống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K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hông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chảy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tiếp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xuống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mạnh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cản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tán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n-lt"/>
                <a:ea typeface="Calibri" panose="020F0502020204030204" pitchFamily="34" charset="0"/>
              </a:rPr>
              <a:t>cây</a:t>
            </a:r>
            <a:r>
              <a:rPr lang="en-US" sz="2200" dirty="0"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=&gt;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Rất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dễ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xói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mòn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rửa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trôi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endParaRPr lang="en-US" sz="2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F39B2-8914-4933-9B8B-143C083FA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10" y="2397093"/>
            <a:ext cx="3712311" cy="2479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CD28A9-5BEF-4A50-9814-EF56756A72B9}"/>
              </a:ext>
            </a:extLst>
          </p:cNvPr>
          <p:cNvSpPr txBox="1"/>
          <p:nvPr/>
        </p:nvSpPr>
        <p:spPr>
          <a:xfrm>
            <a:off x="4121532" y="3114335"/>
            <a:ext cx="493215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Đất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xói</a:t>
            </a:r>
            <a:r>
              <a:rPr lang="en-US" sz="2200" dirty="0"/>
              <a:t> </a:t>
            </a:r>
            <a:r>
              <a:rPr lang="en-US" sz="2200" dirty="0" err="1"/>
              <a:t>mòn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gian</a:t>
            </a:r>
            <a:r>
              <a:rPr lang="en-US" sz="2200" dirty="0"/>
              <a:t> do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sự</a:t>
            </a:r>
            <a:r>
              <a:rPr lang="en-US" sz="2200" dirty="0"/>
              <a:t> bao </a:t>
            </a:r>
            <a:r>
              <a:rPr lang="en-US" sz="2200" dirty="0" err="1"/>
              <a:t>phủ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xanh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4139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35E9D8-536E-4FEA-8C64-751682B1CA39}"/>
              </a:ext>
            </a:extLst>
          </p:cNvPr>
          <p:cNvSpPr txBox="1"/>
          <p:nvPr/>
        </p:nvSpPr>
        <p:spPr>
          <a:xfrm>
            <a:off x="696383" y="360196"/>
            <a:ext cx="7751234" cy="3334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sạt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lở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mưa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ngấm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xuống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đất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nguồn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quan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trọng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cung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cấp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sinh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hoạt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nông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nghiệp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29;p34">
            <a:extLst>
              <a:ext uri="{FF2B5EF4-FFF2-40B4-BE49-F238E27FC236}">
                <a16:creationId xmlns:a16="http://schemas.microsoft.com/office/drawing/2014/main" id="{5F1F78FE-CBC1-4962-B96A-28A0AE849EE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4044" y="2897884"/>
            <a:ext cx="2193573" cy="2245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93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9F9276-6BE8-46F3-936D-E5BAB6A0409A}"/>
              </a:ext>
            </a:extLst>
          </p:cNvPr>
          <p:cNvSpPr txBox="1"/>
          <p:nvPr/>
        </p:nvSpPr>
        <p:spPr>
          <a:xfrm>
            <a:off x="477824" y="364678"/>
            <a:ext cx="81883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A46A00"/>
                </a:solidFill>
              </a:rPr>
              <a:t>4. </a:t>
            </a:r>
            <a:r>
              <a:rPr lang="en-US" sz="2600" b="1" dirty="0" err="1">
                <a:solidFill>
                  <a:srgbClr val="A46A00"/>
                </a:solidFill>
              </a:rPr>
              <a:t>Vai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trò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của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thực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vật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với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đời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sống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động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vật</a:t>
            </a:r>
            <a:endParaRPr lang="en-US" sz="2400" b="1" dirty="0">
              <a:solidFill>
                <a:srgbClr val="A46A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97714-7AFE-4120-B671-57A4C45DABE8}"/>
              </a:ext>
            </a:extLst>
          </p:cNvPr>
          <p:cNvSpPr txBox="1"/>
          <p:nvPr/>
        </p:nvSpPr>
        <p:spPr>
          <a:xfrm>
            <a:off x="502355" y="857121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Cung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cấp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oxy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thức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A97DF-A564-425F-B558-DDB9561A2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5" y="1604471"/>
            <a:ext cx="3817649" cy="2798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214BB-0E57-4D44-A97A-17D242C05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40" y="1604471"/>
            <a:ext cx="4227804" cy="2798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230469-EF1C-4C11-9871-15B4DCFD13AD}"/>
              </a:ext>
            </a:extLst>
          </p:cNvPr>
          <p:cNvSpPr txBox="1"/>
          <p:nvPr/>
        </p:nvSpPr>
        <p:spPr>
          <a:xfrm>
            <a:off x="604348" y="4563378"/>
            <a:ext cx="361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Sóc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sồi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hạt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dẻ</a:t>
            </a:r>
            <a:r>
              <a:rPr lang="en-US" sz="2200" dirty="0">
                <a:solidFill>
                  <a:srgbClr val="191919"/>
                </a:solidFill>
              </a:rPr>
              <a:t>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038E9-705D-49D1-9836-0AB4231EA810}"/>
              </a:ext>
            </a:extLst>
          </p:cNvPr>
          <p:cNvSpPr txBox="1"/>
          <p:nvPr/>
        </p:nvSpPr>
        <p:spPr>
          <a:xfrm>
            <a:off x="4720911" y="4563377"/>
            <a:ext cx="361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Hươu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ăn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lá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7AC17-43A0-45B5-8142-A8C9B5B7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5" y="1604471"/>
            <a:ext cx="3817649" cy="2798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2D22E7-7CFF-4C7F-91D6-A86EE26B9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41" y="1604471"/>
            <a:ext cx="4227804" cy="2798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9F9276-6BE8-46F3-936D-E5BAB6A0409A}"/>
              </a:ext>
            </a:extLst>
          </p:cNvPr>
          <p:cNvSpPr txBox="1"/>
          <p:nvPr/>
        </p:nvSpPr>
        <p:spPr>
          <a:xfrm>
            <a:off x="477824" y="364678"/>
            <a:ext cx="81883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A46A00"/>
                </a:solidFill>
              </a:rPr>
              <a:t>4. </a:t>
            </a:r>
            <a:r>
              <a:rPr lang="en-US" sz="2600" b="1" dirty="0" err="1">
                <a:solidFill>
                  <a:srgbClr val="A46A00"/>
                </a:solidFill>
              </a:rPr>
              <a:t>Vai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trò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của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thực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vật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với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đời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sống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động</a:t>
            </a:r>
            <a:r>
              <a:rPr lang="en-US" sz="2600" b="1" dirty="0">
                <a:solidFill>
                  <a:srgbClr val="A46A00"/>
                </a:solidFill>
              </a:rPr>
              <a:t> </a:t>
            </a:r>
            <a:r>
              <a:rPr lang="en-US" sz="2600" b="1" dirty="0" err="1">
                <a:solidFill>
                  <a:srgbClr val="A46A00"/>
                </a:solidFill>
              </a:rPr>
              <a:t>vật</a:t>
            </a:r>
            <a:endParaRPr lang="en-US" sz="2400" b="1" dirty="0">
              <a:solidFill>
                <a:srgbClr val="A46A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97714-7AFE-4120-B671-57A4C45DABE8}"/>
              </a:ext>
            </a:extLst>
          </p:cNvPr>
          <p:cNvSpPr txBox="1"/>
          <p:nvPr/>
        </p:nvSpPr>
        <p:spPr>
          <a:xfrm>
            <a:off x="502355" y="857121"/>
            <a:ext cx="813928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-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Cung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cấp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ở,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nơi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+mj-lt"/>
                <a:ea typeface="Calibri" panose="020F0502020204030204" pitchFamily="34" charset="0"/>
              </a:rPr>
              <a:t>sản</a:t>
            </a:r>
            <a:r>
              <a:rPr lang="en-US" sz="2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loài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30469-EF1C-4C11-9871-15B4DCFD13AD}"/>
              </a:ext>
            </a:extLst>
          </p:cNvPr>
          <p:cNvSpPr txBox="1"/>
          <p:nvPr/>
        </p:nvSpPr>
        <p:spPr>
          <a:xfrm>
            <a:off x="604348" y="4563377"/>
            <a:ext cx="361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Chim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làm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tổ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038E9-705D-49D1-9836-0AB4231EA810}"/>
              </a:ext>
            </a:extLst>
          </p:cNvPr>
          <p:cNvSpPr txBox="1"/>
          <p:nvPr/>
        </p:nvSpPr>
        <p:spPr>
          <a:xfrm>
            <a:off x="4413840" y="4563377"/>
            <a:ext cx="42278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Sóc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sống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trên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sồi</a:t>
            </a:r>
            <a:r>
              <a:rPr lang="en-US" sz="2200" dirty="0">
                <a:solidFill>
                  <a:srgbClr val="191919"/>
                </a:solidFill>
              </a:rPr>
              <a:t>, </a:t>
            </a:r>
            <a:r>
              <a:rPr lang="en-US" sz="2200" dirty="0" err="1">
                <a:solidFill>
                  <a:srgbClr val="191919"/>
                </a:solidFill>
              </a:rPr>
              <a:t>thông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4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3B9A4DEA-078A-4F5D-A575-6D4469AA8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064000"/>
            <a:ext cx="9144000" cy="1079500"/>
          </a:xfrm>
          <a:prstGeom prst="rect">
            <a:avLst/>
          </a:prstGeom>
        </p:spPr>
      </p:pic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C1FAD509-3A60-4FB0-AF22-53F8711961F6}"/>
              </a:ext>
            </a:extLst>
          </p:cNvPr>
          <p:cNvSpPr txBox="1">
            <a:spLocks/>
          </p:cNvSpPr>
          <p:nvPr/>
        </p:nvSpPr>
        <p:spPr>
          <a:xfrm>
            <a:off x="-341654" y="160890"/>
            <a:ext cx="9827308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III. TRỒNG VÀ BẢO VỆ CÂY XANH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BEC4CFA2-D1DD-4C41-89D4-E109C1A5A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16825" y="2775961"/>
            <a:ext cx="3910350" cy="236753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38E36D4C-CA6C-4EA5-958E-7F8AF88D1055}"/>
              </a:ext>
            </a:extLst>
          </p:cNvPr>
          <p:cNvSpPr/>
          <p:nvPr/>
        </p:nvSpPr>
        <p:spPr>
          <a:xfrm>
            <a:off x="2551289" y="893790"/>
            <a:ext cx="4041422" cy="2210654"/>
          </a:xfrm>
          <a:prstGeom prst="cloud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Chúng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phải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gì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môi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trường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sống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thêm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nhiều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741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6083C47-1F84-4F9D-A728-468D31A55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3" y="1261782"/>
            <a:ext cx="832073" cy="797278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A41AB37C-19E3-4695-94B2-5DCAE13A2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0" y="2155057"/>
            <a:ext cx="832073" cy="79727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E3714E5-771F-4B9D-9EC7-D03B72218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0" y="3048332"/>
            <a:ext cx="832073" cy="79727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0FE26818-D903-444D-B6A1-A3A920A80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0" y="3941607"/>
            <a:ext cx="832073" cy="797278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569251B-99C9-4681-BD0A-7860C1172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410" y="368507"/>
            <a:ext cx="832073" cy="797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F6931-7A2D-4D60-9A71-B7A434E06152}"/>
              </a:ext>
            </a:extLst>
          </p:cNvPr>
          <p:cNvSpPr txBox="1"/>
          <p:nvPr/>
        </p:nvSpPr>
        <p:spPr>
          <a:xfrm>
            <a:off x="1580447" y="551702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Trồng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,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vệ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nguồn</a:t>
            </a:r>
            <a:r>
              <a:rPr lang="en-US" sz="2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FB442-623D-450C-8FA5-07E7C36C50EE}"/>
              </a:ext>
            </a:extLst>
          </p:cNvPr>
          <p:cNvSpPr txBox="1"/>
          <p:nvPr/>
        </p:nvSpPr>
        <p:spPr>
          <a:xfrm>
            <a:off x="1580447" y="1444977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Ngăn</a:t>
            </a:r>
            <a:r>
              <a:rPr lang="en-US" sz="2200" dirty="0"/>
              <a:t> </a:t>
            </a:r>
            <a:r>
              <a:rPr lang="en-US" sz="2200" dirty="0" err="1"/>
              <a:t>chặn</a:t>
            </a:r>
            <a:r>
              <a:rPr lang="en-US" sz="2200" dirty="0"/>
              <a:t> </a:t>
            </a:r>
            <a:r>
              <a:rPr lang="en-US" sz="2200" dirty="0" err="1"/>
              <a:t>phá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,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vệ</a:t>
            </a:r>
            <a:r>
              <a:rPr lang="en-US" sz="2200" dirty="0"/>
              <a:t>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DAA2E-4DE0-4161-A6D3-937539420428}"/>
              </a:ext>
            </a:extLst>
          </p:cNvPr>
          <p:cNvSpPr txBox="1"/>
          <p:nvPr/>
        </p:nvSpPr>
        <p:spPr>
          <a:xfrm>
            <a:off x="1580447" y="2069228"/>
            <a:ext cx="705414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chế</a:t>
            </a:r>
            <a:r>
              <a:rPr lang="en-US" sz="2200" dirty="0"/>
              <a:t> </a:t>
            </a:r>
            <a:r>
              <a:rPr lang="en-US" sz="2200" dirty="0" err="1"/>
              <a:t>khai</a:t>
            </a:r>
            <a:r>
              <a:rPr lang="en-US" sz="2200" dirty="0"/>
              <a:t> </a:t>
            </a:r>
            <a:r>
              <a:rPr lang="en-US" sz="2200" dirty="0" err="1"/>
              <a:t>thác</a:t>
            </a:r>
            <a:r>
              <a:rPr lang="en-US" sz="2200" dirty="0"/>
              <a:t> </a:t>
            </a:r>
            <a:r>
              <a:rPr lang="en-US" sz="2200" dirty="0" err="1"/>
              <a:t>bừa</a:t>
            </a:r>
            <a:r>
              <a:rPr lang="en-US" sz="2200" dirty="0"/>
              <a:t> </a:t>
            </a:r>
            <a:r>
              <a:rPr lang="en-US" sz="2200" dirty="0" err="1"/>
              <a:t>bãi</a:t>
            </a:r>
            <a:r>
              <a:rPr lang="en-US" sz="2200" dirty="0"/>
              <a:t>, </a:t>
            </a:r>
            <a:r>
              <a:rPr lang="en-US" sz="2200" dirty="0" err="1"/>
              <a:t>cấm</a:t>
            </a:r>
            <a:r>
              <a:rPr lang="en-US" sz="2200" dirty="0"/>
              <a:t> </a:t>
            </a:r>
            <a:r>
              <a:rPr lang="en-US" sz="2200" dirty="0" err="1"/>
              <a:t>buôn</a:t>
            </a:r>
            <a:r>
              <a:rPr lang="en-US" sz="2200" dirty="0"/>
              <a:t> </a:t>
            </a:r>
            <a:r>
              <a:rPr lang="en-US" sz="2200" dirty="0" err="1"/>
              <a:t>bán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xuất</a:t>
            </a:r>
            <a:r>
              <a:rPr lang="en-US" sz="2200" dirty="0"/>
              <a:t> </a:t>
            </a:r>
            <a:r>
              <a:rPr lang="en-US" sz="2200" dirty="0" err="1"/>
              <a:t>khẩu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quý</a:t>
            </a:r>
            <a:r>
              <a:rPr lang="en-US" sz="2200" dirty="0"/>
              <a:t> </a:t>
            </a:r>
            <a:r>
              <a:rPr lang="en-US" sz="2200" dirty="0" err="1"/>
              <a:t>hiếm</a:t>
            </a:r>
            <a:r>
              <a:rPr lang="en-US" sz="2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25612-5A21-47E5-B5E8-5FE2E5AB7E15}"/>
              </a:ext>
            </a:extLst>
          </p:cNvPr>
          <p:cNvSpPr txBox="1"/>
          <p:nvPr/>
        </p:nvSpPr>
        <p:spPr>
          <a:xfrm>
            <a:off x="1580447" y="3404183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Xây</a:t>
            </a:r>
            <a:r>
              <a:rPr lang="en-US" sz="2200" dirty="0"/>
              <a:t> </a:t>
            </a:r>
            <a:r>
              <a:rPr lang="en-US" sz="2200" dirty="0" err="1"/>
              <a:t>dựng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khu</a:t>
            </a:r>
            <a:r>
              <a:rPr lang="en-US" sz="2200" dirty="0"/>
              <a:t> </a:t>
            </a:r>
            <a:r>
              <a:rPr lang="en-US" sz="2200" dirty="0" err="1"/>
              <a:t>bảo</a:t>
            </a:r>
            <a:r>
              <a:rPr lang="en-US" sz="2200" dirty="0"/>
              <a:t> </a:t>
            </a:r>
            <a:r>
              <a:rPr lang="en-US" sz="2200" dirty="0" err="1"/>
              <a:t>tồn</a:t>
            </a:r>
            <a:r>
              <a:rPr lang="en-US" sz="2200" dirty="0"/>
              <a:t>, </a:t>
            </a:r>
            <a:r>
              <a:rPr lang="en-US" sz="2200" dirty="0" err="1"/>
              <a:t>vườn</a:t>
            </a:r>
            <a:r>
              <a:rPr lang="en-US" sz="2200" dirty="0"/>
              <a:t> </a:t>
            </a:r>
            <a:r>
              <a:rPr lang="en-US" sz="2200" dirty="0" err="1"/>
              <a:t>quốc</a:t>
            </a:r>
            <a:r>
              <a:rPr lang="en-US" sz="2200" dirty="0"/>
              <a:t> </a:t>
            </a:r>
            <a:r>
              <a:rPr lang="en-US" sz="2200" dirty="0" err="1"/>
              <a:t>gia</a:t>
            </a:r>
            <a:r>
              <a:rPr lang="en-US" sz="2200" dirty="0"/>
              <a:t>,...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948C50-E06E-4B7F-9C82-CB87F7261BB1}"/>
              </a:ext>
            </a:extLst>
          </p:cNvPr>
          <p:cNvSpPr txBox="1"/>
          <p:nvPr/>
        </p:nvSpPr>
        <p:spPr>
          <a:xfrm>
            <a:off x="1580447" y="4124802"/>
            <a:ext cx="6965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/>
              <a:t>Tuyên</a:t>
            </a:r>
            <a:r>
              <a:rPr lang="en-US" sz="2200" dirty="0"/>
              <a:t> </a:t>
            </a:r>
            <a:r>
              <a:rPr lang="en-US" sz="2200" dirty="0" err="1"/>
              <a:t>truyền</a:t>
            </a:r>
            <a:r>
              <a:rPr lang="en-US" sz="2200" dirty="0"/>
              <a:t>, </a:t>
            </a:r>
            <a:r>
              <a:rPr lang="en-US" sz="2200" dirty="0" err="1"/>
              <a:t>giáo</a:t>
            </a:r>
            <a:r>
              <a:rPr lang="en-US" sz="2200" dirty="0"/>
              <a:t> </a:t>
            </a:r>
            <a:r>
              <a:rPr lang="en-US" sz="2200" dirty="0" err="1"/>
              <a:t>dục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cộng</a:t>
            </a:r>
            <a:r>
              <a:rPr lang="en-US" sz="2200" dirty="0"/>
              <a:t> </a:t>
            </a:r>
            <a:r>
              <a:rPr lang="en-US" sz="2200" dirty="0" err="1"/>
              <a:t>đồng</a:t>
            </a:r>
            <a:r>
              <a:rPr lang="en-US" sz="2200" dirty="0"/>
              <a:t>.</a:t>
            </a:r>
          </a:p>
        </p:txBody>
      </p:sp>
      <p:pic>
        <p:nvPicPr>
          <p:cNvPr id="14" name="Google Shape;192;p32">
            <a:extLst>
              <a:ext uri="{FF2B5EF4-FFF2-40B4-BE49-F238E27FC236}">
                <a16:creationId xmlns:a16="http://schemas.microsoft.com/office/drawing/2014/main" id="{86ADD415-7E06-483E-8C5E-4BE39AA12E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1195" y="3004807"/>
            <a:ext cx="1922805" cy="2093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70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93E6DD-AF36-4D34-B65D-A2A3D4DC9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05" y="959458"/>
            <a:ext cx="4396317" cy="2791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0E00AE-D419-4D54-8CD1-8316D5C6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67" y="959458"/>
            <a:ext cx="3978628" cy="2791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93411D-4EDB-416C-9EBB-C51BFC5C60C2}"/>
              </a:ext>
            </a:extLst>
          </p:cNvPr>
          <p:cNvSpPr txBox="1"/>
          <p:nvPr/>
        </p:nvSpPr>
        <p:spPr>
          <a:xfrm>
            <a:off x="788752" y="4078534"/>
            <a:ext cx="7566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Hoạt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động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trồng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rừng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của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sinh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viên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nguyện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1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45D8E-09A1-4F3A-83B0-C32D0767F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285220"/>
            <a:ext cx="4650940" cy="2976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1C208-C93F-4F85-96B8-A7C18157C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32" y="1968325"/>
            <a:ext cx="4652417" cy="2889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43E44-DEE2-4D14-9688-E942E37E727B}"/>
              </a:ext>
            </a:extLst>
          </p:cNvPr>
          <p:cNvSpPr txBox="1"/>
          <p:nvPr/>
        </p:nvSpPr>
        <p:spPr>
          <a:xfrm>
            <a:off x="4806515" y="1342447"/>
            <a:ext cx="4181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Vườn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quốc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gia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Cúc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6042F-BBA7-42A2-AA2F-B44E24458D94}"/>
              </a:ext>
            </a:extLst>
          </p:cNvPr>
          <p:cNvSpPr txBox="1"/>
          <p:nvPr/>
        </p:nvSpPr>
        <p:spPr>
          <a:xfrm>
            <a:off x="100205" y="4088839"/>
            <a:ext cx="4001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Vườn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quốc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gia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Phong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Nha</a:t>
            </a:r>
            <a:r>
              <a:rPr lang="en-US" sz="2200" dirty="0">
                <a:solidFill>
                  <a:schemeClr val="tx1"/>
                </a:solidFill>
              </a:rPr>
              <a:t> - </a:t>
            </a:r>
            <a:r>
              <a:rPr lang="en-US" sz="2200" dirty="0" err="1">
                <a:solidFill>
                  <a:schemeClr val="tx1"/>
                </a:solidFill>
              </a:rPr>
              <a:t>Kẻ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Bàng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3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A46C3122-2B1E-4234-9F5B-10D66E6686C7}"/>
              </a:ext>
            </a:extLst>
          </p:cNvPr>
          <p:cNvSpPr txBox="1">
            <a:spLocks/>
          </p:cNvSpPr>
          <p:nvPr/>
        </p:nvSpPr>
        <p:spPr>
          <a:xfrm>
            <a:off x="1195960" y="257218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12D33-34E2-41AA-8E1B-587C06CD0058}"/>
              </a:ext>
            </a:extLst>
          </p:cNvPr>
          <p:cNvSpPr txBox="1"/>
          <p:nvPr/>
        </p:nvSpPr>
        <p:spPr>
          <a:xfrm>
            <a:off x="947933" y="884643"/>
            <a:ext cx="724812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1. </a:t>
            </a:r>
            <a:r>
              <a:rPr lang="vi-VN" sz="2200" dirty="0"/>
              <a:t>Thực vật có ý nghĩa như thế nào đối với đời sống con người và nhiều loài động vật ?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70384509-8402-4ACF-A715-DAD104D9A0BD}"/>
              </a:ext>
            </a:extLst>
          </p:cNvPr>
          <p:cNvSpPr/>
          <p:nvPr/>
        </p:nvSpPr>
        <p:spPr>
          <a:xfrm>
            <a:off x="1195960" y="2090895"/>
            <a:ext cx="7147041" cy="551785"/>
          </a:xfrm>
          <a:prstGeom prst="chevron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C</a:t>
            </a:r>
            <a:r>
              <a:rPr lang="vi-VN" sz="2200" dirty="0">
                <a:solidFill>
                  <a:schemeClr val="tx1"/>
                </a:solidFill>
              </a:rPr>
              <a:t>ung cấp nơi ở và nơi sinh sản cho động vật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1F92951C-4497-48D4-87D9-DBE93056686C}"/>
              </a:ext>
            </a:extLst>
          </p:cNvPr>
          <p:cNvSpPr/>
          <p:nvPr/>
        </p:nvSpPr>
        <p:spPr>
          <a:xfrm>
            <a:off x="1195959" y="2803709"/>
            <a:ext cx="7147041" cy="551785"/>
          </a:xfrm>
          <a:prstGeom prst="chevron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Cung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cấp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nguyên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liệu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ngành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công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nghiệp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1ED79DD9-B1A9-4CDF-994A-B41BC0B426D8}"/>
              </a:ext>
            </a:extLst>
          </p:cNvPr>
          <p:cNvSpPr/>
          <p:nvPr/>
        </p:nvSpPr>
        <p:spPr>
          <a:xfrm>
            <a:off x="1195960" y="3499335"/>
            <a:ext cx="7147041" cy="551783"/>
          </a:xfrm>
          <a:prstGeom prst="chevron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</a:rPr>
              <a:t>Cung cấp thức ăn và </a:t>
            </a:r>
            <a:r>
              <a:rPr lang="en-US" sz="2200" dirty="0">
                <a:solidFill>
                  <a:schemeClr val="tx1"/>
                </a:solidFill>
              </a:rPr>
              <a:t>oxy</a:t>
            </a:r>
            <a:r>
              <a:rPr lang="vi-VN" sz="2200" dirty="0">
                <a:solidFill>
                  <a:schemeClr val="tx1"/>
                </a:solidFill>
              </a:rPr>
              <a:t> cho quá trình hô hấp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0400870B-5BE8-4986-AC9B-5912F5910E5E}"/>
              </a:ext>
            </a:extLst>
          </p:cNvPr>
          <p:cNvSpPr/>
          <p:nvPr/>
        </p:nvSpPr>
        <p:spPr>
          <a:xfrm>
            <a:off x="1195960" y="4174003"/>
            <a:ext cx="7147041" cy="551782"/>
          </a:xfrm>
          <a:prstGeom prst="chevron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Tất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án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trên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88F21FA0-AD51-4611-9BA5-38539DFACDE8}"/>
              </a:ext>
            </a:extLst>
          </p:cNvPr>
          <p:cNvSpPr/>
          <p:nvPr/>
        </p:nvSpPr>
        <p:spPr>
          <a:xfrm>
            <a:off x="1195959" y="4179411"/>
            <a:ext cx="7147041" cy="551782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Tất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án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trên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 animBg="1"/>
      <p:bldP spid="18" grpId="0" animBg="1"/>
      <p:bldP spid="19" grpId="0" animBg="1"/>
      <p:bldP spid="2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"/>
          <p:cNvSpPr/>
          <p:nvPr/>
        </p:nvSpPr>
        <p:spPr>
          <a:xfrm>
            <a:off x="818706" y="648586"/>
            <a:ext cx="7572648" cy="3583171"/>
          </a:xfrm>
          <a:prstGeom prst="roundRect">
            <a:avLst>
              <a:gd name="adj" fmla="val 1394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7"/>
          <p:cNvSpPr txBox="1">
            <a:spLocks noGrp="1"/>
          </p:cNvSpPr>
          <p:nvPr>
            <p:ph type="subTitle" idx="1"/>
          </p:nvPr>
        </p:nvSpPr>
        <p:spPr>
          <a:xfrm>
            <a:off x="477837" y="1294944"/>
            <a:ext cx="8269998" cy="817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BÀI 20: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VAI TRÒ CỦA THỰC VẬT TRONG ĐỜI SỐNG VÀ TRONG TỰ NHIÊN</a:t>
            </a:r>
            <a:endParaRPr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3" name="Google Shape;713;p27"/>
          <p:cNvSpPr/>
          <p:nvPr/>
        </p:nvSpPr>
        <p:spPr>
          <a:xfrm rot="5400000">
            <a:off x="2725557" y="-1415004"/>
            <a:ext cx="3774559" cy="7720380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3BDCBF7-83F4-4D2E-B8E8-292816A5C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86203" y="3030576"/>
            <a:ext cx="2524228" cy="21152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0568C59-424B-41FD-BCCD-7DD11E2D4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98251" y="3127907"/>
            <a:ext cx="1027144" cy="81798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41F2DF05-F597-4BD2-8079-3651EA3F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9214" y="3127907"/>
            <a:ext cx="2546181" cy="1791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 animBg="1"/>
      <p:bldP spid="711" grpId="0" uiExpand="1" build="p"/>
      <p:bldP spid="7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A46C3122-2B1E-4234-9F5B-10D66E6686C7}"/>
              </a:ext>
            </a:extLst>
          </p:cNvPr>
          <p:cNvSpPr txBox="1">
            <a:spLocks/>
          </p:cNvSpPr>
          <p:nvPr/>
        </p:nvSpPr>
        <p:spPr>
          <a:xfrm>
            <a:off x="1195962" y="257635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12D33-34E2-41AA-8E1B-587C06CD0058}"/>
              </a:ext>
            </a:extLst>
          </p:cNvPr>
          <p:cNvSpPr txBox="1"/>
          <p:nvPr/>
        </p:nvSpPr>
        <p:spPr>
          <a:xfrm>
            <a:off x="492330" y="1041047"/>
            <a:ext cx="81593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2. </a:t>
            </a:r>
            <a:r>
              <a:rPr lang="vi-VN" sz="2200" dirty="0">
                <a:solidFill>
                  <a:schemeClr val="tx1"/>
                </a:solidFill>
              </a:rPr>
              <a:t>Lá của cây nào dưới đây </a:t>
            </a:r>
            <a:r>
              <a:rPr lang="en-US" sz="2200" dirty="0" err="1">
                <a:solidFill>
                  <a:schemeClr val="tx1"/>
                </a:solidFill>
              </a:rPr>
              <a:t>dùng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vi-VN" sz="2200" dirty="0">
                <a:solidFill>
                  <a:schemeClr val="tx1"/>
                </a:solidFill>
              </a:rPr>
              <a:t>làm thức ăn cho con người?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Google Shape;1240;p41">
            <a:extLst>
              <a:ext uri="{FF2B5EF4-FFF2-40B4-BE49-F238E27FC236}">
                <a16:creationId xmlns:a16="http://schemas.microsoft.com/office/drawing/2014/main" id="{22E03013-AFA0-4235-B9D4-AF99E10F1057}"/>
              </a:ext>
            </a:extLst>
          </p:cNvPr>
          <p:cNvSpPr/>
          <p:nvPr/>
        </p:nvSpPr>
        <p:spPr>
          <a:xfrm>
            <a:off x="973010" y="1964368"/>
            <a:ext cx="3232035" cy="899828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240;p41">
            <a:extLst>
              <a:ext uri="{FF2B5EF4-FFF2-40B4-BE49-F238E27FC236}">
                <a16:creationId xmlns:a16="http://schemas.microsoft.com/office/drawing/2014/main" id="{B07507AC-F889-4D6F-9279-F04CCAEB7C34}"/>
              </a:ext>
            </a:extLst>
          </p:cNvPr>
          <p:cNvSpPr/>
          <p:nvPr/>
        </p:nvSpPr>
        <p:spPr>
          <a:xfrm>
            <a:off x="4901612" y="3393122"/>
            <a:ext cx="3232035" cy="899828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95F9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240;p41">
            <a:extLst>
              <a:ext uri="{FF2B5EF4-FFF2-40B4-BE49-F238E27FC236}">
                <a16:creationId xmlns:a16="http://schemas.microsoft.com/office/drawing/2014/main" id="{3FCCEAC2-64FA-4973-B7AF-661C904883A9}"/>
              </a:ext>
            </a:extLst>
          </p:cNvPr>
          <p:cNvSpPr/>
          <p:nvPr/>
        </p:nvSpPr>
        <p:spPr>
          <a:xfrm>
            <a:off x="1010355" y="3377333"/>
            <a:ext cx="3232035" cy="899828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240;p41">
            <a:extLst>
              <a:ext uri="{FF2B5EF4-FFF2-40B4-BE49-F238E27FC236}">
                <a16:creationId xmlns:a16="http://schemas.microsoft.com/office/drawing/2014/main" id="{ADE73352-D3A5-42C8-AD7B-2058AF71CBF2}"/>
              </a:ext>
            </a:extLst>
          </p:cNvPr>
          <p:cNvSpPr/>
          <p:nvPr/>
        </p:nvSpPr>
        <p:spPr>
          <a:xfrm>
            <a:off x="4938957" y="1972262"/>
            <a:ext cx="3232035" cy="899828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DF848D-BB14-4FC0-8711-E8866FCC00B0}"/>
              </a:ext>
            </a:extLst>
          </p:cNvPr>
          <p:cNvSpPr txBox="1"/>
          <p:nvPr/>
        </p:nvSpPr>
        <p:spPr>
          <a:xfrm>
            <a:off x="1234163" y="2162924"/>
            <a:ext cx="23923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A.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mùng</a:t>
            </a:r>
            <a:r>
              <a:rPr lang="en-US" sz="2200" dirty="0"/>
              <a:t> </a:t>
            </a:r>
            <a:r>
              <a:rPr lang="en-US" sz="2200" dirty="0" err="1"/>
              <a:t>tơi</a:t>
            </a:r>
            <a:endParaRPr lang="en-US" sz="2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104F45-EF9F-4800-A3C9-002C493EFCE1}"/>
              </a:ext>
            </a:extLst>
          </p:cNvPr>
          <p:cNvSpPr txBox="1"/>
          <p:nvPr/>
        </p:nvSpPr>
        <p:spPr>
          <a:xfrm>
            <a:off x="5037242" y="2162924"/>
            <a:ext cx="3035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B.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chuối</a:t>
            </a:r>
            <a:endParaRPr lang="en-US" sz="2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B8616A-FDEA-4EFF-830B-B06C740E1A9D}"/>
              </a:ext>
            </a:extLst>
          </p:cNvPr>
          <p:cNvSpPr txBox="1"/>
          <p:nvPr/>
        </p:nvSpPr>
        <p:spPr>
          <a:xfrm>
            <a:off x="1302093" y="3611803"/>
            <a:ext cx="2648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C.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khoai</a:t>
            </a:r>
            <a:r>
              <a:rPr lang="en-US" sz="2200" dirty="0"/>
              <a:t> </a:t>
            </a:r>
            <a:r>
              <a:rPr lang="en-US" sz="2200" dirty="0" err="1"/>
              <a:t>tây</a:t>
            </a:r>
            <a:endParaRPr lang="en-US" sz="2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CCCD12-F10C-4942-BF56-7337D2658B5D}"/>
              </a:ext>
            </a:extLst>
          </p:cNvPr>
          <p:cNvSpPr txBox="1"/>
          <p:nvPr/>
        </p:nvSpPr>
        <p:spPr>
          <a:xfrm>
            <a:off x="5260360" y="3611802"/>
            <a:ext cx="25892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D.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xà</a:t>
            </a:r>
            <a:r>
              <a:rPr lang="en-US" sz="2200" dirty="0"/>
              <a:t> </a:t>
            </a:r>
            <a:r>
              <a:rPr lang="en-US" sz="2200" dirty="0" err="1"/>
              <a:t>cừ</a:t>
            </a:r>
            <a:endParaRPr lang="en-US" sz="22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72F0D3B-F03E-44BA-B7FB-21BDBF139585}"/>
              </a:ext>
            </a:extLst>
          </p:cNvPr>
          <p:cNvSpPr/>
          <p:nvPr/>
        </p:nvSpPr>
        <p:spPr>
          <a:xfrm>
            <a:off x="1302093" y="2162924"/>
            <a:ext cx="547578" cy="48909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0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A46C3122-2B1E-4234-9F5B-10D66E6686C7}"/>
              </a:ext>
            </a:extLst>
          </p:cNvPr>
          <p:cNvSpPr txBox="1">
            <a:spLocks/>
          </p:cNvSpPr>
          <p:nvPr/>
        </p:nvSpPr>
        <p:spPr>
          <a:xfrm>
            <a:off x="1195962" y="181695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LUYỆN TẬP</a:t>
            </a:r>
          </a:p>
        </p:txBody>
      </p:sp>
      <p:grpSp>
        <p:nvGrpSpPr>
          <p:cNvPr id="3" name="Google Shape;999;p34">
            <a:extLst>
              <a:ext uri="{FF2B5EF4-FFF2-40B4-BE49-F238E27FC236}">
                <a16:creationId xmlns:a16="http://schemas.microsoft.com/office/drawing/2014/main" id="{D1CC7694-A82A-4857-847D-92DFB04ED565}"/>
              </a:ext>
            </a:extLst>
          </p:cNvPr>
          <p:cNvGrpSpPr/>
          <p:nvPr/>
        </p:nvGrpSpPr>
        <p:grpSpPr>
          <a:xfrm>
            <a:off x="1719619" y="2095839"/>
            <a:ext cx="5208052" cy="629506"/>
            <a:chOff x="1637254" y="1586637"/>
            <a:chExt cx="5689589" cy="629506"/>
          </a:xfrm>
        </p:grpSpPr>
        <p:sp>
          <p:nvSpPr>
            <p:cNvPr id="4" name="Google Shape;1000;p34">
              <a:extLst>
                <a:ext uri="{FF2B5EF4-FFF2-40B4-BE49-F238E27FC236}">
                  <a16:creationId xmlns:a16="http://schemas.microsoft.com/office/drawing/2014/main" id="{81252F70-A76E-4778-889E-8757C44568A9}"/>
                </a:ext>
              </a:extLst>
            </p:cNvPr>
            <p:cNvSpPr/>
            <p:nvPr/>
          </p:nvSpPr>
          <p:spPr>
            <a:xfrm>
              <a:off x="1738524" y="1704325"/>
              <a:ext cx="543642" cy="5118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chemeClr val="tx1"/>
                  </a:solidFill>
                </a:rPr>
                <a:t>A</a:t>
              </a:r>
              <a:endParaRPr sz="22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oogle Shape;1001;p34">
              <a:extLst>
                <a:ext uri="{FF2B5EF4-FFF2-40B4-BE49-F238E27FC236}">
                  <a16:creationId xmlns:a16="http://schemas.microsoft.com/office/drawing/2014/main" id="{7055D593-9752-44E1-A927-9D0CFD28CDF2}"/>
                </a:ext>
              </a:extLst>
            </p:cNvPr>
            <p:cNvGrpSpPr/>
            <p:nvPr/>
          </p:nvGrpSpPr>
          <p:grpSpPr>
            <a:xfrm>
              <a:off x="1637254" y="1586637"/>
              <a:ext cx="5689589" cy="629506"/>
              <a:chOff x="-351887" y="1847300"/>
              <a:chExt cx="18870945" cy="2009275"/>
            </a:xfrm>
          </p:grpSpPr>
          <p:sp>
            <p:nvSpPr>
              <p:cNvPr id="6" name="Google Shape;1002;p34">
                <a:extLst>
                  <a:ext uri="{FF2B5EF4-FFF2-40B4-BE49-F238E27FC236}">
                    <a16:creationId xmlns:a16="http://schemas.microsoft.com/office/drawing/2014/main" id="{50630DAE-0EEA-471B-B3D8-0A7F8A948DF7}"/>
                  </a:ext>
                </a:extLst>
              </p:cNvPr>
              <p:cNvSpPr/>
              <p:nvPr/>
            </p:nvSpPr>
            <p:spPr>
              <a:xfrm>
                <a:off x="-351887" y="2176601"/>
                <a:ext cx="2266710" cy="1679974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003;p34">
                <a:extLst>
                  <a:ext uri="{FF2B5EF4-FFF2-40B4-BE49-F238E27FC236}">
                    <a16:creationId xmlns:a16="http://schemas.microsoft.com/office/drawing/2014/main" id="{974CC339-4D4C-496A-8B6C-2AA374544AEF}"/>
                  </a:ext>
                </a:extLst>
              </p:cNvPr>
              <p:cNvSpPr/>
              <p:nvPr/>
            </p:nvSpPr>
            <p:spPr>
              <a:xfrm>
                <a:off x="2250708" y="1847300"/>
                <a:ext cx="1626835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3E12D33-34E2-41AA-8E1B-587C06CD0058}"/>
              </a:ext>
            </a:extLst>
          </p:cNvPr>
          <p:cNvSpPr txBox="1"/>
          <p:nvPr/>
        </p:nvSpPr>
        <p:spPr>
          <a:xfrm>
            <a:off x="645994" y="809400"/>
            <a:ext cx="785201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3. </a:t>
            </a:r>
            <a:r>
              <a:rPr lang="vi-VN" sz="2200" dirty="0"/>
              <a:t>Trong cùng một khu vực, </a:t>
            </a:r>
            <a:r>
              <a:rPr lang="en-US" sz="2200" dirty="0" err="1"/>
              <a:t>điều</a:t>
            </a:r>
            <a:r>
              <a:rPr lang="en-US" sz="2200" dirty="0"/>
              <a:t> </a:t>
            </a:r>
            <a:r>
              <a:rPr lang="en-US" sz="2200" dirty="0" err="1"/>
              <a:t>gì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</a:t>
            </a:r>
            <a:r>
              <a:rPr lang="en-US" sz="2200" dirty="0" err="1"/>
              <a:t>sự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biệt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</a:t>
            </a:r>
            <a:r>
              <a:rPr lang="en-US" sz="2200" dirty="0" err="1"/>
              <a:t>hậu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khu</a:t>
            </a:r>
            <a:r>
              <a:rPr lang="en-US" sz="2200" dirty="0"/>
              <a:t> </a:t>
            </a:r>
            <a:r>
              <a:rPr lang="en-US" sz="2200" dirty="0" err="1"/>
              <a:t>vực</a:t>
            </a:r>
            <a:r>
              <a:rPr lang="en-US" sz="2200" dirty="0"/>
              <a:t> </a:t>
            </a:r>
            <a:r>
              <a:rPr lang="en-US" sz="2200" dirty="0" err="1"/>
              <a:t>trống</a:t>
            </a:r>
            <a:r>
              <a:rPr lang="en-US" sz="2200" dirty="0"/>
              <a:t> </a:t>
            </a:r>
            <a:r>
              <a:rPr lang="en-US" sz="2200" dirty="0" err="1"/>
              <a:t>trải</a:t>
            </a:r>
            <a:r>
              <a:rPr lang="en-US" sz="2200" dirty="0"/>
              <a:t>?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9" name="Google Shape;999;p34">
            <a:extLst>
              <a:ext uri="{FF2B5EF4-FFF2-40B4-BE49-F238E27FC236}">
                <a16:creationId xmlns:a16="http://schemas.microsoft.com/office/drawing/2014/main" id="{E9F67E46-4503-473C-B0F3-4646222900E1}"/>
              </a:ext>
            </a:extLst>
          </p:cNvPr>
          <p:cNvGrpSpPr/>
          <p:nvPr/>
        </p:nvGrpSpPr>
        <p:grpSpPr>
          <a:xfrm>
            <a:off x="1719619" y="2865428"/>
            <a:ext cx="5208052" cy="629506"/>
            <a:chOff x="1637254" y="1586637"/>
            <a:chExt cx="5689589" cy="629506"/>
          </a:xfrm>
        </p:grpSpPr>
        <p:sp>
          <p:nvSpPr>
            <p:cNvPr id="10" name="Google Shape;1000;p34">
              <a:extLst>
                <a:ext uri="{FF2B5EF4-FFF2-40B4-BE49-F238E27FC236}">
                  <a16:creationId xmlns:a16="http://schemas.microsoft.com/office/drawing/2014/main" id="{0A11B099-85A9-4324-8997-B77CBEC7327C}"/>
                </a:ext>
              </a:extLst>
            </p:cNvPr>
            <p:cNvSpPr/>
            <p:nvPr/>
          </p:nvSpPr>
          <p:spPr>
            <a:xfrm>
              <a:off x="1738524" y="1704325"/>
              <a:ext cx="543642" cy="5118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chemeClr val="tx1"/>
                  </a:solidFill>
                </a:rPr>
                <a:t>B</a:t>
              </a:r>
              <a:endParaRPr sz="2200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Google Shape;1001;p34">
              <a:extLst>
                <a:ext uri="{FF2B5EF4-FFF2-40B4-BE49-F238E27FC236}">
                  <a16:creationId xmlns:a16="http://schemas.microsoft.com/office/drawing/2014/main" id="{A62349A8-1445-47A3-B145-DA5CFB21FD58}"/>
                </a:ext>
              </a:extLst>
            </p:cNvPr>
            <p:cNvGrpSpPr/>
            <p:nvPr/>
          </p:nvGrpSpPr>
          <p:grpSpPr>
            <a:xfrm>
              <a:off x="1637254" y="1586637"/>
              <a:ext cx="5689589" cy="629506"/>
              <a:chOff x="-351887" y="1847300"/>
              <a:chExt cx="18870945" cy="2009275"/>
            </a:xfrm>
          </p:grpSpPr>
          <p:sp>
            <p:nvSpPr>
              <p:cNvPr id="12" name="Google Shape;1002;p34">
                <a:extLst>
                  <a:ext uri="{FF2B5EF4-FFF2-40B4-BE49-F238E27FC236}">
                    <a16:creationId xmlns:a16="http://schemas.microsoft.com/office/drawing/2014/main" id="{3D1263BE-4A9D-4B92-8782-AC56E4CF75C2}"/>
                  </a:ext>
                </a:extLst>
              </p:cNvPr>
              <p:cNvSpPr/>
              <p:nvPr/>
            </p:nvSpPr>
            <p:spPr>
              <a:xfrm>
                <a:off x="-351887" y="2176601"/>
                <a:ext cx="2266710" cy="1679974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003;p34">
                <a:extLst>
                  <a:ext uri="{FF2B5EF4-FFF2-40B4-BE49-F238E27FC236}">
                    <a16:creationId xmlns:a16="http://schemas.microsoft.com/office/drawing/2014/main" id="{F0F77A8F-C34F-4866-9A00-33D1F44220CE}"/>
                  </a:ext>
                </a:extLst>
              </p:cNvPr>
              <p:cNvSpPr/>
              <p:nvPr/>
            </p:nvSpPr>
            <p:spPr>
              <a:xfrm>
                <a:off x="2250708" y="1847300"/>
                <a:ext cx="1626835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4" name="Google Shape;999;p34">
            <a:extLst>
              <a:ext uri="{FF2B5EF4-FFF2-40B4-BE49-F238E27FC236}">
                <a16:creationId xmlns:a16="http://schemas.microsoft.com/office/drawing/2014/main" id="{E50B6DCF-18E8-4223-81A3-C2F77EFE9D57}"/>
              </a:ext>
            </a:extLst>
          </p:cNvPr>
          <p:cNvGrpSpPr/>
          <p:nvPr/>
        </p:nvGrpSpPr>
        <p:grpSpPr>
          <a:xfrm>
            <a:off x="1719619" y="3588139"/>
            <a:ext cx="5208052" cy="629506"/>
            <a:chOff x="1637254" y="1586637"/>
            <a:chExt cx="5689589" cy="629506"/>
          </a:xfrm>
        </p:grpSpPr>
        <p:sp>
          <p:nvSpPr>
            <p:cNvPr id="15" name="Google Shape;1000;p34">
              <a:extLst>
                <a:ext uri="{FF2B5EF4-FFF2-40B4-BE49-F238E27FC236}">
                  <a16:creationId xmlns:a16="http://schemas.microsoft.com/office/drawing/2014/main" id="{CE0FCC4F-5A7A-4438-82AC-43D509D806A0}"/>
                </a:ext>
              </a:extLst>
            </p:cNvPr>
            <p:cNvSpPr/>
            <p:nvPr/>
          </p:nvSpPr>
          <p:spPr>
            <a:xfrm>
              <a:off x="1738524" y="1704325"/>
              <a:ext cx="543642" cy="5118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chemeClr val="tx1"/>
                  </a:solidFill>
                </a:rPr>
                <a:t>C</a:t>
              </a:r>
              <a:endParaRPr sz="2200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Google Shape;1001;p34">
              <a:extLst>
                <a:ext uri="{FF2B5EF4-FFF2-40B4-BE49-F238E27FC236}">
                  <a16:creationId xmlns:a16="http://schemas.microsoft.com/office/drawing/2014/main" id="{C8BCC923-327D-41EE-82BA-0A029A9267B3}"/>
                </a:ext>
              </a:extLst>
            </p:cNvPr>
            <p:cNvGrpSpPr/>
            <p:nvPr/>
          </p:nvGrpSpPr>
          <p:grpSpPr>
            <a:xfrm>
              <a:off x="1637254" y="1586637"/>
              <a:ext cx="5689589" cy="629506"/>
              <a:chOff x="-351887" y="1847300"/>
              <a:chExt cx="18870944" cy="2009275"/>
            </a:xfrm>
          </p:grpSpPr>
          <p:sp>
            <p:nvSpPr>
              <p:cNvPr id="17" name="Google Shape;1002;p34">
                <a:extLst>
                  <a:ext uri="{FF2B5EF4-FFF2-40B4-BE49-F238E27FC236}">
                    <a16:creationId xmlns:a16="http://schemas.microsoft.com/office/drawing/2014/main" id="{815AC0C3-F59F-4D30-AA6E-873B9D0AE1E2}"/>
                  </a:ext>
                </a:extLst>
              </p:cNvPr>
              <p:cNvSpPr/>
              <p:nvPr/>
            </p:nvSpPr>
            <p:spPr>
              <a:xfrm>
                <a:off x="-351887" y="2176601"/>
                <a:ext cx="2266710" cy="1679974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03;p34">
                <a:extLst>
                  <a:ext uri="{FF2B5EF4-FFF2-40B4-BE49-F238E27FC236}">
                    <a16:creationId xmlns:a16="http://schemas.microsoft.com/office/drawing/2014/main" id="{FDCEDECB-3ACE-48D2-8292-7335695BBB0B}"/>
                  </a:ext>
                </a:extLst>
              </p:cNvPr>
              <p:cNvSpPr/>
              <p:nvPr/>
            </p:nvSpPr>
            <p:spPr>
              <a:xfrm>
                <a:off x="2250708" y="1847300"/>
                <a:ext cx="16268349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9" name="Google Shape;999;p34">
            <a:extLst>
              <a:ext uri="{FF2B5EF4-FFF2-40B4-BE49-F238E27FC236}">
                <a16:creationId xmlns:a16="http://schemas.microsoft.com/office/drawing/2014/main" id="{947ED55D-9CA3-4E9D-B48D-42B2C57AC062}"/>
              </a:ext>
            </a:extLst>
          </p:cNvPr>
          <p:cNvGrpSpPr/>
          <p:nvPr/>
        </p:nvGrpSpPr>
        <p:grpSpPr>
          <a:xfrm>
            <a:off x="1719619" y="4331071"/>
            <a:ext cx="5208052" cy="629506"/>
            <a:chOff x="1637254" y="1586637"/>
            <a:chExt cx="5689589" cy="629506"/>
          </a:xfrm>
        </p:grpSpPr>
        <p:sp>
          <p:nvSpPr>
            <p:cNvPr id="20" name="Google Shape;1000;p34">
              <a:extLst>
                <a:ext uri="{FF2B5EF4-FFF2-40B4-BE49-F238E27FC236}">
                  <a16:creationId xmlns:a16="http://schemas.microsoft.com/office/drawing/2014/main" id="{DC2CBF39-3EEF-4967-9A03-6DBE12DE13CF}"/>
                </a:ext>
              </a:extLst>
            </p:cNvPr>
            <p:cNvSpPr/>
            <p:nvPr/>
          </p:nvSpPr>
          <p:spPr>
            <a:xfrm>
              <a:off x="1738524" y="1704325"/>
              <a:ext cx="543642" cy="5118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chemeClr val="tx1"/>
                  </a:solidFill>
                </a:rPr>
                <a:t>D</a:t>
              </a:r>
              <a:endParaRPr sz="2200" dirty="0">
                <a:solidFill>
                  <a:schemeClr val="tx1"/>
                </a:solidFill>
              </a:endParaRPr>
            </a:p>
          </p:txBody>
        </p:sp>
        <p:grpSp>
          <p:nvGrpSpPr>
            <p:cNvPr id="21" name="Google Shape;1001;p34">
              <a:extLst>
                <a:ext uri="{FF2B5EF4-FFF2-40B4-BE49-F238E27FC236}">
                  <a16:creationId xmlns:a16="http://schemas.microsoft.com/office/drawing/2014/main" id="{6EBC761F-943F-4FBA-8FA4-0E38423F672E}"/>
                </a:ext>
              </a:extLst>
            </p:cNvPr>
            <p:cNvGrpSpPr/>
            <p:nvPr/>
          </p:nvGrpSpPr>
          <p:grpSpPr>
            <a:xfrm>
              <a:off x="1637254" y="1586637"/>
              <a:ext cx="5689589" cy="629506"/>
              <a:chOff x="-351887" y="1847300"/>
              <a:chExt cx="18870945" cy="2009275"/>
            </a:xfrm>
          </p:grpSpPr>
          <p:sp>
            <p:nvSpPr>
              <p:cNvPr id="22" name="Google Shape;1002;p34">
                <a:extLst>
                  <a:ext uri="{FF2B5EF4-FFF2-40B4-BE49-F238E27FC236}">
                    <a16:creationId xmlns:a16="http://schemas.microsoft.com/office/drawing/2014/main" id="{5D67D052-72C3-4921-A777-82F84B05127D}"/>
                  </a:ext>
                </a:extLst>
              </p:cNvPr>
              <p:cNvSpPr/>
              <p:nvPr/>
            </p:nvSpPr>
            <p:spPr>
              <a:xfrm>
                <a:off x="-351887" y="2176601"/>
                <a:ext cx="2266710" cy="1679974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3;p34">
                <a:extLst>
                  <a:ext uri="{FF2B5EF4-FFF2-40B4-BE49-F238E27FC236}">
                    <a16:creationId xmlns:a16="http://schemas.microsoft.com/office/drawing/2014/main" id="{760EBE29-A2C6-4A70-9CE6-EFF3D67770CD}"/>
                  </a:ext>
                </a:extLst>
              </p:cNvPr>
              <p:cNvSpPr/>
              <p:nvPr/>
            </p:nvSpPr>
            <p:spPr>
              <a:xfrm>
                <a:off x="2250708" y="1847300"/>
                <a:ext cx="1626835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1B7B2C0-D01F-4BBA-AFB3-79DDAA095B1F}"/>
              </a:ext>
            </a:extLst>
          </p:cNvPr>
          <p:cNvSpPr txBox="1"/>
          <p:nvPr/>
        </p:nvSpPr>
        <p:spPr>
          <a:xfrm>
            <a:off x="2660927" y="2195148"/>
            <a:ext cx="3859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endParaRPr lang="en-US" sz="22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58B547-1D92-44CF-BEB1-1EF090819CCD}"/>
              </a:ext>
            </a:extLst>
          </p:cNvPr>
          <p:cNvSpPr txBox="1"/>
          <p:nvPr/>
        </p:nvSpPr>
        <p:spPr>
          <a:xfrm>
            <a:off x="2752970" y="2982914"/>
            <a:ext cx="3859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+mn-lt"/>
              </a:rPr>
              <a:t>Lâm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tặc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đến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nhiều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hơn</a:t>
            </a:r>
            <a:endParaRPr lang="en-US" sz="22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E0A6FA-BDB6-47ED-BBB2-18E36F6004F5}"/>
              </a:ext>
            </a:extLst>
          </p:cNvPr>
          <p:cNvSpPr txBox="1"/>
          <p:nvPr/>
        </p:nvSpPr>
        <p:spPr>
          <a:xfrm>
            <a:off x="2660927" y="3678564"/>
            <a:ext cx="3859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cs typeface="Times New Roman" panose="02020603050405020304" pitchFamily="18" charset="0"/>
              </a:rPr>
              <a:t>ẩm</a:t>
            </a:r>
            <a:r>
              <a:rPr lang="en-US" sz="2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n-lt"/>
                <a:cs typeface="Times New Roman" panose="02020603050405020304" pitchFamily="18" charset="0"/>
              </a:rPr>
              <a:t>hơn</a:t>
            </a:r>
            <a:endParaRPr lang="en-US" sz="2200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E0D236-5BC8-4F4D-AB4C-96830927EECD}"/>
              </a:ext>
            </a:extLst>
          </p:cNvPr>
          <p:cNvSpPr txBox="1"/>
          <p:nvPr/>
        </p:nvSpPr>
        <p:spPr>
          <a:xfrm>
            <a:off x="2223705" y="4440196"/>
            <a:ext cx="49449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gay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gắt</a:t>
            </a:r>
            <a:r>
              <a:rPr lang="en-US" sz="2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endParaRPr lang="en-US" sz="2200" dirty="0">
              <a:latin typeface="+mn-lt"/>
            </a:endParaRPr>
          </a:p>
        </p:txBody>
      </p:sp>
      <p:sp>
        <p:nvSpPr>
          <p:cNvPr id="28" name="Google Shape;1000;p34">
            <a:extLst>
              <a:ext uri="{FF2B5EF4-FFF2-40B4-BE49-F238E27FC236}">
                <a16:creationId xmlns:a16="http://schemas.microsoft.com/office/drawing/2014/main" id="{0DB16643-D51F-499E-8A48-CFEA839537D5}"/>
              </a:ext>
            </a:extLst>
          </p:cNvPr>
          <p:cNvSpPr/>
          <p:nvPr/>
        </p:nvSpPr>
        <p:spPr>
          <a:xfrm>
            <a:off x="1789312" y="2983116"/>
            <a:ext cx="543642" cy="511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B</a:t>
            </a:r>
            <a:endParaRPr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0C0F263F-7774-4D4C-B3DF-EACC3F1AF797}"/>
              </a:ext>
            </a:extLst>
          </p:cNvPr>
          <p:cNvSpPr txBox="1">
            <a:spLocks/>
          </p:cNvSpPr>
          <p:nvPr/>
        </p:nvSpPr>
        <p:spPr>
          <a:xfrm>
            <a:off x="1195962" y="158642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7CC398-2371-4313-A748-DA71B047181C}"/>
              </a:ext>
            </a:extLst>
          </p:cNvPr>
          <p:cNvSpPr/>
          <p:nvPr/>
        </p:nvSpPr>
        <p:spPr>
          <a:xfrm>
            <a:off x="1746789" y="2149563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BD5A59-F51C-49AE-97C5-EFF7EB87C52B}"/>
              </a:ext>
            </a:extLst>
          </p:cNvPr>
          <p:cNvSpPr/>
          <p:nvPr/>
        </p:nvSpPr>
        <p:spPr>
          <a:xfrm>
            <a:off x="1746789" y="2882368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0DF537-D428-4D81-BC6A-BF52486296ED}"/>
              </a:ext>
            </a:extLst>
          </p:cNvPr>
          <p:cNvSpPr/>
          <p:nvPr/>
        </p:nvSpPr>
        <p:spPr>
          <a:xfrm>
            <a:off x="1746789" y="3581531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28B125-CA26-44B1-A7C6-C3BB1A31CB92}"/>
              </a:ext>
            </a:extLst>
          </p:cNvPr>
          <p:cNvSpPr/>
          <p:nvPr/>
        </p:nvSpPr>
        <p:spPr>
          <a:xfrm>
            <a:off x="1746789" y="4317070"/>
            <a:ext cx="595424" cy="512426"/>
          </a:xfrm>
          <a:prstGeom prst="rect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D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16E75CC-340C-42AF-8957-98E0857CD696}"/>
              </a:ext>
            </a:extLst>
          </p:cNvPr>
          <p:cNvSpPr/>
          <p:nvPr/>
        </p:nvSpPr>
        <p:spPr>
          <a:xfrm>
            <a:off x="2586368" y="2876550"/>
            <a:ext cx="4536922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Hô</a:t>
            </a:r>
            <a:r>
              <a:rPr lang="en-US" sz="2200" dirty="0"/>
              <a:t> </a:t>
            </a:r>
            <a:r>
              <a:rPr lang="en-US" sz="2200" dirty="0" err="1"/>
              <a:t>hấp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A5A07E5-8F2A-48B3-8602-6EB2BAEBAD3A}"/>
              </a:ext>
            </a:extLst>
          </p:cNvPr>
          <p:cNvSpPr/>
          <p:nvPr/>
        </p:nvSpPr>
        <p:spPr>
          <a:xfrm>
            <a:off x="2586368" y="2150114"/>
            <a:ext cx="4536922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Trao</a:t>
            </a:r>
            <a:r>
              <a:rPr lang="en-US" sz="2200" dirty="0"/>
              <a:t> </a:t>
            </a:r>
            <a:r>
              <a:rPr lang="en-US" sz="2200" dirty="0" err="1"/>
              <a:t>đổi</a:t>
            </a:r>
            <a:r>
              <a:rPr lang="en-US" sz="2200" dirty="0"/>
              <a:t> </a:t>
            </a:r>
            <a:r>
              <a:rPr lang="en-US" sz="2200" dirty="0" err="1"/>
              <a:t>khoáng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312EE84-1CE5-4B6B-9688-2E65277D4887}"/>
              </a:ext>
            </a:extLst>
          </p:cNvPr>
          <p:cNvSpPr/>
          <p:nvPr/>
        </p:nvSpPr>
        <p:spPr>
          <a:xfrm>
            <a:off x="2586367" y="3590634"/>
            <a:ext cx="4536923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Quang </a:t>
            </a:r>
            <a:r>
              <a:rPr lang="en-US" sz="2200" dirty="0" err="1"/>
              <a:t>hợp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17F9589-8902-4CB8-8C84-0E38665B1406}"/>
              </a:ext>
            </a:extLst>
          </p:cNvPr>
          <p:cNvSpPr/>
          <p:nvPr/>
        </p:nvSpPr>
        <p:spPr>
          <a:xfrm>
            <a:off x="2586367" y="4317070"/>
            <a:ext cx="4536923" cy="512426"/>
          </a:xfrm>
          <a:prstGeom prst="homePlate">
            <a:avLst/>
          </a:prstGeom>
          <a:solidFill>
            <a:srgbClr val="08535A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Thoát</a:t>
            </a:r>
            <a:r>
              <a:rPr lang="en-US" sz="2200" dirty="0"/>
              <a:t> </a:t>
            </a:r>
            <a:r>
              <a:rPr lang="en-US" sz="2200" dirty="0" err="1"/>
              <a:t>hơi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D5387-B44F-46A6-AFCA-9B6F37C5F4BC}"/>
              </a:ext>
            </a:extLst>
          </p:cNvPr>
          <p:cNvSpPr/>
          <p:nvPr/>
        </p:nvSpPr>
        <p:spPr>
          <a:xfrm>
            <a:off x="1739077" y="3581531"/>
            <a:ext cx="603136" cy="5124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8535A"/>
                </a:solidFill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8E231-74DC-4386-BE0E-BD050E4BC3AE}"/>
              </a:ext>
            </a:extLst>
          </p:cNvPr>
          <p:cNvSpPr txBox="1"/>
          <p:nvPr/>
        </p:nvSpPr>
        <p:spPr>
          <a:xfrm>
            <a:off x="520552" y="844669"/>
            <a:ext cx="810289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4. </a:t>
            </a:r>
            <a:r>
              <a:rPr lang="vi-VN" sz="2200" dirty="0"/>
              <a:t>Hoạt động nào của cây xanh giúp bổ sung vào bầu khí quyển lượng khí ôxi mất đi do hô hấp và đốt cháy nhiên liệu ?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7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A46C3122-2B1E-4234-9F5B-10D66E6686C7}"/>
              </a:ext>
            </a:extLst>
          </p:cNvPr>
          <p:cNvSpPr txBox="1">
            <a:spLocks/>
          </p:cNvSpPr>
          <p:nvPr/>
        </p:nvSpPr>
        <p:spPr>
          <a:xfrm>
            <a:off x="1195962" y="158642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LUYỆN TẬP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12D33-34E2-41AA-8E1B-587C06CD0058}"/>
              </a:ext>
            </a:extLst>
          </p:cNvPr>
          <p:cNvSpPr txBox="1"/>
          <p:nvPr/>
        </p:nvSpPr>
        <p:spPr>
          <a:xfrm>
            <a:off x="1108444" y="848210"/>
            <a:ext cx="6927111" cy="4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5.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năm</a:t>
            </a:r>
            <a:r>
              <a:rPr lang="en-US" sz="2200" dirty="0"/>
              <a:t>, 1 ha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nhả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</a:t>
            </a:r>
            <a:r>
              <a:rPr lang="en-US" sz="2200" dirty="0" err="1"/>
              <a:t>khoảng</a:t>
            </a:r>
            <a:r>
              <a:rPr lang="en-US" sz="2200" dirty="0"/>
              <a:t>: 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" name="Group 27">
            <a:extLst>
              <a:ext uri="{FF2B5EF4-FFF2-40B4-BE49-F238E27FC236}">
                <a16:creationId xmlns:a16="http://schemas.microsoft.com/office/drawing/2014/main" id="{75ACC5D6-B9B9-4912-AAEA-17ABE01A5337}"/>
              </a:ext>
            </a:extLst>
          </p:cNvPr>
          <p:cNvGrpSpPr/>
          <p:nvPr/>
        </p:nvGrpSpPr>
        <p:grpSpPr>
          <a:xfrm>
            <a:off x="1354143" y="1416889"/>
            <a:ext cx="2764557" cy="1755536"/>
            <a:chOff x="-29331158" y="-4844006"/>
            <a:chExt cx="9877539" cy="7817280"/>
          </a:xfrm>
        </p:grpSpPr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66598240-13DB-4DAF-BF95-57C3BC9A064C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589F3417-6693-4E0B-9F0D-C930E78556E1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E478DCA7-4B7E-421B-9AE7-F9897F5BCDD8}"/>
              </a:ext>
            </a:extLst>
          </p:cNvPr>
          <p:cNvGrpSpPr/>
          <p:nvPr/>
        </p:nvGrpSpPr>
        <p:grpSpPr>
          <a:xfrm>
            <a:off x="4850903" y="1399743"/>
            <a:ext cx="2758306" cy="1701918"/>
            <a:chOff x="-29331158" y="-4844006"/>
            <a:chExt cx="9877539" cy="7817280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77C707A1-C041-4A71-A66D-FAC22F879452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8096D1C-1A36-4C11-A7EB-EBE32250CD43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30" name="Group 27">
            <a:extLst>
              <a:ext uri="{FF2B5EF4-FFF2-40B4-BE49-F238E27FC236}">
                <a16:creationId xmlns:a16="http://schemas.microsoft.com/office/drawing/2014/main" id="{DC3E6B35-95DA-4D11-A5C8-4657DF70E103}"/>
              </a:ext>
            </a:extLst>
          </p:cNvPr>
          <p:cNvGrpSpPr/>
          <p:nvPr/>
        </p:nvGrpSpPr>
        <p:grpSpPr>
          <a:xfrm>
            <a:off x="1291567" y="3241801"/>
            <a:ext cx="2764557" cy="1701918"/>
            <a:chOff x="-29331158" y="-4844006"/>
            <a:chExt cx="9877539" cy="7817280"/>
          </a:xfrm>
        </p:grpSpPr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BCD3DD9A-5C8B-4F83-939F-EA4109B47CDD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99F97F80-F631-43C2-96AB-7EF3FD2314F9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grpSp>
        <p:nvGrpSpPr>
          <p:cNvPr id="33" name="Group 27">
            <a:extLst>
              <a:ext uri="{FF2B5EF4-FFF2-40B4-BE49-F238E27FC236}">
                <a16:creationId xmlns:a16="http://schemas.microsoft.com/office/drawing/2014/main" id="{0E7EBD91-3B94-41B1-B29A-0A72C3D0C57C}"/>
              </a:ext>
            </a:extLst>
          </p:cNvPr>
          <p:cNvGrpSpPr/>
          <p:nvPr/>
        </p:nvGrpSpPr>
        <p:grpSpPr>
          <a:xfrm>
            <a:off x="4844652" y="3229322"/>
            <a:ext cx="2764557" cy="1649937"/>
            <a:chOff x="-29331158" y="-4844006"/>
            <a:chExt cx="9877539" cy="7817280"/>
          </a:xfrm>
        </p:grpSpPr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B98122A4-ADBD-48A2-9A38-883DAA1D0265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63E0CFFC-8FCF-4DC2-8170-C020B441790A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283F32-CE14-4C32-9DB0-9465C024BA32}"/>
              </a:ext>
            </a:extLst>
          </p:cNvPr>
          <p:cNvSpPr txBox="1"/>
          <p:nvPr/>
        </p:nvSpPr>
        <p:spPr>
          <a:xfrm>
            <a:off x="1221286" y="1950332"/>
            <a:ext cx="303027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A. </a:t>
            </a:r>
            <a:r>
              <a:rPr lang="en-US" sz="2200" dirty="0"/>
              <a:t>110-130 </a:t>
            </a:r>
            <a:r>
              <a:rPr lang="en-US" sz="2200" dirty="0" err="1"/>
              <a:t>tấn</a:t>
            </a:r>
            <a:r>
              <a:rPr lang="en-US" sz="2200" dirty="0"/>
              <a:t> </a:t>
            </a:r>
            <a:r>
              <a:rPr lang="en-US" sz="2200" dirty="0" err="1"/>
              <a:t>oxi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DE6518-AD3B-4D1F-BA47-887F2BFB95DE}"/>
              </a:ext>
            </a:extLst>
          </p:cNvPr>
          <p:cNvSpPr txBox="1"/>
          <p:nvPr/>
        </p:nvSpPr>
        <p:spPr>
          <a:xfrm>
            <a:off x="4737833" y="1947196"/>
            <a:ext cx="301538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B. </a:t>
            </a:r>
            <a:r>
              <a:rPr lang="en-US" sz="2200" dirty="0"/>
              <a:t>16-30 </a:t>
            </a:r>
            <a:r>
              <a:rPr lang="en-US" sz="2200" dirty="0" err="1"/>
              <a:t>tấn</a:t>
            </a:r>
            <a:r>
              <a:rPr lang="en-US" sz="2200" dirty="0"/>
              <a:t> </a:t>
            </a:r>
            <a:r>
              <a:rPr lang="en-US" sz="2200" dirty="0" err="1"/>
              <a:t>oxi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DD2306-A336-43A5-861E-AFFD28C4312A}"/>
              </a:ext>
            </a:extLst>
          </p:cNvPr>
          <p:cNvSpPr txBox="1"/>
          <p:nvPr/>
        </p:nvSpPr>
        <p:spPr>
          <a:xfrm>
            <a:off x="1453566" y="3850054"/>
            <a:ext cx="244055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C. 46-60 </a:t>
            </a:r>
            <a:r>
              <a:rPr lang="en-US" sz="2200" dirty="0" err="1">
                <a:solidFill>
                  <a:schemeClr val="tx1"/>
                </a:solidFill>
              </a:rPr>
              <a:t>tấn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oxi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4D2116-BCD0-47ED-812E-2FD624F34022}"/>
              </a:ext>
            </a:extLst>
          </p:cNvPr>
          <p:cNvSpPr txBox="1"/>
          <p:nvPr/>
        </p:nvSpPr>
        <p:spPr>
          <a:xfrm>
            <a:off x="4719237" y="3810791"/>
            <a:ext cx="301538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D. 1-5 </a:t>
            </a:r>
            <a:r>
              <a:rPr lang="en-US" sz="2200" dirty="0" err="1">
                <a:solidFill>
                  <a:schemeClr val="tx1"/>
                </a:solidFill>
              </a:rPr>
              <a:t>tấn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oxi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3F2B70-461F-496F-A1D6-9D1EBF13978E}"/>
              </a:ext>
            </a:extLst>
          </p:cNvPr>
          <p:cNvSpPr/>
          <p:nvPr/>
        </p:nvSpPr>
        <p:spPr>
          <a:xfrm>
            <a:off x="5063799" y="2016478"/>
            <a:ext cx="524201" cy="48909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36" grpId="0"/>
      <p:bldP spid="37" grpId="0"/>
      <p:bldP spid="38" grpId="0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360011D3-E1A6-453D-BDB7-C51CE504CC21}"/>
              </a:ext>
            </a:extLst>
          </p:cNvPr>
          <p:cNvSpPr txBox="1">
            <a:spLocks/>
          </p:cNvSpPr>
          <p:nvPr/>
        </p:nvSpPr>
        <p:spPr>
          <a:xfrm>
            <a:off x="1195962" y="200897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VẬN DỤNG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653DDE0-811D-470B-B067-496B38B05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2916165" y="-640213"/>
            <a:ext cx="4015393" cy="6866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FE7DE4-500D-4A8B-894C-6E0FA4FECB29}"/>
              </a:ext>
            </a:extLst>
          </p:cNvPr>
          <p:cNvSpPr txBox="1"/>
          <p:nvPr/>
        </p:nvSpPr>
        <p:spPr>
          <a:xfrm>
            <a:off x="1490531" y="1734975"/>
            <a:ext cx="6228385" cy="2214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36A35F2-230A-4F18-9033-D80DD3E97971}"/>
              </a:ext>
            </a:extLst>
          </p:cNvPr>
          <p:cNvSpPr/>
          <p:nvPr/>
        </p:nvSpPr>
        <p:spPr>
          <a:xfrm>
            <a:off x="2902687" y="1063256"/>
            <a:ext cx="3625703" cy="542260"/>
          </a:xfrm>
          <a:prstGeom prst="homePlate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THẢO LUẬN NHÓM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2A676EB6-D7BE-40DD-8300-8C82E0F51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04028" y="3668643"/>
            <a:ext cx="1222162" cy="122216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27BE02B-8856-4287-AE30-75EE2592D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436884">
            <a:off x="127029" y="3479803"/>
            <a:ext cx="1792081" cy="15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360011D3-E1A6-453D-BDB7-C51CE504CC21}"/>
              </a:ext>
            </a:extLst>
          </p:cNvPr>
          <p:cNvSpPr txBox="1">
            <a:spLocks/>
          </p:cNvSpPr>
          <p:nvPr/>
        </p:nvSpPr>
        <p:spPr>
          <a:xfrm>
            <a:off x="1195962" y="181219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F9B4C-2DCB-4007-8D33-4916A00206B4}"/>
              </a:ext>
            </a:extLst>
          </p:cNvPr>
          <p:cNvSpPr txBox="1"/>
          <p:nvPr/>
        </p:nvSpPr>
        <p:spPr>
          <a:xfrm>
            <a:off x="728133" y="914119"/>
            <a:ext cx="7687734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/>
              <a:t>Nói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cây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“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phổi</a:t>
            </a:r>
            <a:r>
              <a:rPr lang="en-US" sz="2200" dirty="0"/>
              <a:t> </a:t>
            </a:r>
            <a:r>
              <a:rPr lang="en-US" sz="2200" dirty="0" err="1"/>
              <a:t>xanh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con </a:t>
            </a:r>
            <a:r>
              <a:rPr lang="en-US" sz="2200" dirty="0" err="1"/>
              <a:t>người</a:t>
            </a:r>
            <a:r>
              <a:rPr lang="en-US" sz="2200" dirty="0"/>
              <a:t>” </a:t>
            </a:r>
            <a:r>
              <a:rPr lang="en-US" sz="2200" dirty="0" err="1"/>
              <a:t>vì</a:t>
            </a:r>
            <a:r>
              <a:rPr lang="en-US" sz="220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cân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oxy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cacbonic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Tham</a:t>
            </a:r>
            <a:r>
              <a:rPr lang="en-US" sz="2200" dirty="0"/>
              <a:t>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cản</a:t>
            </a:r>
            <a:r>
              <a:rPr lang="en-US" sz="2200" dirty="0"/>
              <a:t> </a:t>
            </a:r>
            <a:r>
              <a:rPr lang="en-US" sz="2200" dirty="0" err="1"/>
              <a:t>bụi</a:t>
            </a:r>
            <a:r>
              <a:rPr lang="en-US" sz="2200" dirty="0"/>
              <a:t>, </a:t>
            </a:r>
            <a:r>
              <a:rPr lang="en-US" sz="2200" dirty="0" err="1"/>
              <a:t>góp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tiêu</a:t>
            </a:r>
            <a:r>
              <a:rPr lang="en-US" sz="2200" dirty="0"/>
              <a:t> </a:t>
            </a:r>
            <a:r>
              <a:rPr lang="en-US" sz="2200" dirty="0" err="1"/>
              <a:t>diệt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vi </a:t>
            </a:r>
            <a:r>
              <a:rPr lang="en-US" sz="2200" dirty="0" err="1"/>
              <a:t>khuẩn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r>
              <a:rPr lang="en-US" sz="2200" dirty="0"/>
              <a:t>,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giảm</a:t>
            </a:r>
            <a:r>
              <a:rPr lang="en-US" sz="2200" dirty="0"/>
              <a:t> ô </a:t>
            </a:r>
            <a:r>
              <a:rPr lang="en-US" sz="2200" dirty="0" err="1"/>
              <a:t>nhiễm</a:t>
            </a:r>
            <a:r>
              <a:rPr lang="en-US" sz="2200" dirty="0"/>
              <a:t> </a:t>
            </a:r>
            <a:r>
              <a:rPr lang="en-US" sz="2200" dirty="0" err="1"/>
              <a:t>môi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/>
              <a:t>- </a:t>
            </a:r>
            <a:r>
              <a:rPr lang="en-US" sz="2200" dirty="0" err="1"/>
              <a:t>Tán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 </a:t>
            </a:r>
            <a:r>
              <a:rPr lang="en-US" sz="2200" dirty="0" err="1"/>
              <a:t>rừng</a:t>
            </a:r>
            <a:r>
              <a:rPr lang="en-US" sz="2200" dirty="0"/>
              <a:t> </a:t>
            </a:r>
            <a:r>
              <a:rPr lang="en-US" sz="2200" dirty="0" err="1"/>
              <a:t>che</a:t>
            </a:r>
            <a:r>
              <a:rPr lang="en-US" sz="2200" dirty="0"/>
              <a:t> </a:t>
            </a:r>
            <a:r>
              <a:rPr lang="en-US" sz="2200" dirty="0" err="1"/>
              <a:t>bớt</a:t>
            </a:r>
            <a:r>
              <a:rPr lang="en-US" sz="2200" dirty="0"/>
              <a:t> </a:t>
            </a:r>
            <a:r>
              <a:rPr lang="en-US" sz="2200" dirty="0" err="1"/>
              <a:t>ánh</a:t>
            </a:r>
            <a:r>
              <a:rPr lang="en-US" sz="2200" dirty="0"/>
              <a:t> </a:t>
            </a:r>
            <a:r>
              <a:rPr lang="en-US" sz="2200" dirty="0" err="1"/>
              <a:t>nắng</a:t>
            </a:r>
            <a:r>
              <a:rPr lang="en-US" sz="2200" dirty="0"/>
              <a:t>,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giảm</a:t>
            </a:r>
            <a:r>
              <a:rPr lang="en-US" sz="2200" dirty="0"/>
              <a:t> </a:t>
            </a:r>
            <a:r>
              <a:rPr lang="en-US" sz="2200" dirty="0" err="1"/>
              <a:t>nhiệt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khí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đem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bóng</a:t>
            </a:r>
            <a:r>
              <a:rPr lang="en-US" sz="2200" dirty="0"/>
              <a:t> </a:t>
            </a:r>
            <a:r>
              <a:rPr lang="en-US" sz="2200" dirty="0" err="1"/>
              <a:t>mát</a:t>
            </a:r>
            <a:r>
              <a:rPr lang="en-US" sz="22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A1E3391C-15EC-4114-A5C5-D26220EE3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2110" y="3505200"/>
            <a:ext cx="2103757" cy="16383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0318578-D01E-436B-8241-158B8FB61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0463" y="4214060"/>
            <a:ext cx="3501315" cy="9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randomBar dir="vert"/>
      </p:transition>
    </mc:Choice>
    <mc:Fallback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EE163F1C-4D70-4A71-BB75-B770B7B609D4}"/>
              </a:ext>
            </a:extLst>
          </p:cNvPr>
          <p:cNvSpPr txBox="1">
            <a:spLocks/>
          </p:cNvSpPr>
          <p:nvPr/>
        </p:nvSpPr>
        <p:spPr>
          <a:xfrm>
            <a:off x="1195962" y="181219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65CDA-03BC-44B0-B301-A084B980CE69}"/>
              </a:ext>
            </a:extLst>
          </p:cNvPr>
          <p:cNvSpPr txBox="1"/>
          <p:nvPr/>
        </p:nvSpPr>
        <p:spPr>
          <a:xfrm>
            <a:off x="320322" y="823808"/>
            <a:ext cx="8503356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bừa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200" spc="1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90F2-7C59-42B3-A6C8-2B5381148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7" y="2676328"/>
            <a:ext cx="3820211" cy="2149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18154F-9691-4E3E-B7F0-536E02CE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554" y="2681645"/>
            <a:ext cx="3501603" cy="214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6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3162AE28-3325-40A4-A6CE-ACE4326EA113}"/>
              </a:ext>
            </a:extLst>
          </p:cNvPr>
          <p:cNvSpPr txBox="1">
            <a:spLocks/>
          </p:cNvSpPr>
          <p:nvPr/>
        </p:nvSpPr>
        <p:spPr>
          <a:xfrm>
            <a:off x="1195962" y="200897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VẬN DỤNG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541C40-28FE-4313-8776-A62D6FA085E9}"/>
              </a:ext>
            </a:extLst>
          </p:cNvPr>
          <p:cNvSpPr/>
          <p:nvPr/>
        </p:nvSpPr>
        <p:spPr>
          <a:xfrm>
            <a:off x="491067" y="1138061"/>
            <a:ext cx="8161866" cy="3479095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78530-0F4D-4A50-9798-D6BCAE92E75C}"/>
              </a:ext>
            </a:extLst>
          </p:cNvPr>
          <p:cNvSpPr txBox="1"/>
          <p:nvPr/>
        </p:nvSpPr>
        <p:spPr>
          <a:xfrm>
            <a:off x="642138" y="1287391"/>
            <a:ext cx="7859724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</a:rPr>
              <a:t>Thế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quý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hiếm</a:t>
            </a:r>
            <a:r>
              <a:rPr lang="en-US" sz="2200" dirty="0">
                <a:solidFill>
                  <a:schemeClr val="tx1"/>
                </a:solidFill>
              </a:rPr>
              <a:t>? </a:t>
            </a:r>
            <a:r>
              <a:rPr lang="en-US" sz="2200" dirty="0" err="1">
                <a:solidFill>
                  <a:schemeClr val="tx1"/>
                </a:solidFill>
              </a:rPr>
              <a:t>Kể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tên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loài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quý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hiếm</a:t>
            </a:r>
            <a:r>
              <a:rPr lang="en-US" sz="2200" dirty="0">
                <a:solidFill>
                  <a:schemeClr val="tx1"/>
                </a:solidFill>
              </a:rPr>
              <a:t> ở </a:t>
            </a:r>
            <a:r>
              <a:rPr lang="en-US" sz="2200" dirty="0" err="1">
                <a:solidFill>
                  <a:schemeClr val="tx1"/>
                </a:solidFill>
              </a:rPr>
              <a:t>Việt</a:t>
            </a:r>
            <a:r>
              <a:rPr lang="en-US" sz="2200" dirty="0">
                <a:solidFill>
                  <a:schemeClr val="tx1"/>
                </a:solidFill>
              </a:rPr>
              <a:t> Nam?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- </a:t>
            </a:r>
            <a:r>
              <a:rPr lang="en-US" sz="2200" dirty="0" err="1">
                <a:solidFill>
                  <a:schemeClr val="tx1"/>
                </a:solidFill>
              </a:rPr>
              <a:t>Là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những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loài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giá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trị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xu </a:t>
            </a:r>
            <a:r>
              <a:rPr lang="en-US" sz="2200" dirty="0" err="1">
                <a:solidFill>
                  <a:schemeClr val="tx1"/>
                </a:solidFill>
              </a:rPr>
              <a:t>hướng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ngày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càng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đi</a:t>
            </a:r>
            <a:r>
              <a:rPr lang="en-US" sz="2200" dirty="0">
                <a:solidFill>
                  <a:schemeClr val="tx1"/>
                </a:solidFill>
              </a:rPr>
              <a:t> do </a:t>
            </a:r>
            <a:r>
              <a:rPr lang="en-US" sz="2200" dirty="0" err="1">
                <a:solidFill>
                  <a:schemeClr val="tx1"/>
                </a:solidFill>
              </a:rPr>
              <a:t>bị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khai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mức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- </a:t>
            </a:r>
            <a:r>
              <a:rPr lang="en-US" sz="2200" dirty="0" err="1">
                <a:solidFill>
                  <a:schemeClr val="tx1"/>
                </a:solidFill>
              </a:rPr>
              <a:t>Một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số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loài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quý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hiếm</a:t>
            </a:r>
            <a:r>
              <a:rPr lang="en-US" sz="2200" dirty="0">
                <a:solidFill>
                  <a:schemeClr val="tx1"/>
                </a:solidFill>
              </a:rPr>
              <a:t> ở </a:t>
            </a:r>
            <a:r>
              <a:rPr lang="en-US" sz="2200" dirty="0" err="1">
                <a:solidFill>
                  <a:schemeClr val="tx1"/>
                </a:solidFill>
              </a:rPr>
              <a:t>Việt</a:t>
            </a:r>
            <a:r>
              <a:rPr lang="en-US" sz="2200" dirty="0">
                <a:solidFill>
                  <a:schemeClr val="tx1"/>
                </a:solidFill>
              </a:rPr>
              <a:t> Nam: </a:t>
            </a:r>
            <a:r>
              <a:rPr lang="en-US" sz="2200" dirty="0" err="1">
                <a:solidFill>
                  <a:schemeClr val="tx1"/>
                </a:solidFill>
              </a:rPr>
              <a:t>thông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lá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dẹt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thuỷ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tùng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hoàng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đàn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giáng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hương</a:t>
            </a:r>
            <a:r>
              <a:rPr lang="en-US" sz="2200" dirty="0">
                <a:solidFill>
                  <a:schemeClr val="tx1"/>
                </a:solidFill>
              </a:rPr>
              <a:t>,…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F6DFB67-0C51-4939-A4EC-2B6F3EC1E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12624">
            <a:off x="393087" y="275951"/>
            <a:ext cx="1017275" cy="1123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D8192-2CC1-434F-ACB7-FF318FF53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29006" y="3865289"/>
            <a:ext cx="2748392" cy="12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1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0;p25">
            <a:extLst>
              <a:ext uri="{FF2B5EF4-FFF2-40B4-BE49-F238E27FC236}">
                <a16:creationId xmlns:a16="http://schemas.microsoft.com/office/drawing/2014/main" id="{2DD0B32D-1AE7-484A-8E9E-C9E85A5BDE91}"/>
              </a:ext>
            </a:extLst>
          </p:cNvPr>
          <p:cNvSpPr txBox="1">
            <a:spLocks/>
          </p:cNvSpPr>
          <p:nvPr/>
        </p:nvSpPr>
        <p:spPr>
          <a:xfrm>
            <a:off x="1195962" y="200897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44106-492B-42E9-BB1E-DA6304D4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191" y="1104911"/>
            <a:ext cx="2934453" cy="3117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AFCDB3-E9C4-4FF5-AD9F-BC96C4D2D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6" y="1104911"/>
            <a:ext cx="4429478" cy="311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A73772-1546-4C23-A7C5-609CCBFB8D63}"/>
              </a:ext>
            </a:extLst>
          </p:cNvPr>
          <p:cNvSpPr txBox="1"/>
          <p:nvPr/>
        </p:nvSpPr>
        <p:spPr>
          <a:xfrm>
            <a:off x="1164264" y="4401512"/>
            <a:ext cx="361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giáng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hương</a:t>
            </a:r>
            <a:endParaRPr lang="en-US" sz="2200" dirty="0">
              <a:solidFill>
                <a:srgbClr val="19191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54BF1-BBFE-41BF-AE75-88672BD5E1CC}"/>
              </a:ext>
            </a:extLst>
          </p:cNvPr>
          <p:cNvSpPr txBox="1"/>
          <p:nvPr/>
        </p:nvSpPr>
        <p:spPr>
          <a:xfrm>
            <a:off x="5113586" y="4401511"/>
            <a:ext cx="3613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191919"/>
                </a:solidFill>
              </a:rPr>
              <a:t>Cây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thuỷ</a:t>
            </a:r>
            <a:r>
              <a:rPr lang="en-US" sz="2200" dirty="0">
                <a:solidFill>
                  <a:srgbClr val="191919"/>
                </a:solidFill>
              </a:rPr>
              <a:t> </a:t>
            </a:r>
            <a:r>
              <a:rPr lang="en-US" sz="2200" dirty="0" err="1">
                <a:solidFill>
                  <a:srgbClr val="191919"/>
                </a:solidFill>
              </a:rPr>
              <a:t>tùng</a:t>
            </a:r>
            <a:endParaRPr lang="en-US" sz="220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3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0;p25">
            <a:extLst>
              <a:ext uri="{FF2B5EF4-FFF2-40B4-BE49-F238E27FC236}">
                <a16:creationId xmlns:a16="http://schemas.microsoft.com/office/drawing/2014/main" id="{B7FDA256-B398-4D8B-AEAC-274F2243BB26}"/>
              </a:ext>
            </a:extLst>
          </p:cNvPr>
          <p:cNvSpPr txBox="1">
            <a:spLocks/>
          </p:cNvSpPr>
          <p:nvPr/>
        </p:nvSpPr>
        <p:spPr>
          <a:xfrm>
            <a:off x="1195962" y="243703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HƯỚNG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DẪN VỀ NHÀ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574F218-BB21-4307-B952-C13061490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90386" y="1328224"/>
            <a:ext cx="3417679" cy="3094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3263CC-D278-485F-B1C5-1C3F5D6C7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863" y="1137560"/>
            <a:ext cx="4220439" cy="3475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FB2CC2-C1C1-4AB9-B45E-864CA06C7B5C}"/>
              </a:ext>
            </a:extLst>
          </p:cNvPr>
          <p:cNvSpPr txBox="1"/>
          <p:nvPr/>
        </p:nvSpPr>
        <p:spPr>
          <a:xfrm>
            <a:off x="938321" y="1637278"/>
            <a:ext cx="3897522" cy="236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Vẽ sơ đồ tư duy cho bài học để hệ thống lại kiến thức.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Học bài trả lời câu hỏi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spc="1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pc="1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spc="1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21.</a:t>
            </a:r>
            <a:endParaRPr lang="en-US" sz="2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1908564" y="518894"/>
            <a:ext cx="5621921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NỘI DUNG BÀI HỌC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1613515" y="453862"/>
            <a:ext cx="6173913" cy="1081576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313612" y="2164034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</a:t>
            </a:r>
            <a:endParaRPr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6" name="Google Shape;606;p25"/>
          <p:cNvSpPr/>
          <p:nvPr/>
        </p:nvSpPr>
        <p:spPr>
          <a:xfrm>
            <a:off x="441011" y="2126500"/>
            <a:ext cx="679403" cy="660921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grpSp>
        <p:nvGrpSpPr>
          <p:cNvPr id="610" name="Google Shape;610;p25"/>
          <p:cNvGrpSpPr/>
          <p:nvPr/>
        </p:nvGrpSpPr>
        <p:grpSpPr>
          <a:xfrm rot="16536514">
            <a:off x="1470429" y="2165686"/>
            <a:ext cx="218918" cy="577215"/>
            <a:chOff x="3270375" y="3436275"/>
            <a:chExt cx="218918" cy="577215"/>
          </a:xfrm>
        </p:grpSpPr>
        <p:sp>
          <p:nvSpPr>
            <p:cNvPr id="611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25"/>
          <p:cNvGrpSpPr/>
          <p:nvPr/>
        </p:nvGrpSpPr>
        <p:grpSpPr>
          <a:xfrm rot="17239176" flipH="1">
            <a:off x="1403938" y="3061723"/>
            <a:ext cx="323116" cy="617963"/>
            <a:chOff x="5349941" y="3093980"/>
            <a:chExt cx="233161" cy="539699"/>
          </a:xfrm>
        </p:grpSpPr>
        <p:sp>
          <p:nvSpPr>
            <p:cNvPr id="617" name="Google Shape;617;p25"/>
            <p:cNvSpPr/>
            <p:nvPr/>
          </p:nvSpPr>
          <p:spPr>
            <a:xfrm>
              <a:off x="5349941" y="3093980"/>
              <a:ext cx="233161" cy="539699"/>
            </a:xfrm>
            <a:custGeom>
              <a:avLst/>
              <a:gdLst/>
              <a:ahLst/>
              <a:cxnLst/>
              <a:rect l="l" t="t" r="r" b="b"/>
              <a:pathLst>
                <a:path w="15929" h="36871" extrusionOk="0">
                  <a:moveTo>
                    <a:pt x="12927" y="1310"/>
                  </a:moveTo>
                  <a:cubicBezTo>
                    <a:pt x="13059" y="1310"/>
                    <a:pt x="13190" y="1410"/>
                    <a:pt x="13270" y="1603"/>
                  </a:cubicBezTo>
                  <a:cubicBezTo>
                    <a:pt x="14037" y="3447"/>
                    <a:pt x="14481" y="5410"/>
                    <a:pt x="14579" y="7405"/>
                  </a:cubicBezTo>
                  <a:cubicBezTo>
                    <a:pt x="14631" y="8401"/>
                    <a:pt x="14727" y="9404"/>
                    <a:pt x="14650" y="10394"/>
                  </a:cubicBezTo>
                  <a:cubicBezTo>
                    <a:pt x="14570" y="11450"/>
                    <a:pt x="14306" y="12494"/>
                    <a:pt x="14131" y="13546"/>
                  </a:cubicBezTo>
                  <a:cubicBezTo>
                    <a:pt x="13982" y="14438"/>
                    <a:pt x="13803" y="15329"/>
                    <a:pt x="13656" y="16221"/>
                  </a:cubicBezTo>
                  <a:cubicBezTo>
                    <a:pt x="13593" y="16615"/>
                    <a:pt x="13280" y="17030"/>
                    <a:pt x="13228" y="17476"/>
                  </a:cubicBezTo>
                  <a:cubicBezTo>
                    <a:pt x="13137" y="18254"/>
                    <a:pt x="12729" y="18969"/>
                    <a:pt x="12744" y="19765"/>
                  </a:cubicBezTo>
                  <a:cubicBezTo>
                    <a:pt x="12748" y="19962"/>
                    <a:pt x="12605" y="20084"/>
                    <a:pt x="12506" y="20227"/>
                  </a:cubicBezTo>
                  <a:cubicBezTo>
                    <a:pt x="12152" y="20745"/>
                    <a:pt x="12117" y="21370"/>
                    <a:pt x="11878" y="21917"/>
                  </a:cubicBezTo>
                  <a:cubicBezTo>
                    <a:pt x="11669" y="22395"/>
                    <a:pt x="11403" y="22852"/>
                    <a:pt x="11197" y="23339"/>
                  </a:cubicBezTo>
                  <a:cubicBezTo>
                    <a:pt x="10774" y="24333"/>
                    <a:pt x="10336" y="25329"/>
                    <a:pt x="9801" y="26271"/>
                  </a:cubicBezTo>
                  <a:cubicBezTo>
                    <a:pt x="9476" y="26843"/>
                    <a:pt x="9152" y="27421"/>
                    <a:pt x="8703" y="27949"/>
                  </a:cubicBezTo>
                  <a:cubicBezTo>
                    <a:pt x="8295" y="28429"/>
                    <a:pt x="8018" y="29096"/>
                    <a:pt x="7980" y="29777"/>
                  </a:cubicBezTo>
                  <a:cubicBezTo>
                    <a:pt x="7976" y="29848"/>
                    <a:pt x="8039" y="29955"/>
                    <a:pt x="8103" y="29991"/>
                  </a:cubicBezTo>
                  <a:cubicBezTo>
                    <a:pt x="8653" y="30287"/>
                    <a:pt x="9265" y="30417"/>
                    <a:pt x="9863" y="30417"/>
                  </a:cubicBezTo>
                  <a:cubicBezTo>
                    <a:pt x="10029" y="30417"/>
                    <a:pt x="10194" y="30407"/>
                    <a:pt x="10356" y="30388"/>
                  </a:cubicBezTo>
                  <a:cubicBezTo>
                    <a:pt x="10403" y="30382"/>
                    <a:pt x="10446" y="30380"/>
                    <a:pt x="10486" y="30380"/>
                  </a:cubicBezTo>
                  <a:cubicBezTo>
                    <a:pt x="10845" y="30380"/>
                    <a:pt x="10963" y="30592"/>
                    <a:pt x="11120" y="30749"/>
                  </a:cubicBezTo>
                  <a:cubicBezTo>
                    <a:pt x="11379" y="31008"/>
                    <a:pt x="11197" y="31415"/>
                    <a:pt x="11012" y="31581"/>
                  </a:cubicBezTo>
                  <a:cubicBezTo>
                    <a:pt x="10601" y="31950"/>
                    <a:pt x="10266" y="32382"/>
                    <a:pt x="9933" y="32794"/>
                  </a:cubicBezTo>
                  <a:cubicBezTo>
                    <a:pt x="9462" y="33377"/>
                    <a:pt x="8653" y="33346"/>
                    <a:pt x="8173" y="33865"/>
                  </a:cubicBezTo>
                  <a:cubicBezTo>
                    <a:pt x="7504" y="34590"/>
                    <a:pt x="6473" y="34738"/>
                    <a:pt x="5638" y="35201"/>
                  </a:cubicBezTo>
                  <a:cubicBezTo>
                    <a:pt x="5236" y="35424"/>
                    <a:pt x="4663" y="35606"/>
                    <a:pt x="4139" y="35715"/>
                  </a:cubicBezTo>
                  <a:cubicBezTo>
                    <a:pt x="4051" y="35733"/>
                    <a:pt x="3965" y="35742"/>
                    <a:pt x="3882" y="35742"/>
                  </a:cubicBezTo>
                  <a:cubicBezTo>
                    <a:pt x="3305" y="35742"/>
                    <a:pt x="2864" y="35319"/>
                    <a:pt x="2635" y="34737"/>
                  </a:cubicBezTo>
                  <a:cubicBezTo>
                    <a:pt x="2359" y="34039"/>
                    <a:pt x="2036" y="33360"/>
                    <a:pt x="1840" y="32632"/>
                  </a:cubicBezTo>
                  <a:cubicBezTo>
                    <a:pt x="1529" y="31483"/>
                    <a:pt x="1307" y="30321"/>
                    <a:pt x="1148" y="29146"/>
                  </a:cubicBezTo>
                  <a:cubicBezTo>
                    <a:pt x="1174" y="28775"/>
                    <a:pt x="1008" y="28419"/>
                    <a:pt x="1097" y="28043"/>
                  </a:cubicBezTo>
                  <a:cubicBezTo>
                    <a:pt x="1157" y="27799"/>
                    <a:pt x="1142" y="27603"/>
                    <a:pt x="1483" y="27443"/>
                  </a:cubicBezTo>
                  <a:cubicBezTo>
                    <a:pt x="1591" y="27393"/>
                    <a:pt x="1677" y="27372"/>
                    <a:pt x="1749" y="27372"/>
                  </a:cubicBezTo>
                  <a:cubicBezTo>
                    <a:pt x="1929" y="27372"/>
                    <a:pt x="2027" y="27499"/>
                    <a:pt x="2173" y="27605"/>
                  </a:cubicBezTo>
                  <a:cubicBezTo>
                    <a:pt x="2562" y="27884"/>
                    <a:pt x="2989" y="28107"/>
                    <a:pt x="3305" y="28491"/>
                  </a:cubicBezTo>
                  <a:cubicBezTo>
                    <a:pt x="3370" y="28570"/>
                    <a:pt x="3467" y="28604"/>
                    <a:pt x="3578" y="28604"/>
                  </a:cubicBezTo>
                  <a:cubicBezTo>
                    <a:pt x="3907" y="28604"/>
                    <a:pt x="4366" y="28308"/>
                    <a:pt x="4536" y="27980"/>
                  </a:cubicBezTo>
                  <a:cubicBezTo>
                    <a:pt x="4977" y="27132"/>
                    <a:pt x="5231" y="26216"/>
                    <a:pt x="5696" y="25369"/>
                  </a:cubicBezTo>
                  <a:cubicBezTo>
                    <a:pt x="5998" y="24820"/>
                    <a:pt x="6213" y="24169"/>
                    <a:pt x="6373" y="23540"/>
                  </a:cubicBezTo>
                  <a:cubicBezTo>
                    <a:pt x="6578" y="22733"/>
                    <a:pt x="6987" y="21995"/>
                    <a:pt x="7202" y="21198"/>
                  </a:cubicBezTo>
                  <a:cubicBezTo>
                    <a:pt x="7513" y="20044"/>
                    <a:pt x="7832" y="18890"/>
                    <a:pt x="8063" y="17721"/>
                  </a:cubicBezTo>
                  <a:cubicBezTo>
                    <a:pt x="8290" y="16565"/>
                    <a:pt x="8346" y="15382"/>
                    <a:pt x="8548" y="14217"/>
                  </a:cubicBezTo>
                  <a:cubicBezTo>
                    <a:pt x="8669" y="13519"/>
                    <a:pt x="8479" y="12782"/>
                    <a:pt x="8636" y="12077"/>
                  </a:cubicBezTo>
                  <a:cubicBezTo>
                    <a:pt x="8845" y="11130"/>
                    <a:pt x="8470" y="10201"/>
                    <a:pt x="8591" y="9254"/>
                  </a:cubicBezTo>
                  <a:cubicBezTo>
                    <a:pt x="8628" y="8964"/>
                    <a:pt x="8495" y="8640"/>
                    <a:pt x="8393" y="8347"/>
                  </a:cubicBezTo>
                  <a:cubicBezTo>
                    <a:pt x="8063" y="7404"/>
                    <a:pt x="8069" y="6405"/>
                    <a:pt x="7855" y="5440"/>
                  </a:cubicBezTo>
                  <a:cubicBezTo>
                    <a:pt x="7688" y="4686"/>
                    <a:pt x="7361" y="3983"/>
                    <a:pt x="7190" y="3230"/>
                  </a:cubicBezTo>
                  <a:cubicBezTo>
                    <a:pt x="7114" y="2892"/>
                    <a:pt x="7181" y="2640"/>
                    <a:pt x="7353" y="2457"/>
                  </a:cubicBezTo>
                  <a:cubicBezTo>
                    <a:pt x="7403" y="2403"/>
                    <a:pt x="7456" y="2383"/>
                    <a:pt x="7508" y="2383"/>
                  </a:cubicBezTo>
                  <a:cubicBezTo>
                    <a:pt x="7677" y="2383"/>
                    <a:pt x="7848" y="2592"/>
                    <a:pt x="7955" y="2592"/>
                  </a:cubicBezTo>
                  <a:cubicBezTo>
                    <a:pt x="7956" y="2592"/>
                    <a:pt x="7956" y="2592"/>
                    <a:pt x="7957" y="2592"/>
                  </a:cubicBezTo>
                  <a:cubicBezTo>
                    <a:pt x="7962" y="2592"/>
                    <a:pt x="7967" y="2592"/>
                    <a:pt x="7972" y="2592"/>
                  </a:cubicBezTo>
                  <a:cubicBezTo>
                    <a:pt x="8540" y="2592"/>
                    <a:pt x="8708" y="3323"/>
                    <a:pt x="9238" y="3323"/>
                  </a:cubicBezTo>
                  <a:cubicBezTo>
                    <a:pt x="9303" y="3323"/>
                    <a:pt x="9374" y="3311"/>
                    <a:pt x="9453" y="3286"/>
                  </a:cubicBezTo>
                  <a:lnTo>
                    <a:pt x="9453" y="3286"/>
                  </a:lnTo>
                  <a:cubicBezTo>
                    <a:pt x="9313" y="3820"/>
                    <a:pt x="10190" y="3615"/>
                    <a:pt x="10117" y="4113"/>
                  </a:cubicBezTo>
                  <a:cubicBezTo>
                    <a:pt x="10115" y="4128"/>
                    <a:pt x="10277" y="4185"/>
                    <a:pt x="10364" y="4186"/>
                  </a:cubicBezTo>
                  <a:cubicBezTo>
                    <a:pt x="10367" y="4186"/>
                    <a:pt x="10369" y="4186"/>
                    <a:pt x="10372" y="4186"/>
                  </a:cubicBezTo>
                  <a:cubicBezTo>
                    <a:pt x="10862" y="4186"/>
                    <a:pt x="11564" y="3564"/>
                    <a:pt x="11752" y="3116"/>
                  </a:cubicBezTo>
                  <a:cubicBezTo>
                    <a:pt x="11995" y="2544"/>
                    <a:pt x="12296" y="1996"/>
                    <a:pt x="12647" y="1484"/>
                  </a:cubicBezTo>
                  <a:cubicBezTo>
                    <a:pt x="12727" y="1367"/>
                    <a:pt x="12827" y="1310"/>
                    <a:pt x="12927" y="1310"/>
                  </a:cubicBezTo>
                  <a:close/>
                  <a:moveTo>
                    <a:pt x="12887" y="1"/>
                  </a:moveTo>
                  <a:cubicBezTo>
                    <a:pt x="12771" y="1"/>
                    <a:pt x="12650" y="41"/>
                    <a:pt x="12523" y="140"/>
                  </a:cubicBezTo>
                  <a:cubicBezTo>
                    <a:pt x="11957" y="581"/>
                    <a:pt x="11346" y="1034"/>
                    <a:pt x="11223" y="1824"/>
                  </a:cubicBezTo>
                  <a:cubicBezTo>
                    <a:pt x="11154" y="2269"/>
                    <a:pt x="10693" y="2710"/>
                    <a:pt x="10406" y="2710"/>
                  </a:cubicBezTo>
                  <a:cubicBezTo>
                    <a:pt x="10348" y="2710"/>
                    <a:pt x="10297" y="2692"/>
                    <a:pt x="10257" y="2652"/>
                  </a:cubicBezTo>
                  <a:cubicBezTo>
                    <a:pt x="9907" y="2293"/>
                    <a:pt x="9388" y="2203"/>
                    <a:pt x="9062" y="1830"/>
                  </a:cubicBezTo>
                  <a:cubicBezTo>
                    <a:pt x="8642" y="1350"/>
                    <a:pt x="8099" y="1195"/>
                    <a:pt x="7526" y="1195"/>
                  </a:cubicBezTo>
                  <a:cubicBezTo>
                    <a:pt x="7343" y="1195"/>
                    <a:pt x="7156" y="1210"/>
                    <a:pt x="6970" y="1237"/>
                  </a:cubicBezTo>
                  <a:cubicBezTo>
                    <a:pt x="6277" y="1333"/>
                    <a:pt x="5810" y="2349"/>
                    <a:pt x="6088" y="3136"/>
                  </a:cubicBezTo>
                  <a:cubicBezTo>
                    <a:pt x="6742" y="4984"/>
                    <a:pt x="7086" y="6890"/>
                    <a:pt x="7331" y="8817"/>
                  </a:cubicBezTo>
                  <a:cubicBezTo>
                    <a:pt x="7603" y="10944"/>
                    <a:pt x="7501" y="13074"/>
                    <a:pt x="7295" y="15197"/>
                  </a:cubicBezTo>
                  <a:cubicBezTo>
                    <a:pt x="7024" y="17985"/>
                    <a:pt x="6143" y="20642"/>
                    <a:pt x="5214" y="23277"/>
                  </a:cubicBezTo>
                  <a:cubicBezTo>
                    <a:pt x="4791" y="24475"/>
                    <a:pt x="4192" y="25614"/>
                    <a:pt x="3739" y="26803"/>
                  </a:cubicBezTo>
                  <a:cubicBezTo>
                    <a:pt x="3651" y="27033"/>
                    <a:pt x="3591" y="27123"/>
                    <a:pt x="3515" y="27123"/>
                  </a:cubicBezTo>
                  <a:cubicBezTo>
                    <a:pt x="3439" y="27123"/>
                    <a:pt x="3348" y="27036"/>
                    <a:pt x="3198" y="26910"/>
                  </a:cubicBezTo>
                  <a:cubicBezTo>
                    <a:pt x="2859" y="26625"/>
                    <a:pt x="2448" y="26398"/>
                    <a:pt x="2030" y="26234"/>
                  </a:cubicBezTo>
                  <a:cubicBezTo>
                    <a:pt x="1831" y="26156"/>
                    <a:pt x="1632" y="26109"/>
                    <a:pt x="1439" y="26109"/>
                  </a:cubicBezTo>
                  <a:cubicBezTo>
                    <a:pt x="1143" y="26109"/>
                    <a:pt x="859" y="26220"/>
                    <a:pt x="605" y="26501"/>
                  </a:cubicBezTo>
                  <a:cubicBezTo>
                    <a:pt x="136" y="27020"/>
                    <a:pt x="108" y="27630"/>
                    <a:pt x="61" y="28260"/>
                  </a:cubicBezTo>
                  <a:cubicBezTo>
                    <a:pt x="0" y="29096"/>
                    <a:pt x="120" y="29893"/>
                    <a:pt x="335" y="30707"/>
                  </a:cubicBezTo>
                  <a:cubicBezTo>
                    <a:pt x="804" y="32483"/>
                    <a:pt x="983" y="34337"/>
                    <a:pt x="2140" y="35903"/>
                  </a:cubicBezTo>
                  <a:cubicBezTo>
                    <a:pt x="2602" y="36528"/>
                    <a:pt x="3179" y="36870"/>
                    <a:pt x="3835" y="36870"/>
                  </a:cubicBezTo>
                  <a:cubicBezTo>
                    <a:pt x="4087" y="36870"/>
                    <a:pt x="4351" y="36820"/>
                    <a:pt x="4625" y="36715"/>
                  </a:cubicBezTo>
                  <a:cubicBezTo>
                    <a:pt x="4713" y="36681"/>
                    <a:pt x="4821" y="36622"/>
                    <a:pt x="4903" y="36622"/>
                  </a:cubicBezTo>
                  <a:cubicBezTo>
                    <a:pt x="4918" y="36622"/>
                    <a:pt x="4933" y="36625"/>
                    <a:pt x="4946" y="36630"/>
                  </a:cubicBezTo>
                  <a:cubicBezTo>
                    <a:pt x="5045" y="36666"/>
                    <a:pt x="5141" y="36681"/>
                    <a:pt x="5234" y="36681"/>
                  </a:cubicBezTo>
                  <a:cubicBezTo>
                    <a:pt x="5533" y="36681"/>
                    <a:pt x="5801" y="36526"/>
                    <a:pt x="6052" y="36426"/>
                  </a:cubicBezTo>
                  <a:cubicBezTo>
                    <a:pt x="7247" y="35943"/>
                    <a:pt x="8409" y="35368"/>
                    <a:pt x="9415" y="34583"/>
                  </a:cubicBezTo>
                  <a:cubicBezTo>
                    <a:pt x="9843" y="34248"/>
                    <a:pt x="10371" y="34059"/>
                    <a:pt x="10742" y="33679"/>
                  </a:cubicBezTo>
                  <a:cubicBezTo>
                    <a:pt x="11260" y="33149"/>
                    <a:pt x="11734" y="32578"/>
                    <a:pt x="12221" y="32019"/>
                  </a:cubicBezTo>
                  <a:cubicBezTo>
                    <a:pt x="12704" y="31466"/>
                    <a:pt x="12594" y="30289"/>
                    <a:pt x="12125" y="29759"/>
                  </a:cubicBezTo>
                  <a:cubicBezTo>
                    <a:pt x="11458" y="29005"/>
                    <a:pt x="10487" y="29296"/>
                    <a:pt x="9674" y="28966"/>
                  </a:cubicBezTo>
                  <a:cubicBezTo>
                    <a:pt x="10067" y="28223"/>
                    <a:pt x="10499" y="27502"/>
                    <a:pt x="10969" y="26805"/>
                  </a:cubicBezTo>
                  <a:cubicBezTo>
                    <a:pt x="11890" y="25436"/>
                    <a:pt x="12447" y="23934"/>
                    <a:pt x="13058" y="22452"/>
                  </a:cubicBezTo>
                  <a:cubicBezTo>
                    <a:pt x="13312" y="21834"/>
                    <a:pt x="13390" y="21105"/>
                    <a:pt x="13682" y="20514"/>
                  </a:cubicBezTo>
                  <a:cubicBezTo>
                    <a:pt x="14169" y="19526"/>
                    <a:pt x="14222" y="18455"/>
                    <a:pt x="14564" y="17445"/>
                  </a:cubicBezTo>
                  <a:cubicBezTo>
                    <a:pt x="14800" y="16742"/>
                    <a:pt x="14681" y="15916"/>
                    <a:pt x="14969" y="15241"/>
                  </a:cubicBezTo>
                  <a:cubicBezTo>
                    <a:pt x="15522" y="13946"/>
                    <a:pt x="15189" y="12538"/>
                    <a:pt x="15697" y="11240"/>
                  </a:cubicBezTo>
                  <a:cubicBezTo>
                    <a:pt x="15929" y="10648"/>
                    <a:pt x="15914" y="9967"/>
                    <a:pt x="15738" y="9296"/>
                  </a:cubicBezTo>
                  <a:cubicBezTo>
                    <a:pt x="15592" y="8741"/>
                    <a:pt x="15753" y="8143"/>
                    <a:pt x="15712" y="7553"/>
                  </a:cubicBezTo>
                  <a:cubicBezTo>
                    <a:pt x="15649" y="6681"/>
                    <a:pt x="15621" y="5792"/>
                    <a:pt x="15477" y="4936"/>
                  </a:cubicBezTo>
                  <a:cubicBezTo>
                    <a:pt x="15338" y="4101"/>
                    <a:pt x="14989" y="3286"/>
                    <a:pt x="14650" y="2495"/>
                  </a:cubicBezTo>
                  <a:cubicBezTo>
                    <a:pt x="14362" y="1822"/>
                    <a:pt x="14323" y="1029"/>
                    <a:pt x="13715" y="503"/>
                  </a:cubicBezTo>
                  <a:cubicBezTo>
                    <a:pt x="13473" y="293"/>
                    <a:pt x="13200" y="1"/>
                    <a:pt x="12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5364681" y="3113155"/>
              <a:ext cx="200841" cy="503998"/>
            </a:xfrm>
            <a:custGeom>
              <a:avLst/>
              <a:gdLst/>
              <a:ahLst/>
              <a:cxnLst/>
              <a:rect l="l" t="t" r="r" b="b"/>
              <a:pathLst>
                <a:path w="13721" h="34432" extrusionOk="0">
                  <a:moveTo>
                    <a:pt x="11920" y="0"/>
                  </a:moveTo>
                  <a:cubicBezTo>
                    <a:pt x="11820" y="0"/>
                    <a:pt x="11720" y="57"/>
                    <a:pt x="11640" y="174"/>
                  </a:cubicBezTo>
                  <a:cubicBezTo>
                    <a:pt x="11289" y="686"/>
                    <a:pt x="10988" y="1234"/>
                    <a:pt x="10745" y="1808"/>
                  </a:cubicBezTo>
                  <a:cubicBezTo>
                    <a:pt x="10557" y="2254"/>
                    <a:pt x="9855" y="2877"/>
                    <a:pt x="9365" y="2877"/>
                  </a:cubicBezTo>
                  <a:cubicBezTo>
                    <a:pt x="9362" y="2877"/>
                    <a:pt x="9360" y="2877"/>
                    <a:pt x="9357" y="2877"/>
                  </a:cubicBezTo>
                  <a:cubicBezTo>
                    <a:pt x="9270" y="2876"/>
                    <a:pt x="9108" y="2818"/>
                    <a:pt x="9110" y="2803"/>
                  </a:cubicBezTo>
                  <a:cubicBezTo>
                    <a:pt x="9183" y="2306"/>
                    <a:pt x="8306" y="2510"/>
                    <a:pt x="8446" y="1976"/>
                  </a:cubicBezTo>
                  <a:lnTo>
                    <a:pt x="8446" y="1976"/>
                  </a:lnTo>
                  <a:cubicBezTo>
                    <a:pt x="8367" y="2001"/>
                    <a:pt x="8296" y="2013"/>
                    <a:pt x="8231" y="2013"/>
                  </a:cubicBezTo>
                  <a:cubicBezTo>
                    <a:pt x="7701" y="2013"/>
                    <a:pt x="7533" y="1282"/>
                    <a:pt x="6965" y="1282"/>
                  </a:cubicBezTo>
                  <a:cubicBezTo>
                    <a:pt x="6960" y="1282"/>
                    <a:pt x="6955" y="1282"/>
                    <a:pt x="6950" y="1282"/>
                  </a:cubicBezTo>
                  <a:cubicBezTo>
                    <a:pt x="6949" y="1282"/>
                    <a:pt x="6949" y="1282"/>
                    <a:pt x="6948" y="1282"/>
                  </a:cubicBezTo>
                  <a:cubicBezTo>
                    <a:pt x="6841" y="1282"/>
                    <a:pt x="6670" y="1074"/>
                    <a:pt x="6502" y="1074"/>
                  </a:cubicBezTo>
                  <a:cubicBezTo>
                    <a:pt x="6449" y="1074"/>
                    <a:pt x="6397" y="1094"/>
                    <a:pt x="6346" y="1148"/>
                  </a:cubicBezTo>
                  <a:cubicBezTo>
                    <a:pt x="6174" y="1331"/>
                    <a:pt x="6107" y="1582"/>
                    <a:pt x="6183" y="1920"/>
                  </a:cubicBezTo>
                  <a:cubicBezTo>
                    <a:pt x="6354" y="2673"/>
                    <a:pt x="6681" y="3376"/>
                    <a:pt x="6848" y="4132"/>
                  </a:cubicBezTo>
                  <a:cubicBezTo>
                    <a:pt x="7062" y="5095"/>
                    <a:pt x="7056" y="6094"/>
                    <a:pt x="7386" y="7037"/>
                  </a:cubicBezTo>
                  <a:cubicBezTo>
                    <a:pt x="7488" y="7330"/>
                    <a:pt x="7621" y="7654"/>
                    <a:pt x="7584" y="7944"/>
                  </a:cubicBezTo>
                  <a:cubicBezTo>
                    <a:pt x="7463" y="8891"/>
                    <a:pt x="7838" y="9820"/>
                    <a:pt x="7629" y="10767"/>
                  </a:cubicBezTo>
                  <a:cubicBezTo>
                    <a:pt x="7472" y="11472"/>
                    <a:pt x="7662" y="12210"/>
                    <a:pt x="7541" y="12907"/>
                  </a:cubicBezTo>
                  <a:cubicBezTo>
                    <a:pt x="7339" y="14072"/>
                    <a:pt x="7283" y="15255"/>
                    <a:pt x="7056" y="16411"/>
                  </a:cubicBezTo>
                  <a:cubicBezTo>
                    <a:pt x="6825" y="17580"/>
                    <a:pt x="6506" y="18735"/>
                    <a:pt x="6195" y="19888"/>
                  </a:cubicBezTo>
                  <a:cubicBezTo>
                    <a:pt x="5980" y="20687"/>
                    <a:pt x="5571" y="21423"/>
                    <a:pt x="5366" y="22230"/>
                  </a:cubicBezTo>
                  <a:cubicBezTo>
                    <a:pt x="5206" y="22859"/>
                    <a:pt x="4991" y="23510"/>
                    <a:pt x="4689" y="24060"/>
                  </a:cubicBezTo>
                  <a:cubicBezTo>
                    <a:pt x="4224" y="24906"/>
                    <a:pt x="3970" y="25822"/>
                    <a:pt x="3529" y="26670"/>
                  </a:cubicBezTo>
                  <a:cubicBezTo>
                    <a:pt x="3359" y="26998"/>
                    <a:pt x="2900" y="27295"/>
                    <a:pt x="2571" y="27295"/>
                  </a:cubicBezTo>
                  <a:cubicBezTo>
                    <a:pt x="2460" y="27295"/>
                    <a:pt x="2363" y="27260"/>
                    <a:pt x="2298" y="27181"/>
                  </a:cubicBezTo>
                  <a:cubicBezTo>
                    <a:pt x="1982" y="26797"/>
                    <a:pt x="1555" y="26575"/>
                    <a:pt x="1166" y="26295"/>
                  </a:cubicBezTo>
                  <a:cubicBezTo>
                    <a:pt x="1020" y="26189"/>
                    <a:pt x="922" y="26062"/>
                    <a:pt x="742" y="26062"/>
                  </a:cubicBezTo>
                  <a:cubicBezTo>
                    <a:pt x="670" y="26062"/>
                    <a:pt x="584" y="26083"/>
                    <a:pt x="476" y="26133"/>
                  </a:cubicBezTo>
                  <a:cubicBezTo>
                    <a:pt x="135" y="26295"/>
                    <a:pt x="150" y="26489"/>
                    <a:pt x="90" y="26733"/>
                  </a:cubicBezTo>
                  <a:cubicBezTo>
                    <a:pt x="1" y="27109"/>
                    <a:pt x="167" y="27465"/>
                    <a:pt x="141" y="27836"/>
                  </a:cubicBezTo>
                  <a:cubicBezTo>
                    <a:pt x="300" y="29011"/>
                    <a:pt x="522" y="30173"/>
                    <a:pt x="833" y="31324"/>
                  </a:cubicBezTo>
                  <a:cubicBezTo>
                    <a:pt x="1029" y="32052"/>
                    <a:pt x="1352" y="32729"/>
                    <a:pt x="1628" y="33427"/>
                  </a:cubicBezTo>
                  <a:cubicBezTo>
                    <a:pt x="1857" y="34010"/>
                    <a:pt x="2297" y="34432"/>
                    <a:pt x="2875" y="34432"/>
                  </a:cubicBezTo>
                  <a:cubicBezTo>
                    <a:pt x="2958" y="34432"/>
                    <a:pt x="3044" y="34423"/>
                    <a:pt x="3132" y="34405"/>
                  </a:cubicBezTo>
                  <a:cubicBezTo>
                    <a:pt x="3656" y="34296"/>
                    <a:pt x="4229" y="34115"/>
                    <a:pt x="4631" y="33892"/>
                  </a:cubicBezTo>
                  <a:cubicBezTo>
                    <a:pt x="5466" y="33428"/>
                    <a:pt x="6497" y="33280"/>
                    <a:pt x="7166" y="32555"/>
                  </a:cubicBezTo>
                  <a:cubicBezTo>
                    <a:pt x="7646" y="32036"/>
                    <a:pt x="8455" y="32067"/>
                    <a:pt x="8927" y="31485"/>
                  </a:cubicBezTo>
                  <a:cubicBezTo>
                    <a:pt x="9259" y="31072"/>
                    <a:pt x="9594" y="30641"/>
                    <a:pt x="10005" y="30272"/>
                  </a:cubicBezTo>
                  <a:cubicBezTo>
                    <a:pt x="10191" y="30106"/>
                    <a:pt x="10372" y="29698"/>
                    <a:pt x="10114" y="29439"/>
                  </a:cubicBezTo>
                  <a:cubicBezTo>
                    <a:pt x="9955" y="29282"/>
                    <a:pt x="9838" y="29070"/>
                    <a:pt x="9478" y="29070"/>
                  </a:cubicBezTo>
                  <a:cubicBezTo>
                    <a:pt x="9438" y="29070"/>
                    <a:pt x="9396" y="29072"/>
                    <a:pt x="9351" y="29078"/>
                  </a:cubicBezTo>
                  <a:cubicBezTo>
                    <a:pt x="9188" y="29097"/>
                    <a:pt x="9023" y="29107"/>
                    <a:pt x="8856" y="29107"/>
                  </a:cubicBezTo>
                  <a:cubicBezTo>
                    <a:pt x="8258" y="29107"/>
                    <a:pt x="7646" y="28977"/>
                    <a:pt x="7096" y="28681"/>
                  </a:cubicBezTo>
                  <a:cubicBezTo>
                    <a:pt x="7032" y="28645"/>
                    <a:pt x="6969" y="28538"/>
                    <a:pt x="6973" y="28467"/>
                  </a:cubicBezTo>
                  <a:cubicBezTo>
                    <a:pt x="7011" y="27786"/>
                    <a:pt x="7288" y="27119"/>
                    <a:pt x="7696" y="26639"/>
                  </a:cubicBezTo>
                  <a:cubicBezTo>
                    <a:pt x="8145" y="26113"/>
                    <a:pt x="8469" y="25534"/>
                    <a:pt x="8794" y="24961"/>
                  </a:cubicBezTo>
                  <a:cubicBezTo>
                    <a:pt x="9329" y="24019"/>
                    <a:pt x="9767" y="23024"/>
                    <a:pt x="10190" y="22029"/>
                  </a:cubicBezTo>
                  <a:cubicBezTo>
                    <a:pt x="10396" y="21542"/>
                    <a:pt x="10662" y="21086"/>
                    <a:pt x="10871" y="20607"/>
                  </a:cubicBezTo>
                  <a:cubicBezTo>
                    <a:pt x="11110" y="20060"/>
                    <a:pt x="11145" y="19435"/>
                    <a:pt x="11499" y="18918"/>
                  </a:cubicBezTo>
                  <a:cubicBezTo>
                    <a:pt x="11598" y="18774"/>
                    <a:pt x="11741" y="18652"/>
                    <a:pt x="11737" y="18455"/>
                  </a:cubicBezTo>
                  <a:cubicBezTo>
                    <a:pt x="11722" y="17659"/>
                    <a:pt x="12130" y="16944"/>
                    <a:pt x="12221" y="16166"/>
                  </a:cubicBezTo>
                  <a:cubicBezTo>
                    <a:pt x="12273" y="15720"/>
                    <a:pt x="12586" y="15306"/>
                    <a:pt x="12649" y="14911"/>
                  </a:cubicBezTo>
                  <a:cubicBezTo>
                    <a:pt x="12796" y="14019"/>
                    <a:pt x="12975" y="13130"/>
                    <a:pt x="13124" y="12236"/>
                  </a:cubicBezTo>
                  <a:cubicBezTo>
                    <a:pt x="13299" y="11185"/>
                    <a:pt x="13563" y="10141"/>
                    <a:pt x="13643" y="9084"/>
                  </a:cubicBezTo>
                  <a:cubicBezTo>
                    <a:pt x="13720" y="8094"/>
                    <a:pt x="13624" y="7091"/>
                    <a:pt x="13572" y="6095"/>
                  </a:cubicBezTo>
                  <a:cubicBezTo>
                    <a:pt x="13474" y="4100"/>
                    <a:pt x="13030" y="2137"/>
                    <a:pt x="12263" y="293"/>
                  </a:cubicBezTo>
                  <a:cubicBezTo>
                    <a:pt x="12183" y="100"/>
                    <a:pt x="12052" y="0"/>
                    <a:pt x="1192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1907691" y="1987990"/>
            <a:ext cx="6728974" cy="539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VAI TRÒ CỦA THỰC VẬT VỚI ĐỜI SỐNG CON NGƯỜI</a:t>
            </a:r>
            <a:endParaRPr sz="2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Google Shape;606;p25">
            <a:extLst>
              <a:ext uri="{FF2B5EF4-FFF2-40B4-BE49-F238E27FC236}">
                <a16:creationId xmlns:a16="http://schemas.microsoft.com/office/drawing/2014/main" id="{A8594848-BC43-4868-B8CB-65A42104BBAE}"/>
              </a:ext>
            </a:extLst>
          </p:cNvPr>
          <p:cNvSpPr/>
          <p:nvPr/>
        </p:nvSpPr>
        <p:spPr>
          <a:xfrm>
            <a:off x="409004" y="3046521"/>
            <a:ext cx="679403" cy="660921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sp>
        <p:nvSpPr>
          <p:cNvPr id="41" name="Google Shape;602;p25">
            <a:extLst>
              <a:ext uri="{FF2B5EF4-FFF2-40B4-BE49-F238E27FC236}">
                <a16:creationId xmlns:a16="http://schemas.microsoft.com/office/drawing/2014/main" id="{4744DFDA-F489-4630-AEA0-DA742330AE7F}"/>
              </a:ext>
            </a:extLst>
          </p:cNvPr>
          <p:cNvSpPr txBox="1">
            <a:spLocks/>
          </p:cNvSpPr>
          <p:nvPr/>
        </p:nvSpPr>
        <p:spPr>
          <a:xfrm>
            <a:off x="281605" y="3086953"/>
            <a:ext cx="934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II</a:t>
            </a:r>
          </a:p>
        </p:txBody>
      </p:sp>
      <p:sp>
        <p:nvSpPr>
          <p:cNvPr id="45" name="Google Shape;622;p25">
            <a:extLst>
              <a:ext uri="{FF2B5EF4-FFF2-40B4-BE49-F238E27FC236}">
                <a16:creationId xmlns:a16="http://schemas.microsoft.com/office/drawing/2014/main" id="{83626E15-C35C-44D5-8DA0-5FABBC88848D}"/>
              </a:ext>
            </a:extLst>
          </p:cNvPr>
          <p:cNvSpPr txBox="1">
            <a:spLocks/>
          </p:cNvSpPr>
          <p:nvPr/>
        </p:nvSpPr>
        <p:spPr>
          <a:xfrm>
            <a:off x="1556515" y="3124487"/>
            <a:ext cx="7914999" cy="90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VAI TRÒ CỦA THỰC VẬT TRONG TỰ NHIÊN</a:t>
            </a:r>
          </a:p>
        </p:txBody>
      </p:sp>
      <p:sp>
        <p:nvSpPr>
          <p:cNvPr id="17" name="Google Shape;602;p25">
            <a:extLst>
              <a:ext uri="{FF2B5EF4-FFF2-40B4-BE49-F238E27FC236}">
                <a16:creationId xmlns:a16="http://schemas.microsoft.com/office/drawing/2014/main" id="{8B745DAE-792A-4781-B67F-0C285420723D}"/>
              </a:ext>
            </a:extLst>
          </p:cNvPr>
          <p:cNvSpPr txBox="1">
            <a:spLocks/>
          </p:cNvSpPr>
          <p:nvPr/>
        </p:nvSpPr>
        <p:spPr>
          <a:xfrm>
            <a:off x="300382" y="4000175"/>
            <a:ext cx="934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III</a:t>
            </a:r>
          </a:p>
        </p:txBody>
      </p:sp>
      <p:sp>
        <p:nvSpPr>
          <p:cNvPr id="18" name="Google Shape;606;p25">
            <a:extLst>
              <a:ext uri="{FF2B5EF4-FFF2-40B4-BE49-F238E27FC236}">
                <a16:creationId xmlns:a16="http://schemas.microsoft.com/office/drawing/2014/main" id="{115137AE-1A4B-4B70-AB86-F5E687E933C4}"/>
              </a:ext>
            </a:extLst>
          </p:cNvPr>
          <p:cNvSpPr/>
          <p:nvPr/>
        </p:nvSpPr>
        <p:spPr>
          <a:xfrm>
            <a:off x="441011" y="3963685"/>
            <a:ext cx="679403" cy="660921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  <p:grpSp>
        <p:nvGrpSpPr>
          <p:cNvPr id="19" name="Google Shape;610;p25">
            <a:extLst>
              <a:ext uri="{FF2B5EF4-FFF2-40B4-BE49-F238E27FC236}">
                <a16:creationId xmlns:a16="http://schemas.microsoft.com/office/drawing/2014/main" id="{BCCCB74E-FA5C-46EC-9CA3-EA4408E8B80D}"/>
              </a:ext>
            </a:extLst>
          </p:cNvPr>
          <p:cNvGrpSpPr/>
          <p:nvPr/>
        </p:nvGrpSpPr>
        <p:grpSpPr>
          <a:xfrm rot="16536514">
            <a:off x="1447056" y="4000000"/>
            <a:ext cx="218918" cy="577215"/>
            <a:chOff x="3270375" y="3436275"/>
            <a:chExt cx="218918" cy="577215"/>
          </a:xfrm>
        </p:grpSpPr>
        <p:sp>
          <p:nvSpPr>
            <p:cNvPr id="20" name="Google Shape;611;p25">
              <a:extLst>
                <a:ext uri="{FF2B5EF4-FFF2-40B4-BE49-F238E27FC236}">
                  <a16:creationId xmlns:a16="http://schemas.microsoft.com/office/drawing/2014/main" id="{FDD216AD-3447-4863-A720-C791FD7805E1}"/>
                </a:ext>
              </a:extLst>
            </p:cNvPr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2;p25">
              <a:extLst>
                <a:ext uri="{FF2B5EF4-FFF2-40B4-BE49-F238E27FC236}">
                  <a16:creationId xmlns:a16="http://schemas.microsoft.com/office/drawing/2014/main" id="{CA2DE8DA-1C1F-4252-86DC-DBC8842BEF3D}"/>
                </a:ext>
              </a:extLst>
            </p:cNvPr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622;p25">
            <a:extLst>
              <a:ext uri="{FF2B5EF4-FFF2-40B4-BE49-F238E27FC236}">
                <a16:creationId xmlns:a16="http://schemas.microsoft.com/office/drawing/2014/main" id="{ACA1C285-A412-4EC0-8431-CB0D65199983}"/>
              </a:ext>
            </a:extLst>
          </p:cNvPr>
          <p:cNvSpPr txBox="1">
            <a:spLocks/>
          </p:cNvSpPr>
          <p:nvPr/>
        </p:nvSpPr>
        <p:spPr>
          <a:xfrm>
            <a:off x="1613515" y="4014728"/>
            <a:ext cx="5746030" cy="539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fr-FR" sz="2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TRỒNG VÀ BẢO VỆ CÂY XANH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/>
      <p:bldP spid="601" grpId="0" animBg="1"/>
      <p:bldP spid="602" grpId="0"/>
      <p:bldP spid="606" grpId="0" animBg="1"/>
      <p:bldP spid="622" grpId="0" build="p"/>
      <p:bldP spid="40" grpId="0" animBg="1"/>
      <p:bldP spid="41" grpId="0"/>
      <p:bldP spid="45" grpId="0"/>
      <p:bldP spid="17" grpId="0"/>
      <p:bldP spid="18" grpId="0" animBg="1"/>
      <p:bldP spid="2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78386002-0F4A-4049-8C65-C42F28B0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946"/>
          <a:stretch>
            <a:fillRect/>
          </a:stretch>
        </p:blipFill>
        <p:spPr>
          <a:xfrm rot="928712">
            <a:off x="312654" y="62486"/>
            <a:ext cx="8435382" cy="510673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0F2D928-0978-4FFB-B64E-53165175AA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408"/>
          <a:stretch>
            <a:fillRect/>
          </a:stretch>
        </p:blipFill>
        <p:spPr>
          <a:xfrm>
            <a:off x="1912897" y="704011"/>
            <a:ext cx="5318206" cy="3735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10C319-1BA6-4E73-81FC-3131A141E5EC}"/>
              </a:ext>
            </a:extLst>
          </p:cNvPr>
          <p:cNvSpPr txBox="1"/>
          <p:nvPr/>
        </p:nvSpPr>
        <p:spPr>
          <a:xfrm>
            <a:off x="715243" y="1848475"/>
            <a:ext cx="7713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CẢM ƠN CÁC EM ĐÃ LẮNG NGHE BÀI GIẢNG!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3D6230-9193-4507-9F3D-49FA82238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1103" y="2725179"/>
            <a:ext cx="1934656" cy="241832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8425A4C6-D9A3-43AB-A7BA-6250CAFDD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24719" y="3458734"/>
            <a:ext cx="2004037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600;p25">
            <a:extLst>
              <a:ext uri="{FF2B5EF4-FFF2-40B4-BE49-F238E27FC236}">
                <a16:creationId xmlns:a16="http://schemas.microsoft.com/office/drawing/2014/main" id="{24A1C1EE-7CE7-4BDB-A9E7-A3A7F94C216C}"/>
              </a:ext>
            </a:extLst>
          </p:cNvPr>
          <p:cNvSpPr txBox="1">
            <a:spLocks/>
          </p:cNvSpPr>
          <p:nvPr/>
        </p:nvSpPr>
        <p:spPr>
          <a:xfrm>
            <a:off x="1195961" y="616454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I. VAI TRÒ CỦA THỰC VẬT VỚI ĐỜI SỐNG CON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67500E-0E32-4CED-9621-F5B36577CE2D}"/>
              </a:ext>
            </a:extLst>
          </p:cNvPr>
          <p:cNvSpPr txBox="1"/>
          <p:nvPr/>
        </p:nvSpPr>
        <p:spPr>
          <a:xfrm>
            <a:off x="302675" y="2176389"/>
            <a:ext cx="3984980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trò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đời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r>
              <a:rPr lang="en-US" sz="2200" dirty="0"/>
              <a:t> con </a:t>
            </a:r>
            <a:r>
              <a:rPr lang="en-US" sz="2200" dirty="0" err="1"/>
              <a:t>người</a:t>
            </a:r>
            <a:r>
              <a:rPr lang="en-US" sz="2200" dirty="0"/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6E81C6-1F74-463E-A221-34585C6FC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1" t="9198" r="28518" b="11926"/>
          <a:stretch/>
        </p:blipFill>
        <p:spPr>
          <a:xfrm>
            <a:off x="4474649" y="1259042"/>
            <a:ext cx="4366676" cy="33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05C6DD-277C-4BAE-AE95-B57EDF13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" y="1515008"/>
            <a:ext cx="3182747" cy="2279139"/>
          </a:xfrm>
          <a:prstGeom prst="rect">
            <a:avLst/>
          </a:prstGeom>
        </p:spPr>
      </p:pic>
      <p:sp>
        <p:nvSpPr>
          <p:cNvPr id="8" name="Google Shape;600;p25">
            <a:extLst>
              <a:ext uri="{FF2B5EF4-FFF2-40B4-BE49-F238E27FC236}">
                <a16:creationId xmlns:a16="http://schemas.microsoft.com/office/drawing/2014/main" id="{9F2B886E-82DA-4023-9937-7472924C5E3D}"/>
              </a:ext>
            </a:extLst>
          </p:cNvPr>
          <p:cNvSpPr txBox="1">
            <a:spLocks/>
          </p:cNvSpPr>
          <p:nvPr/>
        </p:nvSpPr>
        <p:spPr>
          <a:xfrm>
            <a:off x="1195961" y="616454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I. VAI TRÒ CỦA THỰC VẬT VỚI ĐỜI SỐNG CON NGƯỜI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EE644E-08AC-4A16-AD0D-B43924CC4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742" y="1515007"/>
            <a:ext cx="2336516" cy="22791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8CB471-B259-4863-A294-7CE807BC9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919" y="1515007"/>
            <a:ext cx="3182747" cy="22791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AEF5B7-9F8E-45A7-8065-49C820E94FDC}"/>
              </a:ext>
            </a:extLst>
          </p:cNvPr>
          <p:cNvSpPr/>
          <p:nvPr/>
        </p:nvSpPr>
        <p:spPr>
          <a:xfrm>
            <a:off x="1433358" y="4081574"/>
            <a:ext cx="6277281" cy="7329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Cung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cấp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thực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thực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phẩm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lúa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ngô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khoai</a:t>
            </a:r>
            <a:r>
              <a:rPr lang="en-US" sz="2200" dirty="0">
                <a:solidFill>
                  <a:schemeClr val="tx1"/>
                </a:solidFill>
              </a:rPr>
              <a:t>,…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loại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hạt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hoa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quả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0;p25">
            <a:extLst>
              <a:ext uri="{FF2B5EF4-FFF2-40B4-BE49-F238E27FC236}">
                <a16:creationId xmlns:a16="http://schemas.microsoft.com/office/drawing/2014/main" id="{A99B937F-22D5-40A9-BFCB-A67A1E60BBBF}"/>
              </a:ext>
            </a:extLst>
          </p:cNvPr>
          <p:cNvSpPr txBox="1">
            <a:spLocks/>
          </p:cNvSpPr>
          <p:nvPr/>
        </p:nvSpPr>
        <p:spPr>
          <a:xfrm>
            <a:off x="1195961" y="616454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I. VAI TRÒ CỦA THỰC VẬT VỚI ĐỜI SỐNG CON NGƯỜI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60BDB-6AA6-45C6-86DC-CEB4463A6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5" y="1349353"/>
            <a:ext cx="3350634" cy="2579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C1715-153D-4AD4-83DB-7DA8BFC00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76" y="1349354"/>
            <a:ext cx="4129567" cy="257917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8B4E6B-C105-4142-B6FB-5351018FE6B6}"/>
              </a:ext>
            </a:extLst>
          </p:cNvPr>
          <p:cNvSpPr/>
          <p:nvPr/>
        </p:nvSpPr>
        <p:spPr>
          <a:xfrm>
            <a:off x="1433358" y="4160596"/>
            <a:ext cx="6277281" cy="7329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Làm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thuốc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gia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vị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nhân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sâm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quế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hồi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tía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tô</a:t>
            </a:r>
            <a:r>
              <a:rPr lang="en-US" sz="2200" dirty="0">
                <a:solidFill>
                  <a:schemeClr val="tx1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1529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0;p25">
            <a:extLst>
              <a:ext uri="{FF2B5EF4-FFF2-40B4-BE49-F238E27FC236}">
                <a16:creationId xmlns:a16="http://schemas.microsoft.com/office/drawing/2014/main" id="{4C2AE4A2-9E7A-40CD-846B-E02F38DA869D}"/>
              </a:ext>
            </a:extLst>
          </p:cNvPr>
          <p:cNvSpPr txBox="1">
            <a:spLocks/>
          </p:cNvSpPr>
          <p:nvPr/>
        </p:nvSpPr>
        <p:spPr>
          <a:xfrm>
            <a:off x="1195961" y="616454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I. VAI TRÒ CỦA THỰC VẬT VỚI ĐỜI SỐNG CON NGƯỜI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0E6D16-9DDA-42F4-8A42-43ABF8B2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08" y="1349354"/>
            <a:ext cx="4093104" cy="2635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5FDE35-B237-41D2-8FFC-0CD9808E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835" y="1349354"/>
            <a:ext cx="3778955" cy="263562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2F9257-186B-4B96-B124-250C836A81C4}"/>
              </a:ext>
            </a:extLst>
          </p:cNvPr>
          <p:cNvSpPr/>
          <p:nvPr/>
        </p:nvSpPr>
        <p:spPr>
          <a:xfrm>
            <a:off x="1433358" y="4160596"/>
            <a:ext cx="6277281" cy="7329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Làm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đồ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dùng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giấy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bạch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đàn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tre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trúc</a:t>
            </a:r>
            <a:r>
              <a:rPr lang="en-US" sz="2200" dirty="0">
                <a:solidFill>
                  <a:schemeClr val="tx1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670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0;p25">
            <a:extLst>
              <a:ext uri="{FF2B5EF4-FFF2-40B4-BE49-F238E27FC236}">
                <a16:creationId xmlns:a16="http://schemas.microsoft.com/office/drawing/2014/main" id="{CCFD0AE1-5A28-447B-B7A8-2647F1C065C5}"/>
              </a:ext>
            </a:extLst>
          </p:cNvPr>
          <p:cNvSpPr txBox="1">
            <a:spLocks/>
          </p:cNvSpPr>
          <p:nvPr/>
        </p:nvSpPr>
        <p:spPr>
          <a:xfrm>
            <a:off x="1195961" y="616454"/>
            <a:ext cx="675207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I. VAI TRÒ CỦA THỰC VẬT VỚI ĐỜI SỐNG CON NGƯỜI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43B9B-DF2F-48A0-81D5-4A159A8B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43" y="1349354"/>
            <a:ext cx="3476978" cy="34769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48AB8E-1ABB-4096-B39C-3DC4E5095093}"/>
              </a:ext>
            </a:extLst>
          </p:cNvPr>
          <p:cNvSpPr/>
          <p:nvPr/>
        </p:nvSpPr>
        <p:spPr>
          <a:xfrm>
            <a:off x="4424915" y="4099717"/>
            <a:ext cx="4357842" cy="7329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Làm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cây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cảnh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trang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trí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vạn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tuế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các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loại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hoa</a:t>
            </a:r>
            <a:r>
              <a:rPr lang="en-US" sz="2200" dirty="0">
                <a:solidFill>
                  <a:schemeClr val="tx1"/>
                </a:solidFill>
              </a:rPr>
              <a:t>,…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E2F40-43FD-42E7-BBB2-C15C97190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686" y="1377632"/>
            <a:ext cx="2179085" cy="25411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1B00C-00A2-4AED-88DE-6AD2B9E7E0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80" r="18968"/>
          <a:stretch/>
        </p:blipFill>
        <p:spPr>
          <a:xfrm>
            <a:off x="6603836" y="1374436"/>
            <a:ext cx="2303097" cy="254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1520</Words>
  <PresentationFormat>On-screen Show (16:9)</PresentationFormat>
  <Paragraphs>152</Paragraphs>
  <Slides>40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Permanent Marker</vt:lpstr>
      <vt:lpstr>Wingdings</vt:lpstr>
      <vt:lpstr>Comfortaa</vt:lpstr>
      <vt:lpstr>Arial</vt:lpstr>
      <vt:lpstr>SKETCH LESSON</vt:lpstr>
      <vt:lpstr>CHÀO MỪNG CÁC EM ĐẾN VỚI BUỔI HỌC NGÀY HÔM NAY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2021-09-17T14:56:43Z</dcterms:modified>
</cp:coreProperties>
</file>