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8" r:id="rId3"/>
    <p:sldId id="278" r:id="rId4"/>
    <p:sldId id="256" r:id="rId5"/>
    <p:sldId id="279" r:id="rId6"/>
    <p:sldId id="280" r:id="rId7"/>
    <p:sldId id="281" r:id="rId8"/>
    <p:sldId id="283" r:id="rId9"/>
    <p:sldId id="282" r:id="rId10"/>
    <p:sldId id="284" r:id="rId11"/>
    <p:sldId id="258" r:id="rId12"/>
    <p:sldId id="27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6408F0-DF40-430B-86C4-86A9BBF8A4C5}">
          <p14:sldIdLst>
            <p14:sldId id="259"/>
            <p14:sldId id="268"/>
            <p14:sldId id="278"/>
            <p14:sldId id="256"/>
            <p14:sldId id="279"/>
            <p14:sldId id="280"/>
            <p14:sldId id="281"/>
            <p14:sldId id="283"/>
            <p14:sldId id="282"/>
            <p14:sldId id="284"/>
            <p14:sldId id="25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2.svg"/><Relationship Id="rId7" Type="http://schemas.openxmlformats.org/officeDocument/2006/relationships/image" Target="../media/image36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4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8.svg"/><Relationship Id="rId10" Type="http://schemas.openxmlformats.org/officeDocument/2006/relationships/image" Target="../media/image36.sv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4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96626" y="1681199"/>
            <a:ext cx="12999604" cy="45646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83069" y="5377300"/>
            <a:ext cx="9721861" cy="5939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1495">
            <a:off x="14186495" y="4567032"/>
            <a:ext cx="2226774" cy="3215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2281" y="57019"/>
            <a:ext cx="1730592" cy="21494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09786" y="-553434"/>
            <a:ext cx="7315200" cy="28925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70042" y="1727500"/>
            <a:ext cx="12547914" cy="362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337560">
            <a:off x="-2464050" y="7423430"/>
            <a:ext cx="7315200" cy="2892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943100" y="634207"/>
            <a:ext cx="14401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872687" y="9422285"/>
            <a:ext cx="1052408" cy="1067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249F0-E407-B3FB-E8E7-07E39ECDE0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339739">
            <a:off x="15015149" y="4452391"/>
            <a:ext cx="4767485" cy="1292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12574-31A1-84E4-76F8-B79FC184F45F}"/>
              </a:ext>
            </a:extLst>
          </p:cNvPr>
          <p:cNvSpPr txBox="1"/>
          <p:nvPr/>
        </p:nvSpPr>
        <p:spPr>
          <a:xfrm>
            <a:off x="1684079" y="2113629"/>
            <a:ext cx="15714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Hãy vẽ sơ đồ hệ thống kiến thức đã học ở chủ đề gia đình.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C962C-9F65-9642-D839-B6EBBCCE2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9807" y="3275770"/>
            <a:ext cx="1823201" cy="1823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F9DFA-61D9-E570-EDF4-1F4116E245EA}"/>
              </a:ext>
            </a:extLst>
          </p:cNvPr>
          <p:cNvSpPr txBox="1"/>
          <p:nvPr/>
        </p:nvSpPr>
        <p:spPr>
          <a:xfrm>
            <a:off x="8136507" y="5284699"/>
            <a:ext cx="2209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Gia đình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72B026-F7EE-C6C2-A63E-10F5F7AD9270}"/>
              </a:ext>
            </a:extLst>
          </p:cNvPr>
          <p:cNvSpPr/>
          <p:nvPr/>
        </p:nvSpPr>
        <p:spPr>
          <a:xfrm>
            <a:off x="430381" y="6808702"/>
            <a:ext cx="2758611" cy="2318865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Họ hàng nội, ngoại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12B0E9-3AAC-FBB8-1EF1-18D0F3702E84}"/>
              </a:ext>
            </a:extLst>
          </p:cNvPr>
          <p:cNvSpPr/>
          <p:nvPr/>
        </p:nvSpPr>
        <p:spPr>
          <a:xfrm>
            <a:off x="3766326" y="6808700"/>
            <a:ext cx="4563481" cy="2318865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Một số ngày kỉ niệm của gia đình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D4C722-A48E-76A8-53E1-B52137D19A5E}"/>
              </a:ext>
            </a:extLst>
          </p:cNvPr>
          <p:cNvSpPr/>
          <p:nvPr/>
        </p:nvSpPr>
        <p:spPr>
          <a:xfrm>
            <a:off x="9022322" y="6808700"/>
            <a:ext cx="4325848" cy="2318865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F96F13-CA2E-C20B-A9A1-64B360D82BF9}"/>
              </a:ext>
            </a:extLst>
          </p:cNvPr>
          <p:cNvSpPr/>
          <p:nvPr/>
        </p:nvSpPr>
        <p:spPr>
          <a:xfrm>
            <a:off x="13894248" y="6808700"/>
            <a:ext cx="4014781" cy="2318865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Vệ sinh xung quanh nhà ở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23F3E6-337B-5969-C80D-C0CC1A1C0619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1809687" y="5915641"/>
            <a:ext cx="7431720" cy="893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24A28-B9D5-6A99-A8BD-0C9E5A8669C9}"/>
              </a:ext>
            </a:extLst>
          </p:cNvPr>
          <p:cNvCxnSpPr>
            <a:stCxn id="6" idx="2"/>
          </p:cNvCxnSpPr>
          <p:nvPr/>
        </p:nvCxnSpPr>
        <p:spPr>
          <a:xfrm flipH="1">
            <a:off x="6048066" y="5915641"/>
            <a:ext cx="3193341" cy="893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69164-622B-88EE-0AD7-A5BF2888D723}"/>
              </a:ext>
            </a:extLst>
          </p:cNvPr>
          <p:cNvCxnSpPr>
            <a:cxnSpLocks/>
          </p:cNvCxnSpPr>
          <p:nvPr/>
        </p:nvCxnSpPr>
        <p:spPr>
          <a:xfrm>
            <a:off x="9176657" y="5915641"/>
            <a:ext cx="1943839" cy="893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679FA3-BC24-E8C3-5D3A-88C68BEE21CD}"/>
              </a:ext>
            </a:extLst>
          </p:cNvPr>
          <p:cNvCxnSpPr>
            <a:stCxn id="6" idx="2"/>
            <a:endCxn id="18" idx="0"/>
          </p:cNvCxnSpPr>
          <p:nvPr/>
        </p:nvCxnSpPr>
        <p:spPr>
          <a:xfrm>
            <a:off x="9241407" y="5915641"/>
            <a:ext cx="6660232" cy="893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  <p:bldP spid="10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06917" y="3267801"/>
            <a:ext cx="4512739" cy="5014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6887630" y="3267801"/>
            <a:ext cx="4512739" cy="5014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2368344" y="3267801"/>
            <a:ext cx="4512739" cy="50141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03515">
            <a:off x="13388313" y="680791"/>
            <a:ext cx="4512233" cy="1864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5853240"/>
            <a:ext cx="10668362" cy="8845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343552" y="6160853"/>
            <a:ext cx="7500938" cy="720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62617" y="8612008"/>
            <a:ext cx="4762765" cy="12925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6555" y="-1940600"/>
            <a:ext cx="4104303" cy="541334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93587" y="4829289"/>
            <a:ext cx="4091632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Hoàn thành sơ đồ về gia đình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63287" y="1384600"/>
            <a:ext cx="10961427" cy="129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3FD8F91-3504-E8C9-72F1-1F36A9792747}"/>
              </a:ext>
            </a:extLst>
          </p:cNvPr>
          <p:cNvSpPr txBox="1"/>
          <p:nvPr/>
        </p:nvSpPr>
        <p:spPr>
          <a:xfrm>
            <a:off x="7160918" y="4749701"/>
            <a:ext cx="4091632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BF78D45C-6416-33F1-30C7-080899233A53}"/>
              </a:ext>
            </a:extLst>
          </p:cNvPr>
          <p:cNvSpPr txBox="1"/>
          <p:nvPr/>
        </p:nvSpPr>
        <p:spPr>
          <a:xfrm>
            <a:off x="12708558" y="4389502"/>
            <a:ext cx="3857675" cy="298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Chuẩn bị cho chủ đề: Trường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87179" y="3289029"/>
            <a:ext cx="10958755" cy="357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5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5125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VÀO TIẾT HỌC SAU!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27212" y="4231281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1C91DB0-3B8C-B5C8-9C81-EFE78C26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10" y="1211342"/>
            <a:ext cx="11914780" cy="47132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F88822-5D7E-5473-BE9F-EA17F6E698AC}"/>
              </a:ext>
            </a:extLst>
          </p:cNvPr>
          <p:cNvSpPr txBox="1"/>
          <p:nvPr/>
        </p:nvSpPr>
        <p:spPr>
          <a:xfrm>
            <a:off x="3370713" y="745447"/>
            <a:ext cx="53845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4191000" y="2897857"/>
            <a:ext cx="96774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Chúng ta đã được học về những gì trong chủ đề gia đình?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B877F4-C9D2-407E-B860-A7AD5F73A3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0482" y="4939313"/>
            <a:ext cx="7773074" cy="840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1694984" y="3408305"/>
            <a:ext cx="6781800" cy="11038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Họ hàng nội, ngoại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74A99-80B1-3144-9C2E-1AB20628FF47}"/>
              </a:ext>
            </a:extLst>
          </p:cNvPr>
          <p:cNvSpPr txBox="1"/>
          <p:nvPr/>
        </p:nvSpPr>
        <p:spPr>
          <a:xfrm>
            <a:off x="8979120" y="1652032"/>
            <a:ext cx="6781800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Một số ngày kỉ niệm, sự kiện của gia đình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694984" y="6032430"/>
            <a:ext cx="7239000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Phòng tránh hỏa hoạn khi ở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E12F1-A773-765D-2A64-90698FEF8CA5}"/>
              </a:ext>
            </a:extLst>
          </p:cNvPr>
          <p:cNvSpPr txBox="1"/>
          <p:nvPr/>
        </p:nvSpPr>
        <p:spPr>
          <a:xfrm>
            <a:off x="10517194" y="4861974"/>
            <a:ext cx="6030686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Giữ gìn vệ sinh xung quanh nhà ở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E208691-0A0F-9817-4893-6DD31C1BB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021041" y="6172200"/>
            <a:ext cx="5479758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13976" y="2454939"/>
            <a:ext cx="1371600" cy="139132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A7FF3D5A-6B19-4139-C36D-6BF2A19CFFD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411733" y="784590"/>
            <a:ext cx="1371600" cy="1391320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41E8BD0-61D2-6C09-5AA8-D5528EE44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44453" y="5193648"/>
            <a:ext cx="1371600" cy="139132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C3C13F28-5194-72B2-4D59-6992A6350D8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831394" y="4166314"/>
            <a:ext cx="1371600" cy="13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05200" y="3158380"/>
            <a:ext cx="10958755" cy="363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5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ÔN TẬP</a:t>
            </a:r>
          </a:p>
          <a:p>
            <a:pPr algn="ctr">
              <a:lnSpc>
                <a:spcPts val="15125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CHỦ ĐỀ GIA ĐÌNH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98512" y="4161074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943100" y="486097"/>
            <a:ext cx="14401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Nội dung đã học ở chủ đề gia đình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E208691-0A0F-9817-4893-6DD31C1BB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021041" y="6172200"/>
            <a:ext cx="5479758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F04C9-4D98-9FB1-6B70-C22C3EDFD1FA}"/>
              </a:ext>
            </a:extLst>
          </p:cNvPr>
          <p:cNvSpPr txBox="1"/>
          <p:nvPr/>
        </p:nvSpPr>
        <p:spPr>
          <a:xfrm>
            <a:off x="1975757" y="1868028"/>
            <a:ext cx="14401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em tìm hiểu những thông tin về một số người trong họ hàng nội ngoại theo gợi ý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FFC83-F285-DF2B-1F15-203D5D50F6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19952" r="25947" b="53083"/>
          <a:stretch/>
        </p:blipFill>
        <p:spPr>
          <a:xfrm>
            <a:off x="5431805" y="4724919"/>
            <a:ext cx="7413693" cy="4765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90E074-9D7E-3E1F-DDF2-F033BF8558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4464690"/>
            <a:ext cx="3156504" cy="52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2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943100" y="486097"/>
            <a:ext cx="14401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Nội dung đã học ở chủ đề gia đình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F04C9-4D98-9FB1-6B70-C22C3EDFD1FA}"/>
              </a:ext>
            </a:extLst>
          </p:cNvPr>
          <p:cNvSpPr txBox="1"/>
          <p:nvPr/>
        </p:nvSpPr>
        <p:spPr>
          <a:xfrm>
            <a:off x="1943100" y="1799301"/>
            <a:ext cx="1327648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Quan sát sơ đồ về gia đình, em hãy giới thiệu đôi nét về họ hàng bên nội và bên ngoại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AC58A-84AF-D4BF-D8B1-846683593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3" t="3468"/>
          <a:stretch/>
        </p:blipFill>
        <p:spPr>
          <a:xfrm>
            <a:off x="3641744" y="3927721"/>
            <a:ext cx="10226656" cy="587318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C3040C6-4C16-F372-4D33-1BCD166D2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868400" y="5954093"/>
            <a:ext cx="8261309" cy="68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943100" y="486097"/>
            <a:ext cx="14401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Nội dung đã học ở chủ đề gia đình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F04C9-4D98-9FB1-6B70-C22C3EDFD1FA}"/>
              </a:ext>
            </a:extLst>
          </p:cNvPr>
          <p:cNvSpPr txBox="1"/>
          <p:nvPr/>
        </p:nvSpPr>
        <p:spPr>
          <a:xfrm>
            <a:off x="1975757" y="1982094"/>
            <a:ext cx="1327648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Chia sẻ về một sự kiện đáng nhớ với những người thân trong gia đình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92FD1-2FE4-3D47-84DC-400602B5D3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t="63770" r="8383" b="2501"/>
          <a:stretch/>
        </p:blipFill>
        <p:spPr>
          <a:xfrm>
            <a:off x="2590800" y="4257202"/>
            <a:ext cx="12544300" cy="52310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7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943100" y="486097"/>
            <a:ext cx="14401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Nội dung đã học ở chủ đề gia đình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F04C9-4D98-9FB1-6B70-C22C3EDFD1FA}"/>
              </a:ext>
            </a:extLst>
          </p:cNvPr>
          <p:cNvSpPr txBox="1"/>
          <p:nvPr/>
        </p:nvSpPr>
        <p:spPr>
          <a:xfrm>
            <a:off x="1975757" y="1982094"/>
            <a:ext cx="1402624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hãy liệt kê các việc nên làm hoặc không nên làm khi có xảy ra cháy nổ: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C585B-3D0E-CF82-B590-953017E73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694" y="4104705"/>
            <a:ext cx="14700612" cy="502286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87884">
            <a:off x="15320698" y="-1662411"/>
            <a:ext cx="4156387" cy="4297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7148">
            <a:off x="-891744" y="-372797"/>
            <a:ext cx="3691000" cy="2382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F05E2-6E0D-43EC-116D-F74234F5B900}"/>
              </a:ext>
            </a:extLst>
          </p:cNvPr>
          <p:cNvSpPr txBox="1"/>
          <p:nvPr/>
        </p:nvSpPr>
        <p:spPr>
          <a:xfrm>
            <a:off x="1943100" y="486097"/>
            <a:ext cx="14401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Xử lí tình huống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F04C9-4D98-9FB1-6B70-C22C3EDFD1FA}"/>
              </a:ext>
            </a:extLst>
          </p:cNvPr>
          <p:cNvSpPr txBox="1"/>
          <p:nvPr/>
        </p:nvSpPr>
        <p:spPr>
          <a:xfrm>
            <a:off x="2149708" y="1916534"/>
            <a:ext cx="1327648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sẽ làm gì khi có mặt trong những tình huống dưới đây? Vì sao?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0546" y="8607754"/>
            <a:ext cx="3358492" cy="3358492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B7A3543-B9D4-9675-2C23-F2293F3675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02001" y="7968135"/>
            <a:ext cx="2285999" cy="231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A78EF-F26B-8BE1-42DE-0B4462A0D9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9488"/>
          <a:stretch/>
        </p:blipFill>
        <p:spPr>
          <a:xfrm>
            <a:off x="3698549" y="4105724"/>
            <a:ext cx="4267199" cy="551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7AEC1-1EA3-A06D-91B8-C4B48E5C1D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140"/>
          <a:stretch/>
        </p:blipFill>
        <p:spPr>
          <a:xfrm>
            <a:off x="10322253" y="4105724"/>
            <a:ext cx="4267198" cy="547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4B52C-45A3-B6C2-FC5F-707339B84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203843">
            <a:off x="-896477" y="5253080"/>
            <a:ext cx="4767485" cy="1292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249F0-E407-B3FB-E8E7-07E39ECD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339739">
            <a:off x="15015149" y="4452391"/>
            <a:ext cx="476748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297</Words>
  <Application>Microsoft Office PowerPoint</Application>
  <PresentationFormat>Custom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Creative Intelligence Quiz Presentation</dc:title>
  <cp:lastModifiedBy>Thảo Đào</cp:lastModifiedBy>
  <cp:revision>2</cp:revision>
  <dcterms:created xsi:type="dcterms:W3CDTF">2006-08-16T00:00:00Z</dcterms:created>
  <dcterms:modified xsi:type="dcterms:W3CDTF">2022-07-20T07:19:54Z</dcterms:modified>
  <dc:identifier>DAFGYXM1tAI</dc:identifier>
</cp:coreProperties>
</file>