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notesMasterIdLst>
    <p:notesMasterId r:id="rId30"/>
  </p:notesMasterIdLst>
  <p:sldIdLst>
    <p:sldId id="304" r:id="rId2"/>
    <p:sldId id="305" r:id="rId3"/>
    <p:sldId id="306" r:id="rId4"/>
    <p:sldId id="307" r:id="rId5"/>
    <p:sldId id="308" r:id="rId6"/>
    <p:sldId id="309" r:id="rId7"/>
    <p:sldId id="287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72" r:id="rId17"/>
    <p:sldId id="277" r:id="rId18"/>
    <p:sldId id="278" r:id="rId19"/>
    <p:sldId id="279" r:id="rId20"/>
    <p:sldId id="281" r:id="rId21"/>
    <p:sldId id="282" r:id="rId22"/>
    <p:sldId id="280" r:id="rId23"/>
    <p:sldId id="290" r:id="rId24"/>
    <p:sldId id="285" r:id="rId25"/>
    <p:sldId id="318" r:id="rId26"/>
    <p:sldId id="319" r:id="rId27"/>
    <p:sldId id="320" r:id="rId28"/>
    <p:sldId id="293" r:id="rId29"/>
  </p:sldIdLst>
  <p:sldSz cx="10972800" cy="5943600"/>
  <p:notesSz cx="6858000" cy="9144000"/>
  <p:embeddedFontLst>
    <p:embeddedFont>
      <p:font typeface="Wingdings 3" panose="05040102010807070707" pitchFamily="18" charset="2"/>
      <p:regular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.VnAvant" panose="020B7200000000000000" pitchFamily="34" charset="0"/>
      <p:regular r:id="rId36"/>
      <p:bold r:id="rId37"/>
      <p:italic r:id="rId38"/>
      <p:boldItalic r:id="rId39"/>
    </p:embeddedFont>
    <p:embeddedFont>
      <p:font typeface="SimSun" panose="02010600030101010101" pitchFamily="2" charset="-122"/>
      <p:regular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VNI-Avo" pitchFamily="2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4813" indent="523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11213" indent="1031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217613" indent="1539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622425" indent="206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364" autoAdjust="0"/>
  </p:normalViewPr>
  <p:slideViewPr>
    <p:cSldViewPr snapToGrid="0">
      <p:cViewPr varScale="1">
        <p:scale>
          <a:sx n="105" d="100"/>
          <a:sy n="10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AAF9016-5F2C-43B7-8534-6A5ACEB40717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81025" y="1143000"/>
            <a:ext cx="5695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B52497-56BD-4147-9F76-CCEF36819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48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811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2176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6224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029660" algn="l" defTabSz="811864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6pPr>
    <a:lvl7pPr marL="2435592" algn="l" defTabSz="811864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7pPr>
    <a:lvl8pPr marL="2841524" algn="l" defTabSz="811864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8pPr>
    <a:lvl9pPr marL="3247456" algn="l" defTabSz="811864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2662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066" smtClean="0"/>
          </a:p>
        </p:txBody>
      </p:sp>
      <p:sp>
        <p:nvSpPr>
          <p:cNvPr id="8196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B0351E-FF04-48D1-B420-69BCD8F18AE4}" type="slidenum">
              <a:rPr lang="en-US" altLang="zh-CN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60417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文本占位符 60418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066" smtClean="0"/>
          </a:p>
        </p:txBody>
      </p:sp>
      <p:sp>
        <p:nvSpPr>
          <p:cNvPr id="12292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AE8ABC7-5CE8-4A16-813D-A32254479AF2}" type="slidenum">
              <a:rPr lang="en-US" altLang="zh-CN" sz="1200"/>
              <a:pPr algn="r" eaLnBrk="1" hangingPunct="1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文本占位符 23554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066" smtClean="0"/>
          </a:p>
        </p:txBody>
      </p:sp>
      <p:sp>
        <p:nvSpPr>
          <p:cNvPr id="23556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CEF3DB5-1E02-4D12-B0E3-DA535334AAEC}" type="slidenum">
              <a:rPr lang="en-US" altLang="zh-CN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5632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066" smtClean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75BE0A-EC33-4B2A-AD84-D1B3F8D5DD13}" type="slidenum">
              <a:rPr lang="en-US" altLang="zh-CN" sz="1200"/>
              <a:pPr algn="r" eaLnBrk="1" hangingPunct="1"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文本占位符 8192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sz="1066" smtClean="0"/>
          </a:p>
        </p:txBody>
      </p:sp>
      <p:sp>
        <p:nvSpPr>
          <p:cNvPr id="36868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044E3B5-2F0F-4920-B07B-75247CD882DF}" type="slidenum">
              <a:rPr lang="en-US" altLang="zh-CN" sz="1200"/>
              <a:pPr algn="r" eaLnBrk="1" hangingPunct="1"/>
              <a:t>26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7938"/>
            <a:ext cx="10972800" cy="5951538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1542" y="691"/>
              <a:ext cx="1218847" cy="6857309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5972" y="3682099"/>
              <a:ext cx="4762500" cy="317590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1042" y="-8467"/>
              <a:ext cx="300743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611" y="-8467"/>
              <a:ext cx="2589389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333" y="3048384"/>
              <a:ext cx="3259667" cy="380961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3972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9070" y="-8467"/>
              <a:ext cx="1289402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639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667" y="3590522"/>
              <a:ext cx="1816806" cy="3267478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691"/>
              <a:ext cx="843139" cy="566497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361" y="2083930"/>
            <a:ext cx="6990242" cy="1426795"/>
          </a:xfrm>
        </p:spPr>
        <p:txBody>
          <a:bodyPr anchor="b">
            <a:noAutofit/>
          </a:bodyPr>
          <a:lstStyle>
            <a:lvl1pPr algn="r">
              <a:defRPr sz="468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361" y="3510722"/>
            <a:ext cx="6990242" cy="95064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96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08A8-D5D5-4A0D-8BA2-EF83AA722725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A71A-64C4-489A-98A0-92EDF3BCC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1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528320"/>
            <a:ext cx="7737001" cy="2949787"/>
          </a:xfrm>
        </p:spPr>
        <p:txBody>
          <a:bodyPr anchor="ctr"/>
          <a:lstStyle>
            <a:lvl1pPr algn="l">
              <a:defRPr sz="381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874347"/>
            <a:ext cx="7737001" cy="1361500"/>
          </a:xfrm>
        </p:spPr>
        <p:txBody>
          <a:bodyPr anchor="ctr"/>
          <a:lstStyle>
            <a:lvl1pPr marL="0" indent="0" algn="l">
              <a:buNone/>
              <a:defRPr sz="1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12A8-1DAA-4E9C-9F36-DEFC1C356AA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B470-8903-44A9-908B-E87412AC0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4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363" y="684213"/>
            <a:ext cx="549275" cy="508000"/>
          </a:xfrm>
          <a:prstGeom prst="rect">
            <a:avLst/>
          </a:prstGeom>
        </p:spPr>
        <p:txBody>
          <a:bodyPr lIns="79248" tIns="39624" rIns="79248" bIns="39624" anchor="ctr"/>
          <a:lstStyle/>
          <a:p>
            <a:pPr>
              <a:defRPr/>
            </a:pPr>
            <a:r>
              <a:rPr lang="en-US" sz="6934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4175" y="2501900"/>
            <a:ext cx="547688" cy="506413"/>
          </a:xfrm>
          <a:prstGeom prst="rect">
            <a:avLst/>
          </a:prstGeom>
        </p:spPr>
        <p:txBody>
          <a:bodyPr lIns="79248" tIns="39624" rIns="79248" bIns="39624" anchor="ctr"/>
          <a:lstStyle/>
          <a:p>
            <a:pPr>
              <a:defRPr/>
            </a:pPr>
            <a:r>
              <a:rPr lang="en-US" sz="6934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8320"/>
            <a:ext cx="7284721" cy="2619587"/>
          </a:xfrm>
        </p:spPr>
        <p:txBody>
          <a:bodyPr anchor="ctr"/>
          <a:lstStyle>
            <a:lvl1pPr algn="l">
              <a:defRPr sz="381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9525" y="3147907"/>
            <a:ext cx="6502072" cy="3302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8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96255" indent="0">
              <a:buFontTx/>
              <a:buNone/>
              <a:defRPr/>
            </a:lvl2pPr>
            <a:lvl3pPr marL="792510" indent="0">
              <a:buFontTx/>
              <a:buNone/>
              <a:defRPr/>
            </a:lvl3pPr>
            <a:lvl4pPr marL="1188766" indent="0">
              <a:buFontTx/>
              <a:buNone/>
              <a:defRPr/>
            </a:lvl4pPr>
            <a:lvl5pPr marL="158502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874347"/>
            <a:ext cx="7737001" cy="1361500"/>
          </a:xfrm>
        </p:spPr>
        <p:txBody>
          <a:bodyPr anchor="ctr"/>
          <a:lstStyle>
            <a:lvl1pPr marL="0" indent="0" algn="l">
              <a:buNone/>
              <a:defRPr sz="1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D71CE-63DC-43E3-8D40-1E3B5A21D68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FD0E9-4674-42E0-A15A-409D50BAD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4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674389"/>
            <a:ext cx="7737001" cy="2249399"/>
          </a:xfrm>
        </p:spPr>
        <p:txBody>
          <a:bodyPr anchor="b"/>
          <a:lstStyle>
            <a:lvl1pPr algn="l">
              <a:defRPr sz="381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923788"/>
            <a:ext cx="7737001" cy="1312059"/>
          </a:xfrm>
        </p:spPr>
        <p:txBody>
          <a:bodyPr anchor="t"/>
          <a:lstStyle>
            <a:lvl1pPr marL="0" indent="0" algn="l">
              <a:buNone/>
              <a:defRPr sz="1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F397A-5221-4552-808B-16E673990BE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16C1-2B63-4695-95FD-67F4115A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363" y="684213"/>
            <a:ext cx="549275" cy="508000"/>
          </a:xfrm>
          <a:prstGeom prst="rect">
            <a:avLst/>
          </a:prstGeom>
        </p:spPr>
        <p:txBody>
          <a:bodyPr lIns="79248" tIns="39624" rIns="79248" bIns="39624" anchor="ctr"/>
          <a:lstStyle/>
          <a:p>
            <a:pPr>
              <a:defRPr/>
            </a:pPr>
            <a:r>
              <a:rPr lang="en-US" sz="6934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04175" y="2501900"/>
            <a:ext cx="547688" cy="506413"/>
          </a:xfrm>
          <a:prstGeom prst="rect">
            <a:avLst/>
          </a:prstGeom>
        </p:spPr>
        <p:txBody>
          <a:bodyPr lIns="79248" tIns="39624" rIns="79248" bIns="39624" anchor="ctr"/>
          <a:lstStyle/>
          <a:p>
            <a:pPr>
              <a:defRPr/>
            </a:pPr>
            <a:r>
              <a:rPr lang="en-US" sz="6934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8320"/>
            <a:ext cx="7284721" cy="2619587"/>
          </a:xfrm>
        </p:spPr>
        <p:txBody>
          <a:bodyPr anchor="ctr"/>
          <a:lstStyle>
            <a:lvl1pPr algn="l">
              <a:defRPr sz="381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3478106"/>
            <a:ext cx="7737002" cy="4456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96255" indent="0">
              <a:buFontTx/>
              <a:buNone/>
              <a:defRPr/>
            </a:lvl2pPr>
            <a:lvl3pPr marL="792510" indent="0">
              <a:buFontTx/>
              <a:buNone/>
              <a:defRPr/>
            </a:lvl3pPr>
            <a:lvl4pPr marL="1188766" indent="0">
              <a:buFontTx/>
              <a:buNone/>
              <a:defRPr/>
            </a:lvl4pPr>
            <a:lvl5pPr marL="158502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923788"/>
            <a:ext cx="7737001" cy="1312059"/>
          </a:xfrm>
        </p:spPr>
        <p:txBody>
          <a:bodyPr anchor="t"/>
          <a:lstStyle>
            <a:lvl1pPr marL="0" indent="0" algn="l">
              <a:buNone/>
              <a:defRPr sz="1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788A-234F-4B25-87FF-7DABF20E277F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0812-AD49-473A-BFEF-17A0F179D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19" y="528320"/>
            <a:ext cx="7729383" cy="2619587"/>
          </a:xfrm>
        </p:spPr>
        <p:txBody>
          <a:bodyPr anchor="ctr"/>
          <a:lstStyle>
            <a:lvl1pPr algn="l">
              <a:defRPr sz="3813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3478106"/>
            <a:ext cx="7737002" cy="44568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080">
                <a:solidFill>
                  <a:schemeClr val="accent1"/>
                </a:solidFill>
              </a:defRPr>
            </a:lvl1pPr>
            <a:lvl2pPr marL="396255" indent="0">
              <a:buFontTx/>
              <a:buNone/>
              <a:defRPr/>
            </a:lvl2pPr>
            <a:lvl3pPr marL="792510" indent="0">
              <a:buFontTx/>
              <a:buNone/>
              <a:defRPr/>
            </a:lvl3pPr>
            <a:lvl4pPr marL="1188766" indent="0">
              <a:buFontTx/>
              <a:buNone/>
              <a:defRPr/>
            </a:lvl4pPr>
            <a:lvl5pPr marL="158502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923788"/>
            <a:ext cx="7737001" cy="1312059"/>
          </a:xfrm>
        </p:spPr>
        <p:txBody>
          <a:bodyPr anchor="t"/>
          <a:lstStyle>
            <a:lvl1pPr marL="0" indent="0" algn="l">
              <a:buNone/>
              <a:defRPr sz="15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659E-D834-4131-99D3-BD59CF98E069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6A62-5FC1-43D0-A67F-4231CF888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3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4323-0D8C-4DFE-9C00-2BF8929DA0F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AAC6-993A-48CD-BF5B-D83FA695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906" y="528319"/>
            <a:ext cx="1174269" cy="4551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528320"/>
            <a:ext cx="6354135" cy="45512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B105-54AD-4432-9451-FDD49F303483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8261-B5DD-4791-AC64-D01ADAD05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0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1FC9-D6E7-4445-972A-B28535A8761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8910-1FA2-475A-A531-7CB825383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340752"/>
            <a:ext cx="7737001" cy="1583037"/>
          </a:xfrm>
        </p:spPr>
        <p:txBody>
          <a:bodyPr anchor="b"/>
          <a:lstStyle>
            <a:lvl1pPr algn="l">
              <a:defRPr sz="3467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3923788"/>
            <a:ext cx="7737001" cy="745680"/>
          </a:xfrm>
        </p:spPr>
        <p:txBody>
          <a:bodyPr anchor="t"/>
          <a:lstStyle>
            <a:lvl1pPr marL="0" indent="0" algn="l">
              <a:buNone/>
              <a:defRPr sz="17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96255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2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495C-B20E-4B79-BDC5-4381B469B10A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E2B7-AB17-4F65-8475-F2F38FAC1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2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872510"/>
            <a:ext cx="3765632" cy="33633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0973" y="1872511"/>
            <a:ext cx="3765631" cy="336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B6ED-28C0-4807-87E5-967AFC43E214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E288-643C-4533-84C4-4F627292B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171" y="1872852"/>
            <a:ext cx="3767061" cy="499427"/>
          </a:xfrm>
        </p:spPr>
        <p:txBody>
          <a:bodyPr anchor="b">
            <a:noAutofit/>
          </a:bodyPr>
          <a:lstStyle>
            <a:lvl1pPr marL="0" indent="0">
              <a:buNone/>
              <a:defRPr sz="2080" b="0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171" y="2372279"/>
            <a:ext cx="3767061" cy="2863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545" y="1872852"/>
            <a:ext cx="3767056" cy="499427"/>
          </a:xfrm>
        </p:spPr>
        <p:txBody>
          <a:bodyPr anchor="b">
            <a:noAutofit/>
          </a:bodyPr>
          <a:lstStyle>
            <a:lvl1pPr marL="0" indent="0">
              <a:buNone/>
              <a:defRPr sz="2080" b="0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546" y="2372279"/>
            <a:ext cx="3767055" cy="28635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73AC-9089-4C79-8F8B-70A28749C546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6723-A1C3-4565-828D-D8892EAE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3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28320"/>
            <a:ext cx="7737001" cy="11446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7901-4412-4A49-BEFC-B360406E98D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B0C6-ADD7-4176-B0C4-EFC52CF07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8EF0-F183-434D-9747-08688F962ACD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2B450-6760-490D-B0E2-96178F6C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1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98790"/>
            <a:ext cx="3469075" cy="1108004"/>
          </a:xfrm>
        </p:spPr>
        <p:txBody>
          <a:bodyPr anchor="b"/>
          <a:lstStyle>
            <a:lvl1pPr>
              <a:defRPr sz="1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15" y="446268"/>
            <a:ext cx="4062187" cy="4789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06793"/>
            <a:ext cx="3469075" cy="2239856"/>
          </a:xfrm>
        </p:spPr>
        <p:txBody>
          <a:bodyPr/>
          <a:lstStyle>
            <a:lvl1pPr marL="0" indent="0">
              <a:buNone/>
              <a:defRPr sz="1213"/>
            </a:lvl1pPr>
            <a:lvl2pPr marL="396137" indent="0">
              <a:buNone/>
              <a:defRPr sz="1213"/>
            </a:lvl2pPr>
            <a:lvl3pPr marL="792273" indent="0">
              <a:buNone/>
              <a:defRPr sz="1040"/>
            </a:lvl3pPr>
            <a:lvl4pPr marL="1188410" indent="0">
              <a:buNone/>
              <a:defRPr sz="867"/>
            </a:lvl4pPr>
            <a:lvl5pPr marL="1584545" indent="0">
              <a:buNone/>
              <a:defRPr sz="867"/>
            </a:lvl5pPr>
            <a:lvl6pPr marL="1980682" indent="0">
              <a:buNone/>
              <a:defRPr sz="867"/>
            </a:lvl6pPr>
            <a:lvl7pPr marL="2376818" indent="0">
              <a:buNone/>
              <a:defRPr sz="867"/>
            </a:lvl7pPr>
            <a:lvl8pPr marL="2772955" indent="0">
              <a:buNone/>
              <a:defRPr sz="867"/>
            </a:lvl8pPr>
            <a:lvl9pPr marL="3169091" indent="0">
              <a:buNone/>
              <a:defRPr sz="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60C7-3A2E-4A7E-BBA2-FE374AD1D690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FFFF-B546-44D5-AC83-9AF930C62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4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160520"/>
            <a:ext cx="7737000" cy="491173"/>
          </a:xfrm>
        </p:spPr>
        <p:txBody>
          <a:bodyPr anchor="b"/>
          <a:lstStyle>
            <a:lvl1pPr algn="l">
              <a:defRPr sz="208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1" y="528320"/>
            <a:ext cx="7737001" cy="3332956"/>
          </a:xfrm>
        </p:spPr>
        <p:txBody>
          <a:bodyPr anchor="t"/>
          <a:lstStyle>
            <a:lvl1pPr marL="0" indent="0" algn="ctr">
              <a:buNone/>
              <a:defRPr sz="1387"/>
            </a:lvl1pPr>
            <a:lvl2pPr marL="396255" indent="0">
              <a:buNone/>
              <a:defRPr sz="1387"/>
            </a:lvl2pPr>
            <a:lvl3pPr marL="792510" indent="0">
              <a:buNone/>
              <a:defRPr sz="1387"/>
            </a:lvl3pPr>
            <a:lvl4pPr marL="1188766" indent="0">
              <a:buNone/>
              <a:defRPr sz="1387"/>
            </a:lvl4pPr>
            <a:lvl5pPr marL="1585021" indent="0">
              <a:buNone/>
              <a:defRPr sz="1387"/>
            </a:lvl5pPr>
            <a:lvl6pPr marL="1981276" indent="0">
              <a:buNone/>
              <a:defRPr sz="1387"/>
            </a:lvl6pPr>
            <a:lvl7pPr marL="2377531" indent="0">
              <a:buNone/>
              <a:defRPr sz="1387"/>
            </a:lvl7pPr>
            <a:lvl8pPr marL="2773787" indent="0">
              <a:buNone/>
              <a:defRPr sz="1387"/>
            </a:lvl8pPr>
            <a:lvl9pPr marL="3170042" indent="0">
              <a:buNone/>
              <a:defRPr sz="1387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4651693"/>
            <a:ext cx="7737000" cy="584154"/>
          </a:xfrm>
        </p:spPr>
        <p:txBody>
          <a:bodyPr/>
          <a:lstStyle>
            <a:lvl1pPr marL="0" indent="0">
              <a:buNone/>
              <a:defRPr sz="1040"/>
            </a:lvl1pPr>
            <a:lvl2pPr marL="396255" indent="0">
              <a:buNone/>
              <a:defRPr sz="1040"/>
            </a:lvl2pPr>
            <a:lvl3pPr marL="792510" indent="0">
              <a:buNone/>
              <a:defRPr sz="867"/>
            </a:lvl3pPr>
            <a:lvl4pPr marL="1188766" indent="0">
              <a:buNone/>
              <a:defRPr sz="780"/>
            </a:lvl4pPr>
            <a:lvl5pPr marL="1585021" indent="0">
              <a:buNone/>
              <a:defRPr sz="780"/>
            </a:lvl5pPr>
            <a:lvl6pPr marL="1981276" indent="0">
              <a:buNone/>
              <a:defRPr sz="780"/>
            </a:lvl6pPr>
            <a:lvl7pPr marL="2377531" indent="0">
              <a:buNone/>
              <a:defRPr sz="780"/>
            </a:lvl7pPr>
            <a:lvl8pPr marL="2773787" indent="0">
              <a:buNone/>
              <a:defRPr sz="780"/>
            </a:lvl8pPr>
            <a:lvl9pPr marL="3170042" indent="0">
              <a:buNone/>
              <a:defRPr sz="7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B8860-34A5-4FDC-A5B9-4F506B90B58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8344-4B73-4A5D-9FC1-EDA592075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9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0972800" cy="59515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542" y="691"/>
              <a:ext cx="1218847" cy="6857309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972" y="3682099"/>
              <a:ext cx="4762500" cy="3175901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042" y="-8467"/>
              <a:ext cx="3007430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611" y="-8467"/>
              <a:ext cx="2589389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384"/>
              <a:ext cx="3259667" cy="380961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3972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9070" y="-8467"/>
              <a:ext cx="1289402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639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90522"/>
              <a:ext cx="1816806" cy="3267478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609"/>
              <a:ext cx="448028" cy="2844391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28638"/>
            <a:ext cx="7737475" cy="1144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3250"/>
            <a:ext cx="7737475" cy="3362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4938" y="5235575"/>
            <a:ext cx="820737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92B0C2-CE07-4429-A119-BC82003015D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5235575"/>
            <a:ext cx="5667375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31125" y="5235575"/>
            <a:ext cx="615950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877EC11-9D7C-42D2-A6B0-ECFCB05D6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8" r:id="rId11"/>
    <p:sldLayoutId id="2147483723" r:id="rId12"/>
    <p:sldLayoutId id="2147483729" r:id="rId13"/>
    <p:sldLayoutId id="2147483724" r:id="rId14"/>
    <p:sldLayoutId id="2147483725" r:id="rId15"/>
    <p:sldLayoutId id="2147483726" r:id="rId16"/>
  </p:sldLayoutIdLst>
  <p:txStyles>
    <p:titleStyle>
      <a:lvl1pPr algn="l" defTabSz="395288" rtl="0" fontAlgn="base">
        <a:spcBef>
          <a:spcPct val="0"/>
        </a:spcBef>
        <a:spcAft>
          <a:spcPct val="0"/>
        </a:spcAft>
        <a:defRPr sz="31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95288" rtl="0" fontAlgn="base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rebuchet MS" panose="020B0603020202020204" pitchFamily="34" charset="0"/>
        </a:defRPr>
      </a:lvl2pPr>
      <a:lvl3pPr algn="l" defTabSz="395288" rtl="0" fontAlgn="base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rebuchet MS" panose="020B0603020202020204" pitchFamily="34" charset="0"/>
        </a:defRPr>
      </a:lvl3pPr>
      <a:lvl4pPr algn="l" defTabSz="395288" rtl="0" fontAlgn="base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rebuchet MS" panose="020B0603020202020204" pitchFamily="34" charset="0"/>
        </a:defRPr>
      </a:lvl4pPr>
      <a:lvl5pPr algn="l" defTabSz="395288" rtl="0" fontAlgn="base">
        <a:spcBef>
          <a:spcPct val="0"/>
        </a:spcBef>
        <a:spcAft>
          <a:spcPct val="0"/>
        </a:spcAft>
        <a:defRPr sz="31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6863" indent="-296863" algn="l" defTabSz="395288" rtl="0" fontAlgn="base">
        <a:spcBef>
          <a:spcPts val="8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642938" indent="-247650" algn="l" defTabSz="395288" rtl="0" fontAlgn="base">
        <a:spcBef>
          <a:spcPts val="8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990600" indent="-196850" algn="l" defTabSz="395288" rtl="0" fontAlgn="base">
        <a:spcBef>
          <a:spcPts val="8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385888" indent="-196850" algn="l" defTabSz="395288" rtl="0" fontAlgn="base">
        <a:spcBef>
          <a:spcPts val="8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782763" indent="-196850" algn="l" defTabSz="395288" rtl="0" fontAlgn="base">
        <a:spcBef>
          <a:spcPts val="8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5pPr>
      <a:lvl6pPr marL="2179404" indent="-198128" algn="l" defTabSz="396255" rtl="0" eaLnBrk="1" latinLnBrk="0" hangingPunct="1">
        <a:spcBef>
          <a:spcPts val="8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75659" indent="-198128" algn="l" defTabSz="396255" rtl="0" eaLnBrk="1" latinLnBrk="0" hangingPunct="1">
        <a:spcBef>
          <a:spcPts val="8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1914" indent="-198128" algn="l" defTabSz="396255" rtl="0" eaLnBrk="1" latinLnBrk="0" hangingPunct="1">
        <a:spcBef>
          <a:spcPts val="8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68170" indent="-198128" algn="l" defTabSz="396255" rtl="0" eaLnBrk="1" latinLnBrk="0" hangingPunct="1">
        <a:spcBef>
          <a:spcPts val="8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396255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gif"/><Relationship Id="rId18" Type="http://schemas.openxmlformats.org/officeDocument/2006/relationships/image" Target="../media/image31.png"/><Relationship Id="rId26" Type="http://schemas.openxmlformats.org/officeDocument/2006/relationships/slide" Target="slide22.xml"/><Relationship Id="rId3" Type="http://schemas.openxmlformats.org/officeDocument/2006/relationships/audio" Target="../media/audio3.wav"/><Relationship Id="rId21" Type="http://schemas.openxmlformats.org/officeDocument/2006/relationships/image" Target="../media/image33.png"/><Relationship Id="rId7" Type="http://schemas.openxmlformats.org/officeDocument/2006/relationships/image" Target="../media/image21.png"/><Relationship Id="rId12" Type="http://schemas.openxmlformats.org/officeDocument/2006/relationships/image" Target="../media/image26.gif"/><Relationship Id="rId17" Type="http://schemas.openxmlformats.org/officeDocument/2006/relationships/slide" Target="slide24.xml"/><Relationship Id="rId25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gif"/><Relationship Id="rId20" Type="http://schemas.openxmlformats.org/officeDocument/2006/relationships/slide" Target="slide17.xml"/><Relationship Id="rId29" Type="http://schemas.openxmlformats.org/officeDocument/2006/relationships/image" Target="../media/image3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slide" Target="slide19.xml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4.png"/><Relationship Id="rId28" Type="http://schemas.openxmlformats.org/officeDocument/2006/relationships/slide" Target="slide20.xml"/><Relationship Id="rId10" Type="http://schemas.openxmlformats.org/officeDocument/2006/relationships/image" Target="../media/image24.png"/><Relationship Id="rId19" Type="http://schemas.openxmlformats.org/officeDocument/2006/relationships/image" Target="../media/image32.png"/><Relationship Id="rId31" Type="http://schemas.openxmlformats.org/officeDocument/2006/relationships/image" Target="../media/image3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gif"/><Relationship Id="rId22" Type="http://schemas.openxmlformats.org/officeDocument/2006/relationships/slide" Target="slide18.xml"/><Relationship Id="rId27" Type="http://schemas.openxmlformats.org/officeDocument/2006/relationships/image" Target="../media/image36.png"/><Relationship Id="rId30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Minions%20Dance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%20TV%20HK2%20CANH%20DIEU\C&#226;y%20kh&#7871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58750"/>
            <a:ext cx="110553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335088" y="1712913"/>
            <a:ext cx="822166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08" tIns="41454" rIns="82908" bIns="41454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Chào</a:t>
            </a:r>
            <a:r>
              <a:rPr lang="en-US" sz="4896" b="1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mừng</a:t>
            </a:r>
            <a:r>
              <a:rPr lang="en-US" sz="4896" b="1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các</a:t>
            </a:r>
            <a:r>
              <a:rPr lang="en-US" sz="4896" b="1" dirty="0" smtClean="0">
                <a:solidFill>
                  <a:srgbClr val="FF0000"/>
                </a:solidFill>
                <a:latin typeface="UTM Avo"/>
              </a:rPr>
              <a:t> con </a:t>
            </a: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đến</a:t>
            </a:r>
            <a:r>
              <a:rPr lang="en-US" sz="4896" b="1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với</a:t>
            </a:r>
            <a:r>
              <a:rPr lang="en-US" sz="4896" b="1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tiết</a:t>
            </a:r>
            <a:r>
              <a:rPr lang="en-US" sz="4896" b="1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kể</a:t>
            </a:r>
            <a:r>
              <a:rPr lang="en-US" sz="4896" b="1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96" b="1" dirty="0" err="1" smtClean="0">
                <a:solidFill>
                  <a:srgbClr val="FF0000"/>
                </a:solidFill>
                <a:latin typeface="UTM Avo"/>
              </a:rPr>
              <a:t>chuyện</a:t>
            </a:r>
            <a:endParaRPr lang="en-US" sz="4896" b="1" dirty="0" smtClean="0">
              <a:solidFill>
                <a:srgbClr val="FF0000"/>
              </a:solidFill>
              <a:latin typeface="UTM Avo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69850"/>
            <a:ext cx="10631488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36525"/>
            <a:ext cx="1105535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36525"/>
            <a:ext cx="10996613" cy="629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98438"/>
            <a:ext cx="11033126" cy="628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-198438"/>
            <a:ext cx="10755313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749300"/>
            <a:ext cx="777398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文本框 8197"/>
          <p:cNvSpPr txBox="1">
            <a:spLocks noChangeArrowheads="1"/>
          </p:cNvSpPr>
          <p:nvPr/>
        </p:nvSpPr>
        <p:spPr bwMode="auto">
          <a:xfrm>
            <a:off x="4933950" y="2349500"/>
            <a:ext cx="35226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120" tIns="22560" rIns="45120" bIns="22560"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5557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2300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71538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9188" indent="-12382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63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35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907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79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176" smtClean="0">
                <a:solidFill>
                  <a:srgbClr val="000000"/>
                </a:solidFill>
                <a:latin typeface=".VnAvant" panose="020B7200000000000000" pitchFamily="34" charset="0"/>
              </a:rPr>
              <a:t>Tr</a:t>
            </a:r>
            <a:r>
              <a:rPr lang="en-US" altLang="zh-CN" sz="2176" smtClean="0">
                <a:solidFill>
                  <a:srgbClr val="000000"/>
                </a:solidFill>
                <a:latin typeface="VNI-Avo" pitchFamily="2" charset="0"/>
              </a:rPr>
              <a:t>aû</a:t>
            </a:r>
            <a:r>
              <a:rPr lang="en-US" altLang="zh-CN" sz="2176" smtClean="0">
                <a:solidFill>
                  <a:srgbClr val="000000"/>
                </a:solidFill>
                <a:latin typeface=".VnAvant" panose="020B7200000000000000" pitchFamily="34" charset="0"/>
              </a:rPr>
              <a:t> lêi c©u hái theo tranh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176" smtClean="0">
                <a:solidFill>
                  <a:srgbClr val="000000"/>
                </a:solidFill>
                <a:latin typeface=".VnAvant" panose="020B7200000000000000" pitchFamily="34" charset="0"/>
              </a:rPr>
              <a:t>Qua trß ch¬i "m¶nh ghÐp".</a:t>
            </a:r>
          </a:p>
        </p:txBody>
      </p:sp>
      <p:sp>
        <p:nvSpPr>
          <p:cNvPr id="8200" name="文本框 8199"/>
          <p:cNvSpPr txBox="1">
            <a:spLocks noChangeArrowheads="1"/>
          </p:cNvSpPr>
          <p:nvPr/>
        </p:nvSpPr>
        <p:spPr bwMode="auto">
          <a:xfrm>
            <a:off x="1617663" y="2143125"/>
            <a:ext cx="22796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120" tIns="22560" rIns="45120" bIns="22560"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5557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2300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71538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9188" indent="-12382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63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35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907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79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539" smtClean="0">
                <a:solidFill>
                  <a:srgbClr val="000000"/>
                </a:solidFill>
                <a:latin typeface=".VnAvant" panose="020B7200000000000000" pitchFamily="34" charset="0"/>
              </a:rPr>
              <a:t>Cïng b¹n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  <p:bldP spid="820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7" t="40114" r="22610" b="33849"/>
          <a:stretch>
            <a:fillRect/>
          </a:stretch>
        </p:blipFill>
        <p:spPr bwMode="auto">
          <a:xfrm>
            <a:off x="3862388" y="531813"/>
            <a:ext cx="685958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38113"/>
            <a:ext cx="11050588" cy="62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533400"/>
            <a:ext cx="24050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850900"/>
            <a:ext cx="239236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531813"/>
            <a:ext cx="2393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600325"/>
            <a:ext cx="24050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19413"/>
            <a:ext cx="23939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600325"/>
            <a:ext cx="24034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862013"/>
            <a:ext cx="106045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665163"/>
            <a:ext cx="962026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438275"/>
            <a:ext cx="10223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-1020763"/>
            <a:ext cx="15970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473575"/>
            <a:ext cx="5873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168900"/>
            <a:ext cx="1069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-609600"/>
            <a:ext cx="55245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63" y="533400"/>
            <a:ext cx="24050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850900"/>
            <a:ext cx="23876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531813"/>
            <a:ext cx="239395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609850"/>
            <a:ext cx="24050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28938"/>
            <a:ext cx="238918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600325"/>
            <a:ext cx="240347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11200" y="242888"/>
            <a:ext cx="9540875" cy="202088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1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H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ai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anh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nhà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kia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tính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tình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khác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nhau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thế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nào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11200" y="2430463"/>
            <a:ext cx="9540875" cy="202088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anh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tham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lam,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lười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biếng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.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tốt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bụng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chăm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chỉ</a:t>
            </a:r>
            <a:r>
              <a:rPr lang="en-US" sz="3989" b="1" dirty="0">
                <a:solidFill>
                  <a:schemeClr val="bg1"/>
                </a:solidFill>
                <a:latin typeface="UTM Avo" panose="02040603050506020204" pitchFamily="18" charset="0"/>
              </a:rPr>
              <a:t>.</a:t>
            </a:r>
            <a:endParaRPr lang="en-US" sz="3989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25604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4748213"/>
            <a:ext cx="21764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15963" y="234950"/>
            <a:ext cx="9540875" cy="201930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ra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ở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riêng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anh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cho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em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thứ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11200" y="2430463"/>
            <a:ext cx="9540875" cy="202088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Chia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cho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em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một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cây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khế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6628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4748213"/>
            <a:ext cx="21764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79463" y="322263"/>
            <a:ext cx="9542462" cy="201930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Chim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phượng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hoàng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bay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đén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cây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khé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làm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?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Nó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hứa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15963" y="2659063"/>
            <a:ext cx="9540875" cy="202088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Chim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bay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đến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ăn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khế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.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Hứa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ăn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một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quả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trả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cục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vàng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! 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May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túi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ba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gang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mang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mà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đựng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7652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4748213"/>
            <a:ext cx="21764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803275"/>
            <a:ext cx="45434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382713"/>
            <a:ext cx="343217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11270"/>
          <p:cNvSpPr txBox="1">
            <a:spLocks noChangeArrowheads="1"/>
          </p:cNvSpPr>
          <p:nvPr/>
        </p:nvSpPr>
        <p:spPr bwMode="auto">
          <a:xfrm>
            <a:off x="5278438" y="3041650"/>
            <a:ext cx="39385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120" tIns="22560" rIns="45120" bIns="22560"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5557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2300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71538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9188" indent="-12382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63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35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907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79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901" smtClean="0">
                <a:solidFill>
                  <a:srgbClr val="000000"/>
                </a:solidFill>
                <a:latin typeface=".VnAvant" panose="020B7200000000000000" pitchFamily="34" charset="0"/>
              </a:rPr>
              <a:t>Em h·y kÓ l¹i chuyÖn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901" smtClean="0">
                <a:solidFill>
                  <a:srgbClr val="000000"/>
                </a:solidFill>
                <a:latin typeface=".VnAvant" panose="020B7200000000000000" pitchFamily="34" charset="0"/>
              </a:rPr>
              <a:t>mÌo con bÞ l¹c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15963" y="234950"/>
            <a:ext cx="9540875" cy="201930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em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theo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chim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đâu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và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lấy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được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11200" y="2430463"/>
            <a:ext cx="9540875" cy="202088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em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theo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chim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ra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đảo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lấy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đầy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vàng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kim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cương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đầy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túi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ba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gang…</a:t>
            </a:r>
            <a:endParaRPr lang="en-US" sz="3989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2867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4748213"/>
            <a:ext cx="21764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15963" y="234950"/>
            <a:ext cx="9540875" cy="201930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trở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nên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giàu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có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anh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đã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làm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11200" y="2430463"/>
            <a:ext cx="9540875" cy="202088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anh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đòi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đổi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tài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sản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của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mình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để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lấy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cây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khế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9700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4748213"/>
            <a:ext cx="21764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779463" y="255588"/>
            <a:ext cx="9542462" cy="202088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Vì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sao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anh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rơi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xuống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biển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11200" y="2430463"/>
            <a:ext cx="9540875" cy="202088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Vì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người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anh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tham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lam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lấy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nhiều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vàng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989" b="1" dirty="0" err="1">
                <a:solidFill>
                  <a:prstClr val="white"/>
                </a:solidFill>
                <a:latin typeface="UTM Avo" panose="02040603050506020204" pitchFamily="18" charset="0"/>
              </a:rPr>
              <a:t>bạc</a:t>
            </a:r>
            <a:r>
              <a:rPr lang="en-US" sz="3989" b="1" dirty="0">
                <a:solidFill>
                  <a:prstClr val="white"/>
                </a:solidFill>
                <a:latin typeface="UTM Avo" panose="02040603050506020204" pitchFamily="18" charset="0"/>
              </a:rPr>
              <a:t>…</a:t>
            </a:r>
          </a:p>
        </p:txBody>
      </p:sp>
      <p:pic>
        <p:nvPicPr>
          <p:cNvPr id="30724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88" y="4748213"/>
            <a:ext cx="2176462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98463"/>
            <a:ext cx="9139238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549275" y="2028825"/>
            <a:ext cx="42989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2868" y="3140069"/>
            <a:ext cx="7203943" cy="1013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8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Nghe</a:t>
            </a:r>
            <a:r>
              <a:rPr lang="en-US" sz="598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 </a:t>
            </a:r>
            <a:r>
              <a:rPr lang="en-US" sz="598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kể</a:t>
            </a:r>
            <a:r>
              <a:rPr lang="en-US" sz="5984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 </a:t>
            </a:r>
            <a:r>
              <a:rPr lang="en-US" sz="5984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lại</a:t>
            </a:r>
            <a:endParaRPr lang="en-US" sz="5984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38113"/>
            <a:ext cx="7097713" cy="389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3760788"/>
            <a:ext cx="7097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141288"/>
            <a:ext cx="39576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651250"/>
            <a:ext cx="384016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484188"/>
            <a:ext cx="38957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3813"/>
            <a:ext cx="4945062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956175"/>
            <a:ext cx="82899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654300" y="2971800"/>
            <a:ext cx="2417763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544" tIns="55271" rIns="110544" bIns="55271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sz="2176" smtClean="0">
              <a:latin typeface="Arial" panose="020B060402020202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24038" y="2971800"/>
            <a:ext cx="40767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544" tIns="55271" rIns="110544" bIns="55271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355" smtClean="0">
                <a:solidFill>
                  <a:srgbClr val="FF0000"/>
                </a:solidFill>
                <a:latin typeface=".VnAvant" panose="020B7200000000000000" pitchFamily="34" charset="0"/>
              </a:rPr>
              <a:t>Cïng b¹n kÓ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355" smtClean="0">
                <a:solidFill>
                  <a:srgbClr val="FF0000"/>
                </a:solidFill>
                <a:latin typeface=".VnAvant" panose="020B7200000000000000" pitchFamily="34" charset="0"/>
              </a:rPr>
              <a:t>trong nhãm</a:t>
            </a:r>
            <a:r>
              <a:rPr lang="en-US" sz="3355" smtClean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384925" y="2492375"/>
            <a:ext cx="22320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544" tIns="55271" rIns="110544" bIns="55271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90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Thêi</a:t>
            </a:r>
            <a:r>
              <a:rPr lang="en-US" sz="290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90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gian</a:t>
            </a:r>
            <a:r>
              <a:rPr lang="en-US" sz="290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-138113"/>
            <a:ext cx="7686675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24225"/>
            <a:ext cx="25431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613025" y="2840038"/>
            <a:ext cx="58626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0544" tIns="55271" rIns="110544" bIns="55271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5803" smtClean="0">
                <a:latin typeface=".VnAvant" panose="020B7200000000000000" pitchFamily="34" charset="0"/>
              </a:rPr>
              <a:t>Thi kÓ tr­ưíc líp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38113"/>
            <a:ext cx="7097713" cy="389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3760788"/>
            <a:ext cx="70977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-141288"/>
            <a:ext cx="39576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651250"/>
            <a:ext cx="3840162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138113"/>
            <a:ext cx="11055350" cy="621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8"/>
          <p:cNvSpPr>
            <a:spLocks noGrp="1"/>
          </p:cNvSpPr>
          <p:nvPr>
            <p:ph type="ctrTitle"/>
          </p:nvPr>
        </p:nvSpPr>
        <p:spPr>
          <a:xfrm>
            <a:off x="1341438" y="1920875"/>
            <a:ext cx="8289925" cy="2101850"/>
          </a:xfrm>
        </p:spPr>
        <p:txBody>
          <a:bodyPr/>
          <a:lstStyle/>
          <a:p>
            <a:pPr defTabSz="396255" fontAlgn="auto">
              <a:spcAft>
                <a:spcPts val="0"/>
              </a:spcAft>
              <a:defRPr/>
            </a:pPr>
            <a:r>
              <a:rPr lang="en-US" sz="5984" b="1">
                <a:solidFill>
                  <a:srgbClr val="FF0000"/>
                </a:solidFill>
                <a:latin typeface="UTM Avo"/>
              </a:rPr>
              <a:t>Cảm ơn các bạn đã</a:t>
            </a:r>
            <a:br>
              <a:rPr lang="en-US" sz="5984" b="1">
                <a:solidFill>
                  <a:srgbClr val="FF0000"/>
                </a:solidFill>
                <a:latin typeface="UTM Avo"/>
              </a:rPr>
            </a:br>
            <a:r>
              <a:rPr lang="en-US" sz="5984" b="1">
                <a:solidFill>
                  <a:srgbClr val="FF0000"/>
                </a:solidFill>
                <a:latin typeface="UTM Avo"/>
              </a:rPr>
              <a:t>lắng nghe!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hinh-nen-thiet-ke-bai-giang-10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138113"/>
            <a:ext cx="11109325" cy="6146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4795838" y="1382713"/>
            <a:ext cx="3071812" cy="1962150"/>
          </a:xfrm>
          <a:prstGeom prst="ellipse">
            <a:avLst/>
          </a:prstGeom>
          <a:solidFill>
            <a:srgbClr val="FFFF00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lIns="62182" tIns="31091" rIns="62182" bIns="31091"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sz="1269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64100" y="1935163"/>
            <a:ext cx="2763838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28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2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64" smtClean="0">
                <a:solidFill>
                  <a:srgbClr val="FC3312"/>
                </a:solidFill>
                <a:latin typeface=".VnAvant" panose="020B7200000000000000" pitchFamily="34" charset="0"/>
              </a:rPr>
              <a:t>Khëi ®éng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55675" y="350838"/>
            <a:ext cx="7461250" cy="5349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defTabSz="396255" fontAlgn="auto">
              <a:spcAft>
                <a:spcPts val="0"/>
              </a:spcAft>
              <a:defRPr/>
            </a:pPr>
            <a:r>
              <a:rPr lang="en-US" sz="3627" b="1" dirty="0" err="1">
                <a:solidFill>
                  <a:srgbClr val="FF0000"/>
                </a:solidFill>
                <a:latin typeface="UTM Avo"/>
              </a:rPr>
              <a:t>Thư</a:t>
            </a:r>
            <a:r>
              <a:rPr lang="en-US" sz="3627" b="1" dirty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3627" b="1" dirty="0" err="1">
                <a:solidFill>
                  <a:srgbClr val="FF0000"/>
                </a:solidFill>
                <a:latin typeface="UTM Avo"/>
              </a:rPr>
              <a:t>giãn</a:t>
            </a:r>
            <a:endParaRPr lang="en-US" sz="3627" b="1" dirty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2" name="Minions Danc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8992" y="1216152"/>
            <a:ext cx="8229600" cy="457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500063"/>
            <a:ext cx="11055350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503613"/>
            <a:ext cx="33655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722688" y="1309688"/>
            <a:ext cx="338613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901" u="sng" dirty="0" err="1" smtClean="0">
                <a:latin typeface=".VnAvant" panose="020B7200000000000000" pitchFamily="34" charset="0"/>
              </a:rPr>
              <a:t>KÓ</a:t>
            </a:r>
            <a:r>
              <a:rPr lang="en-US" sz="2901" u="sng" dirty="0" smtClean="0">
                <a:latin typeface=".VnAvant" panose="020B7200000000000000" pitchFamily="34" charset="0"/>
              </a:rPr>
              <a:t> </a:t>
            </a:r>
            <a:r>
              <a:rPr lang="en-US" sz="2901" u="sng" dirty="0" err="1" smtClean="0">
                <a:latin typeface=".VnAvant" panose="020B7200000000000000" pitchFamily="34" charset="0"/>
              </a:rPr>
              <a:t>chuyÖn</a:t>
            </a:r>
            <a:endParaRPr lang="en-US" sz="2901" u="sng" dirty="0" smtClean="0">
              <a:latin typeface=".VnAvant" panose="020B7200000000000000" pitchFamily="34" charset="0"/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711575" y="2065338"/>
            <a:ext cx="3929063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3627" smtClean="0">
                <a:latin typeface=".VnAvant" panose="020B7200000000000000" pitchFamily="34" charset="0"/>
              </a:rPr>
              <a:t>C©y khÕ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238375" y="727075"/>
            <a:ext cx="41465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1813" smtClean="0">
                <a:latin typeface=".VnAvant" panose="020B7200000000000000" pitchFamily="34" charset="0"/>
              </a:rPr>
              <a:t>Thø      ngµy     th¸ng    </a:t>
            </a:r>
            <a:r>
              <a:rPr lang="en-US" sz="1813" smtClean="0">
                <a:latin typeface="VNI-Avo" pitchFamily="2" charset="0"/>
              </a:rPr>
              <a:t>naêm</a:t>
            </a:r>
            <a:r>
              <a:rPr lang="en-US" sz="1813" smtClean="0">
                <a:latin typeface=".VnAvant" panose="020B7200000000000000" pitchFamily="34" charset="0"/>
              </a:rPr>
              <a:t> 2021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1019175"/>
            <a:ext cx="6853238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960438" y="2265363"/>
            <a:ext cx="32226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09900" y="3077853"/>
            <a:ext cx="5265121" cy="1444065"/>
          </a:xfrm>
          <a:prstGeom prst="rect">
            <a:avLst/>
          </a:prstGeom>
          <a:noFill/>
        </p:spPr>
        <p:txBody>
          <a:bodyPr lIns="62182" tIns="31091" rIns="62182" bIns="3109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  <a:cs typeface="+mn-cs"/>
              </a:rPr>
              <a:t>Nghe</a:t>
            </a:r>
            <a:r>
              <a:rPr lang="en-US" sz="44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  <a:cs typeface="+mn-cs"/>
              </a:rPr>
              <a:t> </a:t>
            </a:r>
            <a:r>
              <a:rPr lang="en-US" sz="44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  <a:cs typeface="+mn-cs"/>
              </a:rPr>
              <a:t>kể</a:t>
            </a:r>
            <a:r>
              <a:rPr lang="en-US" sz="44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  <a:cs typeface="+mn-cs"/>
              </a:rPr>
              <a:t>chuyÖn</a:t>
            </a:r>
            <a:endParaRPr lang="en-US" sz="4488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319463" y="-111125"/>
            <a:ext cx="4860925" cy="1201738"/>
          </a:xfrm>
        </p:spPr>
        <p:txBody>
          <a:bodyPr/>
          <a:lstStyle/>
          <a:p>
            <a:pPr defTabSz="396255" fontAlgn="auto">
              <a:spcAft>
                <a:spcPts val="0"/>
              </a:spcAft>
              <a:defRPr/>
            </a:pPr>
            <a:r>
              <a:rPr lang="en-US" b="1" smtClean="0">
                <a:latin typeface="UTM Avo"/>
              </a:rPr>
              <a:t>Nghe kể chuyện</a:t>
            </a:r>
          </a:p>
        </p:txBody>
      </p:sp>
      <p:pic>
        <p:nvPicPr>
          <p:cNvPr id="3" name="Cây khế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5024" y="667512"/>
            <a:ext cx="8229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041400"/>
            <a:ext cx="6853238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960438" y="2265363"/>
            <a:ext cx="322262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09900" y="3077852"/>
            <a:ext cx="5265121" cy="753428"/>
          </a:xfrm>
          <a:prstGeom prst="rect">
            <a:avLst/>
          </a:prstGeom>
          <a:noFill/>
        </p:spPr>
        <p:txBody>
          <a:bodyPr lIns="62182" tIns="31091" rIns="62182" bIns="3109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Nghe</a:t>
            </a:r>
            <a:r>
              <a:rPr lang="en-US" sz="44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 </a:t>
            </a:r>
            <a:r>
              <a:rPr lang="en-US" sz="44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kể</a:t>
            </a:r>
            <a:r>
              <a:rPr lang="en-US" sz="4488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 </a:t>
            </a:r>
            <a:r>
              <a:rPr lang="en-US" sz="4488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  <a:cs typeface="+mn-cs"/>
              </a:rPr>
              <a:t>lại</a:t>
            </a:r>
            <a:endParaRPr lang="en-US" sz="4488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anose="02040603050506020204" pitchFamily="18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41288"/>
            <a:ext cx="110553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1373</TotalTime>
  <Words>234</Words>
  <Application>Microsoft Office PowerPoint</Application>
  <PresentationFormat>Custom</PresentationFormat>
  <Paragraphs>38</Paragraphs>
  <Slides>28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华文新魏</vt:lpstr>
      <vt:lpstr>Wingdings 3</vt:lpstr>
      <vt:lpstr>Trebuchet MS</vt:lpstr>
      <vt:lpstr>Arial</vt:lpstr>
      <vt:lpstr>.VnAvant</vt:lpstr>
      <vt:lpstr>SimSun</vt:lpstr>
      <vt:lpstr>UTM Avo</vt:lpstr>
      <vt:lpstr>Calibri</vt:lpstr>
      <vt:lpstr>VNI-Avo</vt:lpstr>
      <vt:lpstr>Facet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Nghe 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bạn đã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136</cp:revision>
  <dcterms:created xsi:type="dcterms:W3CDTF">2018-10-29T09:59:25Z</dcterms:created>
  <dcterms:modified xsi:type="dcterms:W3CDTF">2021-01-19T12:22:04Z</dcterms:modified>
</cp:coreProperties>
</file>