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198" autoAdjust="0"/>
  </p:normalViewPr>
  <p:slideViewPr>
    <p:cSldViewPr snapToGrid="0">
      <p:cViewPr varScale="1">
        <p:scale>
          <a:sx n="47" d="100"/>
          <a:sy n="47" d="100"/>
        </p:scale>
        <p:origin x="160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7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F7761ED-8811-450A-BE34-6B599A7270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692B7CA-3F12-400C-A3E1-8E647D7510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612</Words>
  <PresentationFormat>Widescreen</PresentationFormat>
  <Paragraphs>36</Paragraphs>
  <Slides>15</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Cambria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2023-08-06T13:31:04Z</dcterms:created>
  <dcterms:modified xsi:type="dcterms:W3CDTF">2023-08-11T13:42:47Z</dcterms:modified>
</cp:coreProperties>
</file>