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0"/>
  </p:notesMasterIdLst>
  <p:sldIdLst>
    <p:sldId id="272" r:id="rId2"/>
    <p:sldId id="413" r:id="rId3"/>
    <p:sldId id="414" r:id="rId4"/>
    <p:sldId id="415" r:id="rId5"/>
    <p:sldId id="416" r:id="rId6"/>
    <p:sldId id="417" r:id="rId7"/>
    <p:sldId id="418" r:id="rId8"/>
    <p:sldId id="419" r:id="rId9"/>
    <p:sldId id="420" r:id="rId10"/>
    <p:sldId id="421" r:id="rId11"/>
    <p:sldId id="422" r:id="rId12"/>
    <p:sldId id="423" r:id="rId13"/>
    <p:sldId id="424" r:id="rId14"/>
    <p:sldId id="425" r:id="rId15"/>
    <p:sldId id="426" r:id="rId16"/>
    <p:sldId id="427" r:id="rId17"/>
    <p:sldId id="310" r:id="rId18"/>
    <p:sldId id="313" r:id="rId19"/>
    <p:sldId id="311" r:id="rId20"/>
    <p:sldId id="363" r:id="rId21"/>
    <p:sldId id="364" r:id="rId22"/>
    <p:sldId id="365" r:id="rId23"/>
    <p:sldId id="366" r:id="rId24"/>
    <p:sldId id="367" r:id="rId25"/>
    <p:sldId id="370" r:id="rId26"/>
    <p:sldId id="371" r:id="rId27"/>
    <p:sldId id="372" r:id="rId28"/>
    <p:sldId id="373" r:id="rId29"/>
    <p:sldId id="368" r:id="rId30"/>
    <p:sldId id="375" r:id="rId31"/>
    <p:sldId id="374" r:id="rId32"/>
    <p:sldId id="376" r:id="rId33"/>
    <p:sldId id="378" r:id="rId34"/>
    <p:sldId id="380" r:id="rId35"/>
    <p:sldId id="379" r:id="rId36"/>
    <p:sldId id="381" r:id="rId37"/>
    <p:sldId id="377" r:id="rId38"/>
    <p:sldId id="382" r:id="rId39"/>
    <p:sldId id="384" r:id="rId40"/>
    <p:sldId id="383" r:id="rId41"/>
    <p:sldId id="385" r:id="rId42"/>
    <p:sldId id="369" r:id="rId43"/>
    <p:sldId id="386" r:id="rId44"/>
    <p:sldId id="388" r:id="rId45"/>
    <p:sldId id="387" r:id="rId46"/>
    <p:sldId id="391" r:id="rId47"/>
    <p:sldId id="389" r:id="rId48"/>
    <p:sldId id="390" r:id="rId49"/>
    <p:sldId id="392" r:id="rId50"/>
    <p:sldId id="393" r:id="rId51"/>
    <p:sldId id="394" r:id="rId52"/>
    <p:sldId id="395" r:id="rId53"/>
    <p:sldId id="397" r:id="rId54"/>
    <p:sldId id="396" r:id="rId55"/>
    <p:sldId id="399" r:id="rId56"/>
    <p:sldId id="398" r:id="rId57"/>
    <p:sldId id="400" r:id="rId58"/>
    <p:sldId id="401" r:id="rId59"/>
    <p:sldId id="402" r:id="rId60"/>
    <p:sldId id="403" r:id="rId61"/>
    <p:sldId id="405" r:id="rId62"/>
    <p:sldId id="404" r:id="rId63"/>
    <p:sldId id="406" r:id="rId64"/>
    <p:sldId id="407" r:id="rId65"/>
    <p:sldId id="409" r:id="rId66"/>
    <p:sldId id="410" r:id="rId67"/>
    <p:sldId id="411" r:id="rId68"/>
    <p:sldId id="412" r:id="rId6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ACE4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68" d="100"/>
          <a:sy n="68" d="100"/>
        </p:scale>
        <p:origin x="616" y="6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7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F9EFF8-458A-45B4-9B69-1455A0A94915}" type="datetimeFigureOut">
              <a:rPr lang="en-US" smtClean="0"/>
              <a:t>8/15/2024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5C4C62E-E8F3-4603-B3C1-EAD7521865D1}" type="slidenum">
              <a:rPr lang="en-US" smtClean="0"/>
              <a:t>‹#›</a:t>
            </a:fld>
            <a:endParaRPr lang="en-US"/>
          </a:p>
        </p:txBody>
      </p:sp>
    </p:spTree>
    <p:extLst>
      <p:ext uri="{BB962C8B-B14F-4D97-AF65-F5344CB8AC3E}">
        <p14:creationId xmlns:p14="http://schemas.microsoft.com/office/powerpoint/2010/main" val="33065917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3"/>
          </p:nvPr>
        </p:nvSpPr>
        <p:spPr/>
        <p:txBody>
          <a:bodyPr/>
          <a:lstStyle/>
          <a:p>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27</a:t>
            </a:fld>
            <a:endParaRPr lang="en-US"/>
          </a:p>
        </p:txBody>
      </p:sp>
    </p:spTree>
    <p:extLst>
      <p:ext uri="{BB962C8B-B14F-4D97-AF65-F5344CB8AC3E}">
        <p14:creationId xmlns:p14="http://schemas.microsoft.com/office/powerpoint/2010/main" val="13007588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28</a:t>
            </a:fld>
            <a:endParaRPr lang="en-US"/>
          </a:p>
        </p:txBody>
      </p:sp>
    </p:spTree>
    <p:extLst>
      <p:ext uri="{BB962C8B-B14F-4D97-AF65-F5344CB8AC3E}">
        <p14:creationId xmlns:p14="http://schemas.microsoft.com/office/powerpoint/2010/main" val="342382238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29</a:t>
            </a:fld>
            <a:endParaRPr lang="en-US"/>
          </a:p>
        </p:txBody>
      </p:sp>
    </p:spTree>
    <p:extLst>
      <p:ext uri="{BB962C8B-B14F-4D97-AF65-F5344CB8AC3E}">
        <p14:creationId xmlns:p14="http://schemas.microsoft.com/office/powerpoint/2010/main" val="27379240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30</a:t>
            </a:fld>
            <a:endParaRPr lang="en-US"/>
          </a:p>
        </p:txBody>
      </p:sp>
    </p:spTree>
    <p:extLst>
      <p:ext uri="{BB962C8B-B14F-4D97-AF65-F5344CB8AC3E}">
        <p14:creationId xmlns:p14="http://schemas.microsoft.com/office/powerpoint/2010/main" val="29190169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31</a:t>
            </a:fld>
            <a:endParaRPr lang="en-US"/>
          </a:p>
        </p:txBody>
      </p:sp>
    </p:spTree>
    <p:extLst>
      <p:ext uri="{BB962C8B-B14F-4D97-AF65-F5344CB8AC3E}">
        <p14:creationId xmlns:p14="http://schemas.microsoft.com/office/powerpoint/2010/main" val="3435291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32</a:t>
            </a:fld>
            <a:endParaRPr lang="en-US"/>
          </a:p>
        </p:txBody>
      </p:sp>
    </p:spTree>
    <p:extLst>
      <p:ext uri="{BB962C8B-B14F-4D97-AF65-F5344CB8AC3E}">
        <p14:creationId xmlns:p14="http://schemas.microsoft.com/office/powerpoint/2010/main" val="31457262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33</a:t>
            </a:fld>
            <a:endParaRPr lang="en-US"/>
          </a:p>
        </p:txBody>
      </p:sp>
    </p:spTree>
    <p:extLst>
      <p:ext uri="{BB962C8B-B14F-4D97-AF65-F5344CB8AC3E}">
        <p14:creationId xmlns:p14="http://schemas.microsoft.com/office/powerpoint/2010/main" val="31029062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34</a:t>
            </a:fld>
            <a:endParaRPr lang="en-US"/>
          </a:p>
        </p:txBody>
      </p:sp>
    </p:spTree>
    <p:extLst>
      <p:ext uri="{BB962C8B-B14F-4D97-AF65-F5344CB8AC3E}">
        <p14:creationId xmlns:p14="http://schemas.microsoft.com/office/powerpoint/2010/main" val="262572792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35</a:t>
            </a:fld>
            <a:endParaRPr lang="en-US"/>
          </a:p>
        </p:txBody>
      </p:sp>
    </p:spTree>
    <p:extLst>
      <p:ext uri="{BB962C8B-B14F-4D97-AF65-F5344CB8AC3E}">
        <p14:creationId xmlns:p14="http://schemas.microsoft.com/office/powerpoint/2010/main" val="10177355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36</a:t>
            </a:fld>
            <a:endParaRPr lang="en-US"/>
          </a:p>
        </p:txBody>
      </p:sp>
    </p:spTree>
    <p:extLst>
      <p:ext uri="{BB962C8B-B14F-4D97-AF65-F5344CB8AC3E}">
        <p14:creationId xmlns:p14="http://schemas.microsoft.com/office/powerpoint/2010/main" val="3683738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19</a:t>
            </a:fld>
            <a:endParaRPr lang="en-US"/>
          </a:p>
        </p:txBody>
      </p:sp>
    </p:spTree>
    <p:extLst>
      <p:ext uri="{BB962C8B-B14F-4D97-AF65-F5344CB8AC3E}">
        <p14:creationId xmlns:p14="http://schemas.microsoft.com/office/powerpoint/2010/main" val="811112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37</a:t>
            </a:fld>
            <a:endParaRPr lang="en-US"/>
          </a:p>
        </p:txBody>
      </p:sp>
    </p:spTree>
    <p:extLst>
      <p:ext uri="{BB962C8B-B14F-4D97-AF65-F5344CB8AC3E}">
        <p14:creationId xmlns:p14="http://schemas.microsoft.com/office/powerpoint/2010/main" val="3308420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38</a:t>
            </a:fld>
            <a:endParaRPr lang="en-US"/>
          </a:p>
        </p:txBody>
      </p:sp>
    </p:spTree>
    <p:extLst>
      <p:ext uri="{BB962C8B-B14F-4D97-AF65-F5344CB8AC3E}">
        <p14:creationId xmlns:p14="http://schemas.microsoft.com/office/powerpoint/2010/main" val="305212221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39</a:t>
            </a:fld>
            <a:endParaRPr lang="en-US"/>
          </a:p>
        </p:txBody>
      </p:sp>
    </p:spTree>
    <p:extLst>
      <p:ext uri="{BB962C8B-B14F-4D97-AF65-F5344CB8AC3E}">
        <p14:creationId xmlns:p14="http://schemas.microsoft.com/office/powerpoint/2010/main" val="6049393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40</a:t>
            </a:fld>
            <a:endParaRPr lang="en-US"/>
          </a:p>
        </p:txBody>
      </p:sp>
    </p:spTree>
    <p:extLst>
      <p:ext uri="{BB962C8B-B14F-4D97-AF65-F5344CB8AC3E}">
        <p14:creationId xmlns:p14="http://schemas.microsoft.com/office/powerpoint/2010/main" val="88447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41</a:t>
            </a:fld>
            <a:endParaRPr lang="en-US"/>
          </a:p>
        </p:txBody>
      </p:sp>
    </p:spTree>
    <p:extLst>
      <p:ext uri="{BB962C8B-B14F-4D97-AF65-F5344CB8AC3E}">
        <p14:creationId xmlns:p14="http://schemas.microsoft.com/office/powerpoint/2010/main" val="136227007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42</a:t>
            </a:fld>
            <a:endParaRPr lang="en-US"/>
          </a:p>
        </p:txBody>
      </p:sp>
    </p:spTree>
    <p:extLst>
      <p:ext uri="{BB962C8B-B14F-4D97-AF65-F5344CB8AC3E}">
        <p14:creationId xmlns:p14="http://schemas.microsoft.com/office/powerpoint/2010/main" val="17366728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43</a:t>
            </a:fld>
            <a:endParaRPr lang="en-US"/>
          </a:p>
        </p:txBody>
      </p:sp>
    </p:spTree>
    <p:extLst>
      <p:ext uri="{BB962C8B-B14F-4D97-AF65-F5344CB8AC3E}">
        <p14:creationId xmlns:p14="http://schemas.microsoft.com/office/powerpoint/2010/main" val="259884186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44</a:t>
            </a:fld>
            <a:endParaRPr lang="en-US"/>
          </a:p>
        </p:txBody>
      </p:sp>
    </p:spTree>
    <p:extLst>
      <p:ext uri="{BB962C8B-B14F-4D97-AF65-F5344CB8AC3E}">
        <p14:creationId xmlns:p14="http://schemas.microsoft.com/office/powerpoint/2010/main" val="54733505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45</a:t>
            </a:fld>
            <a:endParaRPr lang="en-US"/>
          </a:p>
        </p:txBody>
      </p:sp>
    </p:spTree>
    <p:extLst>
      <p:ext uri="{BB962C8B-B14F-4D97-AF65-F5344CB8AC3E}">
        <p14:creationId xmlns:p14="http://schemas.microsoft.com/office/powerpoint/2010/main" val="28124751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46</a:t>
            </a:fld>
            <a:endParaRPr lang="en-US"/>
          </a:p>
        </p:txBody>
      </p:sp>
    </p:spTree>
    <p:extLst>
      <p:ext uri="{BB962C8B-B14F-4D97-AF65-F5344CB8AC3E}">
        <p14:creationId xmlns:p14="http://schemas.microsoft.com/office/powerpoint/2010/main" val="6920516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20</a:t>
            </a:fld>
            <a:endParaRPr lang="en-US"/>
          </a:p>
        </p:txBody>
      </p:sp>
    </p:spTree>
    <p:extLst>
      <p:ext uri="{BB962C8B-B14F-4D97-AF65-F5344CB8AC3E}">
        <p14:creationId xmlns:p14="http://schemas.microsoft.com/office/powerpoint/2010/main" val="222535166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47</a:t>
            </a:fld>
            <a:endParaRPr lang="en-US"/>
          </a:p>
        </p:txBody>
      </p:sp>
    </p:spTree>
    <p:extLst>
      <p:ext uri="{BB962C8B-B14F-4D97-AF65-F5344CB8AC3E}">
        <p14:creationId xmlns:p14="http://schemas.microsoft.com/office/powerpoint/2010/main" val="160600226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48</a:t>
            </a:fld>
            <a:endParaRPr lang="en-US"/>
          </a:p>
        </p:txBody>
      </p:sp>
    </p:spTree>
    <p:extLst>
      <p:ext uri="{BB962C8B-B14F-4D97-AF65-F5344CB8AC3E}">
        <p14:creationId xmlns:p14="http://schemas.microsoft.com/office/powerpoint/2010/main" val="12844006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49</a:t>
            </a:fld>
            <a:endParaRPr lang="en-US"/>
          </a:p>
        </p:txBody>
      </p:sp>
    </p:spTree>
    <p:extLst>
      <p:ext uri="{BB962C8B-B14F-4D97-AF65-F5344CB8AC3E}">
        <p14:creationId xmlns:p14="http://schemas.microsoft.com/office/powerpoint/2010/main" val="246096343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50</a:t>
            </a:fld>
            <a:endParaRPr lang="en-US"/>
          </a:p>
        </p:txBody>
      </p:sp>
    </p:spTree>
    <p:extLst>
      <p:ext uri="{BB962C8B-B14F-4D97-AF65-F5344CB8AC3E}">
        <p14:creationId xmlns:p14="http://schemas.microsoft.com/office/powerpoint/2010/main" val="7565078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51</a:t>
            </a:fld>
            <a:endParaRPr lang="en-US"/>
          </a:p>
        </p:txBody>
      </p:sp>
    </p:spTree>
    <p:extLst>
      <p:ext uri="{BB962C8B-B14F-4D97-AF65-F5344CB8AC3E}">
        <p14:creationId xmlns:p14="http://schemas.microsoft.com/office/powerpoint/2010/main" val="111417708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52</a:t>
            </a:fld>
            <a:endParaRPr lang="en-US"/>
          </a:p>
        </p:txBody>
      </p:sp>
    </p:spTree>
    <p:extLst>
      <p:ext uri="{BB962C8B-B14F-4D97-AF65-F5344CB8AC3E}">
        <p14:creationId xmlns:p14="http://schemas.microsoft.com/office/powerpoint/2010/main" val="34288391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53</a:t>
            </a:fld>
            <a:endParaRPr lang="en-US"/>
          </a:p>
        </p:txBody>
      </p:sp>
    </p:spTree>
    <p:extLst>
      <p:ext uri="{BB962C8B-B14F-4D97-AF65-F5344CB8AC3E}">
        <p14:creationId xmlns:p14="http://schemas.microsoft.com/office/powerpoint/2010/main" val="393667699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54</a:t>
            </a:fld>
            <a:endParaRPr lang="en-US"/>
          </a:p>
        </p:txBody>
      </p:sp>
    </p:spTree>
    <p:extLst>
      <p:ext uri="{BB962C8B-B14F-4D97-AF65-F5344CB8AC3E}">
        <p14:creationId xmlns:p14="http://schemas.microsoft.com/office/powerpoint/2010/main" val="247814278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55</a:t>
            </a:fld>
            <a:endParaRPr lang="en-US"/>
          </a:p>
        </p:txBody>
      </p:sp>
    </p:spTree>
    <p:extLst>
      <p:ext uri="{BB962C8B-B14F-4D97-AF65-F5344CB8AC3E}">
        <p14:creationId xmlns:p14="http://schemas.microsoft.com/office/powerpoint/2010/main" val="245909983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56</a:t>
            </a:fld>
            <a:endParaRPr lang="en-US"/>
          </a:p>
        </p:txBody>
      </p:sp>
    </p:spTree>
    <p:extLst>
      <p:ext uri="{BB962C8B-B14F-4D97-AF65-F5344CB8AC3E}">
        <p14:creationId xmlns:p14="http://schemas.microsoft.com/office/powerpoint/2010/main" val="10693491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21</a:t>
            </a:fld>
            <a:endParaRPr lang="en-US"/>
          </a:p>
        </p:txBody>
      </p:sp>
    </p:spTree>
    <p:extLst>
      <p:ext uri="{BB962C8B-B14F-4D97-AF65-F5344CB8AC3E}">
        <p14:creationId xmlns:p14="http://schemas.microsoft.com/office/powerpoint/2010/main" val="328138899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57</a:t>
            </a:fld>
            <a:endParaRPr lang="en-US"/>
          </a:p>
        </p:txBody>
      </p:sp>
    </p:spTree>
    <p:extLst>
      <p:ext uri="{BB962C8B-B14F-4D97-AF65-F5344CB8AC3E}">
        <p14:creationId xmlns:p14="http://schemas.microsoft.com/office/powerpoint/2010/main" val="83886953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58</a:t>
            </a:fld>
            <a:endParaRPr lang="en-US"/>
          </a:p>
        </p:txBody>
      </p:sp>
    </p:spTree>
    <p:extLst>
      <p:ext uri="{BB962C8B-B14F-4D97-AF65-F5344CB8AC3E}">
        <p14:creationId xmlns:p14="http://schemas.microsoft.com/office/powerpoint/2010/main" val="90882711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59</a:t>
            </a:fld>
            <a:endParaRPr lang="en-US"/>
          </a:p>
        </p:txBody>
      </p:sp>
    </p:spTree>
    <p:extLst>
      <p:ext uri="{BB962C8B-B14F-4D97-AF65-F5344CB8AC3E}">
        <p14:creationId xmlns:p14="http://schemas.microsoft.com/office/powerpoint/2010/main" val="17856493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60</a:t>
            </a:fld>
            <a:endParaRPr lang="en-US"/>
          </a:p>
        </p:txBody>
      </p:sp>
    </p:spTree>
    <p:extLst>
      <p:ext uri="{BB962C8B-B14F-4D97-AF65-F5344CB8AC3E}">
        <p14:creationId xmlns:p14="http://schemas.microsoft.com/office/powerpoint/2010/main" val="428378258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61</a:t>
            </a:fld>
            <a:endParaRPr lang="en-US"/>
          </a:p>
        </p:txBody>
      </p:sp>
    </p:spTree>
    <p:extLst>
      <p:ext uri="{BB962C8B-B14F-4D97-AF65-F5344CB8AC3E}">
        <p14:creationId xmlns:p14="http://schemas.microsoft.com/office/powerpoint/2010/main" val="307340835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62</a:t>
            </a:fld>
            <a:endParaRPr lang="en-US"/>
          </a:p>
        </p:txBody>
      </p:sp>
    </p:spTree>
    <p:extLst>
      <p:ext uri="{BB962C8B-B14F-4D97-AF65-F5344CB8AC3E}">
        <p14:creationId xmlns:p14="http://schemas.microsoft.com/office/powerpoint/2010/main" val="342217375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63</a:t>
            </a:fld>
            <a:endParaRPr lang="en-US"/>
          </a:p>
        </p:txBody>
      </p:sp>
    </p:spTree>
    <p:extLst>
      <p:ext uri="{BB962C8B-B14F-4D97-AF65-F5344CB8AC3E}">
        <p14:creationId xmlns:p14="http://schemas.microsoft.com/office/powerpoint/2010/main" val="345320391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64</a:t>
            </a:fld>
            <a:endParaRPr lang="en-US"/>
          </a:p>
        </p:txBody>
      </p:sp>
    </p:spTree>
    <p:extLst>
      <p:ext uri="{BB962C8B-B14F-4D97-AF65-F5344CB8AC3E}">
        <p14:creationId xmlns:p14="http://schemas.microsoft.com/office/powerpoint/2010/main" val="14204826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65</a:t>
            </a:fld>
            <a:endParaRPr lang="en-US"/>
          </a:p>
        </p:txBody>
      </p:sp>
    </p:spTree>
    <p:extLst>
      <p:ext uri="{BB962C8B-B14F-4D97-AF65-F5344CB8AC3E}">
        <p14:creationId xmlns:p14="http://schemas.microsoft.com/office/powerpoint/2010/main" val="268197658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66</a:t>
            </a:fld>
            <a:endParaRPr lang="en-US"/>
          </a:p>
        </p:txBody>
      </p:sp>
    </p:spTree>
    <p:extLst>
      <p:ext uri="{BB962C8B-B14F-4D97-AF65-F5344CB8AC3E}">
        <p14:creationId xmlns:p14="http://schemas.microsoft.com/office/powerpoint/2010/main" val="217484843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22</a:t>
            </a:fld>
            <a:endParaRPr lang="en-US"/>
          </a:p>
        </p:txBody>
      </p:sp>
    </p:spTree>
    <p:extLst>
      <p:ext uri="{BB962C8B-B14F-4D97-AF65-F5344CB8AC3E}">
        <p14:creationId xmlns:p14="http://schemas.microsoft.com/office/powerpoint/2010/main" val="221754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67</a:t>
            </a:fld>
            <a:endParaRPr lang="en-US"/>
          </a:p>
        </p:txBody>
      </p:sp>
    </p:spTree>
    <p:extLst>
      <p:ext uri="{BB962C8B-B14F-4D97-AF65-F5344CB8AC3E}">
        <p14:creationId xmlns:p14="http://schemas.microsoft.com/office/powerpoint/2010/main" val="416233312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68</a:t>
            </a:fld>
            <a:endParaRPr lang="en-US"/>
          </a:p>
        </p:txBody>
      </p:sp>
    </p:spTree>
    <p:extLst>
      <p:ext uri="{BB962C8B-B14F-4D97-AF65-F5344CB8AC3E}">
        <p14:creationId xmlns:p14="http://schemas.microsoft.com/office/powerpoint/2010/main" val="515563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23</a:t>
            </a:fld>
            <a:endParaRPr lang="en-US"/>
          </a:p>
        </p:txBody>
      </p:sp>
    </p:spTree>
    <p:extLst>
      <p:ext uri="{BB962C8B-B14F-4D97-AF65-F5344CB8AC3E}">
        <p14:creationId xmlns:p14="http://schemas.microsoft.com/office/powerpoint/2010/main" val="27557567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24</a:t>
            </a:fld>
            <a:endParaRPr lang="en-US"/>
          </a:p>
        </p:txBody>
      </p:sp>
    </p:spTree>
    <p:extLst>
      <p:ext uri="{BB962C8B-B14F-4D97-AF65-F5344CB8AC3E}">
        <p14:creationId xmlns:p14="http://schemas.microsoft.com/office/powerpoint/2010/main" val="16004397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25</a:t>
            </a:fld>
            <a:endParaRPr lang="en-US"/>
          </a:p>
        </p:txBody>
      </p:sp>
    </p:spTree>
    <p:extLst>
      <p:ext uri="{BB962C8B-B14F-4D97-AF65-F5344CB8AC3E}">
        <p14:creationId xmlns:p14="http://schemas.microsoft.com/office/powerpoint/2010/main" val="37589624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&lt;POWERCLICK&gt;&lt;QUESTYPE&gt;QUIZ&lt;/QUESTYPE&gt;&lt;ANSTYPE&gt;SINGLEANSWER&lt;/ANSTYPE&gt;&lt;TIME&gt;60&lt;/TIME&gt;&lt;DIFFICULTY&gt;3&lt;/DIFFICULTY&gt;&lt;OPTION&gt;4&lt;/OPTION&gt;&lt;POINT&gt;2&lt;/POINT&gt;&lt;ANSWER&gt;2&lt;/ANSWER&gt;&lt;/POWERCLICK&gt;</a:t>
            </a:r>
          </a:p>
        </p:txBody>
      </p:sp>
      <p:sp>
        <p:nvSpPr>
          <p:cNvPr id="4" name="Slide Number Placeholder 3"/>
          <p:cNvSpPr>
            <a:spLocks noGrp="1"/>
          </p:cNvSpPr>
          <p:nvPr>
            <p:ph type="sldNum" sz="quarter" idx="10"/>
          </p:nvPr>
        </p:nvSpPr>
        <p:spPr/>
        <p:txBody>
          <a:bodyPr/>
          <a:lstStyle/>
          <a:p>
            <a:fld id="{AFEB3964-4500-45A4-B739-1F68987CC3AF}" type="slidenum">
              <a:rPr lang="en-US" smtClean="0"/>
              <a:t>26</a:t>
            </a:fld>
            <a:endParaRPr lang="en-US"/>
          </a:p>
        </p:txBody>
      </p:sp>
    </p:spTree>
    <p:extLst>
      <p:ext uri="{BB962C8B-B14F-4D97-AF65-F5344CB8AC3E}">
        <p14:creationId xmlns:p14="http://schemas.microsoft.com/office/powerpoint/2010/main" val="9147589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BC849A5-C3BA-480D-A8C4-E4E9FB35BEED}" type="datetimeFigureOut">
              <a:rPr lang="en-US" smtClean="0"/>
              <a:t>8/15/2024</a:t>
            </a:fld>
            <a:endParaRPr lang="en-US"/>
          </a:p>
        </p:txBody>
      </p:sp>
      <p:sp>
        <p:nvSpPr>
          <p:cNvPr id="5" name="Footer Placeholder 4"/>
          <p:cNvSpPr>
            <a:spLocks noGrp="1"/>
          </p:cNvSpPr>
          <p:nvPr>
            <p:ph type="ftr" sz="quarter" idx="11"/>
          </p:nvPr>
        </p:nvSpPr>
        <p:spPr>
          <a:xfrm>
            <a:off x="2416500" y="329307"/>
            <a:ext cx="4973915" cy="309201"/>
          </a:xfrm>
        </p:spPr>
        <p:txBody>
          <a:bodyPr/>
          <a:lstStyle/>
          <a:p>
            <a:endParaRPr lang="en-US"/>
          </a:p>
        </p:txBody>
      </p:sp>
      <p:sp>
        <p:nvSpPr>
          <p:cNvPr id="6" name="Slide Number Placeholder 5"/>
          <p:cNvSpPr>
            <a:spLocks noGrp="1"/>
          </p:cNvSpPr>
          <p:nvPr>
            <p:ph type="sldNum" sz="quarter" idx="12"/>
          </p:nvPr>
        </p:nvSpPr>
        <p:spPr>
          <a:xfrm>
            <a:off x="1437664" y="798973"/>
            <a:ext cx="811019" cy="503578"/>
          </a:xfrm>
        </p:spPr>
        <p:txBody>
          <a:bodyPr/>
          <a:lstStyle/>
          <a:p>
            <a:fld id="{928BA4F7-196D-46B7-8B27-8762F009C4A8}" type="slidenum">
              <a:rPr lang="en-US" smtClean="0"/>
              <a:t>‹#›</a:t>
            </a:fld>
            <a:endParaRPr lang="en-US"/>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901749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849A5-C3BA-480D-A8C4-E4E9FB35BEED}"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A4F7-196D-46B7-8B27-8762F009C4A8}" type="slidenum">
              <a:rPr lang="en-US" smtClean="0"/>
              <a:t>‹#›</a:t>
            </a:fld>
            <a:endParaRPr lang="en-US"/>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8362967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849A5-C3BA-480D-A8C4-E4E9FB35BEED}"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A4F7-196D-46B7-8B27-8762F009C4A8}" type="slidenum">
              <a:rPr lang="en-US" smtClean="0"/>
              <a:t>‹#›</a:t>
            </a:fld>
            <a:endParaRPr lang="en-US"/>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122302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C849A5-C3BA-480D-A8C4-E4E9FB35BEED}"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A4F7-196D-46B7-8B27-8762F009C4A8}" type="slidenum">
              <a:rPr lang="en-US" smtClean="0"/>
              <a:t>‹#›</a:t>
            </a:fld>
            <a:endParaRPr lang="en-US"/>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159440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C849A5-C3BA-480D-A8C4-E4E9FB35BEED}" type="datetimeFigureOut">
              <a:rPr lang="en-US" smtClean="0"/>
              <a:t>8/15/2024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28BA4F7-196D-46B7-8B27-8762F009C4A8}" type="slidenum">
              <a:rPr lang="en-US" smtClean="0"/>
              <a:t>‹#›</a:t>
            </a:fld>
            <a:endParaRPr lang="en-US"/>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082649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BC849A5-C3BA-480D-A8C4-E4E9FB35BEED}"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BA4F7-196D-46B7-8B27-8762F009C4A8}" type="slidenum">
              <a:rPr lang="en-US" smtClean="0"/>
              <a:t>‹#›</a:t>
            </a:fld>
            <a:endParaRPr lang="en-US"/>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492456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BC849A5-C3BA-480D-A8C4-E4E9FB35BEED}" type="datetimeFigureOut">
              <a:rPr lang="en-US" smtClean="0"/>
              <a:t>8/15/2024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28BA4F7-196D-46B7-8B27-8762F009C4A8}" type="slidenum">
              <a:rPr lang="en-US" smtClean="0"/>
              <a:t>‹#›</a:t>
            </a:fld>
            <a:endParaRPr lang="en-US"/>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57886589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BC849A5-C3BA-480D-A8C4-E4E9FB35BEED}" type="datetimeFigureOut">
              <a:rPr lang="en-US" smtClean="0"/>
              <a:t>8/15/2024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28BA4F7-196D-46B7-8B27-8762F009C4A8}" type="slidenum">
              <a:rPr lang="en-US" smtClean="0"/>
              <a:t>‹#›</a:t>
            </a:fld>
            <a:endParaRPr lang="en-US"/>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3328265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C849A5-C3BA-480D-A8C4-E4E9FB35BEED}" type="datetimeFigureOut">
              <a:rPr lang="en-US" smtClean="0"/>
              <a:t>8/15/2024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28BA4F7-196D-46B7-8B27-8762F009C4A8}" type="slidenum">
              <a:rPr lang="en-US" smtClean="0"/>
              <a:t>‹#›</a:t>
            </a:fld>
            <a:endParaRPr lang="en-US"/>
          </a:p>
        </p:txBody>
      </p:sp>
    </p:spTree>
    <p:extLst>
      <p:ext uri="{BB962C8B-B14F-4D97-AF65-F5344CB8AC3E}">
        <p14:creationId xmlns:p14="http://schemas.microsoft.com/office/powerpoint/2010/main" val="1451197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BC849A5-C3BA-480D-A8C4-E4E9FB35BEED}" type="datetimeFigureOut">
              <a:rPr lang="en-US" smtClean="0"/>
              <a:t>8/15/2024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28BA4F7-196D-46B7-8B27-8762F009C4A8}" type="slidenum">
              <a:rPr lang="en-US" smtClean="0"/>
              <a:t>‹#›</a:t>
            </a:fld>
            <a:endParaRPr lang="en-US"/>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763057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4BC849A5-C3BA-480D-A8C4-E4E9FB35BEED}" type="datetimeFigureOut">
              <a:rPr lang="en-US" smtClean="0"/>
              <a:t>8/15/2024</a:t>
            </a:fld>
            <a:endParaRPr lang="en-US"/>
          </a:p>
        </p:txBody>
      </p:sp>
      <p:sp>
        <p:nvSpPr>
          <p:cNvPr id="6" name="Footer Placeholder 5"/>
          <p:cNvSpPr>
            <a:spLocks noGrp="1"/>
          </p:cNvSpPr>
          <p:nvPr>
            <p:ph type="ftr" sz="quarter" idx="11"/>
          </p:nvPr>
        </p:nvSpPr>
        <p:spPr>
          <a:xfrm>
            <a:off x="1447382" y="318640"/>
            <a:ext cx="5541004" cy="320931"/>
          </a:xfrm>
        </p:spPr>
        <p:txBody>
          <a:bodyPr/>
          <a:lstStyle/>
          <a:p>
            <a:endParaRPr lang="en-US"/>
          </a:p>
        </p:txBody>
      </p:sp>
      <p:sp>
        <p:nvSpPr>
          <p:cNvPr id="7" name="Slide Number Placeholder 6"/>
          <p:cNvSpPr>
            <a:spLocks noGrp="1"/>
          </p:cNvSpPr>
          <p:nvPr>
            <p:ph type="sldNum" sz="quarter" idx="12"/>
          </p:nvPr>
        </p:nvSpPr>
        <p:spPr/>
        <p:txBody>
          <a:bodyPr/>
          <a:lstStyle/>
          <a:p>
            <a:fld id="{928BA4F7-196D-46B7-8B27-8762F009C4A8}" type="slidenum">
              <a:rPr lang="en-US" smtClean="0"/>
              <a:t>‹#›</a:t>
            </a:fld>
            <a:endParaRPr lang="en-US"/>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3491302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BC849A5-C3BA-480D-A8C4-E4E9FB35BEED}" type="datetimeFigureOut">
              <a:rPr lang="en-US" smtClean="0"/>
              <a:t>8/15/2024</a:t>
            </a:fld>
            <a:endParaRPr lang="en-US"/>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928BA4F7-196D-46B7-8B27-8762F009C4A8}" type="slidenum">
              <a:rPr lang="en-US" smtClean="0"/>
              <a:t>‹#›</a:t>
            </a:fld>
            <a:endParaRPr lang="en-US"/>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455552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image" Target="../media/image5.gif"/></Relationships>
</file>

<file path=ppt/slides/_rels/slide18.xml.rels><?xml version="1.0" encoding="UTF-8" standalone="yes"?>
<Relationships xmlns="http://schemas.openxmlformats.org/package/2006/relationships"><Relationship Id="rId26" Type="http://schemas.openxmlformats.org/officeDocument/2006/relationships/image" Target="../media/image17.png"/><Relationship Id="rId21" Type="http://schemas.openxmlformats.org/officeDocument/2006/relationships/slide" Target="slide28.xml"/><Relationship Id="rId42" Type="http://schemas.openxmlformats.org/officeDocument/2006/relationships/image" Target="../media/image25.png"/><Relationship Id="rId47" Type="http://schemas.openxmlformats.org/officeDocument/2006/relationships/slide" Target="slide41.xml"/><Relationship Id="rId63" Type="http://schemas.openxmlformats.org/officeDocument/2006/relationships/slide" Target="slide49.xml"/><Relationship Id="rId68" Type="http://schemas.openxmlformats.org/officeDocument/2006/relationships/image" Target="../media/image38.png"/><Relationship Id="rId84" Type="http://schemas.openxmlformats.org/officeDocument/2006/relationships/image" Target="../media/image46.png"/><Relationship Id="rId89" Type="http://schemas.openxmlformats.org/officeDocument/2006/relationships/slide" Target="slide62.xml"/><Relationship Id="rId16" Type="http://schemas.openxmlformats.org/officeDocument/2006/relationships/image" Target="../media/image12.png"/><Relationship Id="rId11" Type="http://schemas.openxmlformats.org/officeDocument/2006/relationships/slide" Target="slide23.xml"/><Relationship Id="rId32" Type="http://schemas.openxmlformats.org/officeDocument/2006/relationships/image" Target="../media/image20.png"/><Relationship Id="rId37" Type="http://schemas.openxmlformats.org/officeDocument/2006/relationships/slide" Target="slide36.xml"/><Relationship Id="rId53" Type="http://schemas.openxmlformats.org/officeDocument/2006/relationships/slide" Target="slide44.xml"/><Relationship Id="rId58" Type="http://schemas.openxmlformats.org/officeDocument/2006/relationships/image" Target="../media/image33.png"/><Relationship Id="rId74" Type="http://schemas.openxmlformats.org/officeDocument/2006/relationships/image" Target="../media/image41.png"/><Relationship Id="rId79" Type="http://schemas.openxmlformats.org/officeDocument/2006/relationships/slide" Target="slide57.xml"/><Relationship Id="rId102" Type="http://schemas.openxmlformats.org/officeDocument/2006/relationships/image" Target="../media/image55.png"/><Relationship Id="rId5" Type="http://schemas.openxmlformats.org/officeDocument/2006/relationships/slide" Target="slide20.xml"/><Relationship Id="rId90" Type="http://schemas.openxmlformats.org/officeDocument/2006/relationships/image" Target="../media/image49.png"/><Relationship Id="rId95" Type="http://schemas.openxmlformats.org/officeDocument/2006/relationships/slide" Target="slide65.xml"/><Relationship Id="rId22" Type="http://schemas.openxmlformats.org/officeDocument/2006/relationships/image" Target="../media/image15.png"/><Relationship Id="rId27" Type="http://schemas.openxmlformats.org/officeDocument/2006/relationships/slide" Target="slide31.xml"/><Relationship Id="rId43" Type="http://schemas.openxmlformats.org/officeDocument/2006/relationships/slide" Target="slide39.xml"/><Relationship Id="rId48" Type="http://schemas.openxmlformats.org/officeDocument/2006/relationships/image" Target="../media/image28.png"/><Relationship Id="rId64" Type="http://schemas.openxmlformats.org/officeDocument/2006/relationships/image" Target="../media/image36.png"/><Relationship Id="rId69" Type="http://schemas.openxmlformats.org/officeDocument/2006/relationships/slide" Target="slide52.xml"/><Relationship Id="rId80" Type="http://schemas.openxmlformats.org/officeDocument/2006/relationships/image" Target="../media/image44.png"/><Relationship Id="rId85" Type="http://schemas.openxmlformats.org/officeDocument/2006/relationships/slide" Target="slide60.xml"/><Relationship Id="rId12" Type="http://schemas.openxmlformats.org/officeDocument/2006/relationships/image" Target="../media/image10.png"/><Relationship Id="rId17" Type="http://schemas.openxmlformats.org/officeDocument/2006/relationships/slide" Target="slide26.xml"/><Relationship Id="rId25" Type="http://schemas.openxmlformats.org/officeDocument/2006/relationships/slide" Target="slide30.xml"/><Relationship Id="rId33" Type="http://schemas.openxmlformats.org/officeDocument/2006/relationships/slide" Target="slide34.xml"/><Relationship Id="rId38" Type="http://schemas.openxmlformats.org/officeDocument/2006/relationships/image" Target="../media/image23.png"/><Relationship Id="rId46" Type="http://schemas.openxmlformats.org/officeDocument/2006/relationships/image" Target="../media/image27.png"/><Relationship Id="rId59" Type="http://schemas.openxmlformats.org/officeDocument/2006/relationships/slide" Target="slide47.xml"/><Relationship Id="rId67" Type="http://schemas.openxmlformats.org/officeDocument/2006/relationships/slide" Target="slide51.xml"/><Relationship Id="rId20" Type="http://schemas.openxmlformats.org/officeDocument/2006/relationships/image" Target="../media/image14.png"/><Relationship Id="rId41" Type="http://schemas.openxmlformats.org/officeDocument/2006/relationships/slide" Target="slide38.xml"/><Relationship Id="rId54" Type="http://schemas.openxmlformats.org/officeDocument/2006/relationships/image" Target="../media/image31.png"/><Relationship Id="rId62" Type="http://schemas.openxmlformats.org/officeDocument/2006/relationships/image" Target="../media/image35.png"/><Relationship Id="rId70" Type="http://schemas.openxmlformats.org/officeDocument/2006/relationships/image" Target="../media/image39.png"/><Relationship Id="rId75" Type="http://schemas.openxmlformats.org/officeDocument/2006/relationships/slide" Target="slide55.xml"/><Relationship Id="rId83" Type="http://schemas.openxmlformats.org/officeDocument/2006/relationships/slide" Target="slide59.xml"/><Relationship Id="rId88" Type="http://schemas.openxmlformats.org/officeDocument/2006/relationships/image" Target="../media/image48.png"/><Relationship Id="rId91" Type="http://schemas.openxmlformats.org/officeDocument/2006/relationships/slide" Target="slide63.xml"/><Relationship Id="rId96"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7.png"/><Relationship Id="rId15" Type="http://schemas.openxmlformats.org/officeDocument/2006/relationships/slide" Target="slide25.xml"/><Relationship Id="rId23" Type="http://schemas.openxmlformats.org/officeDocument/2006/relationships/slide" Target="slide29.xml"/><Relationship Id="rId28" Type="http://schemas.openxmlformats.org/officeDocument/2006/relationships/image" Target="../media/image18.png"/><Relationship Id="rId36" Type="http://schemas.openxmlformats.org/officeDocument/2006/relationships/image" Target="../media/image22.png"/><Relationship Id="rId49" Type="http://schemas.openxmlformats.org/officeDocument/2006/relationships/slide" Target="slide42.xml"/><Relationship Id="rId57" Type="http://schemas.openxmlformats.org/officeDocument/2006/relationships/slide" Target="slide46.xml"/><Relationship Id="rId10" Type="http://schemas.openxmlformats.org/officeDocument/2006/relationships/image" Target="../media/image9.png"/><Relationship Id="rId31" Type="http://schemas.openxmlformats.org/officeDocument/2006/relationships/slide" Target="slide33.xml"/><Relationship Id="rId44" Type="http://schemas.openxmlformats.org/officeDocument/2006/relationships/image" Target="../media/image26.png"/><Relationship Id="rId52" Type="http://schemas.openxmlformats.org/officeDocument/2006/relationships/image" Target="../media/image30.png"/><Relationship Id="rId60" Type="http://schemas.openxmlformats.org/officeDocument/2006/relationships/image" Target="../media/image34.png"/><Relationship Id="rId65" Type="http://schemas.openxmlformats.org/officeDocument/2006/relationships/slide" Target="slide50.xml"/><Relationship Id="rId73" Type="http://schemas.openxmlformats.org/officeDocument/2006/relationships/slide" Target="slide54.xml"/><Relationship Id="rId78" Type="http://schemas.openxmlformats.org/officeDocument/2006/relationships/image" Target="../media/image43.png"/><Relationship Id="rId81" Type="http://schemas.openxmlformats.org/officeDocument/2006/relationships/slide" Target="slide58.xml"/><Relationship Id="rId86" Type="http://schemas.openxmlformats.org/officeDocument/2006/relationships/image" Target="../media/image47.png"/><Relationship Id="rId94" Type="http://schemas.openxmlformats.org/officeDocument/2006/relationships/image" Target="../media/image51.png"/><Relationship Id="rId99" Type="http://schemas.openxmlformats.org/officeDocument/2006/relationships/slide" Target="slide67.xml"/><Relationship Id="rId101" Type="http://schemas.openxmlformats.org/officeDocument/2006/relationships/slide" Target="slide68.xml"/><Relationship Id="rId4" Type="http://schemas.openxmlformats.org/officeDocument/2006/relationships/image" Target="../media/image6.png"/><Relationship Id="rId9" Type="http://schemas.openxmlformats.org/officeDocument/2006/relationships/slide" Target="slide22.xml"/><Relationship Id="rId13" Type="http://schemas.openxmlformats.org/officeDocument/2006/relationships/slide" Target="slide24.xml"/><Relationship Id="rId18" Type="http://schemas.openxmlformats.org/officeDocument/2006/relationships/image" Target="../media/image13.png"/><Relationship Id="rId39" Type="http://schemas.openxmlformats.org/officeDocument/2006/relationships/slide" Target="slide37.xml"/><Relationship Id="rId34" Type="http://schemas.openxmlformats.org/officeDocument/2006/relationships/image" Target="../media/image21.png"/><Relationship Id="rId50" Type="http://schemas.openxmlformats.org/officeDocument/2006/relationships/image" Target="../media/image29.png"/><Relationship Id="rId55" Type="http://schemas.openxmlformats.org/officeDocument/2006/relationships/slide" Target="slide45.xml"/><Relationship Id="rId76" Type="http://schemas.openxmlformats.org/officeDocument/2006/relationships/image" Target="../media/image42.png"/><Relationship Id="rId97" Type="http://schemas.openxmlformats.org/officeDocument/2006/relationships/slide" Target="slide66.xml"/><Relationship Id="rId7" Type="http://schemas.openxmlformats.org/officeDocument/2006/relationships/slide" Target="slide21.xml"/><Relationship Id="rId71" Type="http://schemas.openxmlformats.org/officeDocument/2006/relationships/slide" Target="slide53.xml"/><Relationship Id="rId92" Type="http://schemas.openxmlformats.org/officeDocument/2006/relationships/image" Target="../media/image50.png"/><Relationship Id="rId2" Type="http://schemas.openxmlformats.org/officeDocument/2006/relationships/image" Target="../media/image3.jpg"/><Relationship Id="rId29" Type="http://schemas.openxmlformats.org/officeDocument/2006/relationships/slide" Target="slide32.xml"/><Relationship Id="rId24" Type="http://schemas.openxmlformats.org/officeDocument/2006/relationships/image" Target="../media/image16.png"/><Relationship Id="rId40" Type="http://schemas.openxmlformats.org/officeDocument/2006/relationships/image" Target="../media/image24.png"/><Relationship Id="rId45" Type="http://schemas.openxmlformats.org/officeDocument/2006/relationships/slide" Target="slide40.xml"/><Relationship Id="rId66" Type="http://schemas.openxmlformats.org/officeDocument/2006/relationships/image" Target="../media/image37.png"/><Relationship Id="rId87" Type="http://schemas.openxmlformats.org/officeDocument/2006/relationships/slide" Target="slide61.xml"/><Relationship Id="rId61" Type="http://schemas.openxmlformats.org/officeDocument/2006/relationships/slide" Target="slide48.xml"/><Relationship Id="rId82" Type="http://schemas.openxmlformats.org/officeDocument/2006/relationships/image" Target="../media/image45.png"/><Relationship Id="rId19" Type="http://schemas.openxmlformats.org/officeDocument/2006/relationships/slide" Target="slide27.xml"/><Relationship Id="rId14" Type="http://schemas.openxmlformats.org/officeDocument/2006/relationships/image" Target="../media/image11.png"/><Relationship Id="rId30" Type="http://schemas.openxmlformats.org/officeDocument/2006/relationships/image" Target="../media/image19.png"/><Relationship Id="rId35" Type="http://schemas.openxmlformats.org/officeDocument/2006/relationships/slide" Target="slide35.xml"/><Relationship Id="rId56" Type="http://schemas.openxmlformats.org/officeDocument/2006/relationships/image" Target="../media/image32.png"/><Relationship Id="rId77" Type="http://schemas.openxmlformats.org/officeDocument/2006/relationships/slide" Target="slide56.xml"/><Relationship Id="rId100" Type="http://schemas.openxmlformats.org/officeDocument/2006/relationships/image" Target="../media/image54.png"/><Relationship Id="rId8" Type="http://schemas.openxmlformats.org/officeDocument/2006/relationships/image" Target="../media/image8.png"/><Relationship Id="rId51" Type="http://schemas.openxmlformats.org/officeDocument/2006/relationships/slide" Target="slide43.xml"/><Relationship Id="rId72" Type="http://schemas.openxmlformats.org/officeDocument/2006/relationships/image" Target="../media/image40.png"/><Relationship Id="rId93" Type="http://schemas.openxmlformats.org/officeDocument/2006/relationships/slide" Target="slide64.xml"/><Relationship Id="rId98" Type="http://schemas.openxmlformats.org/officeDocument/2006/relationships/image" Target="../media/image53.png"/><Relationship Id="rId3" Type="http://schemas.openxmlformats.org/officeDocument/2006/relationships/slide" Target="slide19.xml"/></Relationships>
</file>

<file path=ppt/slides/_rels/slide1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60.png"/><Relationship Id="rId3" Type="http://schemas.openxmlformats.org/officeDocument/2006/relationships/audio" Target="../media/audio1.wav"/><Relationship Id="rId7" Type="http://schemas.openxmlformats.org/officeDocument/2006/relationships/image" Target="../media/image59.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8.png"/><Relationship Id="rId5" Type="http://schemas.openxmlformats.org/officeDocument/2006/relationships/image" Target="../media/image56.png"/><Relationship Id="rId10" Type="http://schemas.openxmlformats.org/officeDocument/2006/relationships/image" Target="../media/image5.gif"/><Relationship Id="rId4" Type="http://schemas.openxmlformats.org/officeDocument/2006/relationships/image" Target="../media/image3.jpg"/><Relationship Id="rId9" Type="http://schemas.openxmlformats.org/officeDocument/2006/relationships/image" Target="../media/image61.png"/></Relationships>
</file>

<file path=ppt/slides/_rels/slide2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9.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2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29.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3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3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3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3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17.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3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3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37.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38.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3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4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4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25.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43.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4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27.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45.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 Id="rId9" Type="http://schemas.openxmlformats.org/officeDocument/2006/relationships/image" Target="../media/image62.png"/></Relationships>
</file>

<file path=ppt/slides/_rels/slide4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29.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4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48.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3.jpg"/><Relationship Id="rId7"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7.xml"/><Relationship Id="rId6" Type="http://schemas.openxmlformats.org/officeDocument/2006/relationships/image" Target="../media/image57.png"/><Relationship Id="rId11" Type="http://schemas.openxmlformats.org/officeDocument/2006/relationships/image" Target="../media/image5.gif"/><Relationship Id="rId5" Type="http://schemas.openxmlformats.org/officeDocument/2006/relationships/slide" Target="slide18.xml"/><Relationship Id="rId10" Type="http://schemas.openxmlformats.org/officeDocument/2006/relationships/image" Target="../media/image61.png"/><Relationship Id="rId4" Type="http://schemas.openxmlformats.org/officeDocument/2006/relationships/image" Target="../media/image56.png"/><Relationship Id="rId9" Type="http://schemas.openxmlformats.org/officeDocument/2006/relationships/image" Target="../media/image60.png"/></Relationships>
</file>

<file path=ppt/slides/_rels/slide4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33.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s>
</file>

<file path=ppt/slides/_rels/slide51.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 Id="rId9" Type="http://schemas.openxmlformats.org/officeDocument/2006/relationships/image" Target="../media/image63.png"/></Relationships>
</file>

<file path=ppt/slides/_rels/slide52.xml.rels><?xml version="1.0" encoding="UTF-8" standalone="yes"?>
<Relationships xmlns="http://schemas.openxmlformats.org/package/2006/relationships"><Relationship Id="rId8" Type="http://schemas.openxmlformats.org/officeDocument/2006/relationships/image" Target="../media/image5.gif"/><Relationship Id="rId3" Type="http://schemas.openxmlformats.org/officeDocument/2006/relationships/audio" Target="../media/audio1.wav"/><Relationship Id="rId7" Type="http://schemas.openxmlformats.org/officeDocument/2006/relationships/image" Target="../media/image57.png"/><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slide" Target="slide18.xml"/><Relationship Id="rId5" Type="http://schemas.openxmlformats.org/officeDocument/2006/relationships/image" Target="../media/image56.png"/><Relationship Id="rId4" Type="http://schemas.openxmlformats.org/officeDocument/2006/relationships/image" Target="../media/image3.jpg"/><Relationship Id="rId9" Type="http://schemas.openxmlformats.org/officeDocument/2006/relationships/image" Target="../media/image64.png"/></Relationships>
</file>

<file path=ppt/slides/_rels/slide5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36.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37.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38.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39.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0.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1.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59.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2.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3.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1.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4.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5.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3.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6.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4.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5.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6.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49.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7.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50.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6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audio" Target="../media/audio1.wav"/><Relationship Id="rId7" Type="http://schemas.openxmlformats.org/officeDocument/2006/relationships/image" Target="../media/image57.png"/><Relationship Id="rId12" Type="http://schemas.openxmlformats.org/officeDocument/2006/relationships/image" Target="../media/image5.gif"/><Relationship Id="rId2" Type="http://schemas.openxmlformats.org/officeDocument/2006/relationships/notesSlide" Target="../notesSlides/notesSlide51.xml"/><Relationship Id="rId1" Type="http://schemas.openxmlformats.org/officeDocument/2006/relationships/slideLayout" Target="../slideLayouts/slideLayout7.xml"/><Relationship Id="rId6" Type="http://schemas.openxmlformats.org/officeDocument/2006/relationships/slide" Target="slide18.xml"/><Relationship Id="rId11" Type="http://schemas.openxmlformats.org/officeDocument/2006/relationships/image" Target="../media/image61.png"/><Relationship Id="rId5" Type="http://schemas.openxmlformats.org/officeDocument/2006/relationships/image" Target="../media/image56.png"/><Relationship Id="rId10" Type="http://schemas.openxmlformats.org/officeDocument/2006/relationships/image" Target="../media/image60.png"/><Relationship Id="rId4" Type="http://schemas.openxmlformats.org/officeDocument/2006/relationships/image" Target="../media/image3.jpg"/><Relationship Id="rId9" Type="http://schemas.openxmlformats.org/officeDocument/2006/relationships/image" Target="../media/image5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7" name="TextBox 14"/>
          <p:cNvSpPr txBox="1"/>
          <p:nvPr/>
        </p:nvSpPr>
        <p:spPr>
          <a:xfrm>
            <a:off x="7957" y="2644170"/>
            <a:ext cx="12191999" cy="1569660"/>
          </a:xfrm>
          <a:prstGeom prst="rect">
            <a:avLst/>
          </a:prstGeom>
          <a:noFill/>
          <a:effectLst>
            <a:glow rad="228600">
              <a:schemeClr val="accent4">
                <a:satMod val="175000"/>
                <a:alpha val="40000"/>
              </a:schemeClr>
            </a:glow>
          </a:effectLst>
        </p:spPr>
        <p:txBody>
          <a:bodyPr wrap="square" rtlCol="0">
            <a:spAutoFit/>
          </a:bodyPr>
          <a:lstStyle/>
          <a:p>
            <a:pPr algn="ctr"/>
            <a:r>
              <a:rPr lang="en-US" sz="9600" dirty="0">
                <a:ln w="38100">
                  <a:solidFill>
                    <a:schemeClr val="bg1"/>
                  </a:solidFill>
                </a:ln>
                <a:noFill/>
                <a:effectLst>
                  <a:glow rad="139700">
                    <a:schemeClr val="accent5">
                      <a:satMod val="175000"/>
                      <a:alpha val="40000"/>
                    </a:schemeClr>
                  </a:glow>
                </a:effectLst>
                <a:latin typeface="Calibri" panose="020F0502020204030204" pitchFamily="34" charset="0"/>
                <a:cs typeface="Calibri" panose="020F0502020204030204" pitchFamily="34" charset="0"/>
              </a:rPr>
              <a:t>ÔN TẬP CHƯƠNG 1</a:t>
            </a:r>
          </a:p>
        </p:txBody>
      </p:sp>
    </p:spTree>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14:presetBounceEnd="80000">
                                      <p:stCondLst>
                                        <p:cond delay="1000"/>
                                      </p:stCondLst>
                                      <p:childTnLst>
                                        <p:set>
                                          <p:cBhvr>
                                            <p:cTn id="6" dur="2000" fill="hold">
                                              <p:stCondLst>
                                                <p:cond delay="0"/>
                                              </p:stCondLst>
                                            </p:cTn>
                                            <p:tgtEl>
                                              <p:spTgt spid="27"/>
                                            </p:tgtEl>
                                            <p:attrNameLst>
                                              <p:attrName>style.visibility</p:attrName>
                                            </p:attrNameLst>
                                          </p:cBhvr>
                                          <p:to>
                                            <p:strVal val="visible"/>
                                          </p:to>
                                        </p:set>
                                        <p:anim calcmode="lin" valueType="num" p14:bounceEnd="80000">
                                          <p:cBhvr additive="base">
                                            <p:cTn id="7" dur="2000" fill="hold"/>
                                            <p:tgtEl>
                                              <p:spTgt spid="27"/>
                                            </p:tgtEl>
                                            <p:attrNameLst>
                                              <p:attrName>ppt_x</p:attrName>
                                            </p:attrNameLst>
                                          </p:cBhvr>
                                          <p:tavLst>
                                            <p:tav tm="0">
                                              <p:val>
                                                <p:strVal val="0-#ppt_w/2"/>
                                              </p:val>
                                            </p:tav>
                                            <p:tav tm="100000">
                                              <p:val>
                                                <p:strVal val="#ppt_x"/>
                                              </p:val>
                                            </p:tav>
                                          </p:tavLst>
                                        </p:anim>
                                        <p:anim calcmode="lin" valueType="num" p14:bounceEnd="80000">
                                          <p:cBhvr additive="base">
                                            <p:cTn id="8" dur="2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repeatCount="5000" fill="hold" grpId="1" nodeType="withEffect">
                                      <p:stCondLst>
                                        <p:cond delay="2000"/>
                                      </p:stCondLst>
                                      <p:childTnLst>
                                        <p:set>
                                          <p:cBhvr>
                                            <p:cTn id="10" dur="2000"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1000"/>
                                      </p:stCondLst>
                                      <p:childTnLst>
                                        <p:set>
                                          <p:cBhvr>
                                            <p:cTn id="6" dur="2000" fill="hold">
                                              <p:stCondLst>
                                                <p:cond delay="0"/>
                                              </p:stCondLst>
                                            </p:cTn>
                                            <p:tgtEl>
                                              <p:spTgt spid="27"/>
                                            </p:tgtEl>
                                            <p:attrNameLst>
                                              <p:attrName>style.visibility</p:attrName>
                                            </p:attrNameLst>
                                          </p:cBhvr>
                                          <p:to>
                                            <p:strVal val="visible"/>
                                          </p:to>
                                        </p:set>
                                        <p:anim calcmode="lin" valueType="num">
                                          <p:cBhvr additive="base">
                                            <p:cTn id="7" dur="2000" fill="hold"/>
                                            <p:tgtEl>
                                              <p:spTgt spid="27"/>
                                            </p:tgtEl>
                                            <p:attrNameLst>
                                              <p:attrName>ppt_x</p:attrName>
                                            </p:attrNameLst>
                                          </p:cBhvr>
                                          <p:tavLst>
                                            <p:tav tm="0">
                                              <p:val>
                                                <p:strVal val="0-#ppt_w/2"/>
                                              </p:val>
                                            </p:tav>
                                            <p:tav tm="100000">
                                              <p:val>
                                                <p:strVal val="#ppt_x"/>
                                              </p:val>
                                            </p:tav>
                                          </p:tavLst>
                                        </p:anim>
                                        <p:anim calcmode="lin" valueType="num">
                                          <p:cBhvr additive="base">
                                            <p:cTn id="8" dur="2000" fill="hold"/>
                                            <p:tgtEl>
                                              <p:spTgt spid="27"/>
                                            </p:tgtEl>
                                            <p:attrNameLst>
                                              <p:attrName>ppt_y</p:attrName>
                                            </p:attrNameLst>
                                          </p:cBhvr>
                                          <p:tavLst>
                                            <p:tav tm="0">
                                              <p:val>
                                                <p:strVal val="#ppt_y"/>
                                              </p:val>
                                            </p:tav>
                                            <p:tav tm="100000">
                                              <p:val>
                                                <p:strVal val="#ppt_y"/>
                                              </p:val>
                                            </p:tav>
                                          </p:tavLst>
                                        </p:anim>
                                      </p:childTnLst>
                                    </p:cTn>
                                  </p:par>
                                  <p:par>
                                    <p:cTn id="9" presetID="10" presetClass="entr" presetSubtype="0" repeatCount="5000" fill="hold" grpId="1" nodeType="withEffect">
                                      <p:stCondLst>
                                        <p:cond delay="2000"/>
                                      </p:stCondLst>
                                      <p:childTnLst>
                                        <p:set>
                                          <p:cBhvr>
                                            <p:cTn id="10" dur="2000" fill="hold">
                                              <p:stCondLst>
                                                <p:cond delay="0"/>
                                              </p:stCondLst>
                                            </p:cTn>
                                            <p:tgtEl>
                                              <p:spTgt spid="27"/>
                                            </p:tgtEl>
                                            <p:attrNameLst>
                                              <p:attrName>style.visibility</p:attrName>
                                            </p:attrNameLst>
                                          </p:cBhvr>
                                          <p:to>
                                            <p:strVal val="visible"/>
                                          </p:to>
                                        </p:set>
                                        <p:animEffect transition="in" filter="fade">
                                          <p:cBhvr>
                                            <p:cTn id="11" dur="2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bldLvl="0" animBg="1"/>
          <p:bldP spid="27" grpId="1" bldLvl="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724830" y="1"/>
            <a:ext cx="10101790" cy="1918010"/>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7:</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động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bản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tiêu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động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4" name="Trapezoid 3">
            <a:extLst>
              <a:ext uri="{FF2B5EF4-FFF2-40B4-BE49-F238E27FC236}">
                <a16:creationId xmlns:a16="http://schemas.microsoft.com/office/drawing/2014/main" id="{005BB206-23A0-AF6D-0A29-C489DC05CE3A}"/>
              </a:ext>
            </a:extLst>
          </p:cNvPr>
          <p:cNvSpPr/>
          <p:nvPr/>
        </p:nvSpPr>
        <p:spPr>
          <a:xfrm>
            <a:off x="278780" y="2911151"/>
            <a:ext cx="11578873" cy="2390136"/>
          </a:xfrm>
          <a:prstGeom prst="trapezoid">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Tx/>
              <a:buChar char="-"/>
            </a:pPr>
            <a:r>
              <a:rPr lang="en-US" sz="3200" dirty="0" err="1">
                <a:solidFill>
                  <a:srgbClr val="FF0000"/>
                </a:solidFill>
                <a:latin typeface="Calibri" panose="020F0502020204030204" pitchFamily="34" charset="0"/>
                <a:cs typeface="Calibri" panose="020F0502020204030204" pitchFamily="34" charset="0"/>
              </a:rPr>
              <a:t>Động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chưa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có</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nội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endParaRPr lang="en-US" sz="3200" dirty="0">
              <a:solidFill>
                <a:srgbClr val="FF0000"/>
              </a:solidFill>
              <a:latin typeface="Calibri" panose="020F0502020204030204" pitchFamily="34" charset="0"/>
              <a:cs typeface="Calibri" panose="020F0502020204030204" pitchFamily="34" charset="0"/>
            </a:endParaRPr>
          </a:p>
          <a:p>
            <a:pPr marL="285750" indent="-285750">
              <a:buFontTx/>
              <a:buChar char="-"/>
            </a:pPr>
            <a:r>
              <a:rPr lang="en-US" sz="3200" dirty="0" err="1">
                <a:solidFill>
                  <a:srgbClr val="FF0000"/>
                </a:solidFill>
                <a:latin typeface="Calibri" panose="020F0502020204030204" pitchFamily="34" charset="0"/>
                <a:cs typeface="Calibri" panose="020F0502020204030204" pitchFamily="34" charset="0"/>
              </a:rPr>
              <a:t>Động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có</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túi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ngoại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hợp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với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nội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endParaRPr lang="en-US" sz="3200" dirty="0">
              <a:solidFill>
                <a:srgbClr val="FF0000"/>
              </a:solidFill>
              <a:latin typeface="Calibri" panose="020F0502020204030204" pitchFamily="34" charset="0"/>
              <a:cs typeface="Calibri" panose="020F0502020204030204" pitchFamily="34" charset="0"/>
            </a:endParaRPr>
          </a:p>
          <a:p>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Động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có</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ống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ngoại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thông</a:t>
            </a:r>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học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tiêu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hóa</a:t>
            </a:r>
            <a:r>
              <a:rPr lang="en-US" sz="3200" dirty="0">
                <a:solidFill>
                  <a:srgbClr val="FF0000"/>
                </a:solidFill>
                <a:latin typeface="Calibri" panose="020F0502020204030204" pitchFamily="34" charset="0"/>
                <a:cs typeface="Calibri" panose="020F0502020204030204" pitchFamily="34" charset="0"/>
              </a:rPr>
              <a:t> vi </a:t>
            </a:r>
            <a:r>
              <a:rPr lang="en-US" sz="3200" dirty="0" err="1">
                <a:solidFill>
                  <a:srgbClr val="FF0000"/>
                </a:solidFill>
                <a:latin typeface="Calibri" panose="020F0502020204030204" pitchFamily="34" charset="0"/>
                <a:cs typeface="Calibri" panose="020F0502020204030204" pitchFamily="34" charset="0"/>
              </a:rPr>
              <a:t>sinh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4529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heel(1)">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475261" y="0"/>
            <a:ext cx="9461241" cy="2470007"/>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8:</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hô</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hấp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động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đại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diện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từng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4" name="Arrow: Pentagon 3">
            <a:extLst>
              <a:ext uri="{FF2B5EF4-FFF2-40B4-BE49-F238E27FC236}">
                <a16:creationId xmlns:a16="http://schemas.microsoft.com/office/drawing/2014/main" id="{5ACA023E-9955-8187-89FB-FF08B29152EF}"/>
              </a:ext>
            </a:extLst>
          </p:cNvPr>
          <p:cNvSpPr/>
          <p:nvPr/>
        </p:nvSpPr>
        <p:spPr>
          <a:xfrm>
            <a:off x="1751033" y="3095774"/>
            <a:ext cx="9185469" cy="2470007"/>
          </a:xfrm>
          <a:prstGeom prst="homePlate">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bề</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mặt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thể</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động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đơn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lưỡng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cư</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giun</a:t>
            </a:r>
            <a:endParaRPr lang="en-US" sz="3200" dirty="0">
              <a:solidFill>
                <a:srgbClr val="FF0000"/>
              </a:solidFill>
              <a:latin typeface="Calibri" panose="020F0502020204030204" pitchFamily="34" charset="0"/>
              <a:cs typeface="Calibri" panose="020F0502020204030204" pitchFamily="34" charset="0"/>
            </a:endParaRPr>
          </a:p>
          <a:p>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ống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khí</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côn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trùng</a:t>
            </a:r>
            <a:endParaRPr lang="en-US" sz="3200" dirty="0">
              <a:solidFill>
                <a:srgbClr val="FF0000"/>
              </a:solidFill>
              <a:latin typeface="Calibri" panose="020F0502020204030204" pitchFamily="34" charset="0"/>
              <a:cs typeface="Calibri" panose="020F0502020204030204" pitchFamily="34" charset="0"/>
            </a:endParaRPr>
          </a:p>
          <a:p>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mang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tôm</a:t>
            </a:r>
            <a:endParaRPr lang="en-US" sz="3200" dirty="0">
              <a:solidFill>
                <a:srgbClr val="FF0000"/>
              </a:solidFill>
              <a:latin typeface="Calibri" panose="020F0502020204030204" pitchFamily="34" charset="0"/>
              <a:cs typeface="Calibri" panose="020F0502020204030204" pitchFamily="34" charset="0"/>
            </a:endParaRPr>
          </a:p>
          <a:p>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phổi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lưỡng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cư</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bò</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sát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chim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thú</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60264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randombar(horizont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492898" y="709128"/>
            <a:ext cx="9461241" cy="1651518"/>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9:</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Huyết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áp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gì</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4" name="Rectangle: Top Corners One Rounded and One Snipped 3">
            <a:extLst>
              <a:ext uri="{FF2B5EF4-FFF2-40B4-BE49-F238E27FC236}">
                <a16:creationId xmlns:a16="http://schemas.microsoft.com/office/drawing/2014/main" id="{5A8DFF5A-AA54-6545-F561-0F92C503F4F9}"/>
              </a:ext>
            </a:extLst>
          </p:cNvPr>
          <p:cNvSpPr/>
          <p:nvPr/>
        </p:nvSpPr>
        <p:spPr>
          <a:xfrm>
            <a:off x="1477346" y="3135086"/>
            <a:ext cx="9237307" cy="1147665"/>
          </a:xfrm>
          <a:prstGeom prst="snipRoundRect">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Huyết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áp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áp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lực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máu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tác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động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lên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thành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mạch</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65806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525327" y="0"/>
            <a:ext cx="9461241" cy="2080727"/>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10:</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bản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giữa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hệ</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tuần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hoàn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hở</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hệ</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tuần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hoàn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kín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5" name="Scroll: Horizontal 4">
            <a:extLst>
              <a:ext uri="{FF2B5EF4-FFF2-40B4-BE49-F238E27FC236}">
                <a16:creationId xmlns:a16="http://schemas.microsoft.com/office/drawing/2014/main" id="{BE4A7EA1-06A8-54F8-9636-78AE1A69ACB6}"/>
              </a:ext>
            </a:extLst>
          </p:cNvPr>
          <p:cNvSpPr/>
          <p:nvPr/>
        </p:nvSpPr>
        <p:spPr>
          <a:xfrm>
            <a:off x="990773" y="1820506"/>
            <a:ext cx="10842172" cy="4226768"/>
          </a:xfrm>
          <a:prstGeom prst="horizontalScroll">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Tuần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hoàn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hở</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Tế</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tiếp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xúc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trực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tiếp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với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máu</a:t>
            </a:r>
            <a:r>
              <a:rPr lang="en-US" sz="3200" dirty="0">
                <a:solidFill>
                  <a:srgbClr val="FF0000"/>
                </a:solidFill>
                <a:latin typeface="Calibri" panose="020F0502020204030204" pitchFamily="34" charset="0"/>
                <a:cs typeface="Calibri" panose="020F0502020204030204" pitchFamily="34" charset="0"/>
              </a:rPr>
              <a:t> – </a:t>
            </a:r>
            <a:r>
              <a:rPr lang="en-US" sz="3200" dirty="0" err="1">
                <a:solidFill>
                  <a:srgbClr val="FF0000"/>
                </a:solidFill>
                <a:latin typeface="Calibri" panose="020F0502020204030204" pitchFamily="34" charset="0"/>
                <a:cs typeface="Calibri" panose="020F0502020204030204" pitchFamily="34" charset="0"/>
              </a:rPr>
              <a:t>dịch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mô</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để</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trao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đổi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endParaRPr lang="en-US" sz="3200" dirty="0">
              <a:solidFill>
                <a:srgbClr val="FF0000"/>
              </a:solidFill>
              <a:latin typeface="Calibri" panose="020F0502020204030204" pitchFamily="34" charset="0"/>
              <a:cs typeface="Calibri" panose="020F0502020204030204" pitchFamily="34" charset="0"/>
            </a:endParaRPr>
          </a:p>
          <a:p>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Tuần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hoàn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Tế</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bào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trao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đổi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với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máu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thông</a:t>
            </a:r>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thành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mao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Gồm</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hệ</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tuần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hoàn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đơn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hệ</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tuần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hoàn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kép</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1857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down)">
                                      <p:cBhvr>
                                        <p:cTn id="14"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492898" y="111968"/>
            <a:ext cx="9461241" cy="242595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11:</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phần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tham</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vào</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bằng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nội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môi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4" name="Flowchart: Magnetic Disk 3">
            <a:extLst>
              <a:ext uri="{FF2B5EF4-FFF2-40B4-BE49-F238E27FC236}">
                <a16:creationId xmlns:a16="http://schemas.microsoft.com/office/drawing/2014/main" id="{DF494D65-3664-9408-947F-02AA45515E73}"/>
              </a:ext>
            </a:extLst>
          </p:cNvPr>
          <p:cNvSpPr/>
          <p:nvPr/>
        </p:nvSpPr>
        <p:spPr>
          <a:xfrm>
            <a:off x="835089" y="3027611"/>
            <a:ext cx="10776857" cy="1539551"/>
          </a:xfrm>
          <a:prstGeom prst="flowChartMagneticDisk">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Bộ</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phận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tiếp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nhận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kích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thích</a:t>
            </a:r>
            <a:r>
              <a:rPr lang="en-US" sz="3200" dirty="0">
                <a:solidFill>
                  <a:srgbClr val="FF0000"/>
                </a:solidFill>
                <a:latin typeface="Calibri" panose="020F0502020204030204" pitchFamily="34" charset="0"/>
                <a:cs typeface="Calibri" panose="020F0502020204030204" pitchFamily="34" charset="0"/>
              </a:rPr>
              <a:t> –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điều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khiển</a:t>
            </a:r>
            <a:r>
              <a:rPr lang="en-US" sz="3200" dirty="0">
                <a:solidFill>
                  <a:srgbClr val="FF0000"/>
                </a:solidFill>
                <a:latin typeface="Calibri" panose="020F0502020204030204" pitchFamily="34" charset="0"/>
                <a:cs typeface="Calibri" panose="020F0502020204030204" pitchFamily="34" charset="0"/>
              </a:rPr>
              <a:t> –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thực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hiện</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76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032C56-DB7D-0450-61C4-AEB32F2549F1}"/>
              </a:ext>
            </a:extLst>
          </p:cNvPr>
          <p:cNvSpPr txBox="1"/>
          <p:nvPr/>
        </p:nvSpPr>
        <p:spPr>
          <a:xfrm>
            <a:off x="894183" y="0"/>
            <a:ext cx="10403633"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GIẢI HỆ THỐNG BÀI TẬP CHƯƠNG 1</a:t>
            </a:r>
          </a:p>
        </p:txBody>
      </p:sp>
      <p:sp>
        <p:nvSpPr>
          <p:cNvPr id="5" name="TextBox 4">
            <a:extLst>
              <a:ext uri="{FF2B5EF4-FFF2-40B4-BE49-F238E27FC236}">
                <a16:creationId xmlns:a16="http://schemas.microsoft.com/office/drawing/2014/main" id="{CC06FFB1-14F8-8FCC-24F0-25090A396292}"/>
              </a:ext>
            </a:extLst>
          </p:cNvPr>
          <p:cNvSpPr txBox="1"/>
          <p:nvPr/>
        </p:nvSpPr>
        <p:spPr>
          <a:xfrm>
            <a:off x="3952033" y="954107"/>
            <a:ext cx="10403633"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Trò</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ảo</a:t>
            </a:r>
            <a:endParaRPr lang="en-US" sz="3200" dirty="0">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EADD80C-3A3E-A4CF-D48A-008FBCD61ACA}"/>
              </a:ext>
            </a:extLst>
          </p:cNvPr>
          <p:cNvSpPr txBox="1"/>
          <p:nvPr/>
        </p:nvSpPr>
        <p:spPr>
          <a:xfrm>
            <a:off x="497633" y="1917308"/>
            <a:ext cx="10403633"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Chia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Chia </a:t>
            </a:r>
            <a:r>
              <a:rPr lang="en-US" sz="3200" dirty="0" err="1">
                <a:latin typeface="Calibri" panose="020F0502020204030204" pitchFamily="34" charset="0"/>
                <a:cs typeface="Calibri" panose="020F0502020204030204" pitchFamily="34" charset="0"/>
              </a:rPr>
              <a:t>lớp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4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thăm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chọn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về</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đích</a:t>
            </a:r>
            <a:r>
              <a:rPr lang="en-US" sz="3200" dirty="0">
                <a:latin typeface="Calibri" panose="020F0502020204030204" pitchFamily="34" charset="0"/>
                <a:cs typeface="Calibri" panose="020F0502020204030204" pitchFamily="34" charset="0"/>
              </a:rPr>
              <a:t>.</a:t>
            </a:r>
          </a:p>
        </p:txBody>
      </p:sp>
      <p:sp>
        <p:nvSpPr>
          <p:cNvPr id="3" name="TextBox 2">
            <a:extLst>
              <a:ext uri="{FF2B5EF4-FFF2-40B4-BE49-F238E27FC236}">
                <a16:creationId xmlns:a16="http://schemas.microsoft.com/office/drawing/2014/main" id="{8B755F2F-79C1-5645-6B6B-5E8330C73C97}"/>
              </a:ext>
            </a:extLst>
          </p:cNvPr>
          <p:cNvSpPr txBox="1"/>
          <p:nvPr/>
        </p:nvSpPr>
        <p:spPr>
          <a:xfrm>
            <a:off x="497633" y="2871415"/>
            <a:ext cx="10403633" cy="255454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Yêu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5 </a:t>
            </a:r>
            <a:r>
              <a:rPr lang="en-US" sz="3200" dirty="0" err="1">
                <a:latin typeface="Calibri" panose="020F0502020204030204" pitchFamily="34" charset="0"/>
                <a:cs typeface="Calibri" panose="020F0502020204030204" pitchFamily="34" charset="0"/>
              </a:rPr>
              <a:t>phút</a:t>
            </a:r>
            <a:r>
              <a:rPr lang="en-US" sz="3200" dirty="0">
                <a:latin typeface="Calibri" panose="020F0502020204030204" pitchFamily="34" charset="0"/>
                <a:cs typeface="Calibri" panose="020F0502020204030204" pitchFamily="34" charset="0"/>
              </a:rPr>
              <a:t> chia </a:t>
            </a:r>
            <a:r>
              <a:rPr lang="en-US" sz="3200" dirty="0" err="1">
                <a:latin typeface="Calibri" panose="020F0502020204030204" pitchFamily="34" charset="0"/>
                <a:cs typeface="Calibri" panose="020F0502020204030204" pitchFamily="34" charset="0"/>
              </a:rPr>
              <a:t>nhiệm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vụ</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thực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hiện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tập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chương</a:t>
            </a:r>
            <a:r>
              <a:rPr lang="en-US" sz="3200" dirty="0">
                <a:latin typeface="Calibri" panose="020F0502020204030204" pitchFamily="34" charset="0"/>
                <a:cs typeface="Calibri" panose="020F0502020204030204" pitchFamily="34" charset="0"/>
              </a:rPr>
              <a:t> 1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giáo</a:t>
            </a:r>
            <a:r>
              <a:rPr lang="en-US" sz="3200" dirty="0">
                <a:latin typeface="Calibri" panose="020F0502020204030204" pitchFamily="34" charset="0"/>
                <a:cs typeface="Calibri" panose="020F0502020204030204" pitchFamily="34" charset="0"/>
              </a:rPr>
              <a:t> khoa</a:t>
            </a:r>
          </a:p>
          <a:p>
            <a:r>
              <a:rPr lang="en-US" sz="3200" dirty="0">
                <a:latin typeface="Calibri" panose="020F0502020204030204" pitchFamily="34" charset="0"/>
                <a:cs typeface="Calibri" panose="020F0502020204030204" pitchFamily="34" charset="0"/>
              </a:rPr>
              <a:t>- Sau </a:t>
            </a:r>
            <a:r>
              <a:rPr lang="en-US" sz="3200" dirty="0" err="1">
                <a:latin typeface="Calibri" panose="020F0502020204030204" pitchFamily="34" charset="0"/>
                <a:cs typeface="Calibri" panose="020F0502020204030204" pitchFamily="34" charset="0"/>
              </a:rPr>
              <a:t>đó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từng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bốc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thăm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Nếu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đúng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chọn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hướng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cờ</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nào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trước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thì</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thắng</a:t>
            </a:r>
            <a:r>
              <a:rPr lang="en-US" sz="3200" dirty="0">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874287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C5D6B08D-A5ED-F128-3933-E2D49821AE16}"/>
              </a:ext>
            </a:extLst>
          </p:cNvPr>
          <p:cNvSpPr/>
          <p:nvPr/>
        </p:nvSpPr>
        <p:spPr>
          <a:xfrm>
            <a:off x="4173034" y="132181"/>
            <a:ext cx="1558212" cy="1324947"/>
          </a:xfrm>
          <a:prstGeom prst="ellipse">
            <a:avLst/>
          </a:prstGeom>
          <a:solidFill>
            <a:srgbClr val="7030A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rgbClr val="00B050"/>
              </a:solidFill>
            </a:endParaRPr>
          </a:p>
        </p:txBody>
      </p:sp>
      <p:sp>
        <p:nvSpPr>
          <p:cNvPr id="5" name="Oval 4">
            <a:extLst>
              <a:ext uri="{FF2B5EF4-FFF2-40B4-BE49-F238E27FC236}">
                <a16:creationId xmlns:a16="http://schemas.microsoft.com/office/drawing/2014/main" id="{51B60C8E-5D45-A571-F182-64DA8AE31F07}"/>
              </a:ext>
            </a:extLst>
          </p:cNvPr>
          <p:cNvSpPr/>
          <p:nvPr/>
        </p:nvSpPr>
        <p:spPr>
          <a:xfrm>
            <a:off x="5452187" y="765115"/>
            <a:ext cx="1558212" cy="1324947"/>
          </a:xfrm>
          <a:prstGeom prst="ellipse">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DB4BD31F-3741-E21B-B19A-F0ACDF36A898}"/>
              </a:ext>
            </a:extLst>
          </p:cNvPr>
          <p:cNvSpPr/>
          <p:nvPr/>
        </p:nvSpPr>
        <p:spPr>
          <a:xfrm>
            <a:off x="6622397" y="1447339"/>
            <a:ext cx="1558212" cy="1324947"/>
          </a:xfrm>
          <a:prstGeom prst="ellipse">
            <a:avLst/>
          </a:prstGeom>
          <a:solidFill>
            <a:srgbClr val="FFFF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D55FC09A-628E-21AD-C45F-030DEB8E9CBF}"/>
              </a:ext>
            </a:extLst>
          </p:cNvPr>
          <p:cNvSpPr/>
          <p:nvPr/>
        </p:nvSpPr>
        <p:spPr>
          <a:xfrm>
            <a:off x="7600640" y="2324354"/>
            <a:ext cx="1558212" cy="1324947"/>
          </a:xfrm>
          <a:prstGeom prst="ellipse">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C1D78E7E-1599-C109-264D-654CED4E16AA}"/>
              </a:ext>
            </a:extLst>
          </p:cNvPr>
          <p:cNvSpPr/>
          <p:nvPr/>
        </p:nvSpPr>
        <p:spPr>
          <a:xfrm>
            <a:off x="4177003" y="1399588"/>
            <a:ext cx="1558212" cy="132494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8B84586-E364-B6CA-3C6D-16953CB5F83A}"/>
              </a:ext>
            </a:extLst>
          </p:cNvPr>
          <p:cNvSpPr/>
          <p:nvPr/>
        </p:nvSpPr>
        <p:spPr>
          <a:xfrm>
            <a:off x="5503516" y="2188032"/>
            <a:ext cx="1558212" cy="132494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67CB6ED-19E8-4BB3-F787-4957AC2BB506}"/>
              </a:ext>
            </a:extLst>
          </p:cNvPr>
          <p:cNvSpPr/>
          <p:nvPr/>
        </p:nvSpPr>
        <p:spPr>
          <a:xfrm>
            <a:off x="6638722" y="3043336"/>
            <a:ext cx="1558212" cy="132494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C2269D36-B599-72CA-A24F-EEBDF58E4CEA}"/>
              </a:ext>
            </a:extLst>
          </p:cNvPr>
          <p:cNvSpPr/>
          <p:nvPr/>
        </p:nvSpPr>
        <p:spPr>
          <a:xfrm>
            <a:off x="4075903" y="2729202"/>
            <a:ext cx="1558212" cy="132494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75D18047-1255-9A4A-07B3-C2DFA9EB37A3}"/>
              </a:ext>
            </a:extLst>
          </p:cNvPr>
          <p:cNvSpPr/>
          <p:nvPr/>
        </p:nvSpPr>
        <p:spPr>
          <a:xfrm>
            <a:off x="5251577" y="3536299"/>
            <a:ext cx="1558212" cy="132494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5F4E0C52-52D9-309B-2021-70CFE6C72455}"/>
              </a:ext>
            </a:extLst>
          </p:cNvPr>
          <p:cNvSpPr/>
          <p:nvPr/>
        </p:nvSpPr>
        <p:spPr>
          <a:xfrm>
            <a:off x="3884634" y="4002005"/>
            <a:ext cx="1558212" cy="1324947"/>
          </a:xfrm>
          <a:prstGeom prst="ellipse">
            <a:avLst/>
          </a:prstGeom>
          <a:solidFill>
            <a:schemeClr val="accent5">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Right 13">
            <a:extLst>
              <a:ext uri="{FF2B5EF4-FFF2-40B4-BE49-F238E27FC236}">
                <a16:creationId xmlns:a16="http://schemas.microsoft.com/office/drawing/2014/main" id="{476A8365-308C-8849-209E-696D65848063}"/>
              </a:ext>
            </a:extLst>
          </p:cNvPr>
          <p:cNvSpPr/>
          <p:nvPr/>
        </p:nvSpPr>
        <p:spPr>
          <a:xfrm rot="2217226">
            <a:off x="6421049" y="2950195"/>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A70292F8-75A1-D41F-458B-4ECC1EC6BB38}"/>
              </a:ext>
            </a:extLst>
          </p:cNvPr>
          <p:cNvSpPr/>
          <p:nvPr/>
        </p:nvSpPr>
        <p:spPr>
          <a:xfrm rot="19385891">
            <a:off x="6475458" y="2441170"/>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894750E-8F0B-5CCF-E416-17314D840052}"/>
              </a:ext>
            </a:extLst>
          </p:cNvPr>
          <p:cNvSpPr/>
          <p:nvPr/>
        </p:nvSpPr>
        <p:spPr>
          <a:xfrm rot="15763882">
            <a:off x="6034429" y="2245727"/>
            <a:ext cx="405084" cy="282705"/>
          </a:xfrm>
          <a:prstGeom prst="rightArrow">
            <a:avLst>
              <a:gd name="adj1" fmla="val 50000"/>
              <a:gd name="adj2" fmla="val 50000"/>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id="{825ACD84-17AD-E3A9-31FA-DACFD6F423D7}"/>
              </a:ext>
            </a:extLst>
          </p:cNvPr>
          <p:cNvSpPr/>
          <p:nvPr/>
        </p:nvSpPr>
        <p:spPr>
          <a:xfrm rot="12978161">
            <a:off x="5646541" y="2451339"/>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B200DFD7-65FC-58E4-DC29-0920CE5007C9}"/>
              </a:ext>
            </a:extLst>
          </p:cNvPr>
          <p:cNvSpPr/>
          <p:nvPr/>
        </p:nvSpPr>
        <p:spPr>
          <a:xfrm rot="16400578">
            <a:off x="4408331" y="4226930"/>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id="{2276DD03-BE62-F0F2-A651-3ED22BB9E4A8}"/>
              </a:ext>
            </a:extLst>
          </p:cNvPr>
          <p:cNvSpPr/>
          <p:nvPr/>
        </p:nvSpPr>
        <p:spPr>
          <a:xfrm rot="20359128">
            <a:off x="4823217" y="4451371"/>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id="{607C408B-6A84-488A-68EB-5A5E7543BA72}"/>
              </a:ext>
            </a:extLst>
          </p:cNvPr>
          <p:cNvSpPr/>
          <p:nvPr/>
        </p:nvSpPr>
        <p:spPr>
          <a:xfrm rot="20359128">
            <a:off x="6236046" y="3918963"/>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F53218C7-2367-3BBB-8710-EE3A5694589F}"/>
              </a:ext>
            </a:extLst>
          </p:cNvPr>
          <p:cNvSpPr/>
          <p:nvPr/>
        </p:nvSpPr>
        <p:spPr>
          <a:xfrm rot="20359128">
            <a:off x="7589302" y="3287648"/>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id="{8DF6C9E6-8A97-B8B6-3B6A-EFFFFB299973}"/>
              </a:ext>
            </a:extLst>
          </p:cNvPr>
          <p:cNvSpPr/>
          <p:nvPr/>
        </p:nvSpPr>
        <p:spPr>
          <a:xfrm rot="16400578">
            <a:off x="4711252" y="2901984"/>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E1190795-BF0C-540C-8556-FDE14B0CB934}"/>
              </a:ext>
            </a:extLst>
          </p:cNvPr>
          <p:cNvSpPr/>
          <p:nvPr/>
        </p:nvSpPr>
        <p:spPr>
          <a:xfrm rot="16400578">
            <a:off x="4711252" y="1533991"/>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id="{11CD15F7-EB68-D671-41B8-42599662480B}"/>
              </a:ext>
            </a:extLst>
          </p:cNvPr>
          <p:cNvSpPr/>
          <p:nvPr/>
        </p:nvSpPr>
        <p:spPr>
          <a:xfrm rot="19809100">
            <a:off x="5185546" y="1732310"/>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Arrow: Right 24">
            <a:extLst>
              <a:ext uri="{FF2B5EF4-FFF2-40B4-BE49-F238E27FC236}">
                <a16:creationId xmlns:a16="http://schemas.microsoft.com/office/drawing/2014/main" id="{E0EE4146-5068-4E1A-73EE-D674E053013A}"/>
              </a:ext>
            </a:extLst>
          </p:cNvPr>
          <p:cNvSpPr/>
          <p:nvPr/>
        </p:nvSpPr>
        <p:spPr>
          <a:xfrm rot="19809100">
            <a:off x="5161229" y="3125415"/>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Arrow: Right 25">
            <a:extLst>
              <a:ext uri="{FF2B5EF4-FFF2-40B4-BE49-F238E27FC236}">
                <a16:creationId xmlns:a16="http://schemas.microsoft.com/office/drawing/2014/main" id="{0923042B-5759-FBE4-5841-FF93C70C1170}"/>
              </a:ext>
            </a:extLst>
          </p:cNvPr>
          <p:cNvSpPr/>
          <p:nvPr/>
        </p:nvSpPr>
        <p:spPr>
          <a:xfrm rot="16200000">
            <a:off x="5914237" y="3635882"/>
            <a:ext cx="405084" cy="282705"/>
          </a:xfrm>
          <a:prstGeom prst="rightArrow">
            <a:avLst>
              <a:gd name="adj1" fmla="val 50000"/>
              <a:gd name="adj2" fmla="val 50000"/>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Right 26">
            <a:extLst>
              <a:ext uri="{FF2B5EF4-FFF2-40B4-BE49-F238E27FC236}">
                <a16:creationId xmlns:a16="http://schemas.microsoft.com/office/drawing/2014/main" id="{0C1ABB47-F5F3-5B6B-7777-CEF56AC5B2CB}"/>
              </a:ext>
            </a:extLst>
          </p:cNvPr>
          <p:cNvSpPr/>
          <p:nvPr/>
        </p:nvSpPr>
        <p:spPr>
          <a:xfrm rot="2217226">
            <a:off x="4996431" y="3512611"/>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Arrow: Right 27">
            <a:extLst>
              <a:ext uri="{FF2B5EF4-FFF2-40B4-BE49-F238E27FC236}">
                <a16:creationId xmlns:a16="http://schemas.microsoft.com/office/drawing/2014/main" id="{B1CD511A-0C83-0B01-88A7-C30F20217DA3}"/>
              </a:ext>
            </a:extLst>
          </p:cNvPr>
          <p:cNvSpPr/>
          <p:nvPr/>
        </p:nvSpPr>
        <p:spPr>
          <a:xfrm rot="12978161">
            <a:off x="5435368" y="3779424"/>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Right 28">
            <a:extLst>
              <a:ext uri="{FF2B5EF4-FFF2-40B4-BE49-F238E27FC236}">
                <a16:creationId xmlns:a16="http://schemas.microsoft.com/office/drawing/2014/main" id="{714911F0-03E8-9C70-B4D8-BB93B6E80CF2}"/>
              </a:ext>
            </a:extLst>
          </p:cNvPr>
          <p:cNvSpPr/>
          <p:nvPr/>
        </p:nvSpPr>
        <p:spPr>
          <a:xfrm rot="15763882">
            <a:off x="7148842" y="3104333"/>
            <a:ext cx="405084" cy="282705"/>
          </a:xfrm>
          <a:prstGeom prst="rightArrow">
            <a:avLst>
              <a:gd name="adj1" fmla="val 50000"/>
              <a:gd name="adj2" fmla="val 50000"/>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Arrow: Right 29">
            <a:extLst>
              <a:ext uri="{FF2B5EF4-FFF2-40B4-BE49-F238E27FC236}">
                <a16:creationId xmlns:a16="http://schemas.microsoft.com/office/drawing/2014/main" id="{6C938B50-CC81-4E3C-4621-87CC00603D81}"/>
              </a:ext>
            </a:extLst>
          </p:cNvPr>
          <p:cNvSpPr/>
          <p:nvPr/>
        </p:nvSpPr>
        <p:spPr>
          <a:xfrm rot="12978161">
            <a:off x="6774197" y="3299727"/>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Arrow: Right 30">
            <a:extLst>
              <a:ext uri="{FF2B5EF4-FFF2-40B4-BE49-F238E27FC236}">
                <a16:creationId xmlns:a16="http://schemas.microsoft.com/office/drawing/2014/main" id="{B511C6F9-2386-BF9D-9056-8A8F2AB3C0AA}"/>
              </a:ext>
            </a:extLst>
          </p:cNvPr>
          <p:cNvSpPr/>
          <p:nvPr/>
        </p:nvSpPr>
        <p:spPr>
          <a:xfrm rot="2217226">
            <a:off x="5100915" y="2206805"/>
            <a:ext cx="405084" cy="282705"/>
          </a:xfrm>
          <a:prstGeom prst="rightArrow">
            <a:avLst/>
          </a:prstGeom>
          <a:solidFill>
            <a:srgbClr val="3ACE4C"/>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175770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25DD7F-6E6F-EAE6-DB21-E6198B09726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1399" y="567586"/>
            <a:ext cx="6908311" cy="6328220"/>
          </a:xfrm>
          <a:prstGeom prst="rect">
            <a:avLst/>
          </a:prstGeom>
        </p:spPr>
      </p:pic>
      <p:sp>
        <p:nvSpPr>
          <p:cNvPr id="2" name="Rectangle 1"/>
          <p:cNvSpPr/>
          <p:nvPr/>
        </p:nvSpPr>
        <p:spPr>
          <a:xfrm>
            <a:off x="0" y="2311400"/>
            <a:ext cx="12192000" cy="1928670"/>
          </a:xfrm>
          <a:prstGeom prst="rect">
            <a:avLst/>
          </a:prstGeom>
          <a:noFill/>
        </p:spPr>
        <p:txBody>
          <a:bodyPr wrap="square" lIns="121920" tIns="60960" rIns="121920" bIns="60960">
            <a:spAutoFit/>
          </a:bodyPr>
          <a:lstStyle/>
          <a:p>
            <a:pPr algn="ctr"/>
            <a:r>
              <a:rPr lang="en-US" sz="11733" b="1" dirty="0">
                <a:ln w="6600">
                  <a:solidFill>
                    <a:schemeClr val="accent2"/>
                  </a:solidFill>
                  <a:prstDash val="solid"/>
                </a:ln>
                <a:solidFill>
                  <a:srgbClr val="FFFFFF"/>
                </a:solidFill>
                <a:effectLst>
                  <a:outerShdw dist="38100" dir="2700000" algn="tl" rotWithShape="0">
                    <a:schemeClr val="accent2"/>
                  </a:outerShdw>
                </a:effectLst>
              </a:rPr>
              <a:t>LET’S SMILE</a:t>
            </a:r>
          </a:p>
        </p:txBody>
      </p:sp>
      <p:sp>
        <p:nvSpPr>
          <p:cNvPr id="5" name="Rectangle 4"/>
          <p:cNvSpPr/>
          <p:nvPr/>
        </p:nvSpPr>
        <p:spPr>
          <a:xfrm>
            <a:off x="652632" y="5855220"/>
            <a:ext cx="1117600" cy="812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CTV</a:t>
            </a:r>
          </a:p>
        </p:txBody>
      </p:sp>
      <p:pic>
        <p:nvPicPr>
          <p:cNvPr id="7" name="Picture 26"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641600" y="558800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27"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2311400" y="226650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29"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3759200" y="30480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30"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477713" y="567585"/>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1" descr="DSTARS-P"/>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8649772" y="426540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1E65C0E3-1497-1954-F4D6-6AA2626CB511}"/>
              </a:ext>
            </a:extLst>
          </p:cNvPr>
          <p:cNvSpPr txBox="1"/>
          <p:nvPr/>
        </p:nvSpPr>
        <p:spPr>
          <a:xfrm>
            <a:off x="894183" y="307916"/>
            <a:ext cx="10403633" cy="523220"/>
          </a:xfrm>
          <a:prstGeom prst="rect">
            <a:avLst/>
          </a:prstGeom>
          <a:noFill/>
        </p:spPr>
        <p:txBody>
          <a:bodyPr wrap="square" rtlCol="0">
            <a:spAutoFit/>
          </a:bodyPr>
          <a:lstStyle/>
          <a:p>
            <a:pPr algn="ctr"/>
            <a:r>
              <a:rPr lang="en-US" sz="2800" b="1" dirty="0">
                <a:solidFill>
                  <a:srgbClr val="FF0000"/>
                </a:solidFill>
                <a:latin typeface="Times New Roman" panose="02020603050405020304" pitchFamily="18" charset="0"/>
                <a:cs typeface="Times New Roman" panose="02020603050405020304" pitchFamily="18" charset="0"/>
              </a:rPr>
              <a:t>LUYỆN TẬP</a:t>
            </a:r>
          </a:p>
        </p:txBody>
      </p:sp>
    </p:spTree>
    <p:extLst>
      <p:ext uri="{BB962C8B-B14F-4D97-AF65-F5344CB8AC3E}">
        <p14:creationId xmlns:p14="http://schemas.microsoft.com/office/powerpoint/2010/main" val="222115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iterate type="lt">
                                    <p:tmPct val="10000"/>
                                  </p:iterate>
                                  <p:childTnLst>
                                    <p:animMotion origin="layout" path="M 0 4.07407E-6 L 0 -0.07223 " pathEditMode="relative" rAng="0" ptsTypes="AA">
                                      <p:cBhvr>
                                        <p:cTn id="6" dur="250" accel="50000" decel="50000" autoRev="1" fill="hold">
                                          <p:stCondLst>
                                            <p:cond delay="0"/>
                                          </p:stCondLst>
                                        </p:cTn>
                                        <p:tgtEl>
                                          <p:spTgt spid="2"/>
                                        </p:tgtEl>
                                        <p:attrNameLst>
                                          <p:attrName>ppt_x</p:attrName>
                                          <p:attrName>ppt_y</p:attrName>
                                        </p:attrNameLst>
                                      </p:cBhvr>
                                      <p:rCtr x="0" y="-3611"/>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a:stretch>
        </a:blipFill>
        <a:effectLst/>
      </p:bgPr>
    </p:bg>
    <p:spTree>
      <p:nvGrpSpPr>
        <p:cNvPr id="1" name=""/>
        <p:cNvGrpSpPr/>
        <p:nvPr/>
      </p:nvGrpSpPr>
      <p:grpSpPr>
        <a:xfrm>
          <a:off x="0" y="0"/>
          <a:ext cx="0" cy="0"/>
          <a:chOff x="0" y="0"/>
          <a:chExt cx="0" cy="0"/>
        </a:xfrm>
      </p:grpSpPr>
      <p:pic>
        <p:nvPicPr>
          <p:cNvPr id="2" name="Picture 1">
            <a:hlinkClick r:id="rId3" action="ppaction://hlinksldjump"/>
          </p:cNvPr>
          <p:cNvPicPr>
            <a:picLocks noChangeAspect="1"/>
          </p:cNvPicPr>
          <p:nvPr/>
        </p:nvPicPr>
        <p:blipFill>
          <a:blip r:embed="rId4"/>
          <a:stretch>
            <a:fillRect/>
          </a:stretch>
        </p:blipFill>
        <p:spPr>
          <a:xfrm>
            <a:off x="-10597" y="145054"/>
            <a:ext cx="1132725" cy="1225893"/>
          </a:xfrm>
          <a:prstGeom prst="rect">
            <a:avLst/>
          </a:prstGeom>
        </p:spPr>
      </p:pic>
      <p:pic>
        <p:nvPicPr>
          <p:cNvPr id="3" name="Picture 2">
            <a:hlinkClick r:id="rId5" action="ppaction://hlinksldjump"/>
          </p:cNvPr>
          <p:cNvPicPr>
            <a:picLocks noChangeAspect="1"/>
          </p:cNvPicPr>
          <p:nvPr/>
        </p:nvPicPr>
        <p:blipFill>
          <a:blip r:embed="rId6"/>
          <a:stretch>
            <a:fillRect/>
          </a:stretch>
        </p:blipFill>
        <p:spPr>
          <a:xfrm>
            <a:off x="1146603" y="111898"/>
            <a:ext cx="1064076" cy="1220991"/>
          </a:xfrm>
          <a:prstGeom prst="rect">
            <a:avLst/>
          </a:prstGeom>
        </p:spPr>
      </p:pic>
      <p:pic>
        <p:nvPicPr>
          <p:cNvPr id="4" name="Picture 3">
            <a:hlinkClick r:id="rId7" action="ppaction://hlinksldjump"/>
          </p:cNvPr>
          <p:cNvPicPr>
            <a:picLocks noChangeAspect="1"/>
          </p:cNvPicPr>
          <p:nvPr/>
        </p:nvPicPr>
        <p:blipFill>
          <a:blip r:embed="rId8"/>
          <a:stretch>
            <a:fillRect/>
          </a:stretch>
        </p:blipFill>
        <p:spPr>
          <a:xfrm>
            <a:off x="2548882" y="214139"/>
            <a:ext cx="956197" cy="1127823"/>
          </a:xfrm>
          <a:prstGeom prst="rect">
            <a:avLst/>
          </a:prstGeom>
        </p:spPr>
      </p:pic>
      <p:pic>
        <p:nvPicPr>
          <p:cNvPr id="5" name="Picture 4">
            <a:hlinkClick r:id="rId9" action="ppaction://hlinksldjump"/>
          </p:cNvPr>
          <p:cNvPicPr>
            <a:picLocks noChangeAspect="1"/>
          </p:cNvPicPr>
          <p:nvPr/>
        </p:nvPicPr>
        <p:blipFill>
          <a:blip r:embed="rId10"/>
          <a:stretch>
            <a:fillRect/>
          </a:stretch>
        </p:blipFill>
        <p:spPr>
          <a:xfrm>
            <a:off x="3756982" y="238656"/>
            <a:ext cx="941487" cy="1078787"/>
          </a:xfrm>
          <a:prstGeom prst="rect">
            <a:avLst/>
          </a:prstGeom>
        </p:spPr>
      </p:pic>
      <p:pic>
        <p:nvPicPr>
          <p:cNvPr id="6" name="Picture 5">
            <a:hlinkClick r:id="rId11" action="ppaction://hlinksldjump"/>
          </p:cNvPr>
          <p:cNvPicPr>
            <a:picLocks noChangeAspect="1"/>
          </p:cNvPicPr>
          <p:nvPr/>
        </p:nvPicPr>
        <p:blipFill>
          <a:blip r:embed="rId12"/>
          <a:stretch>
            <a:fillRect/>
          </a:stretch>
        </p:blipFill>
        <p:spPr>
          <a:xfrm>
            <a:off x="5093463" y="245577"/>
            <a:ext cx="877740" cy="1024847"/>
          </a:xfrm>
          <a:prstGeom prst="rect">
            <a:avLst/>
          </a:prstGeom>
        </p:spPr>
      </p:pic>
      <p:pic>
        <p:nvPicPr>
          <p:cNvPr id="7" name="Picture 6">
            <a:hlinkClick r:id="rId13" action="ppaction://hlinksldjump"/>
          </p:cNvPr>
          <p:cNvPicPr>
            <a:picLocks noChangeAspect="1"/>
          </p:cNvPicPr>
          <p:nvPr/>
        </p:nvPicPr>
        <p:blipFill>
          <a:blip r:embed="rId14"/>
          <a:stretch>
            <a:fillRect/>
          </a:stretch>
        </p:blipFill>
        <p:spPr>
          <a:xfrm>
            <a:off x="6391299" y="231539"/>
            <a:ext cx="889136" cy="1073883"/>
          </a:xfrm>
          <a:prstGeom prst="rect">
            <a:avLst/>
          </a:prstGeom>
        </p:spPr>
      </p:pic>
      <p:pic>
        <p:nvPicPr>
          <p:cNvPr id="8" name="Picture 7">
            <a:hlinkClick r:id="rId15" action="ppaction://hlinksldjump"/>
          </p:cNvPr>
          <p:cNvPicPr>
            <a:picLocks noChangeAspect="1"/>
          </p:cNvPicPr>
          <p:nvPr/>
        </p:nvPicPr>
        <p:blipFill>
          <a:blip r:embed="rId16"/>
          <a:stretch>
            <a:fillRect/>
          </a:stretch>
        </p:blipFill>
        <p:spPr>
          <a:xfrm>
            <a:off x="7642327" y="114075"/>
            <a:ext cx="897355" cy="1157244"/>
          </a:xfrm>
          <a:prstGeom prst="rect">
            <a:avLst/>
          </a:prstGeom>
        </p:spPr>
      </p:pic>
      <p:pic>
        <p:nvPicPr>
          <p:cNvPr id="9" name="Picture 8">
            <a:hlinkClick r:id="rId17" action="ppaction://hlinksldjump"/>
          </p:cNvPr>
          <p:cNvPicPr>
            <a:picLocks noChangeAspect="1"/>
          </p:cNvPicPr>
          <p:nvPr/>
        </p:nvPicPr>
        <p:blipFill>
          <a:blip r:embed="rId18"/>
          <a:stretch>
            <a:fillRect/>
          </a:stretch>
        </p:blipFill>
        <p:spPr>
          <a:xfrm>
            <a:off x="8868951" y="212734"/>
            <a:ext cx="968456" cy="995783"/>
          </a:xfrm>
          <a:prstGeom prst="rect">
            <a:avLst/>
          </a:prstGeom>
        </p:spPr>
      </p:pic>
      <p:pic>
        <p:nvPicPr>
          <p:cNvPr id="10" name="Picture 9">
            <a:hlinkClick r:id="rId19" action="ppaction://hlinksldjump"/>
          </p:cNvPr>
          <p:cNvPicPr>
            <a:picLocks noChangeAspect="1"/>
          </p:cNvPicPr>
          <p:nvPr/>
        </p:nvPicPr>
        <p:blipFill>
          <a:blip r:embed="rId20"/>
          <a:stretch>
            <a:fillRect/>
          </a:stretch>
        </p:blipFill>
        <p:spPr>
          <a:xfrm>
            <a:off x="10117449" y="134209"/>
            <a:ext cx="980715" cy="1088593"/>
          </a:xfrm>
          <a:prstGeom prst="rect">
            <a:avLst/>
          </a:prstGeom>
        </p:spPr>
      </p:pic>
      <p:pic>
        <p:nvPicPr>
          <p:cNvPr id="11" name="Picture 10">
            <a:hlinkClick r:id="rId21" action="ppaction://hlinksldjump"/>
          </p:cNvPr>
          <p:cNvPicPr>
            <a:picLocks noChangeAspect="1"/>
          </p:cNvPicPr>
          <p:nvPr/>
        </p:nvPicPr>
        <p:blipFill>
          <a:blip r:embed="rId22"/>
          <a:stretch>
            <a:fillRect/>
          </a:stretch>
        </p:blipFill>
        <p:spPr>
          <a:xfrm>
            <a:off x="11172480" y="147165"/>
            <a:ext cx="1093497" cy="1010136"/>
          </a:xfrm>
          <a:prstGeom prst="rect">
            <a:avLst/>
          </a:prstGeom>
        </p:spPr>
      </p:pic>
      <p:pic>
        <p:nvPicPr>
          <p:cNvPr id="12" name="Picture 11">
            <a:hlinkClick r:id="rId23" action="ppaction://hlinksldjump"/>
          </p:cNvPr>
          <p:cNvPicPr>
            <a:picLocks noChangeAspect="1"/>
          </p:cNvPicPr>
          <p:nvPr/>
        </p:nvPicPr>
        <p:blipFill>
          <a:blip r:embed="rId24"/>
          <a:stretch>
            <a:fillRect/>
          </a:stretch>
        </p:blipFill>
        <p:spPr>
          <a:xfrm>
            <a:off x="3227" y="1522175"/>
            <a:ext cx="921871" cy="1010136"/>
          </a:xfrm>
          <a:prstGeom prst="rect">
            <a:avLst/>
          </a:prstGeom>
        </p:spPr>
      </p:pic>
      <p:pic>
        <p:nvPicPr>
          <p:cNvPr id="13" name="Picture 12">
            <a:hlinkClick r:id="rId25" action="ppaction://hlinksldjump"/>
          </p:cNvPr>
          <p:cNvPicPr>
            <a:picLocks noChangeAspect="1"/>
          </p:cNvPicPr>
          <p:nvPr/>
        </p:nvPicPr>
        <p:blipFill>
          <a:blip r:embed="rId26"/>
          <a:stretch>
            <a:fillRect/>
          </a:stretch>
        </p:blipFill>
        <p:spPr>
          <a:xfrm>
            <a:off x="1362361" y="1509795"/>
            <a:ext cx="848319" cy="1015040"/>
          </a:xfrm>
          <a:prstGeom prst="rect">
            <a:avLst/>
          </a:prstGeom>
        </p:spPr>
      </p:pic>
      <p:pic>
        <p:nvPicPr>
          <p:cNvPr id="14" name="Picture 13">
            <a:hlinkClick r:id="rId27" action="ppaction://hlinksldjump"/>
          </p:cNvPr>
          <p:cNvPicPr>
            <a:picLocks noChangeAspect="1"/>
          </p:cNvPicPr>
          <p:nvPr/>
        </p:nvPicPr>
        <p:blipFill>
          <a:blip r:embed="rId28"/>
          <a:stretch>
            <a:fillRect/>
          </a:stretch>
        </p:blipFill>
        <p:spPr>
          <a:xfrm>
            <a:off x="2630422" y="1609857"/>
            <a:ext cx="961100" cy="975811"/>
          </a:xfrm>
          <a:prstGeom prst="rect">
            <a:avLst/>
          </a:prstGeom>
        </p:spPr>
      </p:pic>
      <p:pic>
        <p:nvPicPr>
          <p:cNvPr id="15" name="Picture 14">
            <a:hlinkClick r:id="rId29" action="ppaction://hlinksldjump"/>
          </p:cNvPr>
          <p:cNvPicPr>
            <a:picLocks noChangeAspect="1"/>
          </p:cNvPicPr>
          <p:nvPr/>
        </p:nvPicPr>
        <p:blipFill>
          <a:blip r:embed="rId30"/>
          <a:stretch>
            <a:fillRect/>
          </a:stretch>
        </p:blipFill>
        <p:spPr>
          <a:xfrm>
            <a:off x="3961923" y="1548861"/>
            <a:ext cx="897355" cy="1019944"/>
          </a:xfrm>
          <a:prstGeom prst="rect">
            <a:avLst/>
          </a:prstGeom>
        </p:spPr>
      </p:pic>
      <p:pic>
        <p:nvPicPr>
          <p:cNvPr id="16" name="Picture 15">
            <a:hlinkClick r:id="rId31" action="ppaction://hlinksldjump"/>
          </p:cNvPr>
          <p:cNvPicPr>
            <a:picLocks noChangeAspect="1"/>
          </p:cNvPicPr>
          <p:nvPr/>
        </p:nvPicPr>
        <p:blipFill>
          <a:blip r:embed="rId32"/>
          <a:stretch>
            <a:fillRect/>
          </a:stretch>
        </p:blipFill>
        <p:spPr>
          <a:xfrm>
            <a:off x="5144012" y="1616725"/>
            <a:ext cx="892449" cy="975811"/>
          </a:xfrm>
          <a:prstGeom prst="rect">
            <a:avLst/>
          </a:prstGeom>
        </p:spPr>
      </p:pic>
      <p:pic>
        <p:nvPicPr>
          <p:cNvPr id="17" name="Picture 16">
            <a:hlinkClick r:id="rId33" action="ppaction://hlinksldjump"/>
          </p:cNvPr>
          <p:cNvPicPr>
            <a:picLocks noChangeAspect="1"/>
          </p:cNvPicPr>
          <p:nvPr/>
        </p:nvPicPr>
        <p:blipFill>
          <a:blip r:embed="rId34"/>
          <a:stretch>
            <a:fillRect/>
          </a:stretch>
        </p:blipFill>
        <p:spPr>
          <a:xfrm>
            <a:off x="6431322" y="1590244"/>
            <a:ext cx="809089" cy="995425"/>
          </a:xfrm>
          <a:prstGeom prst="rect">
            <a:avLst/>
          </a:prstGeom>
        </p:spPr>
      </p:pic>
      <p:pic>
        <p:nvPicPr>
          <p:cNvPr id="18" name="Picture 17">
            <a:hlinkClick r:id="rId35" action="ppaction://hlinksldjump"/>
          </p:cNvPr>
          <p:cNvPicPr>
            <a:picLocks noChangeAspect="1"/>
          </p:cNvPicPr>
          <p:nvPr/>
        </p:nvPicPr>
        <p:blipFill>
          <a:blip r:embed="rId36"/>
          <a:stretch>
            <a:fillRect/>
          </a:stretch>
        </p:blipFill>
        <p:spPr>
          <a:xfrm>
            <a:off x="7659474" y="1648469"/>
            <a:ext cx="931679" cy="936583"/>
          </a:xfrm>
          <a:prstGeom prst="rect">
            <a:avLst/>
          </a:prstGeom>
        </p:spPr>
      </p:pic>
      <p:pic>
        <p:nvPicPr>
          <p:cNvPr id="19" name="Picture 18">
            <a:hlinkClick r:id="rId37" action="ppaction://hlinksldjump"/>
          </p:cNvPr>
          <p:cNvPicPr>
            <a:picLocks noChangeAspect="1"/>
          </p:cNvPicPr>
          <p:nvPr/>
        </p:nvPicPr>
        <p:blipFill>
          <a:blip r:embed="rId38"/>
          <a:stretch>
            <a:fillRect/>
          </a:stretch>
        </p:blipFill>
        <p:spPr>
          <a:xfrm>
            <a:off x="8841153" y="1634546"/>
            <a:ext cx="926776" cy="1024847"/>
          </a:xfrm>
          <a:prstGeom prst="rect">
            <a:avLst/>
          </a:prstGeom>
        </p:spPr>
      </p:pic>
      <p:pic>
        <p:nvPicPr>
          <p:cNvPr id="20" name="Picture 19">
            <a:hlinkClick r:id="rId39" action="ppaction://hlinksldjump"/>
          </p:cNvPr>
          <p:cNvPicPr>
            <a:picLocks noChangeAspect="1"/>
          </p:cNvPicPr>
          <p:nvPr/>
        </p:nvPicPr>
        <p:blipFill>
          <a:blip r:embed="rId40"/>
          <a:stretch>
            <a:fillRect/>
          </a:stretch>
        </p:blipFill>
        <p:spPr>
          <a:xfrm>
            <a:off x="9987837" y="1602953"/>
            <a:ext cx="921872" cy="1015040"/>
          </a:xfrm>
          <a:prstGeom prst="rect">
            <a:avLst/>
          </a:prstGeom>
        </p:spPr>
      </p:pic>
      <p:pic>
        <p:nvPicPr>
          <p:cNvPr id="21" name="Picture 20">
            <a:hlinkClick r:id="rId41" action="ppaction://hlinksldjump"/>
          </p:cNvPr>
          <p:cNvPicPr>
            <a:picLocks noChangeAspect="1"/>
          </p:cNvPicPr>
          <p:nvPr/>
        </p:nvPicPr>
        <p:blipFill>
          <a:blip r:embed="rId42"/>
          <a:stretch>
            <a:fillRect/>
          </a:stretch>
        </p:blipFill>
        <p:spPr>
          <a:xfrm>
            <a:off x="11167154" y="1630338"/>
            <a:ext cx="1024847" cy="956197"/>
          </a:xfrm>
          <a:prstGeom prst="rect">
            <a:avLst/>
          </a:prstGeom>
        </p:spPr>
      </p:pic>
      <p:pic>
        <p:nvPicPr>
          <p:cNvPr id="22" name="Picture 21">
            <a:hlinkClick r:id="rId43" action="ppaction://hlinksldjump"/>
          </p:cNvPr>
          <p:cNvPicPr>
            <a:picLocks noChangeAspect="1"/>
          </p:cNvPicPr>
          <p:nvPr/>
        </p:nvPicPr>
        <p:blipFill>
          <a:blip r:embed="rId44"/>
          <a:stretch>
            <a:fillRect/>
          </a:stretch>
        </p:blipFill>
        <p:spPr>
          <a:xfrm>
            <a:off x="14216" y="2804184"/>
            <a:ext cx="956197" cy="1103304"/>
          </a:xfrm>
          <a:prstGeom prst="rect">
            <a:avLst/>
          </a:prstGeom>
        </p:spPr>
      </p:pic>
      <p:pic>
        <p:nvPicPr>
          <p:cNvPr id="23" name="Picture 22">
            <a:hlinkClick r:id="rId45" action="ppaction://hlinksldjump"/>
          </p:cNvPr>
          <p:cNvPicPr>
            <a:picLocks noChangeAspect="1"/>
          </p:cNvPicPr>
          <p:nvPr/>
        </p:nvPicPr>
        <p:blipFill>
          <a:blip r:embed="rId46"/>
          <a:stretch>
            <a:fillRect/>
          </a:stretch>
        </p:blipFill>
        <p:spPr>
          <a:xfrm>
            <a:off x="1267181" y="2921869"/>
            <a:ext cx="941487" cy="985619"/>
          </a:xfrm>
          <a:prstGeom prst="rect">
            <a:avLst/>
          </a:prstGeom>
        </p:spPr>
      </p:pic>
      <p:pic>
        <p:nvPicPr>
          <p:cNvPr id="24" name="Picture 23">
            <a:hlinkClick r:id="rId47" action="ppaction://hlinksldjump"/>
          </p:cNvPr>
          <p:cNvPicPr>
            <a:picLocks noChangeAspect="1"/>
          </p:cNvPicPr>
          <p:nvPr/>
        </p:nvPicPr>
        <p:blipFill>
          <a:blip r:embed="rId48"/>
          <a:stretch>
            <a:fillRect/>
          </a:stretch>
        </p:blipFill>
        <p:spPr>
          <a:xfrm>
            <a:off x="2677352" y="2954563"/>
            <a:ext cx="951293" cy="1064076"/>
          </a:xfrm>
          <a:prstGeom prst="rect">
            <a:avLst/>
          </a:prstGeom>
        </p:spPr>
      </p:pic>
      <p:pic>
        <p:nvPicPr>
          <p:cNvPr id="25" name="Picture 24">
            <a:hlinkClick r:id="rId49" action="ppaction://hlinksldjump"/>
          </p:cNvPr>
          <p:cNvPicPr>
            <a:picLocks noChangeAspect="1"/>
          </p:cNvPicPr>
          <p:nvPr/>
        </p:nvPicPr>
        <p:blipFill>
          <a:blip r:embed="rId50"/>
          <a:stretch>
            <a:fillRect/>
          </a:stretch>
        </p:blipFill>
        <p:spPr>
          <a:xfrm>
            <a:off x="3829527" y="2887892"/>
            <a:ext cx="1162147" cy="1010136"/>
          </a:xfrm>
          <a:prstGeom prst="rect">
            <a:avLst/>
          </a:prstGeom>
        </p:spPr>
      </p:pic>
      <p:pic>
        <p:nvPicPr>
          <p:cNvPr id="26" name="Picture 25">
            <a:hlinkClick r:id="rId51" action="ppaction://hlinksldjump"/>
          </p:cNvPr>
          <p:cNvPicPr>
            <a:picLocks noChangeAspect="1"/>
          </p:cNvPicPr>
          <p:nvPr/>
        </p:nvPicPr>
        <p:blipFill>
          <a:blip r:embed="rId52"/>
          <a:stretch>
            <a:fillRect/>
          </a:stretch>
        </p:blipFill>
        <p:spPr>
          <a:xfrm>
            <a:off x="5344921" y="2991339"/>
            <a:ext cx="887548" cy="990523"/>
          </a:xfrm>
          <a:prstGeom prst="rect">
            <a:avLst/>
          </a:prstGeom>
        </p:spPr>
      </p:pic>
      <p:pic>
        <p:nvPicPr>
          <p:cNvPr id="27" name="Picture 26">
            <a:hlinkClick r:id="rId53" action="ppaction://hlinksldjump"/>
          </p:cNvPr>
          <p:cNvPicPr>
            <a:picLocks noChangeAspect="1"/>
          </p:cNvPicPr>
          <p:nvPr/>
        </p:nvPicPr>
        <p:blipFill>
          <a:blip r:embed="rId54"/>
          <a:stretch>
            <a:fillRect/>
          </a:stretch>
        </p:blipFill>
        <p:spPr>
          <a:xfrm>
            <a:off x="6485262" y="2952371"/>
            <a:ext cx="755149" cy="1010136"/>
          </a:xfrm>
          <a:prstGeom prst="rect">
            <a:avLst/>
          </a:prstGeom>
        </p:spPr>
      </p:pic>
      <p:pic>
        <p:nvPicPr>
          <p:cNvPr id="28" name="Picture 27">
            <a:hlinkClick r:id="rId55" action="ppaction://hlinksldjump"/>
          </p:cNvPr>
          <p:cNvPicPr>
            <a:picLocks noChangeAspect="1"/>
          </p:cNvPicPr>
          <p:nvPr/>
        </p:nvPicPr>
        <p:blipFill>
          <a:blip r:embed="rId56"/>
          <a:stretch>
            <a:fillRect/>
          </a:stretch>
        </p:blipFill>
        <p:spPr>
          <a:xfrm>
            <a:off x="7659474" y="2918046"/>
            <a:ext cx="951293" cy="1044461"/>
          </a:xfrm>
          <a:prstGeom prst="rect">
            <a:avLst/>
          </a:prstGeom>
        </p:spPr>
      </p:pic>
      <p:pic>
        <p:nvPicPr>
          <p:cNvPr id="29" name="Picture 28">
            <a:hlinkClick r:id="rId57" action="ppaction://hlinksldjump"/>
          </p:cNvPr>
          <p:cNvPicPr>
            <a:picLocks noChangeAspect="1"/>
          </p:cNvPicPr>
          <p:nvPr/>
        </p:nvPicPr>
        <p:blipFill>
          <a:blip r:embed="rId58"/>
          <a:stretch>
            <a:fillRect/>
          </a:stretch>
        </p:blipFill>
        <p:spPr>
          <a:xfrm>
            <a:off x="8905120" y="2887893"/>
            <a:ext cx="951293" cy="1024847"/>
          </a:xfrm>
          <a:prstGeom prst="rect">
            <a:avLst/>
          </a:prstGeom>
        </p:spPr>
      </p:pic>
      <p:pic>
        <p:nvPicPr>
          <p:cNvPr id="30" name="Picture 29">
            <a:hlinkClick r:id="rId59" action="ppaction://hlinksldjump"/>
          </p:cNvPr>
          <p:cNvPicPr>
            <a:picLocks noChangeAspect="1"/>
          </p:cNvPicPr>
          <p:nvPr/>
        </p:nvPicPr>
        <p:blipFill>
          <a:blip r:embed="rId60"/>
          <a:stretch>
            <a:fillRect/>
          </a:stretch>
        </p:blipFill>
        <p:spPr>
          <a:xfrm>
            <a:off x="10065299" y="2841308"/>
            <a:ext cx="956197" cy="1103304"/>
          </a:xfrm>
          <a:prstGeom prst="rect">
            <a:avLst/>
          </a:prstGeom>
        </p:spPr>
      </p:pic>
      <p:pic>
        <p:nvPicPr>
          <p:cNvPr id="31" name="Picture 30">
            <a:hlinkClick r:id="rId61" action="ppaction://hlinksldjump"/>
          </p:cNvPr>
          <p:cNvPicPr>
            <a:picLocks noChangeAspect="1"/>
          </p:cNvPicPr>
          <p:nvPr/>
        </p:nvPicPr>
        <p:blipFill>
          <a:blip r:embed="rId62"/>
          <a:stretch>
            <a:fillRect/>
          </a:stretch>
        </p:blipFill>
        <p:spPr>
          <a:xfrm>
            <a:off x="11256787" y="2833953"/>
            <a:ext cx="956197" cy="1064076"/>
          </a:xfrm>
          <a:prstGeom prst="rect">
            <a:avLst/>
          </a:prstGeom>
        </p:spPr>
      </p:pic>
      <p:pic>
        <p:nvPicPr>
          <p:cNvPr id="32" name="Picture 31">
            <a:hlinkClick r:id="rId63" action="ppaction://hlinksldjump"/>
          </p:cNvPr>
          <p:cNvPicPr>
            <a:picLocks noChangeAspect="1"/>
          </p:cNvPicPr>
          <p:nvPr/>
        </p:nvPicPr>
        <p:blipFill>
          <a:blip r:embed="rId64"/>
          <a:stretch>
            <a:fillRect/>
          </a:stretch>
        </p:blipFill>
        <p:spPr>
          <a:xfrm>
            <a:off x="14216" y="4227931"/>
            <a:ext cx="1108208" cy="1220991"/>
          </a:xfrm>
          <a:prstGeom prst="rect">
            <a:avLst/>
          </a:prstGeom>
        </p:spPr>
      </p:pic>
      <p:pic>
        <p:nvPicPr>
          <p:cNvPr id="33" name="Picture 32">
            <a:hlinkClick r:id="rId65" action="ppaction://hlinksldjump"/>
          </p:cNvPr>
          <p:cNvPicPr>
            <a:picLocks noChangeAspect="1"/>
          </p:cNvPicPr>
          <p:nvPr/>
        </p:nvPicPr>
        <p:blipFill>
          <a:blip r:embed="rId66"/>
          <a:stretch>
            <a:fillRect/>
          </a:stretch>
        </p:blipFill>
        <p:spPr>
          <a:xfrm>
            <a:off x="1374692" y="4376399"/>
            <a:ext cx="924053" cy="924053"/>
          </a:xfrm>
          <a:prstGeom prst="rect">
            <a:avLst/>
          </a:prstGeom>
        </p:spPr>
      </p:pic>
      <p:pic>
        <p:nvPicPr>
          <p:cNvPr id="34" name="Picture 33">
            <a:hlinkClick r:id="rId67" action="ppaction://hlinksldjump"/>
          </p:cNvPr>
          <p:cNvPicPr>
            <a:picLocks noChangeAspect="1"/>
          </p:cNvPicPr>
          <p:nvPr/>
        </p:nvPicPr>
        <p:blipFill>
          <a:blip r:embed="rId68"/>
          <a:stretch>
            <a:fillRect/>
          </a:stretch>
        </p:blipFill>
        <p:spPr>
          <a:xfrm>
            <a:off x="2582636" y="4144730"/>
            <a:ext cx="1073883" cy="1157244"/>
          </a:xfrm>
          <a:prstGeom prst="rect">
            <a:avLst/>
          </a:prstGeom>
        </p:spPr>
      </p:pic>
      <p:pic>
        <p:nvPicPr>
          <p:cNvPr id="35" name="Picture 34">
            <a:hlinkClick r:id="rId69" action="ppaction://hlinksldjump"/>
          </p:cNvPr>
          <p:cNvPicPr>
            <a:picLocks noChangeAspect="1"/>
          </p:cNvPicPr>
          <p:nvPr/>
        </p:nvPicPr>
        <p:blipFill>
          <a:blip r:embed="rId70"/>
          <a:stretch>
            <a:fillRect/>
          </a:stretch>
        </p:blipFill>
        <p:spPr>
          <a:xfrm>
            <a:off x="3961923" y="4129362"/>
            <a:ext cx="1019943" cy="1201375"/>
          </a:xfrm>
          <a:prstGeom prst="rect">
            <a:avLst/>
          </a:prstGeom>
        </p:spPr>
      </p:pic>
      <p:pic>
        <p:nvPicPr>
          <p:cNvPr id="36" name="Picture 35">
            <a:hlinkClick r:id="rId71" action="ppaction://hlinksldjump"/>
          </p:cNvPr>
          <p:cNvPicPr>
            <a:picLocks noChangeAspect="1"/>
          </p:cNvPicPr>
          <p:nvPr/>
        </p:nvPicPr>
        <p:blipFill>
          <a:blip r:embed="rId72"/>
          <a:stretch>
            <a:fillRect/>
          </a:stretch>
        </p:blipFill>
        <p:spPr>
          <a:xfrm>
            <a:off x="5377871" y="4284873"/>
            <a:ext cx="1019944" cy="1000329"/>
          </a:xfrm>
          <a:prstGeom prst="rect">
            <a:avLst/>
          </a:prstGeom>
        </p:spPr>
      </p:pic>
      <p:pic>
        <p:nvPicPr>
          <p:cNvPr id="37" name="Picture 36">
            <a:hlinkClick r:id="rId73" action="ppaction://hlinksldjump"/>
          </p:cNvPr>
          <p:cNvPicPr>
            <a:picLocks noChangeAspect="1"/>
          </p:cNvPicPr>
          <p:nvPr/>
        </p:nvPicPr>
        <p:blipFill>
          <a:blip r:embed="rId74"/>
          <a:stretch>
            <a:fillRect/>
          </a:stretch>
        </p:blipFill>
        <p:spPr>
          <a:xfrm>
            <a:off x="6496018" y="4271259"/>
            <a:ext cx="956196" cy="980715"/>
          </a:xfrm>
          <a:prstGeom prst="rect">
            <a:avLst/>
          </a:prstGeom>
        </p:spPr>
      </p:pic>
      <p:pic>
        <p:nvPicPr>
          <p:cNvPr id="38" name="Picture 37">
            <a:hlinkClick r:id="rId75" action="ppaction://hlinksldjump"/>
          </p:cNvPr>
          <p:cNvPicPr>
            <a:picLocks noChangeAspect="1"/>
          </p:cNvPicPr>
          <p:nvPr/>
        </p:nvPicPr>
        <p:blipFill>
          <a:blip r:embed="rId76"/>
          <a:stretch>
            <a:fillRect/>
          </a:stretch>
        </p:blipFill>
        <p:spPr>
          <a:xfrm>
            <a:off x="7723726" y="4230541"/>
            <a:ext cx="1044463" cy="985619"/>
          </a:xfrm>
          <a:prstGeom prst="rect">
            <a:avLst/>
          </a:prstGeom>
        </p:spPr>
      </p:pic>
      <p:pic>
        <p:nvPicPr>
          <p:cNvPr id="39" name="Picture 38">
            <a:hlinkClick r:id="rId77" action="ppaction://hlinksldjump"/>
          </p:cNvPr>
          <p:cNvPicPr>
            <a:picLocks noChangeAspect="1"/>
          </p:cNvPicPr>
          <p:nvPr/>
        </p:nvPicPr>
        <p:blipFill>
          <a:blip r:embed="rId78"/>
          <a:stretch>
            <a:fillRect/>
          </a:stretch>
        </p:blipFill>
        <p:spPr>
          <a:xfrm>
            <a:off x="8933669" y="4304487"/>
            <a:ext cx="956196" cy="980715"/>
          </a:xfrm>
          <a:prstGeom prst="rect">
            <a:avLst/>
          </a:prstGeom>
        </p:spPr>
      </p:pic>
      <p:pic>
        <p:nvPicPr>
          <p:cNvPr id="40" name="Picture 39">
            <a:hlinkClick r:id="rId79" action="ppaction://hlinksldjump"/>
          </p:cNvPr>
          <p:cNvPicPr>
            <a:picLocks noChangeAspect="1"/>
          </p:cNvPicPr>
          <p:nvPr/>
        </p:nvPicPr>
        <p:blipFill>
          <a:blip r:embed="rId80"/>
          <a:stretch>
            <a:fillRect/>
          </a:stretch>
        </p:blipFill>
        <p:spPr>
          <a:xfrm>
            <a:off x="10065301" y="4276469"/>
            <a:ext cx="956196" cy="1054268"/>
          </a:xfrm>
          <a:prstGeom prst="rect">
            <a:avLst/>
          </a:prstGeom>
        </p:spPr>
      </p:pic>
      <p:pic>
        <p:nvPicPr>
          <p:cNvPr id="41" name="Picture 40">
            <a:hlinkClick r:id="rId81" action="ppaction://hlinksldjump"/>
          </p:cNvPr>
          <p:cNvPicPr>
            <a:picLocks noChangeAspect="1"/>
          </p:cNvPicPr>
          <p:nvPr/>
        </p:nvPicPr>
        <p:blipFill>
          <a:blip r:embed="rId82"/>
          <a:stretch>
            <a:fillRect/>
          </a:stretch>
        </p:blipFill>
        <p:spPr>
          <a:xfrm>
            <a:off x="11273414" y="4392864"/>
            <a:ext cx="956196" cy="1010136"/>
          </a:xfrm>
          <a:prstGeom prst="rect">
            <a:avLst/>
          </a:prstGeom>
        </p:spPr>
      </p:pic>
      <p:pic>
        <p:nvPicPr>
          <p:cNvPr id="42" name="Picture 41">
            <a:hlinkClick r:id="rId83" action="ppaction://hlinksldjump"/>
          </p:cNvPr>
          <p:cNvPicPr>
            <a:picLocks noChangeAspect="1"/>
          </p:cNvPicPr>
          <p:nvPr/>
        </p:nvPicPr>
        <p:blipFill>
          <a:blip r:embed="rId84"/>
          <a:stretch>
            <a:fillRect/>
          </a:stretch>
        </p:blipFill>
        <p:spPr>
          <a:xfrm>
            <a:off x="77667" y="5729400"/>
            <a:ext cx="956196" cy="1073883"/>
          </a:xfrm>
          <a:prstGeom prst="rect">
            <a:avLst/>
          </a:prstGeom>
        </p:spPr>
      </p:pic>
      <p:pic>
        <p:nvPicPr>
          <p:cNvPr id="43" name="Picture 42">
            <a:hlinkClick r:id="rId85" action="ppaction://hlinksldjump"/>
          </p:cNvPr>
          <p:cNvPicPr>
            <a:picLocks noChangeAspect="1"/>
          </p:cNvPicPr>
          <p:nvPr/>
        </p:nvPicPr>
        <p:blipFill>
          <a:blip r:embed="rId86"/>
          <a:stretch>
            <a:fillRect/>
          </a:stretch>
        </p:blipFill>
        <p:spPr>
          <a:xfrm>
            <a:off x="1240935" y="5665654"/>
            <a:ext cx="1191568" cy="1137629"/>
          </a:xfrm>
          <a:prstGeom prst="rect">
            <a:avLst/>
          </a:prstGeom>
        </p:spPr>
      </p:pic>
      <p:pic>
        <p:nvPicPr>
          <p:cNvPr id="44" name="Picture 43">
            <a:hlinkClick r:id="rId87" action="ppaction://hlinksldjump"/>
          </p:cNvPr>
          <p:cNvPicPr>
            <a:picLocks noChangeAspect="1"/>
          </p:cNvPicPr>
          <p:nvPr/>
        </p:nvPicPr>
        <p:blipFill>
          <a:blip r:embed="rId88"/>
          <a:stretch>
            <a:fillRect/>
          </a:stretch>
        </p:blipFill>
        <p:spPr>
          <a:xfrm>
            <a:off x="2432503" y="5738117"/>
            <a:ext cx="1309255" cy="1122919"/>
          </a:xfrm>
          <a:prstGeom prst="rect">
            <a:avLst/>
          </a:prstGeom>
        </p:spPr>
      </p:pic>
      <p:pic>
        <p:nvPicPr>
          <p:cNvPr id="45" name="Picture 44">
            <a:hlinkClick r:id="rId89" action="ppaction://hlinksldjump"/>
          </p:cNvPr>
          <p:cNvPicPr>
            <a:picLocks noChangeAspect="1"/>
          </p:cNvPicPr>
          <p:nvPr/>
        </p:nvPicPr>
        <p:blipFill>
          <a:blip r:embed="rId90"/>
          <a:stretch>
            <a:fillRect/>
          </a:stretch>
        </p:blipFill>
        <p:spPr>
          <a:xfrm>
            <a:off x="3959757" y="5793106"/>
            <a:ext cx="1186664" cy="1039557"/>
          </a:xfrm>
          <a:prstGeom prst="rect">
            <a:avLst/>
          </a:prstGeom>
        </p:spPr>
      </p:pic>
      <p:pic>
        <p:nvPicPr>
          <p:cNvPr id="46" name="Picture 45">
            <a:hlinkClick r:id="rId91" action="ppaction://hlinksldjump"/>
          </p:cNvPr>
          <p:cNvPicPr>
            <a:picLocks noChangeAspect="1"/>
          </p:cNvPicPr>
          <p:nvPr/>
        </p:nvPicPr>
        <p:blipFill>
          <a:blip r:embed="rId92"/>
          <a:stretch>
            <a:fillRect/>
          </a:stretch>
        </p:blipFill>
        <p:spPr>
          <a:xfrm>
            <a:off x="5475124" y="5831285"/>
            <a:ext cx="956197" cy="1029751"/>
          </a:xfrm>
          <a:prstGeom prst="rect">
            <a:avLst/>
          </a:prstGeom>
        </p:spPr>
      </p:pic>
      <p:pic>
        <p:nvPicPr>
          <p:cNvPr id="47" name="Picture 46">
            <a:hlinkClick r:id="rId93" action="ppaction://hlinksldjump"/>
          </p:cNvPr>
          <p:cNvPicPr>
            <a:picLocks noChangeAspect="1"/>
          </p:cNvPicPr>
          <p:nvPr/>
        </p:nvPicPr>
        <p:blipFill>
          <a:blip r:embed="rId94"/>
          <a:stretch>
            <a:fillRect/>
          </a:stretch>
        </p:blipFill>
        <p:spPr>
          <a:xfrm>
            <a:off x="6618419" y="5785750"/>
            <a:ext cx="956196" cy="1108207"/>
          </a:xfrm>
          <a:prstGeom prst="rect">
            <a:avLst/>
          </a:prstGeom>
        </p:spPr>
      </p:pic>
      <p:pic>
        <p:nvPicPr>
          <p:cNvPr id="48" name="Picture 47">
            <a:hlinkClick r:id="rId95" action="ppaction://hlinksldjump"/>
          </p:cNvPr>
          <p:cNvPicPr>
            <a:picLocks noChangeAspect="1"/>
          </p:cNvPicPr>
          <p:nvPr/>
        </p:nvPicPr>
        <p:blipFill>
          <a:blip r:embed="rId96"/>
          <a:stretch>
            <a:fillRect/>
          </a:stretch>
        </p:blipFill>
        <p:spPr>
          <a:xfrm>
            <a:off x="7767858" y="5854401"/>
            <a:ext cx="956197" cy="970908"/>
          </a:xfrm>
          <a:prstGeom prst="rect">
            <a:avLst/>
          </a:prstGeom>
        </p:spPr>
      </p:pic>
      <p:pic>
        <p:nvPicPr>
          <p:cNvPr id="49" name="Picture 48">
            <a:hlinkClick r:id="rId97" action="ppaction://hlinksldjump"/>
          </p:cNvPr>
          <p:cNvPicPr>
            <a:picLocks noChangeAspect="1"/>
          </p:cNvPicPr>
          <p:nvPr/>
        </p:nvPicPr>
        <p:blipFill>
          <a:blip r:embed="rId98"/>
          <a:stretch>
            <a:fillRect/>
          </a:stretch>
        </p:blipFill>
        <p:spPr>
          <a:xfrm>
            <a:off x="8874727" y="5830556"/>
            <a:ext cx="1113111" cy="916968"/>
          </a:xfrm>
          <a:prstGeom prst="rect">
            <a:avLst/>
          </a:prstGeom>
        </p:spPr>
      </p:pic>
      <p:pic>
        <p:nvPicPr>
          <p:cNvPr id="50" name="Picture 49">
            <a:hlinkClick r:id="rId99" action="ppaction://hlinksldjump"/>
          </p:cNvPr>
          <p:cNvPicPr>
            <a:picLocks noChangeAspect="1"/>
          </p:cNvPicPr>
          <p:nvPr/>
        </p:nvPicPr>
        <p:blipFill>
          <a:blip r:embed="rId100"/>
          <a:stretch>
            <a:fillRect/>
          </a:stretch>
        </p:blipFill>
        <p:spPr>
          <a:xfrm>
            <a:off x="10138509" y="5823347"/>
            <a:ext cx="980715" cy="1034653"/>
          </a:xfrm>
          <a:prstGeom prst="rect">
            <a:avLst/>
          </a:prstGeom>
        </p:spPr>
      </p:pic>
      <p:pic>
        <p:nvPicPr>
          <p:cNvPr id="51" name="Picture 50">
            <a:hlinkClick r:id="rId101" action="ppaction://hlinksldjump"/>
          </p:cNvPr>
          <p:cNvPicPr>
            <a:picLocks noChangeAspect="1"/>
          </p:cNvPicPr>
          <p:nvPr/>
        </p:nvPicPr>
        <p:blipFill>
          <a:blip r:embed="rId102"/>
          <a:stretch>
            <a:fillRect/>
          </a:stretch>
        </p:blipFill>
        <p:spPr>
          <a:xfrm>
            <a:off x="11242166" y="5809158"/>
            <a:ext cx="995425" cy="1059172"/>
          </a:xfrm>
          <a:prstGeom prst="rect">
            <a:avLst/>
          </a:prstGeom>
        </p:spPr>
      </p:pic>
    </p:spTree>
    <p:extLst>
      <p:ext uri="{BB962C8B-B14F-4D97-AF65-F5344CB8AC3E}">
        <p14:creationId xmlns:p14="http://schemas.microsoft.com/office/powerpoint/2010/main" val="1341638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2"/>
                                        </p:tgtEl>
                                        <p:attrNameLst>
                                          <p:attrName>r</p:attrName>
                                        </p:attrNameLst>
                                      </p:cBhvr>
                                    </p:animRot>
                                    <p:animRot by="-240000">
                                      <p:cBhvr>
                                        <p:cTn id="7" dur="200" fill="hold">
                                          <p:stCondLst>
                                            <p:cond delay="200"/>
                                          </p:stCondLst>
                                        </p:cTn>
                                        <p:tgtEl>
                                          <p:spTgt spid="2"/>
                                        </p:tgtEl>
                                        <p:attrNameLst>
                                          <p:attrName>r</p:attrName>
                                        </p:attrNameLst>
                                      </p:cBhvr>
                                    </p:animRot>
                                    <p:animRot by="240000">
                                      <p:cBhvr>
                                        <p:cTn id="8" dur="200" fill="hold">
                                          <p:stCondLst>
                                            <p:cond delay="400"/>
                                          </p:stCondLst>
                                        </p:cTn>
                                        <p:tgtEl>
                                          <p:spTgt spid="2"/>
                                        </p:tgtEl>
                                        <p:attrNameLst>
                                          <p:attrName>r</p:attrName>
                                        </p:attrNameLst>
                                      </p:cBhvr>
                                    </p:animRot>
                                    <p:animRot by="-240000">
                                      <p:cBhvr>
                                        <p:cTn id="9" dur="200" fill="hold">
                                          <p:stCondLst>
                                            <p:cond delay="600"/>
                                          </p:stCondLst>
                                        </p:cTn>
                                        <p:tgtEl>
                                          <p:spTgt spid="2"/>
                                        </p:tgtEl>
                                        <p:attrNameLst>
                                          <p:attrName>r</p:attrName>
                                        </p:attrNameLst>
                                      </p:cBhvr>
                                    </p:animRot>
                                    <p:animRot by="120000">
                                      <p:cBhvr>
                                        <p:cTn id="10" dur="200" fill="hold">
                                          <p:stCondLst>
                                            <p:cond delay="800"/>
                                          </p:stCondLst>
                                        </p:cTn>
                                        <p:tgtEl>
                                          <p:spTgt spid="2"/>
                                        </p:tgtEl>
                                        <p:attrNameLst>
                                          <p:attrName>r</p:attrName>
                                        </p:attrNameLst>
                                      </p:cBhvr>
                                    </p:animRot>
                                  </p:childTnLst>
                                </p:cTn>
                              </p:par>
                              <p:par>
                                <p:cTn id="11" presetID="32" presetClass="emph" presetSubtype="0" repeatCount="indefinite" fill="hold" nodeType="withEffect">
                                  <p:stCondLst>
                                    <p:cond delay="250"/>
                                  </p:stCondLst>
                                  <p:childTnLst>
                                    <p:animRot by="120000">
                                      <p:cBhvr>
                                        <p:cTn id="12" dur="100" fill="hold">
                                          <p:stCondLst>
                                            <p:cond delay="0"/>
                                          </p:stCondLst>
                                        </p:cTn>
                                        <p:tgtEl>
                                          <p:spTgt spid="12"/>
                                        </p:tgtEl>
                                        <p:attrNameLst>
                                          <p:attrName>r</p:attrName>
                                        </p:attrNameLst>
                                      </p:cBhvr>
                                    </p:animRot>
                                    <p:animRot by="-240000">
                                      <p:cBhvr>
                                        <p:cTn id="13" dur="200" fill="hold">
                                          <p:stCondLst>
                                            <p:cond delay="200"/>
                                          </p:stCondLst>
                                        </p:cTn>
                                        <p:tgtEl>
                                          <p:spTgt spid="12"/>
                                        </p:tgtEl>
                                        <p:attrNameLst>
                                          <p:attrName>r</p:attrName>
                                        </p:attrNameLst>
                                      </p:cBhvr>
                                    </p:animRot>
                                    <p:animRot by="240000">
                                      <p:cBhvr>
                                        <p:cTn id="14" dur="200" fill="hold">
                                          <p:stCondLst>
                                            <p:cond delay="400"/>
                                          </p:stCondLst>
                                        </p:cTn>
                                        <p:tgtEl>
                                          <p:spTgt spid="12"/>
                                        </p:tgtEl>
                                        <p:attrNameLst>
                                          <p:attrName>r</p:attrName>
                                        </p:attrNameLst>
                                      </p:cBhvr>
                                    </p:animRot>
                                    <p:animRot by="-240000">
                                      <p:cBhvr>
                                        <p:cTn id="15" dur="200" fill="hold">
                                          <p:stCondLst>
                                            <p:cond delay="600"/>
                                          </p:stCondLst>
                                        </p:cTn>
                                        <p:tgtEl>
                                          <p:spTgt spid="12"/>
                                        </p:tgtEl>
                                        <p:attrNameLst>
                                          <p:attrName>r</p:attrName>
                                        </p:attrNameLst>
                                      </p:cBhvr>
                                    </p:animRot>
                                    <p:animRot by="120000">
                                      <p:cBhvr>
                                        <p:cTn id="16" dur="200" fill="hold">
                                          <p:stCondLst>
                                            <p:cond delay="800"/>
                                          </p:stCondLst>
                                        </p:cTn>
                                        <p:tgtEl>
                                          <p:spTgt spid="12"/>
                                        </p:tgtEl>
                                        <p:attrNameLst>
                                          <p:attrName>r</p:attrName>
                                        </p:attrNameLst>
                                      </p:cBhvr>
                                    </p:animRot>
                                  </p:childTnLst>
                                </p:cTn>
                              </p:par>
                              <p:par>
                                <p:cTn id="17" presetID="32" presetClass="emph" presetSubtype="0" repeatCount="indefinite" fill="hold" nodeType="withEffect">
                                  <p:stCondLst>
                                    <p:cond delay="500"/>
                                  </p:stCondLst>
                                  <p:childTnLst>
                                    <p:animRot by="120000">
                                      <p:cBhvr>
                                        <p:cTn id="18" dur="100" fill="hold">
                                          <p:stCondLst>
                                            <p:cond delay="0"/>
                                          </p:stCondLst>
                                        </p:cTn>
                                        <p:tgtEl>
                                          <p:spTgt spid="22"/>
                                        </p:tgtEl>
                                        <p:attrNameLst>
                                          <p:attrName>r</p:attrName>
                                        </p:attrNameLst>
                                      </p:cBhvr>
                                    </p:animRot>
                                    <p:animRot by="-240000">
                                      <p:cBhvr>
                                        <p:cTn id="19" dur="200" fill="hold">
                                          <p:stCondLst>
                                            <p:cond delay="200"/>
                                          </p:stCondLst>
                                        </p:cTn>
                                        <p:tgtEl>
                                          <p:spTgt spid="22"/>
                                        </p:tgtEl>
                                        <p:attrNameLst>
                                          <p:attrName>r</p:attrName>
                                        </p:attrNameLst>
                                      </p:cBhvr>
                                    </p:animRot>
                                    <p:animRot by="240000">
                                      <p:cBhvr>
                                        <p:cTn id="20" dur="200" fill="hold">
                                          <p:stCondLst>
                                            <p:cond delay="400"/>
                                          </p:stCondLst>
                                        </p:cTn>
                                        <p:tgtEl>
                                          <p:spTgt spid="22"/>
                                        </p:tgtEl>
                                        <p:attrNameLst>
                                          <p:attrName>r</p:attrName>
                                        </p:attrNameLst>
                                      </p:cBhvr>
                                    </p:animRot>
                                    <p:animRot by="-240000">
                                      <p:cBhvr>
                                        <p:cTn id="21" dur="200" fill="hold">
                                          <p:stCondLst>
                                            <p:cond delay="600"/>
                                          </p:stCondLst>
                                        </p:cTn>
                                        <p:tgtEl>
                                          <p:spTgt spid="22"/>
                                        </p:tgtEl>
                                        <p:attrNameLst>
                                          <p:attrName>r</p:attrName>
                                        </p:attrNameLst>
                                      </p:cBhvr>
                                    </p:animRot>
                                    <p:animRot by="120000">
                                      <p:cBhvr>
                                        <p:cTn id="22" dur="200" fill="hold">
                                          <p:stCondLst>
                                            <p:cond delay="800"/>
                                          </p:stCondLst>
                                        </p:cTn>
                                        <p:tgtEl>
                                          <p:spTgt spid="22"/>
                                        </p:tgtEl>
                                        <p:attrNameLst>
                                          <p:attrName>r</p:attrName>
                                        </p:attrNameLst>
                                      </p:cBhvr>
                                    </p:animRot>
                                  </p:childTnLst>
                                </p:cTn>
                              </p:par>
                              <p:par>
                                <p:cTn id="23" presetID="32" presetClass="emph" presetSubtype="0" repeatCount="indefinite" fill="hold" nodeType="withEffect">
                                  <p:stCondLst>
                                    <p:cond delay="0"/>
                                  </p:stCondLst>
                                  <p:childTnLst>
                                    <p:animRot by="120000">
                                      <p:cBhvr>
                                        <p:cTn id="24" dur="100" fill="hold">
                                          <p:stCondLst>
                                            <p:cond delay="0"/>
                                          </p:stCondLst>
                                        </p:cTn>
                                        <p:tgtEl>
                                          <p:spTgt spid="32"/>
                                        </p:tgtEl>
                                        <p:attrNameLst>
                                          <p:attrName>r</p:attrName>
                                        </p:attrNameLst>
                                      </p:cBhvr>
                                    </p:animRot>
                                    <p:animRot by="-240000">
                                      <p:cBhvr>
                                        <p:cTn id="25" dur="200" fill="hold">
                                          <p:stCondLst>
                                            <p:cond delay="200"/>
                                          </p:stCondLst>
                                        </p:cTn>
                                        <p:tgtEl>
                                          <p:spTgt spid="32"/>
                                        </p:tgtEl>
                                        <p:attrNameLst>
                                          <p:attrName>r</p:attrName>
                                        </p:attrNameLst>
                                      </p:cBhvr>
                                    </p:animRot>
                                    <p:animRot by="240000">
                                      <p:cBhvr>
                                        <p:cTn id="26" dur="200" fill="hold">
                                          <p:stCondLst>
                                            <p:cond delay="400"/>
                                          </p:stCondLst>
                                        </p:cTn>
                                        <p:tgtEl>
                                          <p:spTgt spid="32"/>
                                        </p:tgtEl>
                                        <p:attrNameLst>
                                          <p:attrName>r</p:attrName>
                                        </p:attrNameLst>
                                      </p:cBhvr>
                                    </p:animRot>
                                    <p:animRot by="-240000">
                                      <p:cBhvr>
                                        <p:cTn id="27" dur="200" fill="hold">
                                          <p:stCondLst>
                                            <p:cond delay="600"/>
                                          </p:stCondLst>
                                        </p:cTn>
                                        <p:tgtEl>
                                          <p:spTgt spid="32"/>
                                        </p:tgtEl>
                                        <p:attrNameLst>
                                          <p:attrName>r</p:attrName>
                                        </p:attrNameLst>
                                      </p:cBhvr>
                                    </p:animRot>
                                    <p:animRot by="120000">
                                      <p:cBhvr>
                                        <p:cTn id="28" dur="200" fill="hold">
                                          <p:stCondLst>
                                            <p:cond delay="800"/>
                                          </p:stCondLst>
                                        </p:cTn>
                                        <p:tgtEl>
                                          <p:spTgt spid="32"/>
                                        </p:tgtEl>
                                        <p:attrNameLst>
                                          <p:attrName>r</p:attrName>
                                        </p:attrNameLst>
                                      </p:cBhvr>
                                    </p:animRot>
                                  </p:childTnLst>
                                </p:cTn>
                              </p:par>
                              <p:par>
                                <p:cTn id="29" presetID="32" presetClass="emph" presetSubtype="0" repeatCount="indefinite" fill="hold" nodeType="withEffect">
                                  <p:stCondLst>
                                    <p:cond delay="250"/>
                                  </p:stCondLst>
                                  <p:childTnLst>
                                    <p:animRot by="120000">
                                      <p:cBhvr>
                                        <p:cTn id="30" dur="100" fill="hold">
                                          <p:stCondLst>
                                            <p:cond delay="0"/>
                                          </p:stCondLst>
                                        </p:cTn>
                                        <p:tgtEl>
                                          <p:spTgt spid="42"/>
                                        </p:tgtEl>
                                        <p:attrNameLst>
                                          <p:attrName>r</p:attrName>
                                        </p:attrNameLst>
                                      </p:cBhvr>
                                    </p:animRot>
                                    <p:animRot by="-240000">
                                      <p:cBhvr>
                                        <p:cTn id="31" dur="200" fill="hold">
                                          <p:stCondLst>
                                            <p:cond delay="200"/>
                                          </p:stCondLst>
                                        </p:cTn>
                                        <p:tgtEl>
                                          <p:spTgt spid="42"/>
                                        </p:tgtEl>
                                        <p:attrNameLst>
                                          <p:attrName>r</p:attrName>
                                        </p:attrNameLst>
                                      </p:cBhvr>
                                    </p:animRot>
                                    <p:animRot by="240000">
                                      <p:cBhvr>
                                        <p:cTn id="32" dur="200" fill="hold">
                                          <p:stCondLst>
                                            <p:cond delay="400"/>
                                          </p:stCondLst>
                                        </p:cTn>
                                        <p:tgtEl>
                                          <p:spTgt spid="42"/>
                                        </p:tgtEl>
                                        <p:attrNameLst>
                                          <p:attrName>r</p:attrName>
                                        </p:attrNameLst>
                                      </p:cBhvr>
                                    </p:animRot>
                                    <p:animRot by="-240000">
                                      <p:cBhvr>
                                        <p:cTn id="33" dur="200" fill="hold">
                                          <p:stCondLst>
                                            <p:cond delay="600"/>
                                          </p:stCondLst>
                                        </p:cTn>
                                        <p:tgtEl>
                                          <p:spTgt spid="42"/>
                                        </p:tgtEl>
                                        <p:attrNameLst>
                                          <p:attrName>r</p:attrName>
                                        </p:attrNameLst>
                                      </p:cBhvr>
                                    </p:animRot>
                                    <p:animRot by="120000">
                                      <p:cBhvr>
                                        <p:cTn id="34" dur="200" fill="hold">
                                          <p:stCondLst>
                                            <p:cond delay="800"/>
                                          </p:stCondLst>
                                        </p:cTn>
                                        <p:tgtEl>
                                          <p:spTgt spid="42"/>
                                        </p:tgtEl>
                                        <p:attrNameLst>
                                          <p:attrName>r</p:attrName>
                                        </p:attrNameLst>
                                      </p:cBhvr>
                                    </p:animRot>
                                  </p:childTnLst>
                                </p:cTn>
                              </p:par>
                              <p:par>
                                <p:cTn id="35" presetID="32" presetClass="emph" presetSubtype="0" repeatCount="indefinite" fill="hold" nodeType="withEffect">
                                  <p:stCondLst>
                                    <p:cond delay="500"/>
                                  </p:stCondLst>
                                  <p:childTnLst>
                                    <p:animRot by="120000">
                                      <p:cBhvr>
                                        <p:cTn id="36" dur="100" fill="hold">
                                          <p:stCondLst>
                                            <p:cond delay="0"/>
                                          </p:stCondLst>
                                        </p:cTn>
                                        <p:tgtEl>
                                          <p:spTgt spid="3"/>
                                        </p:tgtEl>
                                        <p:attrNameLst>
                                          <p:attrName>r</p:attrName>
                                        </p:attrNameLst>
                                      </p:cBhvr>
                                    </p:animRot>
                                    <p:animRot by="-240000">
                                      <p:cBhvr>
                                        <p:cTn id="37" dur="200" fill="hold">
                                          <p:stCondLst>
                                            <p:cond delay="200"/>
                                          </p:stCondLst>
                                        </p:cTn>
                                        <p:tgtEl>
                                          <p:spTgt spid="3"/>
                                        </p:tgtEl>
                                        <p:attrNameLst>
                                          <p:attrName>r</p:attrName>
                                        </p:attrNameLst>
                                      </p:cBhvr>
                                    </p:animRot>
                                    <p:animRot by="240000">
                                      <p:cBhvr>
                                        <p:cTn id="38" dur="200" fill="hold">
                                          <p:stCondLst>
                                            <p:cond delay="400"/>
                                          </p:stCondLst>
                                        </p:cTn>
                                        <p:tgtEl>
                                          <p:spTgt spid="3"/>
                                        </p:tgtEl>
                                        <p:attrNameLst>
                                          <p:attrName>r</p:attrName>
                                        </p:attrNameLst>
                                      </p:cBhvr>
                                    </p:animRot>
                                    <p:animRot by="-240000">
                                      <p:cBhvr>
                                        <p:cTn id="39" dur="200" fill="hold">
                                          <p:stCondLst>
                                            <p:cond delay="600"/>
                                          </p:stCondLst>
                                        </p:cTn>
                                        <p:tgtEl>
                                          <p:spTgt spid="3"/>
                                        </p:tgtEl>
                                        <p:attrNameLst>
                                          <p:attrName>r</p:attrName>
                                        </p:attrNameLst>
                                      </p:cBhvr>
                                    </p:animRot>
                                    <p:animRot by="120000">
                                      <p:cBhvr>
                                        <p:cTn id="40" dur="200" fill="hold">
                                          <p:stCondLst>
                                            <p:cond delay="800"/>
                                          </p:stCondLst>
                                        </p:cTn>
                                        <p:tgtEl>
                                          <p:spTgt spid="3"/>
                                        </p:tgtEl>
                                        <p:attrNameLst>
                                          <p:attrName>r</p:attrName>
                                        </p:attrNameLst>
                                      </p:cBhvr>
                                    </p:animRot>
                                  </p:childTnLst>
                                </p:cTn>
                              </p:par>
                              <p:par>
                                <p:cTn id="41" presetID="32" presetClass="emph" presetSubtype="0" repeatCount="indefinite" fill="hold" nodeType="withEffect">
                                  <p:stCondLst>
                                    <p:cond delay="250"/>
                                  </p:stCondLst>
                                  <p:childTnLst>
                                    <p:animRot by="120000">
                                      <p:cBhvr>
                                        <p:cTn id="42" dur="100" fill="hold">
                                          <p:stCondLst>
                                            <p:cond delay="0"/>
                                          </p:stCondLst>
                                        </p:cTn>
                                        <p:tgtEl>
                                          <p:spTgt spid="4"/>
                                        </p:tgtEl>
                                        <p:attrNameLst>
                                          <p:attrName>r</p:attrName>
                                        </p:attrNameLst>
                                      </p:cBhvr>
                                    </p:animRot>
                                    <p:animRot by="-240000">
                                      <p:cBhvr>
                                        <p:cTn id="43" dur="200" fill="hold">
                                          <p:stCondLst>
                                            <p:cond delay="200"/>
                                          </p:stCondLst>
                                        </p:cTn>
                                        <p:tgtEl>
                                          <p:spTgt spid="4"/>
                                        </p:tgtEl>
                                        <p:attrNameLst>
                                          <p:attrName>r</p:attrName>
                                        </p:attrNameLst>
                                      </p:cBhvr>
                                    </p:animRot>
                                    <p:animRot by="240000">
                                      <p:cBhvr>
                                        <p:cTn id="44" dur="200" fill="hold">
                                          <p:stCondLst>
                                            <p:cond delay="400"/>
                                          </p:stCondLst>
                                        </p:cTn>
                                        <p:tgtEl>
                                          <p:spTgt spid="4"/>
                                        </p:tgtEl>
                                        <p:attrNameLst>
                                          <p:attrName>r</p:attrName>
                                        </p:attrNameLst>
                                      </p:cBhvr>
                                    </p:animRot>
                                    <p:animRot by="-240000">
                                      <p:cBhvr>
                                        <p:cTn id="45" dur="200" fill="hold">
                                          <p:stCondLst>
                                            <p:cond delay="600"/>
                                          </p:stCondLst>
                                        </p:cTn>
                                        <p:tgtEl>
                                          <p:spTgt spid="4"/>
                                        </p:tgtEl>
                                        <p:attrNameLst>
                                          <p:attrName>r</p:attrName>
                                        </p:attrNameLst>
                                      </p:cBhvr>
                                    </p:animRot>
                                    <p:animRot by="120000">
                                      <p:cBhvr>
                                        <p:cTn id="46" dur="200" fill="hold">
                                          <p:stCondLst>
                                            <p:cond delay="800"/>
                                          </p:stCondLst>
                                        </p:cTn>
                                        <p:tgtEl>
                                          <p:spTgt spid="4"/>
                                        </p:tgtEl>
                                        <p:attrNameLst>
                                          <p:attrName>r</p:attrName>
                                        </p:attrNameLst>
                                      </p:cBhvr>
                                    </p:animRot>
                                  </p:childTnLst>
                                </p:cTn>
                              </p:par>
                              <p:par>
                                <p:cTn id="47" presetID="32" presetClass="emph" presetSubtype="0" repeatCount="indefinite" fill="hold" nodeType="withEffect">
                                  <p:stCondLst>
                                    <p:cond delay="750"/>
                                  </p:stCondLst>
                                  <p:childTnLst>
                                    <p:animRot by="120000">
                                      <p:cBhvr>
                                        <p:cTn id="48" dur="100" fill="hold">
                                          <p:stCondLst>
                                            <p:cond delay="0"/>
                                          </p:stCondLst>
                                        </p:cTn>
                                        <p:tgtEl>
                                          <p:spTgt spid="5"/>
                                        </p:tgtEl>
                                        <p:attrNameLst>
                                          <p:attrName>r</p:attrName>
                                        </p:attrNameLst>
                                      </p:cBhvr>
                                    </p:animRot>
                                    <p:animRot by="-240000">
                                      <p:cBhvr>
                                        <p:cTn id="49" dur="200" fill="hold">
                                          <p:stCondLst>
                                            <p:cond delay="200"/>
                                          </p:stCondLst>
                                        </p:cTn>
                                        <p:tgtEl>
                                          <p:spTgt spid="5"/>
                                        </p:tgtEl>
                                        <p:attrNameLst>
                                          <p:attrName>r</p:attrName>
                                        </p:attrNameLst>
                                      </p:cBhvr>
                                    </p:animRot>
                                    <p:animRot by="240000">
                                      <p:cBhvr>
                                        <p:cTn id="50" dur="200" fill="hold">
                                          <p:stCondLst>
                                            <p:cond delay="400"/>
                                          </p:stCondLst>
                                        </p:cTn>
                                        <p:tgtEl>
                                          <p:spTgt spid="5"/>
                                        </p:tgtEl>
                                        <p:attrNameLst>
                                          <p:attrName>r</p:attrName>
                                        </p:attrNameLst>
                                      </p:cBhvr>
                                    </p:animRot>
                                    <p:animRot by="-240000">
                                      <p:cBhvr>
                                        <p:cTn id="51" dur="200" fill="hold">
                                          <p:stCondLst>
                                            <p:cond delay="600"/>
                                          </p:stCondLst>
                                        </p:cTn>
                                        <p:tgtEl>
                                          <p:spTgt spid="5"/>
                                        </p:tgtEl>
                                        <p:attrNameLst>
                                          <p:attrName>r</p:attrName>
                                        </p:attrNameLst>
                                      </p:cBhvr>
                                    </p:animRot>
                                    <p:animRot by="120000">
                                      <p:cBhvr>
                                        <p:cTn id="52" dur="200" fill="hold">
                                          <p:stCondLst>
                                            <p:cond delay="800"/>
                                          </p:stCondLst>
                                        </p:cTn>
                                        <p:tgtEl>
                                          <p:spTgt spid="5"/>
                                        </p:tgtEl>
                                        <p:attrNameLst>
                                          <p:attrName>r</p:attrName>
                                        </p:attrNameLst>
                                      </p:cBhvr>
                                    </p:animRot>
                                  </p:childTnLst>
                                </p:cTn>
                              </p:par>
                              <p:par>
                                <p:cTn id="53" presetID="32" presetClass="emph" presetSubtype="0" repeatCount="indefinite" fill="hold" nodeType="withEffect">
                                  <p:stCondLst>
                                    <p:cond delay="0"/>
                                  </p:stCondLst>
                                  <p:childTnLst>
                                    <p:animRot by="120000">
                                      <p:cBhvr>
                                        <p:cTn id="54" dur="100" fill="hold">
                                          <p:stCondLst>
                                            <p:cond delay="0"/>
                                          </p:stCondLst>
                                        </p:cTn>
                                        <p:tgtEl>
                                          <p:spTgt spid="6"/>
                                        </p:tgtEl>
                                        <p:attrNameLst>
                                          <p:attrName>r</p:attrName>
                                        </p:attrNameLst>
                                      </p:cBhvr>
                                    </p:animRot>
                                    <p:animRot by="-240000">
                                      <p:cBhvr>
                                        <p:cTn id="55" dur="200" fill="hold">
                                          <p:stCondLst>
                                            <p:cond delay="200"/>
                                          </p:stCondLst>
                                        </p:cTn>
                                        <p:tgtEl>
                                          <p:spTgt spid="6"/>
                                        </p:tgtEl>
                                        <p:attrNameLst>
                                          <p:attrName>r</p:attrName>
                                        </p:attrNameLst>
                                      </p:cBhvr>
                                    </p:animRot>
                                    <p:animRot by="240000">
                                      <p:cBhvr>
                                        <p:cTn id="56" dur="200" fill="hold">
                                          <p:stCondLst>
                                            <p:cond delay="400"/>
                                          </p:stCondLst>
                                        </p:cTn>
                                        <p:tgtEl>
                                          <p:spTgt spid="6"/>
                                        </p:tgtEl>
                                        <p:attrNameLst>
                                          <p:attrName>r</p:attrName>
                                        </p:attrNameLst>
                                      </p:cBhvr>
                                    </p:animRot>
                                    <p:animRot by="-240000">
                                      <p:cBhvr>
                                        <p:cTn id="57" dur="200" fill="hold">
                                          <p:stCondLst>
                                            <p:cond delay="600"/>
                                          </p:stCondLst>
                                        </p:cTn>
                                        <p:tgtEl>
                                          <p:spTgt spid="6"/>
                                        </p:tgtEl>
                                        <p:attrNameLst>
                                          <p:attrName>r</p:attrName>
                                        </p:attrNameLst>
                                      </p:cBhvr>
                                    </p:animRot>
                                    <p:animRot by="120000">
                                      <p:cBhvr>
                                        <p:cTn id="58" dur="200" fill="hold">
                                          <p:stCondLst>
                                            <p:cond delay="800"/>
                                          </p:stCondLst>
                                        </p:cTn>
                                        <p:tgtEl>
                                          <p:spTgt spid="6"/>
                                        </p:tgtEl>
                                        <p:attrNameLst>
                                          <p:attrName>r</p:attrName>
                                        </p:attrNameLst>
                                      </p:cBhvr>
                                    </p:animRot>
                                  </p:childTnLst>
                                </p:cTn>
                              </p:par>
                              <p:par>
                                <p:cTn id="59" presetID="32" presetClass="emph" presetSubtype="0" repeatCount="indefinite" fill="hold" nodeType="withEffect">
                                  <p:stCondLst>
                                    <p:cond delay="250"/>
                                  </p:stCondLst>
                                  <p:childTnLst>
                                    <p:animRot by="120000">
                                      <p:cBhvr>
                                        <p:cTn id="60" dur="100" fill="hold">
                                          <p:stCondLst>
                                            <p:cond delay="0"/>
                                          </p:stCondLst>
                                        </p:cTn>
                                        <p:tgtEl>
                                          <p:spTgt spid="7"/>
                                        </p:tgtEl>
                                        <p:attrNameLst>
                                          <p:attrName>r</p:attrName>
                                        </p:attrNameLst>
                                      </p:cBhvr>
                                    </p:animRot>
                                    <p:animRot by="-240000">
                                      <p:cBhvr>
                                        <p:cTn id="61" dur="200" fill="hold">
                                          <p:stCondLst>
                                            <p:cond delay="200"/>
                                          </p:stCondLst>
                                        </p:cTn>
                                        <p:tgtEl>
                                          <p:spTgt spid="7"/>
                                        </p:tgtEl>
                                        <p:attrNameLst>
                                          <p:attrName>r</p:attrName>
                                        </p:attrNameLst>
                                      </p:cBhvr>
                                    </p:animRot>
                                    <p:animRot by="240000">
                                      <p:cBhvr>
                                        <p:cTn id="62" dur="200" fill="hold">
                                          <p:stCondLst>
                                            <p:cond delay="400"/>
                                          </p:stCondLst>
                                        </p:cTn>
                                        <p:tgtEl>
                                          <p:spTgt spid="7"/>
                                        </p:tgtEl>
                                        <p:attrNameLst>
                                          <p:attrName>r</p:attrName>
                                        </p:attrNameLst>
                                      </p:cBhvr>
                                    </p:animRot>
                                    <p:animRot by="-240000">
                                      <p:cBhvr>
                                        <p:cTn id="63" dur="200" fill="hold">
                                          <p:stCondLst>
                                            <p:cond delay="600"/>
                                          </p:stCondLst>
                                        </p:cTn>
                                        <p:tgtEl>
                                          <p:spTgt spid="7"/>
                                        </p:tgtEl>
                                        <p:attrNameLst>
                                          <p:attrName>r</p:attrName>
                                        </p:attrNameLst>
                                      </p:cBhvr>
                                    </p:animRot>
                                    <p:animRot by="120000">
                                      <p:cBhvr>
                                        <p:cTn id="64" dur="200" fill="hold">
                                          <p:stCondLst>
                                            <p:cond delay="800"/>
                                          </p:stCondLst>
                                        </p:cTn>
                                        <p:tgtEl>
                                          <p:spTgt spid="7"/>
                                        </p:tgtEl>
                                        <p:attrNameLst>
                                          <p:attrName>r</p:attrName>
                                        </p:attrNameLst>
                                      </p:cBhvr>
                                    </p:animRot>
                                  </p:childTnLst>
                                </p:cTn>
                              </p:par>
                              <p:par>
                                <p:cTn id="65" presetID="32" presetClass="emph" presetSubtype="0" repeatCount="indefinite" fill="hold" nodeType="withEffect">
                                  <p:stCondLst>
                                    <p:cond delay="0"/>
                                  </p:stCondLst>
                                  <p:childTnLst>
                                    <p:animRot by="120000">
                                      <p:cBhvr>
                                        <p:cTn id="66" dur="100" fill="hold">
                                          <p:stCondLst>
                                            <p:cond delay="0"/>
                                          </p:stCondLst>
                                        </p:cTn>
                                        <p:tgtEl>
                                          <p:spTgt spid="8"/>
                                        </p:tgtEl>
                                        <p:attrNameLst>
                                          <p:attrName>r</p:attrName>
                                        </p:attrNameLst>
                                      </p:cBhvr>
                                    </p:animRot>
                                    <p:animRot by="-240000">
                                      <p:cBhvr>
                                        <p:cTn id="67" dur="200" fill="hold">
                                          <p:stCondLst>
                                            <p:cond delay="200"/>
                                          </p:stCondLst>
                                        </p:cTn>
                                        <p:tgtEl>
                                          <p:spTgt spid="8"/>
                                        </p:tgtEl>
                                        <p:attrNameLst>
                                          <p:attrName>r</p:attrName>
                                        </p:attrNameLst>
                                      </p:cBhvr>
                                    </p:animRot>
                                    <p:animRot by="240000">
                                      <p:cBhvr>
                                        <p:cTn id="68" dur="200" fill="hold">
                                          <p:stCondLst>
                                            <p:cond delay="400"/>
                                          </p:stCondLst>
                                        </p:cTn>
                                        <p:tgtEl>
                                          <p:spTgt spid="8"/>
                                        </p:tgtEl>
                                        <p:attrNameLst>
                                          <p:attrName>r</p:attrName>
                                        </p:attrNameLst>
                                      </p:cBhvr>
                                    </p:animRot>
                                    <p:animRot by="-240000">
                                      <p:cBhvr>
                                        <p:cTn id="69" dur="200" fill="hold">
                                          <p:stCondLst>
                                            <p:cond delay="600"/>
                                          </p:stCondLst>
                                        </p:cTn>
                                        <p:tgtEl>
                                          <p:spTgt spid="8"/>
                                        </p:tgtEl>
                                        <p:attrNameLst>
                                          <p:attrName>r</p:attrName>
                                        </p:attrNameLst>
                                      </p:cBhvr>
                                    </p:animRot>
                                    <p:animRot by="120000">
                                      <p:cBhvr>
                                        <p:cTn id="70" dur="200" fill="hold">
                                          <p:stCondLst>
                                            <p:cond delay="800"/>
                                          </p:stCondLst>
                                        </p:cTn>
                                        <p:tgtEl>
                                          <p:spTgt spid="8"/>
                                        </p:tgtEl>
                                        <p:attrNameLst>
                                          <p:attrName>r</p:attrName>
                                        </p:attrNameLst>
                                      </p:cBhvr>
                                    </p:animRot>
                                  </p:childTnLst>
                                </p:cTn>
                              </p:par>
                              <p:par>
                                <p:cTn id="71" presetID="32" presetClass="emph" presetSubtype="0" repeatCount="indefinite" fill="hold" nodeType="withEffect">
                                  <p:stCondLst>
                                    <p:cond delay="250"/>
                                  </p:stCondLst>
                                  <p:childTnLst>
                                    <p:animRot by="120000">
                                      <p:cBhvr>
                                        <p:cTn id="72" dur="100" fill="hold">
                                          <p:stCondLst>
                                            <p:cond delay="0"/>
                                          </p:stCondLst>
                                        </p:cTn>
                                        <p:tgtEl>
                                          <p:spTgt spid="9"/>
                                        </p:tgtEl>
                                        <p:attrNameLst>
                                          <p:attrName>r</p:attrName>
                                        </p:attrNameLst>
                                      </p:cBhvr>
                                    </p:animRot>
                                    <p:animRot by="-240000">
                                      <p:cBhvr>
                                        <p:cTn id="73" dur="200" fill="hold">
                                          <p:stCondLst>
                                            <p:cond delay="200"/>
                                          </p:stCondLst>
                                        </p:cTn>
                                        <p:tgtEl>
                                          <p:spTgt spid="9"/>
                                        </p:tgtEl>
                                        <p:attrNameLst>
                                          <p:attrName>r</p:attrName>
                                        </p:attrNameLst>
                                      </p:cBhvr>
                                    </p:animRot>
                                    <p:animRot by="240000">
                                      <p:cBhvr>
                                        <p:cTn id="74" dur="200" fill="hold">
                                          <p:stCondLst>
                                            <p:cond delay="400"/>
                                          </p:stCondLst>
                                        </p:cTn>
                                        <p:tgtEl>
                                          <p:spTgt spid="9"/>
                                        </p:tgtEl>
                                        <p:attrNameLst>
                                          <p:attrName>r</p:attrName>
                                        </p:attrNameLst>
                                      </p:cBhvr>
                                    </p:animRot>
                                    <p:animRot by="-240000">
                                      <p:cBhvr>
                                        <p:cTn id="75" dur="200" fill="hold">
                                          <p:stCondLst>
                                            <p:cond delay="600"/>
                                          </p:stCondLst>
                                        </p:cTn>
                                        <p:tgtEl>
                                          <p:spTgt spid="9"/>
                                        </p:tgtEl>
                                        <p:attrNameLst>
                                          <p:attrName>r</p:attrName>
                                        </p:attrNameLst>
                                      </p:cBhvr>
                                    </p:animRot>
                                    <p:animRot by="120000">
                                      <p:cBhvr>
                                        <p:cTn id="76" dur="200" fill="hold">
                                          <p:stCondLst>
                                            <p:cond delay="800"/>
                                          </p:stCondLst>
                                        </p:cTn>
                                        <p:tgtEl>
                                          <p:spTgt spid="9"/>
                                        </p:tgtEl>
                                        <p:attrNameLst>
                                          <p:attrName>r</p:attrName>
                                        </p:attrNameLst>
                                      </p:cBhvr>
                                    </p:animRot>
                                  </p:childTnLst>
                                </p:cTn>
                              </p:par>
                              <p:par>
                                <p:cTn id="77" presetID="32" presetClass="emph" presetSubtype="0" repeatCount="indefinite" fill="hold" nodeType="withEffect">
                                  <p:stCondLst>
                                    <p:cond delay="0"/>
                                  </p:stCondLst>
                                  <p:childTnLst>
                                    <p:animRot by="120000">
                                      <p:cBhvr>
                                        <p:cTn id="78" dur="100" fill="hold">
                                          <p:stCondLst>
                                            <p:cond delay="0"/>
                                          </p:stCondLst>
                                        </p:cTn>
                                        <p:tgtEl>
                                          <p:spTgt spid="10"/>
                                        </p:tgtEl>
                                        <p:attrNameLst>
                                          <p:attrName>r</p:attrName>
                                        </p:attrNameLst>
                                      </p:cBhvr>
                                    </p:animRot>
                                    <p:animRot by="-240000">
                                      <p:cBhvr>
                                        <p:cTn id="79" dur="200" fill="hold">
                                          <p:stCondLst>
                                            <p:cond delay="200"/>
                                          </p:stCondLst>
                                        </p:cTn>
                                        <p:tgtEl>
                                          <p:spTgt spid="10"/>
                                        </p:tgtEl>
                                        <p:attrNameLst>
                                          <p:attrName>r</p:attrName>
                                        </p:attrNameLst>
                                      </p:cBhvr>
                                    </p:animRot>
                                    <p:animRot by="240000">
                                      <p:cBhvr>
                                        <p:cTn id="80" dur="200" fill="hold">
                                          <p:stCondLst>
                                            <p:cond delay="400"/>
                                          </p:stCondLst>
                                        </p:cTn>
                                        <p:tgtEl>
                                          <p:spTgt spid="10"/>
                                        </p:tgtEl>
                                        <p:attrNameLst>
                                          <p:attrName>r</p:attrName>
                                        </p:attrNameLst>
                                      </p:cBhvr>
                                    </p:animRot>
                                    <p:animRot by="-240000">
                                      <p:cBhvr>
                                        <p:cTn id="81" dur="200" fill="hold">
                                          <p:stCondLst>
                                            <p:cond delay="600"/>
                                          </p:stCondLst>
                                        </p:cTn>
                                        <p:tgtEl>
                                          <p:spTgt spid="10"/>
                                        </p:tgtEl>
                                        <p:attrNameLst>
                                          <p:attrName>r</p:attrName>
                                        </p:attrNameLst>
                                      </p:cBhvr>
                                    </p:animRot>
                                    <p:animRot by="120000">
                                      <p:cBhvr>
                                        <p:cTn id="82" dur="200" fill="hold">
                                          <p:stCondLst>
                                            <p:cond delay="800"/>
                                          </p:stCondLst>
                                        </p:cTn>
                                        <p:tgtEl>
                                          <p:spTgt spid="10"/>
                                        </p:tgtEl>
                                        <p:attrNameLst>
                                          <p:attrName>r</p:attrName>
                                        </p:attrNameLst>
                                      </p:cBhvr>
                                    </p:animRot>
                                  </p:childTnLst>
                                </p:cTn>
                              </p:par>
                              <p:par>
                                <p:cTn id="83" presetID="32" presetClass="emph" presetSubtype="0" repeatCount="indefinite" fill="hold" nodeType="withEffect">
                                  <p:stCondLst>
                                    <p:cond delay="250"/>
                                  </p:stCondLst>
                                  <p:childTnLst>
                                    <p:animRot by="120000">
                                      <p:cBhvr>
                                        <p:cTn id="84" dur="100" fill="hold">
                                          <p:stCondLst>
                                            <p:cond delay="0"/>
                                          </p:stCondLst>
                                        </p:cTn>
                                        <p:tgtEl>
                                          <p:spTgt spid="11"/>
                                        </p:tgtEl>
                                        <p:attrNameLst>
                                          <p:attrName>r</p:attrName>
                                        </p:attrNameLst>
                                      </p:cBhvr>
                                    </p:animRot>
                                    <p:animRot by="-240000">
                                      <p:cBhvr>
                                        <p:cTn id="85" dur="200" fill="hold">
                                          <p:stCondLst>
                                            <p:cond delay="200"/>
                                          </p:stCondLst>
                                        </p:cTn>
                                        <p:tgtEl>
                                          <p:spTgt spid="11"/>
                                        </p:tgtEl>
                                        <p:attrNameLst>
                                          <p:attrName>r</p:attrName>
                                        </p:attrNameLst>
                                      </p:cBhvr>
                                    </p:animRot>
                                    <p:animRot by="240000">
                                      <p:cBhvr>
                                        <p:cTn id="86" dur="200" fill="hold">
                                          <p:stCondLst>
                                            <p:cond delay="400"/>
                                          </p:stCondLst>
                                        </p:cTn>
                                        <p:tgtEl>
                                          <p:spTgt spid="11"/>
                                        </p:tgtEl>
                                        <p:attrNameLst>
                                          <p:attrName>r</p:attrName>
                                        </p:attrNameLst>
                                      </p:cBhvr>
                                    </p:animRot>
                                    <p:animRot by="-240000">
                                      <p:cBhvr>
                                        <p:cTn id="87" dur="200" fill="hold">
                                          <p:stCondLst>
                                            <p:cond delay="600"/>
                                          </p:stCondLst>
                                        </p:cTn>
                                        <p:tgtEl>
                                          <p:spTgt spid="11"/>
                                        </p:tgtEl>
                                        <p:attrNameLst>
                                          <p:attrName>r</p:attrName>
                                        </p:attrNameLst>
                                      </p:cBhvr>
                                    </p:animRot>
                                    <p:animRot by="120000">
                                      <p:cBhvr>
                                        <p:cTn id="88" dur="200" fill="hold">
                                          <p:stCondLst>
                                            <p:cond delay="800"/>
                                          </p:stCondLst>
                                        </p:cTn>
                                        <p:tgtEl>
                                          <p:spTgt spid="11"/>
                                        </p:tgtEl>
                                        <p:attrNameLst>
                                          <p:attrName>r</p:attrName>
                                        </p:attrNameLst>
                                      </p:cBhvr>
                                    </p:animRot>
                                  </p:childTnLst>
                                </p:cTn>
                              </p:par>
                              <p:par>
                                <p:cTn id="89" presetID="32" presetClass="emph" presetSubtype="0" repeatCount="indefinite" fill="hold" nodeType="withEffect">
                                  <p:stCondLst>
                                    <p:cond delay="0"/>
                                  </p:stCondLst>
                                  <p:childTnLst>
                                    <p:animRot by="120000">
                                      <p:cBhvr>
                                        <p:cTn id="90" dur="100" fill="hold">
                                          <p:stCondLst>
                                            <p:cond delay="0"/>
                                          </p:stCondLst>
                                        </p:cTn>
                                        <p:tgtEl>
                                          <p:spTgt spid="13"/>
                                        </p:tgtEl>
                                        <p:attrNameLst>
                                          <p:attrName>r</p:attrName>
                                        </p:attrNameLst>
                                      </p:cBhvr>
                                    </p:animRot>
                                    <p:animRot by="-240000">
                                      <p:cBhvr>
                                        <p:cTn id="91" dur="200" fill="hold">
                                          <p:stCondLst>
                                            <p:cond delay="200"/>
                                          </p:stCondLst>
                                        </p:cTn>
                                        <p:tgtEl>
                                          <p:spTgt spid="13"/>
                                        </p:tgtEl>
                                        <p:attrNameLst>
                                          <p:attrName>r</p:attrName>
                                        </p:attrNameLst>
                                      </p:cBhvr>
                                    </p:animRot>
                                    <p:animRot by="240000">
                                      <p:cBhvr>
                                        <p:cTn id="92" dur="200" fill="hold">
                                          <p:stCondLst>
                                            <p:cond delay="400"/>
                                          </p:stCondLst>
                                        </p:cTn>
                                        <p:tgtEl>
                                          <p:spTgt spid="13"/>
                                        </p:tgtEl>
                                        <p:attrNameLst>
                                          <p:attrName>r</p:attrName>
                                        </p:attrNameLst>
                                      </p:cBhvr>
                                    </p:animRot>
                                    <p:animRot by="-240000">
                                      <p:cBhvr>
                                        <p:cTn id="93" dur="200" fill="hold">
                                          <p:stCondLst>
                                            <p:cond delay="600"/>
                                          </p:stCondLst>
                                        </p:cTn>
                                        <p:tgtEl>
                                          <p:spTgt spid="13"/>
                                        </p:tgtEl>
                                        <p:attrNameLst>
                                          <p:attrName>r</p:attrName>
                                        </p:attrNameLst>
                                      </p:cBhvr>
                                    </p:animRot>
                                    <p:animRot by="120000">
                                      <p:cBhvr>
                                        <p:cTn id="94" dur="200" fill="hold">
                                          <p:stCondLst>
                                            <p:cond delay="800"/>
                                          </p:stCondLst>
                                        </p:cTn>
                                        <p:tgtEl>
                                          <p:spTgt spid="13"/>
                                        </p:tgtEl>
                                        <p:attrNameLst>
                                          <p:attrName>r</p:attrName>
                                        </p:attrNameLst>
                                      </p:cBhvr>
                                    </p:animRot>
                                  </p:childTnLst>
                                </p:cTn>
                              </p:par>
                              <p:par>
                                <p:cTn id="95" presetID="32" presetClass="emph" presetSubtype="0" repeatCount="indefinite" fill="hold" nodeType="withEffect">
                                  <p:stCondLst>
                                    <p:cond delay="250"/>
                                  </p:stCondLst>
                                  <p:childTnLst>
                                    <p:animRot by="120000">
                                      <p:cBhvr>
                                        <p:cTn id="96" dur="100" fill="hold">
                                          <p:stCondLst>
                                            <p:cond delay="0"/>
                                          </p:stCondLst>
                                        </p:cTn>
                                        <p:tgtEl>
                                          <p:spTgt spid="14"/>
                                        </p:tgtEl>
                                        <p:attrNameLst>
                                          <p:attrName>r</p:attrName>
                                        </p:attrNameLst>
                                      </p:cBhvr>
                                    </p:animRot>
                                    <p:animRot by="-240000">
                                      <p:cBhvr>
                                        <p:cTn id="97" dur="200" fill="hold">
                                          <p:stCondLst>
                                            <p:cond delay="200"/>
                                          </p:stCondLst>
                                        </p:cTn>
                                        <p:tgtEl>
                                          <p:spTgt spid="14"/>
                                        </p:tgtEl>
                                        <p:attrNameLst>
                                          <p:attrName>r</p:attrName>
                                        </p:attrNameLst>
                                      </p:cBhvr>
                                    </p:animRot>
                                    <p:animRot by="240000">
                                      <p:cBhvr>
                                        <p:cTn id="98" dur="200" fill="hold">
                                          <p:stCondLst>
                                            <p:cond delay="400"/>
                                          </p:stCondLst>
                                        </p:cTn>
                                        <p:tgtEl>
                                          <p:spTgt spid="14"/>
                                        </p:tgtEl>
                                        <p:attrNameLst>
                                          <p:attrName>r</p:attrName>
                                        </p:attrNameLst>
                                      </p:cBhvr>
                                    </p:animRot>
                                    <p:animRot by="-240000">
                                      <p:cBhvr>
                                        <p:cTn id="99" dur="200" fill="hold">
                                          <p:stCondLst>
                                            <p:cond delay="600"/>
                                          </p:stCondLst>
                                        </p:cTn>
                                        <p:tgtEl>
                                          <p:spTgt spid="14"/>
                                        </p:tgtEl>
                                        <p:attrNameLst>
                                          <p:attrName>r</p:attrName>
                                        </p:attrNameLst>
                                      </p:cBhvr>
                                    </p:animRot>
                                    <p:animRot by="120000">
                                      <p:cBhvr>
                                        <p:cTn id="100" dur="200" fill="hold">
                                          <p:stCondLst>
                                            <p:cond delay="800"/>
                                          </p:stCondLst>
                                        </p:cTn>
                                        <p:tgtEl>
                                          <p:spTgt spid="14"/>
                                        </p:tgtEl>
                                        <p:attrNameLst>
                                          <p:attrName>r</p:attrName>
                                        </p:attrNameLst>
                                      </p:cBhvr>
                                    </p:animRot>
                                  </p:childTnLst>
                                </p:cTn>
                              </p:par>
                              <p:par>
                                <p:cTn id="101" presetID="32" presetClass="emph" presetSubtype="0" repeatCount="indefinite" fill="hold" nodeType="withEffect">
                                  <p:stCondLst>
                                    <p:cond delay="0"/>
                                  </p:stCondLst>
                                  <p:childTnLst>
                                    <p:animRot by="120000">
                                      <p:cBhvr>
                                        <p:cTn id="102" dur="100" fill="hold">
                                          <p:stCondLst>
                                            <p:cond delay="0"/>
                                          </p:stCondLst>
                                        </p:cTn>
                                        <p:tgtEl>
                                          <p:spTgt spid="15"/>
                                        </p:tgtEl>
                                        <p:attrNameLst>
                                          <p:attrName>r</p:attrName>
                                        </p:attrNameLst>
                                      </p:cBhvr>
                                    </p:animRot>
                                    <p:animRot by="-240000">
                                      <p:cBhvr>
                                        <p:cTn id="103" dur="200" fill="hold">
                                          <p:stCondLst>
                                            <p:cond delay="200"/>
                                          </p:stCondLst>
                                        </p:cTn>
                                        <p:tgtEl>
                                          <p:spTgt spid="15"/>
                                        </p:tgtEl>
                                        <p:attrNameLst>
                                          <p:attrName>r</p:attrName>
                                        </p:attrNameLst>
                                      </p:cBhvr>
                                    </p:animRot>
                                    <p:animRot by="240000">
                                      <p:cBhvr>
                                        <p:cTn id="104" dur="200" fill="hold">
                                          <p:stCondLst>
                                            <p:cond delay="400"/>
                                          </p:stCondLst>
                                        </p:cTn>
                                        <p:tgtEl>
                                          <p:spTgt spid="15"/>
                                        </p:tgtEl>
                                        <p:attrNameLst>
                                          <p:attrName>r</p:attrName>
                                        </p:attrNameLst>
                                      </p:cBhvr>
                                    </p:animRot>
                                    <p:animRot by="-240000">
                                      <p:cBhvr>
                                        <p:cTn id="105" dur="200" fill="hold">
                                          <p:stCondLst>
                                            <p:cond delay="600"/>
                                          </p:stCondLst>
                                        </p:cTn>
                                        <p:tgtEl>
                                          <p:spTgt spid="15"/>
                                        </p:tgtEl>
                                        <p:attrNameLst>
                                          <p:attrName>r</p:attrName>
                                        </p:attrNameLst>
                                      </p:cBhvr>
                                    </p:animRot>
                                    <p:animRot by="120000">
                                      <p:cBhvr>
                                        <p:cTn id="106" dur="200" fill="hold">
                                          <p:stCondLst>
                                            <p:cond delay="800"/>
                                          </p:stCondLst>
                                        </p:cTn>
                                        <p:tgtEl>
                                          <p:spTgt spid="15"/>
                                        </p:tgtEl>
                                        <p:attrNameLst>
                                          <p:attrName>r</p:attrName>
                                        </p:attrNameLst>
                                      </p:cBhvr>
                                    </p:animRot>
                                  </p:childTnLst>
                                </p:cTn>
                              </p:par>
                              <p:par>
                                <p:cTn id="107" presetID="32" presetClass="emph" presetSubtype="0" repeatCount="indefinite" fill="hold" nodeType="withEffect">
                                  <p:stCondLst>
                                    <p:cond delay="500"/>
                                  </p:stCondLst>
                                  <p:childTnLst>
                                    <p:animRot by="120000">
                                      <p:cBhvr>
                                        <p:cTn id="108" dur="100" fill="hold">
                                          <p:stCondLst>
                                            <p:cond delay="0"/>
                                          </p:stCondLst>
                                        </p:cTn>
                                        <p:tgtEl>
                                          <p:spTgt spid="16"/>
                                        </p:tgtEl>
                                        <p:attrNameLst>
                                          <p:attrName>r</p:attrName>
                                        </p:attrNameLst>
                                      </p:cBhvr>
                                    </p:animRot>
                                    <p:animRot by="-240000">
                                      <p:cBhvr>
                                        <p:cTn id="109" dur="200" fill="hold">
                                          <p:stCondLst>
                                            <p:cond delay="200"/>
                                          </p:stCondLst>
                                        </p:cTn>
                                        <p:tgtEl>
                                          <p:spTgt spid="16"/>
                                        </p:tgtEl>
                                        <p:attrNameLst>
                                          <p:attrName>r</p:attrName>
                                        </p:attrNameLst>
                                      </p:cBhvr>
                                    </p:animRot>
                                    <p:animRot by="240000">
                                      <p:cBhvr>
                                        <p:cTn id="110" dur="200" fill="hold">
                                          <p:stCondLst>
                                            <p:cond delay="400"/>
                                          </p:stCondLst>
                                        </p:cTn>
                                        <p:tgtEl>
                                          <p:spTgt spid="16"/>
                                        </p:tgtEl>
                                        <p:attrNameLst>
                                          <p:attrName>r</p:attrName>
                                        </p:attrNameLst>
                                      </p:cBhvr>
                                    </p:animRot>
                                    <p:animRot by="-240000">
                                      <p:cBhvr>
                                        <p:cTn id="111" dur="200" fill="hold">
                                          <p:stCondLst>
                                            <p:cond delay="600"/>
                                          </p:stCondLst>
                                        </p:cTn>
                                        <p:tgtEl>
                                          <p:spTgt spid="16"/>
                                        </p:tgtEl>
                                        <p:attrNameLst>
                                          <p:attrName>r</p:attrName>
                                        </p:attrNameLst>
                                      </p:cBhvr>
                                    </p:animRot>
                                    <p:animRot by="120000">
                                      <p:cBhvr>
                                        <p:cTn id="112" dur="200" fill="hold">
                                          <p:stCondLst>
                                            <p:cond delay="800"/>
                                          </p:stCondLst>
                                        </p:cTn>
                                        <p:tgtEl>
                                          <p:spTgt spid="16"/>
                                        </p:tgtEl>
                                        <p:attrNameLst>
                                          <p:attrName>r</p:attrName>
                                        </p:attrNameLst>
                                      </p:cBhvr>
                                    </p:animRot>
                                  </p:childTnLst>
                                </p:cTn>
                              </p:par>
                              <p:par>
                                <p:cTn id="113" presetID="32" presetClass="emph" presetSubtype="0" repeatCount="indefinite" fill="hold" nodeType="withEffect">
                                  <p:stCondLst>
                                    <p:cond delay="0"/>
                                  </p:stCondLst>
                                  <p:childTnLst>
                                    <p:animRot by="120000">
                                      <p:cBhvr>
                                        <p:cTn id="114" dur="100" fill="hold">
                                          <p:stCondLst>
                                            <p:cond delay="0"/>
                                          </p:stCondLst>
                                        </p:cTn>
                                        <p:tgtEl>
                                          <p:spTgt spid="17"/>
                                        </p:tgtEl>
                                        <p:attrNameLst>
                                          <p:attrName>r</p:attrName>
                                        </p:attrNameLst>
                                      </p:cBhvr>
                                    </p:animRot>
                                    <p:animRot by="-240000">
                                      <p:cBhvr>
                                        <p:cTn id="115" dur="200" fill="hold">
                                          <p:stCondLst>
                                            <p:cond delay="200"/>
                                          </p:stCondLst>
                                        </p:cTn>
                                        <p:tgtEl>
                                          <p:spTgt spid="17"/>
                                        </p:tgtEl>
                                        <p:attrNameLst>
                                          <p:attrName>r</p:attrName>
                                        </p:attrNameLst>
                                      </p:cBhvr>
                                    </p:animRot>
                                    <p:animRot by="240000">
                                      <p:cBhvr>
                                        <p:cTn id="116" dur="200" fill="hold">
                                          <p:stCondLst>
                                            <p:cond delay="400"/>
                                          </p:stCondLst>
                                        </p:cTn>
                                        <p:tgtEl>
                                          <p:spTgt spid="17"/>
                                        </p:tgtEl>
                                        <p:attrNameLst>
                                          <p:attrName>r</p:attrName>
                                        </p:attrNameLst>
                                      </p:cBhvr>
                                    </p:animRot>
                                    <p:animRot by="-240000">
                                      <p:cBhvr>
                                        <p:cTn id="117" dur="200" fill="hold">
                                          <p:stCondLst>
                                            <p:cond delay="600"/>
                                          </p:stCondLst>
                                        </p:cTn>
                                        <p:tgtEl>
                                          <p:spTgt spid="17"/>
                                        </p:tgtEl>
                                        <p:attrNameLst>
                                          <p:attrName>r</p:attrName>
                                        </p:attrNameLst>
                                      </p:cBhvr>
                                    </p:animRot>
                                    <p:animRot by="120000">
                                      <p:cBhvr>
                                        <p:cTn id="118" dur="200" fill="hold">
                                          <p:stCondLst>
                                            <p:cond delay="800"/>
                                          </p:stCondLst>
                                        </p:cTn>
                                        <p:tgtEl>
                                          <p:spTgt spid="17"/>
                                        </p:tgtEl>
                                        <p:attrNameLst>
                                          <p:attrName>r</p:attrName>
                                        </p:attrNameLst>
                                      </p:cBhvr>
                                    </p:animRot>
                                  </p:childTnLst>
                                </p:cTn>
                              </p:par>
                              <p:par>
                                <p:cTn id="119" presetID="32" presetClass="emph" presetSubtype="0" repeatCount="indefinite" fill="hold" nodeType="withEffect">
                                  <p:stCondLst>
                                    <p:cond delay="250"/>
                                  </p:stCondLst>
                                  <p:childTnLst>
                                    <p:animRot by="120000">
                                      <p:cBhvr>
                                        <p:cTn id="120" dur="100" fill="hold">
                                          <p:stCondLst>
                                            <p:cond delay="0"/>
                                          </p:stCondLst>
                                        </p:cTn>
                                        <p:tgtEl>
                                          <p:spTgt spid="18"/>
                                        </p:tgtEl>
                                        <p:attrNameLst>
                                          <p:attrName>r</p:attrName>
                                        </p:attrNameLst>
                                      </p:cBhvr>
                                    </p:animRot>
                                    <p:animRot by="-240000">
                                      <p:cBhvr>
                                        <p:cTn id="121" dur="200" fill="hold">
                                          <p:stCondLst>
                                            <p:cond delay="200"/>
                                          </p:stCondLst>
                                        </p:cTn>
                                        <p:tgtEl>
                                          <p:spTgt spid="18"/>
                                        </p:tgtEl>
                                        <p:attrNameLst>
                                          <p:attrName>r</p:attrName>
                                        </p:attrNameLst>
                                      </p:cBhvr>
                                    </p:animRot>
                                    <p:animRot by="240000">
                                      <p:cBhvr>
                                        <p:cTn id="122" dur="200" fill="hold">
                                          <p:stCondLst>
                                            <p:cond delay="400"/>
                                          </p:stCondLst>
                                        </p:cTn>
                                        <p:tgtEl>
                                          <p:spTgt spid="18"/>
                                        </p:tgtEl>
                                        <p:attrNameLst>
                                          <p:attrName>r</p:attrName>
                                        </p:attrNameLst>
                                      </p:cBhvr>
                                    </p:animRot>
                                    <p:animRot by="-240000">
                                      <p:cBhvr>
                                        <p:cTn id="123" dur="200" fill="hold">
                                          <p:stCondLst>
                                            <p:cond delay="600"/>
                                          </p:stCondLst>
                                        </p:cTn>
                                        <p:tgtEl>
                                          <p:spTgt spid="18"/>
                                        </p:tgtEl>
                                        <p:attrNameLst>
                                          <p:attrName>r</p:attrName>
                                        </p:attrNameLst>
                                      </p:cBhvr>
                                    </p:animRot>
                                    <p:animRot by="120000">
                                      <p:cBhvr>
                                        <p:cTn id="124" dur="200" fill="hold">
                                          <p:stCondLst>
                                            <p:cond delay="800"/>
                                          </p:stCondLst>
                                        </p:cTn>
                                        <p:tgtEl>
                                          <p:spTgt spid="18"/>
                                        </p:tgtEl>
                                        <p:attrNameLst>
                                          <p:attrName>r</p:attrName>
                                        </p:attrNameLst>
                                      </p:cBhvr>
                                    </p:animRot>
                                  </p:childTnLst>
                                </p:cTn>
                              </p:par>
                              <p:par>
                                <p:cTn id="125" presetID="32" presetClass="emph" presetSubtype="0" repeatCount="indefinite" fill="hold" nodeType="withEffect">
                                  <p:stCondLst>
                                    <p:cond delay="0"/>
                                  </p:stCondLst>
                                  <p:childTnLst>
                                    <p:animRot by="120000">
                                      <p:cBhvr>
                                        <p:cTn id="126" dur="100" fill="hold">
                                          <p:stCondLst>
                                            <p:cond delay="0"/>
                                          </p:stCondLst>
                                        </p:cTn>
                                        <p:tgtEl>
                                          <p:spTgt spid="19"/>
                                        </p:tgtEl>
                                        <p:attrNameLst>
                                          <p:attrName>r</p:attrName>
                                        </p:attrNameLst>
                                      </p:cBhvr>
                                    </p:animRot>
                                    <p:animRot by="-240000">
                                      <p:cBhvr>
                                        <p:cTn id="127" dur="200" fill="hold">
                                          <p:stCondLst>
                                            <p:cond delay="200"/>
                                          </p:stCondLst>
                                        </p:cTn>
                                        <p:tgtEl>
                                          <p:spTgt spid="19"/>
                                        </p:tgtEl>
                                        <p:attrNameLst>
                                          <p:attrName>r</p:attrName>
                                        </p:attrNameLst>
                                      </p:cBhvr>
                                    </p:animRot>
                                    <p:animRot by="240000">
                                      <p:cBhvr>
                                        <p:cTn id="128" dur="200" fill="hold">
                                          <p:stCondLst>
                                            <p:cond delay="400"/>
                                          </p:stCondLst>
                                        </p:cTn>
                                        <p:tgtEl>
                                          <p:spTgt spid="19"/>
                                        </p:tgtEl>
                                        <p:attrNameLst>
                                          <p:attrName>r</p:attrName>
                                        </p:attrNameLst>
                                      </p:cBhvr>
                                    </p:animRot>
                                    <p:animRot by="-240000">
                                      <p:cBhvr>
                                        <p:cTn id="129" dur="200" fill="hold">
                                          <p:stCondLst>
                                            <p:cond delay="600"/>
                                          </p:stCondLst>
                                        </p:cTn>
                                        <p:tgtEl>
                                          <p:spTgt spid="19"/>
                                        </p:tgtEl>
                                        <p:attrNameLst>
                                          <p:attrName>r</p:attrName>
                                        </p:attrNameLst>
                                      </p:cBhvr>
                                    </p:animRot>
                                    <p:animRot by="120000">
                                      <p:cBhvr>
                                        <p:cTn id="130" dur="200" fill="hold">
                                          <p:stCondLst>
                                            <p:cond delay="800"/>
                                          </p:stCondLst>
                                        </p:cTn>
                                        <p:tgtEl>
                                          <p:spTgt spid="19"/>
                                        </p:tgtEl>
                                        <p:attrNameLst>
                                          <p:attrName>r</p:attrName>
                                        </p:attrNameLst>
                                      </p:cBhvr>
                                    </p:animRot>
                                  </p:childTnLst>
                                </p:cTn>
                              </p:par>
                              <p:par>
                                <p:cTn id="131" presetID="32" presetClass="emph" presetSubtype="0" repeatCount="indefinite" fill="hold" nodeType="withEffect">
                                  <p:stCondLst>
                                    <p:cond delay="0"/>
                                  </p:stCondLst>
                                  <p:childTnLst>
                                    <p:animRot by="120000">
                                      <p:cBhvr>
                                        <p:cTn id="132" dur="100" fill="hold">
                                          <p:stCondLst>
                                            <p:cond delay="0"/>
                                          </p:stCondLst>
                                        </p:cTn>
                                        <p:tgtEl>
                                          <p:spTgt spid="20"/>
                                        </p:tgtEl>
                                        <p:attrNameLst>
                                          <p:attrName>r</p:attrName>
                                        </p:attrNameLst>
                                      </p:cBhvr>
                                    </p:animRot>
                                    <p:animRot by="-240000">
                                      <p:cBhvr>
                                        <p:cTn id="133" dur="200" fill="hold">
                                          <p:stCondLst>
                                            <p:cond delay="200"/>
                                          </p:stCondLst>
                                        </p:cTn>
                                        <p:tgtEl>
                                          <p:spTgt spid="20"/>
                                        </p:tgtEl>
                                        <p:attrNameLst>
                                          <p:attrName>r</p:attrName>
                                        </p:attrNameLst>
                                      </p:cBhvr>
                                    </p:animRot>
                                    <p:animRot by="240000">
                                      <p:cBhvr>
                                        <p:cTn id="134" dur="200" fill="hold">
                                          <p:stCondLst>
                                            <p:cond delay="400"/>
                                          </p:stCondLst>
                                        </p:cTn>
                                        <p:tgtEl>
                                          <p:spTgt spid="20"/>
                                        </p:tgtEl>
                                        <p:attrNameLst>
                                          <p:attrName>r</p:attrName>
                                        </p:attrNameLst>
                                      </p:cBhvr>
                                    </p:animRot>
                                    <p:animRot by="-240000">
                                      <p:cBhvr>
                                        <p:cTn id="135" dur="200" fill="hold">
                                          <p:stCondLst>
                                            <p:cond delay="600"/>
                                          </p:stCondLst>
                                        </p:cTn>
                                        <p:tgtEl>
                                          <p:spTgt spid="20"/>
                                        </p:tgtEl>
                                        <p:attrNameLst>
                                          <p:attrName>r</p:attrName>
                                        </p:attrNameLst>
                                      </p:cBhvr>
                                    </p:animRot>
                                    <p:animRot by="120000">
                                      <p:cBhvr>
                                        <p:cTn id="136" dur="200" fill="hold">
                                          <p:stCondLst>
                                            <p:cond delay="800"/>
                                          </p:stCondLst>
                                        </p:cTn>
                                        <p:tgtEl>
                                          <p:spTgt spid="20"/>
                                        </p:tgtEl>
                                        <p:attrNameLst>
                                          <p:attrName>r</p:attrName>
                                        </p:attrNameLst>
                                      </p:cBhvr>
                                    </p:animRot>
                                  </p:childTnLst>
                                </p:cTn>
                              </p:par>
                              <p:par>
                                <p:cTn id="137" presetID="32" presetClass="emph" presetSubtype="0" repeatCount="indefinite" fill="hold" nodeType="withEffect">
                                  <p:stCondLst>
                                    <p:cond delay="750"/>
                                  </p:stCondLst>
                                  <p:childTnLst>
                                    <p:animRot by="120000">
                                      <p:cBhvr>
                                        <p:cTn id="138" dur="100" fill="hold">
                                          <p:stCondLst>
                                            <p:cond delay="0"/>
                                          </p:stCondLst>
                                        </p:cTn>
                                        <p:tgtEl>
                                          <p:spTgt spid="21"/>
                                        </p:tgtEl>
                                        <p:attrNameLst>
                                          <p:attrName>r</p:attrName>
                                        </p:attrNameLst>
                                      </p:cBhvr>
                                    </p:animRot>
                                    <p:animRot by="-240000">
                                      <p:cBhvr>
                                        <p:cTn id="139" dur="200" fill="hold">
                                          <p:stCondLst>
                                            <p:cond delay="200"/>
                                          </p:stCondLst>
                                        </p:cTn>
                                        <p:tgtEl>
                                          <p:spTgt spid="21"/>
                                        </p:tgtEl>
                                        <p:attrNameLst>
                                          <p:attrName>r</p:attrName>
                                        </p:attrNameLst>
                                      </p:cBhvr>
                                    </p:animRot>
                                    <p:animRot by="240000">
                                      <p:cBhvr>
                                        <p:cTn id="140" dur="200" fill="hold">
                                          <p:stCondLst>
                                            <p:cond delay="400"/>
                                          </p:stCondLst>
                                        </p:cTn>
                                        <p:tgtEl>
                                          <p:spTgt spid="21"/>
                                        </p:tgtEl>
                                        <p:attrNameLst>
                                          <p:attrName>r</p:attrName>
                                        </p:attrNameLst>
                                      </p:cBhvr>
                                    </p:animRot>
                                    <p:animRot by="-240000">
                                      <p:cBhvr>
                                        <p:cTn id="141" dur="200" fill="hold">
                                          <p:stCondLst>
                                            <p:cond delay="600"/>
                                          </p:stCondLst>
                                        </p:cTn>
                                        <p:tgtEl>
                                          <p:spTgt spid="21"/>
                                        </p:tgtEl>
                                        <p:attrNameLst>
                                          <p:attrName>r</p:attrName>
                                        </p:attrNameLst>
                                      </p:cBhvr>
                                    </p:animRot>
                                    <p:animRot by="120000">
                                      <p:cBhvr>
                                        <p:cTn id="142" dur="200" fill="hold">
                                          <p:stCondLst>
                                            <p:cond delay="800"/>
                                          </p:stCondLst>
                                        </p:cTn>
                                        <p:tgtEl>
                                          <p:spTgt spid="21"/>
                                        </p:tgtEl>
                                        <p:attrNameLst>
                                          <p:attrName>r</p:attrName>
                                        </p:attrNameLst>
                                      </p:cBhvr>
                                    </p:animRot>
                                  </p:childTnLst>
                                </p:cTn>
                              </p:par>
                              <p:par>
                                <p:cTn id="143" presetID="32" presetClass="emph" presetSubtype="0" repeatCount="indefinite" fill="hold" nodeType="withEffect">
                                  <p:stCondLst>
                                    <p:cond delay="0"/>
                                  </p:stCondLst>
                                  <p:childTnLst>
                                    <p:animRot by="120000">
                                      <p:cBhvr>
                                        <p:cTn id="144" dur="100" fill="hold">
                                          <p:stCondLst>
                                            <p:cond delay="0"/>
                                          </p:stCondLst>
                                        </p:cTn>
                                        <p:tgtEl>
                                          <p:spTgt spid="23"/>
                                        </p:tgtEl>
                                        <p:attrNameLst>
                                          <p:attrName>r</p:attrName>
                                        </p:attrNameLst>
                                      </p:cBhvr>
                                    </p:animRot>
                                    <p:animRot by="-240000">
                                      <p:cBhvr>
                                        <p:cTn id="145" dur="200" fill="hold">
                                          <p:stCondLst>
                                            <p:cond delay="200"/>
                                          </p:stCondLst>
                                        </p:cTn>
                                        <p:tgtEl>
                                          <p:spTgt spid="23"/>
                                        </p:tgtEl>
                                        <p:attrNameLst>
                                          <p:attrName>r</p:attrName>
                                        </p:attrNameLst>
                                      </p:cBhvr>
                                    </p:animRot>
                                    <p:animRot by="240000">
                                      <p:cBhvr>
                                        <p:cTn id="146" dur="200" fill="hold">
                                          <p:stCondLst>
                                            <p:cond delay="400"/>
                                          </p:stCondLst>
                                        </p:cTn>
                                        <p:tgtEl>
                                          <p:spTgt spid="23"/>
                                        </p:tgtEl>
                                        <p:attrNameLst>
                                          <p:attrName>r</p:attrName>
                                        </p:attrNameLst>
                                      </p:cBhvr>
                                    </p:animRot>
                                    <p:animRot by="-240000">
                                      <p:cBhvr>
                                        <p:cTn id="147" dur="200" fill="hold">
                                          <p:stCondLst>
                                            <p:cond delay="600"/>
                                          </p:stCondLst>
                                        </p:cTn>
                                        <p:tgtEl>
                                          <p:spTgt spid="23"/>
                                        </p:tgtEl>
                                        <p:attrNameLst>
                                          <p:attrName>r</p:attrName>
                                        </p:attrNameLst>
                                      </p:cBhvr>
                                    </p:animRot>
                                    <p:animRot by="120000">
                                      <p:cBhvr>
                                        <p:cTn id="148" dur="200" fill="hold">
                                          <p:stCondLst>
                                            <p:cond delay="800"/>
                                          </p:stCondLst>
                                        </p:cTn>
                                        <p:tgtEl>
                                          <p:spTgt spid="23"/>
                                        </p:tgtEl>
                                        <p:attrNameLst>
                                          <p:attrName>r</p:attrName>
                                        </p:attrNameLst>
                                      </p:cBhvr>
                                    </p:animRot>
                                  </p:childTnLst>
                                </p:cTn>
                              </p:par>
                              <p:par>
                                <p:cTn id="149" presetID="32" presetClass="emph" presetSubtype="0" repeatCount="indefinite" fill="hold" nodeType="withEffect">
                                  <p:stCondLst>
                                    <p:cond delay="500"/>
                                  </p:stCondLst>
                                  <p:childTnLst>
                                    <p:animRot by="120000">
                                      <p:cBhvr>
                                        <p:cTn id="150" dur="100" fill="hold">
                                          <p:stCondLst>
                                            <p:cond delay="0"/>
                                          </p:stCondLst>
                                        </p:cTn>
                                        <p:tgtEl>
                                          <p:spTgt spid="24"/>
                                        </p:tgtEl>
                                        <p:attrNameLst>
                                          <p:attrName>r</p:attrName>
                                        </p:attrNameLst>
                                      </p:cBhvr>
                                    </p:animRot>
                                    <p:animRot by="-240000">
                                      <p:cBhvr>
                                        <p:cTn id="151" dur="200" fill="hold">
                                          <p:stCondLst>
                                            <p:cond delay="200"/>
                                          </p:stCondLst>
                                        </p:cTn>
                                        <p:tgtEl>
                                          <p:spTgt spid="24"/>
                                        </p:tgtEl>
                                        <p:attrNameLst>
                                          <p:attrName>r</p:attrName>
                                        </p:attrNameLst>
                                      </p:cBhvr>
                                    </p:animRot>
                                    <p:animRot by="240000">
                                      <p:cBhvr>
                                        <p:cTn id="152" dur="200" fill="hold">
                                          <p:stCondLst>
                                            <p:cond delay="400"/>
                                          </p:stCondLst>
                                        </p:cTn>
                                        <p:tgtEl>
                                          <p:spTgt spid="24"/>
                                        </p:tgtEl>
                                        <p:attrNameLst>
                                          <p:attrName>r</p:attrName>
                                        </p:attrNameLst>
                                      </p:cBhvr>
                                    </p:animRot>
                                    <p:animRot by="-240000">
                                      <p:cBhvr>
                                        <p:cTn id="153" dur="200" fill="hold">
                                          <p:stCondLst>
                                            <p:cond delay="600"/>
                                          </p:stCondLst>
                                        </p:cTn>
                                        <p:tgtEl>
                                          <p:spTgt spid="24"/>
                                        </p:tgtEl>
                                        <p:attrNameLst>
                                          <p:attrName>r</p:attrName>
                                        </p:attrNameLst>
                                      </p:cBhvr>
                                    </p:animRot>
                                    <p:animRot by="120000">
                                      <p:cBhvr>
                                        <p:cTn id="154" dur="200" fill="hold">
                                          <p:stCondLst>
                                            <p:cond delay="800"/>
                                          </p:stCondLst>
                                        </p:cTn>
                                        <p:tgtEl>
                                          <p:spTgt spid="24"/>
                                        </p:tgtEl>
                                        <p:attrNameLst>
                                          <p:attrName>r</p:attrName>
                                        </p:attrNameLst>
                                      </p:cBhvr>
                                    </p:animRot>
                                  </p:childTnLst>
                                </p:cTn>
                              </p:par>
                              <p:par>
                                <p:cTn id="155" presetID="32" presetClass="emph" presetSubtype="0" repeatCount="indefinite" fill="hold" nodeType="withEffect">
                                  <p:stCondLst>
                                    <p:cond delay="0"/>
                                  </p:stCondLst>
                                  <p:childTnLst>
                                    <p:animRot by="120000">
                                      <p:cBhvr>
                                        <p:cTn id="156" dur="100" fill="hold">
                                          <p:stCondLst>
                                            <p:cond delay="0"/>
                                          </p:stCondLst>
                                        </p:cTn>
                                        <p:tgtEl>
                                          <p:spTgt spid="25"/>
                                        </p:tgtEl>
                                        <p:attrNameLst>
                                          <p:attrName>r</p:attrName>
                                        </p:attrNameLst>
                                      </p:cBhvr>
                                    </p:animRot>
                                    <p:animRot by="-240000">
                                      <p:cBhvr>
                                        <p:cTn id="157" dur="200" fill="hold">
                                          <p:stCondLst>
                                            <p:cond delay="200"/>
                                          </p:stCondLst>
                                        </p:cTn>
                                        <p:tgtEl>
                                          <p:spTgt spid="25"/>
                                        </p:tgtEl>
                                        <p:attrNameLst>
                                          <p:attrName>r</p:attrName>
                                        </p:attrNameLst>
                                      </p:cBhvr>
                                    </p:animRot>
                                    <p:animRot by="240000">
                                      <p:cBhvr>
                                        <p:cTn id="158" dur="200" fill="hold">
                                          <p:stCondLst>
                                            <p:cond delay="400"/>
                                          </p:stCondLst>
                                        </p:cTn>
                                        <p:tgtEl>
                                          <p:spTgt spid="25"/>
                                        </p:tgtEl>
                                        <p:attrNameLst>
                                          <p:attrName>r</p:attrName>
                                        </p:attrNameLst>
                                      </p:cBhvr>
                                    </p:animRot>
                                    <p:animRot by="-240000">
                                      <p:cBhvr>
                                        <p:cTn id="159" dur="200" fill="hold">
                                          <p:stCondLst>
                                            <p:cond delay="600"/>
                                          </p:stCondLst>
                                        </p:cTn>
                                        <p:tgtEl>
                                          <p:spTgt spid="25"/>
                                        </p:tgtEl>
                                        <p:attrNameLst>
                                          <p:attrName>r</p:attrName>
                                        </p:attrNameLst>
                                      </p:cBhvr>
                                    </p:animRot>
                                    <p:animRot by="120000">
                                      <p:cBhvr>
                                        <p:cTn id="160" dur="200" fill="hold">
                                          <p:stCondLst>
                                            <p:cond delay="800"/>
                                          </p:stCondLst>
                                        </p:cTn>
                                        <p:tgtEl>
                                          <p:spTgt spid="25"/>
                                        </p:tgtEl>
                                        <p:attrNameLst>
                                          <p:attrName>r</p:attrName>
                                        </p:attrNameLst>
                                      </p:cBhvr>
                                    </p:animRot>
                                  </p:childTnLst>
                                </p:cTn>
                              </p:par>
                              <p:par>
                                <p:cTn id="161" presetID="32" presetClass="emph" presetSubtype="0" repeatCount="indefinite" fill="hold" nodeType="withEffect">
                                  <p:stCondLst>
                                    <p:cond delay="500"/>
                                  </p:stCondLst>
                                  <p:childTnLst>
                                    <p:animRot by="120000">
                                      <p:cBhvr>
                                        <p:cTn id="162" dur="100" fill="hold">
                                          <p:stCondLst>
                                            <p:cond delay="0"/>
                                          </p:stCondLst>
                                        </p:cTn>
                                        <p:tgtEl>
                                          <p:spTgt spid="26"/>
                                        </p:tgtEl>
                                        <p:attrNameLst>
                                          <p:attrName>r</p:attrName>
                                        </p:attrNameLst>
                                      </p:cBhvr>
                                    </p:animRot>
                                    <p:animRot by="-240000">
                                      <p:cBhvr>
                                        <p:cTn id="163" dur="200" fill="hold">
                                          <p:stCondLst>
                                            <p:cond delay="200"/>
                                          </p:stCondLst>
                                        </p:cTn>
                                        <p:tgtEl>
                                          <p:spTgt spid="26"/>
                                        </p:tgtEl>
                                        <p:attrNameLst>
                                          <p:attrName>r</p:attrName>
                                        </p:attrNameLst>
                                      </p:cBhvr>
                                    </p:animRot>
                                    <p:animRot by="240000">
                                      <p:cBhvr>
                                        <p:cTn id="164" dur="200" fill="hold">
                                          <p:stCondLst>
                                            <p:cond delay="400"/>
                                          </p:stCondLst>
                                        </p:cTn>
                                        <p:tgtEl>
                                          <p:spTgt spid="26"/>
                                        </p:tgtEl>
                                        <p:attrNameLst>
                                          <p:attrName>r</p:attrName>
                                        </p:attrNameLst>
                                      </p:cBhvr>
                                    </p:animRot>
                                    <p:animRot by="-240000">
                                      <p:cBhvr>
                                        <p:cTn id="165" dur="200" fill="hold">
                                          <p:stCondLst>
                                            <p:cond delay="600"/>
                                          </p:stCondLst>
                                        </p:cTn>
                                        <p:tgtEl>
                                          <p:spTgt spid="26"/>
                                        </p:tgtEl>
                                        <p:attrNameLst>
                                          <p:attrName>r</p:attrName>
                                        </p:attrNameLst>
                                      </p:cBhvr>
                                    </p:animRot>
                                    <p:animRot by="120000">
                                      <p:cBhvr>
                                        <p:cTn id="166" dur="200" fill="hold">
                                          <p:stCondLst>
                                            <p:cond delay="800"/>
                                          </p:stCondLst>
                                        </p:cTn>
                                        <p:tgtEl>
                                          <p:spTgt spid="26"/>
                                        </p:tgtEl>
                                        <p:attrNameLst>
                                          <p:attrName>r</p:attrName>
                                        </p:attrNameLst>
                                      </p:cBhvr>
                                    </p:animRot>
                                  </p:childTnLst>
                                </p:cTn>
                              </p:par>
                              <p:par>
                                <p:cTn id="167" presetID="32" presetClass="emph" presetSubtype="0" repeatCount="indefinite" fill="hold" nodeType="withEffect">
                                  <p:stCondLst>
                                    <p:cond delay="0"/>
                                  </p:stCondLst>
                                  <p:childTnLst>
                                    <p:animRot by="120000">
                                      <p:cBhvr>
                                        <p:cTn id="168" dur="100" fill="hold">
                                          <p:stCondLst>
                                            <p:cond delay="0"/>
                                          </p:stCondLst>
                                        </p:cTn>
                                        <p:tgtEl>
                                          <p:spTgt spid="27"/>
                                        </p:tgtEl>
                                        <p:attrNameLst>
                                          <p:attrName>r</p:attrName>
                                        </p:attrNameLst>
                                      </p:cBhvr>
                                    </p:animRot>
                                    <p:animRot by="-240000">
                                      <p:cBhvr>
                                        <p:cTn id="169" dur="200" fill="hold">
                                          <p:stCondLst>
                                            <p:cond delay="200"/>
                                          </p:stCondLst>
                                        </p:cTn>
                                        <p:tgtEl>
                                          <p:spTgt spid="27"/>
                                        </p:tgtEl>
                                        <p:attrNameLst>
                                          <p:attrName>r</p:attrName>
                                        </p:attrNameLst>
                                      </p:cBhvr>
                                    </p:animRot>
                                    <p:animRot by="240000">
                                      <p:cBhvr>
                                        <p:cTn id="170" dur="200" fill="hold">
                                          <p:stCondLst>
                                            <p:cond delay="400"/>
                                          </p:stCondLst>
                                        </p:cTn>
                                        <p:tgtEl>
                                          <p:spTgt spid="27"/>
                                        </p:tgtEl>
                                        <p:attrNameLst>
                                          <p:attrName>r</p:attrName>
                                        </p:attrNameLst>
                                      </p:cBhvr>
                                    </p:animRot>
                                    <p:animRot by="-240000">
                                      <p:cBhvr>
                                        <p:cTn id="171" dur="200" fill="hold">
                                          <p:stCondLst>
                                            <p:cond delay="600"/>
                                          </p:stCondLst>
                                        </p:cTn>
                                        <p:tgtEl>
                                          <p:spTgt spid="27"/>
                                        </p:tgtEl>
                                        <p:attrNameLst>
                                          <p:attrName>r</p:attrName>
                                        </p:attrNameLst>
                                      </p:cBhvr>
                                    </p:animRot>
                                    <p:animRot by="120000">
                                      <p:cBhvr>
                                        <p:cTn id="172" dur="200" fill="hold">
                                          <p:stCondLst>
                                            <p:cond delay="800"/>
                                          </p:stCondLst>
                                        </p:cTn>
                                        <p:tgtEl>
                                          <p:spTgt spid="27"/>
                                        </p:tgtEl>
                                        <p:attrNameLst>
                                          <p:attrName>r</p:attrName>
                                        </p:attrNameLst>
                                      </p:cBhvr>
                                    </p:animRot>
                                  </p:childTnLst>
                                </p:cTn>
                              </p:par>
                              <p:par>
                                <p:cTn id="173" presetID="32" presetClass="emph" presetSubtype="0" repeatCount="indefinite" fill="hold" nodeType="withEffect">
                                  <p:stCondLst>
                                    <p:cond delay="0"/>
                                  </p:stCondLst>
                                  <p:childTnLst>
                                    <p:animRot by="120000">
                                      <p:cBhvr>
                                        <p:cTn id="174" dur="100" fill="hold">
                                          <p:stCondLst>
                                            <p:cond delay="0"/>
                                          </p:stCondLst>
                                        </p:cTn>
                                        <p:tgtEl>
                                          <p:spTgt spid="28"/>
                                        </p:tgtEl>
                                        <p:attrNameLst>
                                          <p:attrName>r</p:attrName>
                                        </p:attrNameLst>
                                      </p:cBhvr>
                                    </p:animRot>
                                    <p:animRot by="-240000">
                                      <p:cBhvr>
                                        <p:cTn id="175" dur="200" fill="hold">
                                          <p:stCondLst>
                                            <p:cond delay="200"/>
                                          </p:stCondLst>
                                        </p:cTn>
                                        <p:tgtEl>
                                          <p:spTgt spid="28"/>
                                        </p:tgtEl>
                                        <p:attrNameLst>
                                          <p:attrName>r</p:attrName>
                                        </p:attrNameLst>
                                      </p:cBhvr>
                                    </p:animRot>
                                    <p:animRot by="240000">
                                      <p:cBhvr>
                                        <p:cTn id="176" dur="200" fill="hold">
                                          <p:stCondLst>
                                            <p:cond delay="400"/>
                                          </p:stCondLst>
                                        </p:cTn>
                                        <p:tgtEl>
                                          <p:spTgt spid="28"/>
                                        </p:tgtEl>
                                        <p:attrNameLst>
                                          <p:attrName>r</p:attrName>
                                        </p:attrNameLst>
                                      </p:cBhvr>
                                    </p:animRot>
                                    <p:animRot by="-240000">
                                      <p:cBhvr>
                                        <p:cTn id="177" dur="200" fill="hold">
                                          <p:stCondLst>
                                            <p:cond delay="600"/>
                                          </p:stCondLst>
                                        </p:cTn>
                                        <p:tgtEl>
                                          <p:spTgt spid="28"/>
                                        </p:tgtEl>
                                        <p:attrNameLst>
                                          <p:attrName>r</p:attrName>
                                        </p:attrNameLst>
                                      </p:cBhvr>
                                    </p:animRot>
                                    <p:animRot by="120000">
                                      <p:cBhvr>
                                        <p:cTn id="178" dur="200" fill="hold">
                                          <p:stCondLst>
                                            <p:cond delay="800"/>
                                          </p:stCondLst>
                                        </p:cTn>
                                        <p:tgtEl>
                                          <p:spTgt spid="28"/>
                                        </p:tgtEl>
                                        <p:attrNameLst>
                                          <p:attrName>r</p:attrName>
                                        </p:attrNameLst>
                                      </p:cBhvr>
                                    </p:animRot>
                                  </p:childTnLst>
                                </p:cTn>
                              </p:par>
                              <p:par>
                                <p:cTn id="179" presetID="32" presetClass="emph" presetSubtype="0" repeatCount="indefinite" fill="hold" nodeType="withEffect">
                                  <p:stCondLst>
                                    <p:cond delay="750"/>
                                  </p:stCondLst>
                                  <p:childTnLst>
                                    <p:animRot by="120000">
                                      <p:cBhvr>
                                        <p:cTn id="180" dur="100" fill="hold">
                                          <p:stCondLst>
                                            <p:cond delay="0"/>
                                          </p:stCondLst>
                                        </p:cTn>
                                        <p:tgtEl>
                                          <p:spTgt spid="29"/>
                                        </p:tgtEl>
                                        <p:attrNameLst>
                                          <p:attrName>r</p:attrName>
                                        </p:attrNameLst>
                                      </p:cBhvr>
                                    </p:animRot>
                                    <p:animRot by="-240000">
                                      <p:cBhvr>
                                        <p:cTn id="181" dur="200" fill="hold">
                                          <p:stCondLst>
                                            <p:cond delay="200"/>
                                          </p:stCondLst>
                                        </p:cTn>
                                        <p:tgtEl>
                                          <p:spTgt spid="29"/>
                                        </p:tgtEl>
                                        <p:attrNameLst>
                                          <p:attrName>r</p:attrName>
                                        </p:attrNameLst>
                                      </p:cBhvr>
                                    </p:animRot>
                                    <p:animRot by="240000">
                                      <p:cBhvr>
                                        <p:cTn id="182" dur="200" fill="hold">
                                          <p:stCondLst>
                                            <p:cond delay="400"/>
                                          </p:stCondLst>
                                        </p:cTn>
                                        <p:tgtEl>
                                          <p:spTgt spid="29"/>
                                        </p:tgtEl>
                                        <p:attrNameLst>
                                          <p:attrName>r</p:attrName>
                                        </p:attrNameLst>
                                      </p:cBhvr>
                                    </p:animRot>
                                    <p:animRot by="-240000">
                                      <p:cBhvr>
                                        <p:cTn id="183" dur="200" fill="hold">
                                          <p:stCondLst>
                                            <p:cond delay="600"/>
                                          </p:stCondLst>
                                        </p:cTn>
                                        <p:tgtEl>
                                          <p:spTgt spid="29"/>
                                        </p:tgtEl>
                                        <p:attrNameLst>
                                          <p:attrName>r</p:attrName>
                                        </p:attrNameLst>
                                      </p:cBhvr>
                                    </p:animRot>
                                    <p:animRot by="120000">
                                      <p:cBhvr>
                                        <p:cTn id="184" dur="200" fill="hold">
                                          <p:stCondLst>
                                            <p:cond delay="800"/>
                                          </p:stCondLst>
                                        </p:cTn>
                                        <p:tgtEl>
                                          <p:spTgt spid="29"/>
                                        </p:tgtEl>
                                        <p:attrNameLst>
                                          <p:attrName>r</p:attrName>
                                        </p:attrNameLst>
                                      </p:cBhvr>
                                    </p:animRot>
                                  </p:childTnLst>
                                </p:cTn>
                              </p:par>
                              <p:par>
                                <p:cTn id="185" presetID="32" presetClass="emph" presetSubtype="0" repeatCount="indefinite" fill="hold" nodeType="withEffect">
                                  <p:stCondLst>
                                    <p:cond delay="0"/>
                                  </p:stCondLst>
                                  <p:childTnLst>
                                    <p:animRot by="120000">
                                      <p:cBhvr>
                                        <p:cTn id="186" dur="100" fill="hold">
                                          <p:stCondLst>
                                            <p:cond delay="0"/>
                                          </p:stCondLst>
                                        </p:cTn>
                                        <p:tgtEl>
                                          <p:spTgt spid="30"/>
                                        </p:tgtEl>
                                        <p:attrNameLst>
                                          <p:attrName>r</p:attrName>
                                        </p:attrNameLst>
                                      </p:cBhvr>
                                    </p:animRot>
                                    <p:animRot by="-240000">
                                      <p:cBhvr>
                                        <p:cTn id="187" dur="200" fill="hold">
                                          <p:stCondLst>
                                            <p:cond delay="200"/>
                                          </p:stCondLst>
                                        </p:cTn>
                                        <p:tgtEl>
                                          <p:spTgt spid="30"/>
                                        </p:tgtEl>
                                        <p:attrNameLst>
                                          <p:attrName>r</p:attrName>
                                        </p:attrNameLst>
                                      </p:cBhvr>
                                    </p:animRot>
                                    <p:animRot by="240000">
                                      <p:cBhvr>
                                        <p:cTn id="188" dur="200" fill="hold">
                                          <p:stCondLst>
                                            <p:cond delay="400"/>
                                          </p:stCondLst>
                                        </p:cTn>
                                        <p:tgtEl>
                                          <p:spTgt spid="30"/>
                                        </p:tgtEl>
                                        <p:attrNameLst>
                                          <p:attrName>r</p:attrName>
                                        </p:attrNameLst>
                                      </p:cBhvr>
                                    </p:animRot>
                                    <p:animRot by="-240000">
                                      <p:cBhvr>
                                        <p:cTn id="189" dur="200" fill="hold">
                                          <p:stCondLst>
                                            <p:cond delay="600"/>
                                          </p:stCondLst>
                                        </p:cTn>
                                        <p:tgtEl>
                                          <p:spTgt spid="30"/>
                                        </p:tgtEl>
                                        <p:attrNameLst>
                                          <p:attrName>r</p:attrName>
                                        </p:attrNameLst>
                                      </p:cBhvr>
                                    </p:animRot>
                                    <p:animRot by="120000">
                                      <p:cBhvr>
                                        <p:cTn id="190" dur="200" fill="hold">
                                          <p:stCondLst>
                                            <p:cond delay="800"/>
                                          </p:stCondLst>
                                        </p:cTn>
                                        <p:tgtEl>
                                          <p:spTgt spid="30"/>
                                        </p:tgtEl>
                                        <p:attrNameLst>
                                          <p:attrName>r</p:attrName>
                                        </p:attrNameLst>
                                      </p:cBhvr>
                                    </p:animRot>
                                  </p:childTnLst>
                                </p:cTn>
                              </p:par>
                              <p:par>
                                <p:cTn id="191" presetID="32" presetClass="emph" presetSubtype="0" repeatCount="indefinite" fill="hold" nodeType="withEffect">
                                  <p:stCondLst>
                                    <p:cond delay="0"/>
                                  </p:stCondLst>
                                  <p:childTnLst>
                                    <p:animRot by="120000">
                                      <p:cBhvr>
                                        <p:cTn id="192" dur="100" fill="hold">
                                          <p:stCondLst>
                                            <p:cond delay="0"/>
                                          </p:stCondLst>
                                        </p:cTn>
                                        <p:tgtEl>
                                          <p:spTgt spid="31"/>
                                        </p:tgtEl>
                                        <p:attrNameLst>
                                          <p:attrName>r</p:attrName>
                                        </p:attrNameLst>
                                      </p:cBhvr>
                                    </p:animRot>
                                    <p:animRot by="-240000">
                                      <p:cBhvr>
                                        <p:cTn id="193" dur="200" fill="hold">
                                          <p:stCondLst>
                                            <p:cond delay="200"/>
                                          </p:stCondLst>
                                        </p:cTn>
                                        <p:tgtEl>
                                          <p:spTgt spid="31"/>
                                        </p:tgtEl>
                                        <p:attrNameLst>
                                          <p:attrName>r</p:attrName>
                                        </p:attrNameLst>
                                      </p:cBhvr>
                                    </p:animRot>
                                    <p:animRot by="240000">
                                      <p:cBhvr>
                                        <p:cTn id="194" dur="200" fill="hold">
                                          <p:stCondLst>
                                            <p:cond delay="400"/>
                                          </p:stCondLst>
                                        </p:cTn>
                                        <p:tgtEl>
                                          <p:spTgt spid="31"/>
                                        </p:tgtEl>
                                        <p:attrNameLst>
                                          <p:attrName>r</p:attrName>
                                        </p:attrNameLst>
                                      </p:cBhvr>
                                    </p:animRot>
                                    <p:animRot by="-240000">
                                      <p:cBhvr>
                                        <p:cTn id="195" dur="200" fill="hold">
                                          <p:stCondLst>
                                            <p:cond delay="600"/>
                                          </p:stCondLst>
                                        </p:cTn>
                                        <p:tgtEl>
                                          <p:spTgt spid="31"/>
                                        </p:tgtEl>
                                        <p:attrNameLst>
                                          <p:attrName>r</p:attrName>
                                        </p:attrNameLst>
                                      </p:cBhvr>
                                    </p:animRot>
                                    <p:animRot by="120000">
                                      <p:cBhvr>
                                        <p:cTn id="196" dur="200" fill="hold">
                                          <p:stCondLst>
                                            <p:cond delay="800"/>
                                          </p:stCondLst>
                                        </p:cTn>
                                        <p:tgtEl>
                                          <p:spTgt spid="31"/>
                                        </p:tgtEl>
                                        <p:attrNameLst>
                                          <p:attrName>r</p:attrName>
                                        </p:attrNameLst>
                                      </p:cBhvr>
                                    </p:animRot>
                                  </p:childTnLst>
                                </p:cTn>
                              </p:par>
                              <p:par>
                                <p:cTn id="197" presetID="32" presetClass="emph" presetSubtype="0" repeatCount="indefinite" fill="hold" nodeType="withEffect">
                                  <p:stCondLst>
                                    <p:cond delay="250"/>
                                  </p:stCondLst>
                                  <p:childTnLst>
                                    <p:animRot by="120000">
                                      <p:cBhvr>
                                        <p:cTn id="198" dur="100" fill="hold">
                                          <p:stCondLst>
                                            <p:cond delay="0"/>
                                          </p:stCondLst>
                                        </p:cTn>
                                        <p:tgtEl>
                                          <p:spTgt spid="33"/>
                                        </p:tgtEl>
                                        <p:attrNameLst>
                                          <p:attrName>r</p:attrName>
                                        </p:attrNameLst>
                                      </p:cBhvr>
                                    </p:animRot>
                                    <p:animRot by="-240000">
                                      <p:cBhvr>
                                        <p:cTn id="199" dur="200" fill="hold">
                                          <p:stCondLst>
                                            <p:cond delay="200"/>
                                          </p:stCondLst>
                                        </p:cTn>
                                        <p:tgtEl>
                                          <p:spTgt spid="33"/>
                                        </p:tgtEl>
                                        <p:attrNameLst>
                                          <p:attrName>r</p:attrName>
                                        </p:attrNameLst>
                                      </p:cBhvr>
                                    </p:animRot>
                                    <p:animRot by="240000">
                                      <p:cBhvr>
                                        <p:cTn id="200" dur="200" fill="hold">
                                          <p:stCondLst>
                                            <p:cond delay="400"/>
                                          </p:stCondLst>
                                        </p:cTn>
                                        <p:tgtEl>
                                          <p:spTgt spid="33"/>
                                        </p:tgtEl>
                                        <p:attrNameLst>
                                          <p:attrName>r</p:attrName>
                                        </p:attrNameLst>
                                      </p:cBhvr>
                                    </p:animRot>
                                    <p:animRot by="-240000">
                                      <p:cBhvr>
                                        <p:cTn id="201" dur="200" fill="hold">
                                          <p:stCondLst>
                                            <p:cond delay="600"/>
                                          </p:stCondLst>
                                        </p:cTn>
                                        <p:tgtEl>
                                          <p:spTgt spid="33"/>
                                        </p:tgtEl>
                                        <p:attrNameLst>
                                          <p:attrName>r</p:attrName>
                                        </p:attrNameLst>
                                      </p:cBhvr>
                                    </p:animRot>
                                    <p:animRot by="120000">
                                      <p:cBhvr>
                                        <p:cTn id="202" dur="200" fill="hold">
                                          <p:stCondLst>
                                            <p:cond delay="800"/>
                                          </p:stCondLst>
                                        </p:cTn>
                                        <p:tgtEl>
                                          <p:spTgt spid="33"/>
                                        </p:tgtEl>
                                        <p:attrNameLst>
                                          <p:attrName>r</p:attrName>
                                        </p:attrNameLst>
                                      </p:cBhvr>
                                    </p:animRot>
                                  </p:childTnLst>
                                </p:cTn>
                              </p:par>
                              <p:par>
                                <p:cTn id="203" presetID="32" presetClass="emph" presetSubtype="0" repeatCount="indefinite" fill="hold" nodeType="withEffect">
                                  <p:stCondLst>
                                    <p:cond delay="0"/>
                                  </p:stCondLst>
                                  <p:childTnLst>
                                    <p:animRot by="120000">
                                      <p:cBhvr>
                                        <p:cTn id="204" dur="100" fill="hold">
                                          <p:stCondLst>
                                            <p:cond delay="0"/>
                                          </p:stCondLst>
                                        </p:cTn>
                                        <p:tgtEl>
                                          <p:spTgt spid="34"/>
                                        </p:tgtEl>
                                        <p:attrNameLst>
                                          <p:attrName>r</p:attrName>
                                        </p:attrNameLst>
                                      </p:cBhvr>
                                    </p:animRot>
                                    <p:animRot by="-240000">
                                      <p:cBhvr>
                                        <p:cTn id="205" dur="200" fill="hold">
                                          <p:stCondLst>
                                            <p:cond delay="200"/>
                                          </p:stCondLst>
                                        </p:cTn>
                                        <p:tgtEl>
                                          <p:spTgt spid="34"/>
                                        </p:tgtEl>
                                        <p:attrNameLst>
                                          <p:attrName>r</p:attrName>
                                        </p:attrNameLst>
                                      </p:cBhvr>
                                    </p:animRot>
                                    <p:animRot by="240000">
                                      <p:cBhvr>
                                        <p:cTn id="206" dur="200" fill="hold">
                                          <p:stCondLst>
                                            <p:cond delay="400"/>
                                          </p:stCondLst>
                                        </p:cTn>
                                        <p:tgtEl>
                                          <p:spTgt spid="34"/>
                                        </p:tgtEl>
                                        <p:attrNameLst>
                                          <p:attrName>r</p:attrName>
                                        </p:attrNameLst>
                                      </p:cBhvr>
                                    </p:animRot>
                                    <p:animRot by="-240000">
                                      <p:cBhvr>
                                        <p:cTn id="207" dur="200" fill="hold">
                                          <p:stCondLst>
                                            <p:cond delay="600"/>
                                          </p:stCondLst>
                                        </p:cTn>
                                        <p:tgtEl>
                                          <p:spTgt spid="34"/>
                                        </p:tgtEl>
                                        <p:attrNameLst>
                                          <p:attrName>r</p:attrName>
                                        </p:attrNameLst>
                                      </p:cBhvr>
                                    </p:animRot>
                                    <p:animRot by="120000">
                                      <p:cBhvr>
                                        <p:cTn id="208" dur="200" fill="hold">
                                          <p:stCondLst>
                                            <p:cond delay="800"/>
                                          </p:stCondLst>
                                        </p:cTn>
                                        <p:tgtEl>
                                          <p:spTgt spid="34"/>
                                        </p:tgtEl>
                                        <p:attrNameLst>
                                          <p:attrName>r</p:attrName>
                                        </p:attrNameLst>
                                      </p:cBhvr>
                                    </p:animRot>
                                  </p:childTnLst>
                                </p:cTn>
                              </p:par>
                              <p:par>
                                <p:cTn id="209" presetID="32" presetClass="emph" presetSubtype="0" repeatCount="indefinite" fill="hold" nodeType="withEffect">
                                  <p:stCondLst>
                                    <p:cond delay="750"/>
                                  </p:stCondLst>
                                  <p:childTnLst>
                                    <p:animRot by="120000">
                                      <p:cBhvr>
                                        <p:cTn id="210" dur="100" fill="hold">
                                          <p:stCondLst>
                                            <p:cond delay="0"/>
                                          </p:stCondLst>
                                        </p:cTn>
                                        <p:tgtEl>
                                          <p:spTgt spid="35"/>
                                        </p:tgtEl>
                                        <p:attrNameLst>
                                          <p:attrName>r</p:attrName>
                                        </p:attrNameLst>
                                      </p:cBhvr>
                                    </p:animRot>
                                    <p:animRot by="-240000">
                                      <p:cBhvr>
                                        <p:cTn id="211" dur="200" fill="hold">
                                          <p:stCondLst>
                                            <p:cond delay="200"/>
                                          </p:stCondLst>
                                        </p:cTn>
                                        <p:tgtEl>
                                          <p:spTgt spid="35"/>
                                        </p:tgtEl>
                                        <p:attrNameLst>
                                          <p:attrName>r</p:attrName>
                                        </p:attrNameLst>
                                      </p:cBhvr>
                                    </p:animRot>
                                    <p:animRot by="240000">
                                      <p:cBhvr>
                                        <p:cTn id="212" dur="200" fill="hold">
                                          <p:stCondLst>
                                            <p:cond delay="400"/>
                                          </p:stCondLst>
                                        </p:cTn>
                                        <p:tgtEl>
                                          <p:spTgt spid="35"/>
                                        </p:tgtEl>
                                        <p:attrNameLst>
                                          <p:attrName>r</p:attrName>
                                        </p:attrNameLst>
                                      </p:cBhvr>
                                    </p:animRot>
                                    <p:animRot by="-240000">
                                      <p:cBhvr>
                                        <p:cTn id="213" dur="200" fill="hold">
                                          <p:stCondLst>
                                            <p:cond delay="600"/>
                                          </p:stCondLst>
                                        </p:cTn>
                                        <p:tgtEl>
                                          <p:spTgt spid="35"/>
                                        </p:tgtEl>
                                        <p:attrNameLst>
                                          <p:attrName>r</p:attrName>
                                        </p:attrNameLst>
                                      </p:cBhvr>
                                    </p:animRot>
                                    <p:animRot by="120000">
                                      <p:cBhvr>
                                        <p:cTn id="214" dur="200" fill="hold">
                                          <p:stCondLst>
                                            <p:cond delay="800"/>
                                          </p:stCondLst>
                                        </p:cTn>
                                        <p:tgtEl>
                                          <p:spTgt spid="35"/>
                                        </p:tgtEl>
                                        <p:attrNameLst>
                                          <p:attrName>r</p:attrName>
                                        </p:attrNameLst>
                                      </p:cBhvr>
                                    </p:animRot>
                                  </p:childTnLst>
                                </p:cTn>
                              </p:par>
                              <p:par>
                                <p:cTn id="215" presetID="32" presetClass="emph" presetSubtype="0" repeatCount="indefinite" fill="hold" nodeType="withEffect">
                                  <p:stCondLst>
                                    <p:cond delay="0"/>
                                  </p:stCondLst>
                                  <p:childTnLst>
                                    <p:animRot by="120000">
                                      <p:cBhvr>
                                        <p:cTn id="216" dur="100" fill="hold">
                                          <p:stCondLst>
                                            <p:cond delay="0"/>
                                          </p:stCondLst>
                                        </p:cTn>
                                        <p:tgtEl>
                                          <p:spTgt spid="36"/>
                                        </p:tgtEl>
                                        <p:attrNameLst>
                                          <p:attrName>r</p:attrName>
                                        </p:attrNameLst>
                                      </p:cBhvr>
                                    </p:animRot>
                                    <p:animRot by="-240000">
                                      <p:cBhvr>
                                        <p:cTn id="217" dur="200" fill="hold">
                                          <p:stCondLst>
                                            <p:cond delay="200"/>
                                          </p:stCondLst>
                                        </p:cTn>
                                        <p:tgtEl>
                                          <p:spTgt spid="36"/>
                                        </p:tgtEl>
                                        <p:attrNameLst>
                                          <p:attrName>r</p:attrName>
                                        </p:attrNameLst>
                                      </p:cBhvr>
                                    </p:animRot>
                                    <p:animRot by="240000">
                                      <p:cBhvr>
                                        <p:cTn id="218" dur="200" fill="hold">
                                          <p:stCondLst>
                                            <p:cond delay="400"/>
                                          </p:stCondLst>
                                        </p:cTn>
                                        <p:tgtEl>
                                          <p:spTgt spid="36"/>
                                        </p:tgtEl>
                                        <p:attrNameLst>
                                          <p:attrName>r</p:attrName>
                                        </p:attrNameLst>
                                      </p:cBhvr>
                                    </p:animRot>
                                    <p:animRot by="-240000">
                                      <p:cBhvr>
                                        <p:cTn id="219" dur="200" fill="hold">
                                          <p:stCondLst>
                                            <p:cond delay="600"/>
                                          </p:stCondLst>
                                        </p:cTn>
                                        <p:tgtEl>
                                          <p:spTgt spid="36"/>
                                        </p:tgtEl>
                                        <p:attrNameLst>
                                          <p:attrName>r</p:attrName>
                                        </p:attrNameLst>
                                      </p:cBhvr>
                                    </p:animRot>
                                    <p:animRot by="120000">
                                      <p:cBhvr>
                                        <p:cTn id="220" dur="200" fill="hold">
                                          <p:stCondLst>
                                            <p:cond delay="800"/>
                                          </p:stCondLst>
                                        </p:cTn>
                                        <p:tgtEl>
                                          <p:spTgt spid="36"/>
                                        </p:tgtEl>
                                        <p:attrNameLst>
                                          <p:attrName>r</p:attrName>
                                        </p:attrNameLst>
                                      </p:cBhvr>
                                    </p:animRot>
                                  </p:childTnLst>
                                </p:cTn>
                              </p:par>
                              <p:par>
                                <p:cTn id="221" presetID="32" presetClass="emph" presetSubtype="0" repeatCount="indefinite" fill="hold" nodeType="withEffect">
                                  <p:stCondLst>
                                    <p:cond delay="0"/>
                                  </p:stCondLst>
                                  <p:childTnLst>
                                    <p:animRot by="120000">
                                      <p:cBhvr>
                                        <p:cTn id="222" dur="100" fill="hold">
                                          <p:stCondLst>
                                            <p:cond delay="0"/>
                                          </p:stCondLst>
                                        </p:cTn>
                                        <p:tgtEl>
                                          <p:spTgt spid="37"/>
                                        </p:tgtEl>
                                        <p:attrNameLst>
                                          <p:attrName>r</p:attrName>
                                        </p:attrNameLst>
                                      </p:cBhvr>
                                    </p:animRot>
                                    <p:animRot by="-240000">
                                      <p:cBhvr>
                                        <p:cTn id="223" dur="200" fill="hold">
                                          <p:stCondLst>
                                            <p:cond delay="200"/>
                                          </p:stCondLst>
                                        </p:cTn>
                                        <p:tgtEl>
                                          <p:spTgt spid="37"/>
                                        </p:tgtEl>
                                        <p:attrNameLst>
                                          <p:attrName>r</p:attrName>
                                        </p:attrNameLst>
                                      </p:cBhvr>
                                    </p:animRot>
                                    <p:animRot by="240000">
                                      <p:cBhvr>
                                        <p:cTn id="224" dur="200" fill="hold">
                                          <p:stCondLst>
                                            <p:cond delay="400"/>
                                          </p:stCondLst>
                                        </p:cTn>
                                        <p:tgtEl>
                                          <p:spTgt spid="37"/>
                                        </p:tgtEl>
                                        <p:attrNameLst>
                                          <p:attrName>r</p:attrName>
                                        </p:attrNameLst>
                                      </p:cBhvr>
                                    </p:animRot>
                                    <p:animRot by="-240000">
                                      <p:cBhvr>
                                        <p:cTn id="225" dur="200" fill="hold">
                                          <p:stCondLst>
                                            <p:cond delay="600"/>
                                          </p:stCondLst>
                                        </p:cTn>
                                        <p:tgtEl>
                                          <p:spTgt spid="37"/>
                                        </p:tgtEl>
                                        <p:attrNameLst>
                                          <p:attrName>r</p:attrName>
                                        </p:attrNameLst>
                                      </p:cBhvr>
                                    </p:animRot>
                                    <p:animRot by="120000">
                                      <p:cBhvr>
                                        <p:cTn id="226" dur="200" fill="hold">
                                          <p:stCondLst>
                                            <p:cond delay="800"/>
                                          </p:stCondLst>
                                        </p:cTn>
                                        <p:tgtEl>
                                          <p:spTgt spid="37"/>
                                        </p:tgtEl>
                                        <p:attrNameLst>
                                          <p:attrName>r</p:attrName>
                                        </p:attrNameLst>
                                      </p:cBhvr>
                                    </p:animRot>
                                  </p:childTnLst>
                                </p:cTn>
                              </p:par>
                              <p:par>
                                <p:cTn id="227" presetID="32" presetClass="emph" presetSubtype="0" repeatCount="indefinite" fill="hold" nodeType="withEffect">
                                  <p:stCondLst>
                                    <p:cond delay="0"/>
                                  </p:stCondLst>
                                  <p:childTnLst>
                                    <p:animRot by="120000">
                                      <p:cBhvr>
                                        <p:cTn id="228" dur="100" fill="hold">
                                          <p:stCondLst>
                                            <p:cond delay="0"/>
                                          </p:stCondLst>
                                        </p:cTn>
                                        <p:tgtEl>
                                          <p:spTgt spid="38"/>
                                        </p:tgtEl>
                                        <p:attrNameLst>
                                          <p:attrName>r</p:attrName>
                                        </p:attrNameLst>
                                      </p:cBhvr>
                                    </p:animRot>
                                    <p:animRot by="-240000">
                                      <p:cBhvr>
                                        <p:cTn id="229" dur="200" fill="hold">
                                          <p:stCondLst>
                                            <p:cond delay="200"/>
                                          </p:stCondLst>
                                        </p:cTn>
                                        <p:tgtEl>
                                          <p:spTgt spid="38"/>
                                        </p:tgtEl>
                                        <p:attrNameLst>
                                          <p:attrName>r</p:attrName>
                                        </p:attrNameLst>
                                      </p:cBhvr>
                                    </p:animRot>
                                    <p:animRot by="240000">
                                      <p:cBhvr>
                                        <p:cTn id="230" dur="200" fill="hold">
                                          <p:stCondLst>
                                            <p:cond delay="400"/>
                                          </p:stCondLst>
                                        </p:cTn>
                                        <p:tgtEl>
                                          <p:spTgt spid="38"/>
                                        </p:tgtEl>
                                        <p:attrNameLst>
                                          <p:attrName>r</p:attrName>
                                        </p:attrNameLst>
                                      </p:cBhvr>
                                    </p:animRot>
                                    <p:animRot by="-240000">
                                      <p:cBhvr>
                                        <p:cTn id="231" dur="200" fill="hold">
                                          <p:stCondLst>
                                            <p:cond delay="600"/>
                                          </p:stCondLst>
                                        </p:cTn>
                                        <p:tgtEl>
                                          <p:spTgt spid="38"/>
                                        </p:tgtEl>
                                        <p:attrNameLst>
                                          <p:attrName>r</p:attrName>
                                        </p:attrNameLst>
                                      </p:cBhvr>
                                    </p:animRot>
                                    <p:animRot by="120000">
                                      <p:cBhvr>
                                        <p:cTn id="232" dur="200" fill="hold">
                                          <p:stCondLst>
                                            <p:cond delay="800"/>
                                          </p:stCondLst>
                                        </p:cTn>
                                        <p:tgtEl>
                                          <p:spTgt spid="38"/>
                                        </p:tgtEl>
                                        <p:attrNameLst>
                                          <p:attrName>r</p:attrName>
                                        </p:attrNameLst>
                                      </p:cBhvr>
                                    </p:animRot>
                                  </p:childTnLst>
                                </p:cTn>
                              </p:par>
                              <p:par>
                                <p:cTn id="233" presetID="32" presetClass="emph" presetSubtype="0" repeatCount="indefinite" fill="hold" nodeType="withEffect">
                                  <p:stCondLst>
                                    <p:cond delay="0"/>
                                  </p:stCondLst>
                                  <p:childTnLst>
                                    <p:animRot by="120000">
                                      <p:cBhvr>
                                        <p:cTn id="234" dur="100" fill="hold">
                                          <p:stCondLst>
                                            <p:cond delay="0"/>
                                          </p:stCondLst>
                                        </p:cTn>
                                        <p:tgtEl>
                                          <p:spTgt spid="39"/>
                                        </p:tgtEl>
                                        <p:attrNameLst>
                                          <p:attrName>r</p:attrName>
                                        </p:attrNameLst>
                                      </p:cBhvr>
                                    </p:animRot>
                                    <p:animRot by="-240000">
                                      <p:cBhvr>
                                        <p:cTn id="235" dur="200" fill="hold">
                                          <p:stCondLst>
                                            <p:cond delay="200"/>
                                          </p:stCondLst>
                                        </p:cTn>
                                        <p:tgtEl>
                                          <p:spTgt spid="39"/>
                                        </p:tgtEl>
                                        <p:attrNameLst>
                                          <p:attrName>r</p:attrName>
                                        </p:attrNameLst>
                                      </p:cBhvr>
                                    </p:animRot>
                                    <p:animRot by="240000">
                                      <p:cBhvr>
                                        <p:cTn id="236" dur="200" fill="hold">
                                          <p:stCondLst>
                                            <p:cond delay="400"/>
                                          </p:stCondLst>
                                        </p:cTn>
                                        <p:tgtEl>
                                          <p:spTgt spid="39"/>
                                        </p:tgtEl>
                                        <p:attrNameLst>
                                          <p:attrName>r</p:attrName>
                                        </p:attrNameLst>
                                      </p:cBhvr>
                                    </p:animRot>
                                    <p:animRot by="-240000">
                                      <p:cBhvr>
                                        <p:cTn id="237" dur="200" fill="hold">
                                          <p:stCondLst>
                                            <p:cond delay="600"/>
                                          </p:stCondLst>
                                        </p:cTn>
                                        <p:tgtEl>
                                          <p:spTgt spid="39"/>
                                        </p:tgtEl>
                                        <p:attrNameLst>
                                          <p:attrName>r</p:attrName>
                                        </p:attrNameLst>
                                      </p:cBhvr>
                                    </p:animRot>
                                    <p:animRot by="120000">
                                      <p:cBhvr>
                                        <p:cTn id="238" dur="200" fill="hold">
                                          <p:stCondLst>
                                            <p:cond delay="800"/>
                                          </p:stCondLst>
                                        </p:cTn>
                                        <p:tgtEl>
                                          <p:spTgt spid="39"/>
                                        </p:tgtEl>
                                        <p:attrNameLst>
                                          <p:attrName>r</p:attrName>
                                        </p:attrNameLst>
                                      </p:cBhvr>
                                    </p:animRot>
                                  </p:childTnLst>
                                </p:cTn>
                              </p:par>
                              <p:par>
                                <p:cTn id="239" presetID="32" presetClass="emph" presetSubtype="0" repeatCount="indefinite" fill="hold" nodeType="withEffect">
                                  <p:stCondLst>
                                    <p:cond delay="0"/>
                                  </p:stCondLst>
                                  <p:childTnLst>
                                    <p:animRot by="120000">
                                      <p:cBhvr>
                                        <p:cTn id="240" dur="100" fill="hold">
                                          <p:stCondLst>
                                            <p:cond delay="0"/>
                                          </p:stCondLst>
                                        </p:cTn>
                                        <p:tgtEl>
                                          <p:spTgt spid="40"/>
                                        </p:tgtEl>
                                        <p:attrNameLst>
                                          <p:attrName>r</p:attrName>
                                        </p:attrNameLst>
                                      </p:cBhvr>
                                    </p:animRot>
                                    <p:animRot by="-240000">
                                      <p:cBhvr>
                                        <p:cTn id="241" dur="200" fill="hold">
                                          <p:stCondLst>
                                            <p:cond delay="200"/>
                                          </p:stCondLst>
                                        </p:cTn>
                                        <p:tgtEl>
                                          <p:spTgt spid="40"/>
                                        </p:tgtEl>
                                        <p:attrNameLst>
                                          <p:attrName>r</p:attrName>
                                        </p:attrNameLst>
                                      </p:cBhvr>
                                    </p:animRot>
                                    <p:animRot by="240000">
                                      <p:cBhvr>
                                        <p:cTn id="242" dur="200" fill="hold">
                                          <p:stCondLst>
                                            <p:cond delay="400"/>
                                          </p:stCondLst>
                                        </p:cTn>
                                        <p:tgtEl>
                                          <p:spTgt spid="40"/>
                                        </p:tgtEl>
                                        <p:attrNameLst>
                                          <p:attrName>r</p:attrName>
                                        </p:attrNameLst>
                                      </p:cBhvr>
                                    </p:animRot>
                                    <p:animRot by="-240000">
                                      <p:cBhvr>
                                        <p:cTn id="243" dur="200" fill="hold">
                                          <p:stCondLst>
                                            <p:cond delay="600"/>
                                          </p:stCondLst>
                                        </p:cTn>
                                        <p:tgtEl>
                                          <p:spTgt spid="40"/>
                                        </p:tgtEl>
                                        <p:attrNameLst>
                                          <p:attrName>r</p:attrName>
                                        </p:attrNameLst>
                                      </p:cBhvr>
                                    </p:animRot>
                                    <p:animRot by="120000">
                                      <p:cBhvr>
                                        <p:cTn id="244" dur="200" fill="hold">
                                          <p:stCondLst>
                                            <p:cond delay="800"/>
                                          </p:stCondLst>
                                        </p:cTn>
                                        <p:tgtEl>
                                          <p:spTgt spid="40"/>
                                        </p:tgtEl>
                                        <p:attrNameLst>
                                          <p:attrName>r</p:attrName>
                                        </p:attrNameLst>
                                      </p:cBhvr>
                                    </p:animRot>
                                  </p:childTnLst>
                                </p:cTn>
                              </p:par>
                              <p:par>
                                <p:cTn id="245" presetID="32" presetClass="emph" presetSubtype="0" repeatCount="indefinite" fill="hold" nodeType="withEffect">
                                  <p:stCondLst>
                                    <p:cond delay="0"/>
                                  </p:stCondLst>
                                  <p:childTnLst>
                                    <p:animRot by="120000">
                                      <p:cBhvr>
                                        <p:cTn id="246" dur="100" fill="hold">
                                          <p:stCondLst>
                                            <p:cond delay="0"/>
                                          </p:stCondLst>
                                        </p:cTn>
                                        <p:tgtEl>
                                          <p:spTgt spid="41"/>
                                        </p:tgtEl>
                                        <p:attrNameLst>
                                          <p:attrName>r</p:attrName>
                                        </p:attrNameLst>
                                      </p:cBhvr>
                                    </p:animRot>
                                    <p:animRot by="-240000">
                                      <p:cBhvr>
                                        <p:cTn id="247" dur="200" fill="hold">
                                          <p:stCondLst>
                                            <p:cond delay="200"/>
                                          </p:stCondLst>
                                        </p:cTn>
                                        <p:tgtEl>
                                          <p:spTgt spid="41"/>
                                        </p:tgtEl>
                                        <p:attrNameLst>
                                          <p:attrName>r</p:attrName>
                                        </p:attrNameLst>
                                      </p:cBhvr>
                                    </p:animRot>
                                    <p:animRot by="240000">
                                      <p:cBhvr>
                                        <p:cTn id="248" dur="200" fill="hold">
                                          <p:stCondLst>
                                            <p:cond delay="400"/>
                                          </p:stCondLst>
                                        </p:cTn>
                                        <p:tgtEl>
                                          <p:spTgt spid="41"/>
                                        </p:tgtEl>
                                        <p:attrNameLst>
                                          <p:attrName>r</p:attrName>
                                        </p:attrNameLst>
                                      </p:cBhvr>
                                    </p:animRot>
                                    <p:animRot by="-240000">
                                      <p:cBhvr>
                                        <p:cTn id="249" dur="200" fill="hold">
                                          <p:stCondLst>
                                            <p:cond delay="600"/>
                                          </p:stCondLst>
                                        </p:cTn>
                                        <p:tgtEl>
                                          <p:spTgt spid="41"/>
                                        </p:tgtEl>
                                        <p:attrNameLst>
                                          <p:attrName>r</p:attrName>
                                        </p:attrNameLst>
                                      </p:cBhvr>
                                    </p:animRot>
                                    <p:animRot by="120000">
                                      <p:cBhvr>
                                        <p:cTn id="250" dur="200" fill="hold">
                                          <p:stCondLst>
                                            <p:cond delay="800"/>
                                          </p:stCondLst>
                                        </p:cTn>
                                        <p:tgtEl>
                                          <p:spTgt spid="41"/>
                                        </p:tgtEl>
                                        <p:attrNameLst>
                                          <p:attrName>r</p:attrName>
                                        </p:attrNameLst>
                                      </p:cBhvr>
                                    </p:animRot>
                                  </p:childTnLst>
                                </p:cTn>
                              </p:par>
                              <p:par>
                                <p:cTn id="251" presetID="32" presetClass="emph" presetSubtype="0" repeatCount="indefinite" fill="hold" nodeType="withEffect">
                                  <p:stCondLst>
                                    <p:cond delay="0"/>
                                  </p:stCondLst>
                                  <p:childTnLst>
                                    <p:animRot by="120000">
                                      <p:cBhvr>
                                        <p:cTn id="252" dur="100" fill="hold">
                                          <p:stCondLst>
                                            <p:cond delay="0"/>
                                          </p:stCondLst>
                                        </p:cTn>
                                        <p:tgtEl>
                                          <p:spTgt spid="43"/>
                                        </p:tgtEl>
                                        <p:attrNameLst>
                                          <p:attrName>r</p:attrName>
                                        </p:attrNameLst>
                                      </p:cBhvr>
                                    </p:animRot>
                                    <p:animRot by="-240000">
                                      <p:cBhvr>
                                        <p:cTn id="253" dur="200" fill="hold">
                                          <p:stCondLst>
                                            <p:cond delay="200"/>
                                          </p:stCondLst>
                                        </p:cTn>
                                        <p:tgtEl>
                                          <p:spTgt spid="43"/>
                                        </p:tgtEl>
                                        <p:attrNameLst>
                                          <p:attrName>r</p:attrName>
                                        </p:attrNameLst>
                                      </p:cBhvr>
                                    </p:animRot>
                                    <p:animRot by="240000">
                                      <p:cBhvr>
                                        <p:cTn id="254" dur="200" fill="hold">
                                          <p:stCondLst>
                                            <p:cond delay="400"/>
                                          </p:stCondLst>
                                        </p:cTn>
                                        <p:tgtEl>
                                          <p:spTgt spid="43"/>
                                        </p:tgtEl>
                                        <p:attrNameLst>
                                          <p:attrName>r</p:attrName>
                                        </p:attrNameLst>
                                      </p:cBhvr>
                                    </p:animRot>
                                    <p:animRot by="-240000">
                                      <p:cBhvr>
                                        <p:cTn id="255" dur="200" fill="hold">
                                          <p:stCondLst>
                                            <p:cond delay="600"/>
                                          </p:stCondLst>
                                        </p:cTn>
                                        <p:tgtEl>
                                          <p:spTgt spid="43"/>
                                        </p:tgtEl>
                                        <p:attrNameLst>
                                          <p:attrName>r</p:attrName>
                                        </p:attrNameLst>
                                      </p:cBhvr>
                                    </p:animRot>
                                    <p:animRot by="120000">
                                      <p:cBhvr>
                                        <p:cTn id="256" dur="200" fill="hold">
                                          <p:stCondLst>
                                            <p:cond delay="800"/>
                                          </p:stCondLst>
                                        </p:cTn>
                                        <p:tgtEl>
                                          <p:spTgt spid="43"/>
                                        </p:tgtEl>
                                        <p:attrNameLst>
                                          <p:attrName>r</p:attrName>
                                        </p:attrNameLst>
                                      </p:cBhvr>
                                    </p:animRot>
                                  </p:childTnLst>
                                </p:cTn>
                              </p:par>
                              <p:par>
                                <p:cTn id="257" presetID="32" presetClass="emph" presetSubtype="0" repeatCount="indefinite" fill="hold" nodeType="withEffect">
                                  <p:stCondLst>
                                    <p:cond delay="0"/>
                                  </p:stCondLst>
                                  <p:childTnLst>
                                    <p:animRot by="120000">
                                      <p:cBhvr>
                                        <p:cTn id="258" dur="100" fill="hold">
                                          <p:stCondLst>
                                            <p:cond delay="0"/>
                                          </p:stCondLst>
                                        </p:cTn>
                                        <p:tgtEl>
                                          <p:spTgt spid="44"/>
                                        </p:tgtEl>
                                        <p:attrNameLst>
                                          <p:attrName>r</p:attrName>
                                        </p:attrNameLst>
                                      </p:cBhvr>
                                    </p:animRot>
                                    <p:animRot by="-240000">
                                      <p:cBhvr>
                                        <p:cTn id="259" dur="200" fill="hold">
                                          <p:stCondLst>
                                            <p:cond delay="200"/>
                                          </p:stCondLst>
                                        </p:cTn>
                                        <p:tgtEl>
                                          <p:spTgt spid="44"/>
                                        </p:tgtEl>
                                        <p:attrNameLst>
                                          <p:attrName>r</p:attrName>
                                        </p:attrNameLst>
                                      </p:cBhvr>
                                    </p:animRot>
                                    <p:animRot by="240000">
                                      <p:cBhvr>
                                        <p:cTn id="260" dur="200" fill="hold">
                                          <p:stCondLst>
                                            <p:cond delay="400"/>
                                          </p:stCondLst>
                                        </p:cTn>
                                        <p:tgtEl>
                                          <p:spTgt spid="44"/>
                                        </p:tgtEl>
                                        <p:attrNameLst>
                                          <p:attrName>r</p:attrName>
                                        </p:attrNameLst>
                                      </p:cBhvr>
                                    </p:animRot>
                                    <p:animRot by="-240000">
                                      <p:cBhvr>
                                        <p:cTn id="261" dur="200" fill="hold">
                                          <p:stCondLst>
                                            <p:cond delay="600"/>
                                          </p:stCondLst>
                                        </p:cTn>
                                        <p:tgtEl>
                                          <p:spTgt spid="44"/>
                                        </p:tgtEl>
                                        <p:attrNameLst>
                                          <p:attrName>r</p:attrName>
                                        </p:attrNameLst>
                                      </p:cBhvr>
                                    </p:animRot>
                                    <p:animRot by="120000">
                                      <p:cBhvr>
                                        <p:cTn id="262" dur="200" fill="hold">
                                          <p:stCondLst>
                                            <p:cond delay="800"/>
                                          </p:stCondLst>
                                        </p:cTn>
                                        <p:tgtEl>
                                          <p:spTgt spid="44"/>
                                        </p:tgtEl>
                                        <p:attrNameLst>
                                          <p:attrName>r</p:attrName>
                                        </p:attrNameLst>
                                      </p:cBhvr>
                                    </p:animRot>
                                  </p:childTnLst>
                                </p:cTn>
                              </p:par>
                              <p:par>
                                <p:cTn id="263" presetID="32" presetClass="emph" presetSubtype="0" repeatCount="indefinite" fill="hold" nodeType="withEffect">
                                  <p:stCondLst>
                                    <p:cond delay="0"/>
                                  </p:stCondLst>
                                  <p:childTnLst>
                                    <p:animRot by="120000">
                                      <p:cBhvr>
                                        <p:cTn id="264" dur="100" fill="hold">
                                          <p:stCondLst>
                                            <p:cond delay="0"/>
                                          </p:stCondLst>
                                        </p:cTn>
                                        <p:tgtEl>
                                          <p:spTgt spid="45"/>
                                        </p:tgtEl>
                                        <p:attrNameLst>
                                          <p:attrName>r</p:attrName>
                                        </p:attrNameLst>
                                      </p:cBhvr>
                                    </p:animRot>
                                    <p:animRot by="-240000">
                                      <p:cBhvr>
                                        <p:cTn id="265" dur="200" fill="hold">
                                          <p:stCondLst>
                                            <p:cond delay="200"/>
                                          </p:stCondLst>
                                        </p:cTn>
                                        <p:tgtEl>
                                          <p:spTgt spid="45"/>
                                        </p:tgtEl>
                                        <p:attrNameLst>
                                          <p:attrName>r</p:attrName>
                                        </p:attrNameLst>
                                      </p:cBhvr>
                                    </p:animRot>
                                    <p:animRot by="240000">
                                      <p:cBhvr>
                                        <p:cTn id="266" dur="200" fill="hold">
                                          <p:stCondLst>
                                            <p:cond delay="400"/>
                                          </p:stCondLst>
                                        </p:cTn>
                                        <p:tgtEl>
                                          <p:spTgt spid="45"/>
                                        </p:tgtEl>
                                        <p:attrNameLst>
                                          <p:attrName>r</p:attrName>
                                        </p:attrNameLst>
                                      </p:cBhvr>
                                    </p:animRot>
                                    <p:animRot by="-240000">
                                      <p:cBhvr>
                                        <p:cTn id="267" dur="200" fill="hold">
                                          <p:stCondLst>
                                            <p:cond delay="600"/>
                                          </p:stCondLst>
                                        </p:cTn>
                                        <p:tgtEl>
                                          <p:spTgt spid="45"/>
                                        </p:tgtEl>
                                        <p:attrNameLst>
                                          <p:attrName>r</p:attrName>
                                        </p:attrNameLst>
                                      </p:cBhvr>
                                    </p:animRot>
                                    <p:animRot by="120000">
                                      <p:cBhvr>
                                        <p:cTn id="268" dur="200" fill="hold">
                                          <p:stCondLst>
                                            <p:cond delay="800"/>
                                          </p:stCondLst>
                                        </p:cTn>
                                        <p:tgtEl>
                                          <p:spTgt spid="45"/>
                                        </p:tgtEl>
                                        <p:attrNameLst>
                                          <p:attrName>r</p:attrName>
                                        </p:attrNameLst>
                                      </p:cBhvr>
                                    </p:animRot>
                                  </p:childTnLst>
                                </p:cTn>
                              </p:par>
                              <p:par>
                                <p:cTn id="269" presetID="32" presetClass="emph" presetSubtype="0" repeatCount="indefinite" fill="hold" nodeType="withEffect">
                                  <p:stCondLst>
                                    <p:cond delay="0"/>
                                  </p:stCondLst>
                                  <p:childTnLst>
                                    <p:animRot by="120000">
                                      <p:cBhvr>
                                        <p:cTn id="270" dur="100" fill="hold">
                                          <p:stCondLst>
                                            <p:cond delay="0"/>
                                          </p:stCondLst>
                                        </p:cTn>
                                        <p:tgtEl>
                                          <p:spTgt spid="46"/>
                                        </p:tgtEl>
                                        <p:attrNameLst>
                                          <p:attrName>r</p:attrName>
                                        </p:attrNameLst>
                                      </p:cBhvr>
                                    </p:animRot>
                                    <p:animRot by="-240000">
                                      <p:cBhvr>
                                        <p:cTn id="271" dur="200" fill="hold">
                                          <p:stCondLst>
                                            <p:cond delay="200"/>
                                          </p:stCondLst>
                                        </p:cTn>
                                        <p:tgtEl>
                                          <p:spTgt spid="46"/>
                                        </p:tgtEl>
                                        <p:attrNameLst>
                                          <p:attrName>r</p:attrName>
                                        </p:attrNameLst>
                                      </p:cBhvr>
                                    </p:animRot>
                                    <p:animRot by="240000">
                                      <p:cBhvr>
                                        <p:cTn id="272" dur="200" fill="hold">
                                          <p:stCondLst>
                                            <p:cond delay="400"/>
                                          </p:stCondLst>
                                        </p:cTn>
                                        <p:tgtEl>
                                          <p:spTgt spid="46"/>
                                        </p:tgtEl>
                                        <p:attrNameLst>
                                          <p:attrName>r</p:attrName>
                                        </p:attrNameLst>
                                      </p:cBhvr>
                                    </p:animRot>
                                    <p:animRot by="-240000">
                                      <p:cBhvr>
                                        <p:cTn id="273" dur="200" fill="hold">
                                          <p:stCondLst>
                                            <p:cond delay="600"/>
                                          </p:stCondLst>
                                        </p:cTn>
                                        <p:tgtEl>
                                          <p:spTgt spid="46"/>
                                        </p:tgtEl>
                                        <p:attrNameLst>
                                          <p:attrName>r</p:attrName>
                                        </p:attrNameLst>
                                      </p:cBhvr>
                                    </p:animRot>
                                    <p:animRot by="120000">
                                      <p:cBhvr>
                                        <p:cTn id="274" dur="200" fill="hold">
                                          <p:stCondLst>
                                            <p:cond delay="800"/>
                                          </p:stCondLst>
                                        </p:cTn>
                                        <p:tgtEl>
                                          <p:spTgt spid="46"/>
                                        </p:tgtEl>
                                        <p:attrNameLst>
                                          <p:attrName>r</p:attrName>
                                        </p:attrNameLst>
                                      </p:cBhvr>
                                    </p:animRot>
                                  </p:childTnLst>
                                </p:cTn>
                              </p:par>
                              <p:par>
                                <p:cTn id="275" presetID="32" presetClass="emph" presetSubtype="0" repeatCount="indefinite" fill="hold" nodeType="withEffect">
                                  <p:stCondLst>
                                    <p:cond delay="0"/>
                                  </p:stCondLst>
                                  <p:childTnLst>
                                    <p:animRot by="120000">
                                      <p:cBhvr>
                                        <p:cTn id="276" dur="100" fill="hold">
                                          <p:stCondLst>
                                            <p:cond delay="0"/>
                                          </p:stCondLst>
                                        </p:cTn>
                                        <p:tgtEl>
                                          <p:spTgt spid="47"/>
                                        </p:tgtEl>
                                        <p:attrNameLst>
                                          <p:attrName>r</p:attrName>
                                        </p:attrNameLst>
                                      </p:cBhvr>
                                    </p:animRot>
                                    <p:animRot by="-240000">
                                      <p:cBhvr>
                                        <p:cTn id="277" dur="200" fill="hold">
                                          <p:stCondLst>
                                            <p:cond delay="200"/>
                                          </p:stCondLst>
                                        </p:cTn>
                                        <p:tgtEl>
                                          <p:spTgt spid="47"/>
                                        </p:tgtEl>
                                        <p:attrNameLst>
                                          <p:attrName>r</p:attrName>
                                        </p:attrNameLst>
                                      </p:cBhvr>
                                    </p:animRot>
                                    <p:animRot by="240000">
                                      <p:cBhvr>
                                        <p:cTn id="278" dur="200" fill="hold">
                                          <p:stCondLst>
                                            <p:cond delay="400"/>
                                          </p:stCondLst>
                                        </p:cTn>
                                        <p:tgtEl>
                                          <p:spTgt spid="47"/>
                                        </p:tgtEl>
                                        <p:attrNameLst>
                                          <p:attrName>r</p:attrName>
                                        </p:attrNameLst>
                                      </p:cBhvr>
                                    </p:animRot>
                                    <p:animRot by="-240000">
                                      <p:cBhvr>
                                        <p:cTn id="279" dur="200" fill="hold">
                                          <p:stCondLst>
                                            <p:cond delay="600"/>
                                          </p:stCondLst>
                                        </p:cTn>
                                        <p:tgtEl>
                                          <p:spTgt spid="47"/>
                                        </p:tgtEl>
                                        <p:attrNameLst>
                                          <p:attrName>r</p:attrName>
                                        </p:attrNameLst>
                                      </p:cBhvr>
                                    </p:animRot>
                                    <p:animRot by="120000">
                                      <p:cBhvr>
                                        <p:cTn id="280" dur="200" fill="hold">
                                          <p:stCondLst>
                                            <p:cond delay="800"/>
                                          </p:stCondLst>
                                        </p:cTn>
                                        <p:tgtEl>
                                          <p:spTgt spid="47"/>
                                        </p:tgtEl>
                                        <p:attrNameLst>
                                          <p:attrName>r</p:attrName>
                                        </p:attrNameLst>
                                      </p:cBhvr>
                                    </p:animRot>
                                  </p:childTnLst>
                                </p:cTn>
                              </p:par>
                              <p:par>
                                <p:cTn id="281" presetID="32" presetClass="emph" presetSubtype="0" repeatCount="indefinite" fill="hold" nodeType="withEffect">
                                  <p:stCondLst>
                                    <p:cond delay="0"/>
                                  </p:stCondLst>
                                  <p:childTnLst>
                                    <p:animRot by="120000">
                                      <p:cBhvr>
                                        <p:cTn id="282" dur="100" fill="hold">
                                          <p:stCondLst>
                                            <p:cond delay="0"/>
                                          </p:stCondLst>
                                        </p:cTn>
                                        <p:tgtEl>
                                          <p:spTgt spid="48"/>
                                        </p:tgtEl>
                                        <p:attrNameLst>
                                          <p:attrName>r</p:attrName>
                                        </p:attrNameLst>
                                      </p:cBhvr>
                                    </p:animRot>
                                    <p:animRot by="-240000">
                                      <p:cBhvr>
                                        <p:cTn id="283" dur="200" fill="hold">
                                          <p:stCondLst>
                                            <p:cond delay="200"/>
                                          </p:stCondLst>
                                        </p:cTn>
                                        <p:tgtEl>
                                          <p:spTgt spid="48"/>
                                        </p:tgtEl>
                                        <p:attrNameLst>
                                          <p:attrName>r</p:attrName>
                                        </p:attrNameLst>
                                      </p:cBhvr>
                                    </p:animRot>
                                    <p:animRot by="240000">
                                      <p:cBhvr>
                                        <p:cTn id="284" dur="200" fill="hold">
                                          <p:stCondLst>
                                            <p:cond delay="400"/>
                                          </p:stCondLst>
                                        </p:cTn>
                                        <p:tgtEl>
                                          <p:spTgt spid="48"/>
                                        </p:tgtEl>
                                        <p:attrNameLst>
                                          <p:attrName>r</p:attrName>
                                        </p:attrNameLst>
                                      </p:cBhvr>
                                    </p:animRot>
                                    <p:animRot by="-240000">
                                      <p:cBhvr>
                                        <p:cTn id="285" dur="200" fill="hold">
                                          <p:stCondLst>
                                            <p:cond delay="600"/>
                                          </p:stCondLst>
                                        </p:cTn>
                                        <p:tgtEl>
                                          <p:spTgt spid="48"/>
                                        </p:tgtEl>
                                        <p:attrNameLst>
                                          <p:attrName>r</p:attrName>
                                        </p:attrNameLst>
                                      </p:cBhvr>
                                    </p:animRot>
                                    <p:animRot by="120000">
                                      <p:cBhvr>
                                        <p:cTn id="286" dur="200" fill="hold">
                                          <p:stCondLst>
                                            <p:cond delay="800"/>
                                          </p:stCondLst>
                                        </p:cTn>
                                        <p:tgtEl>
                                          <p:spTgt spid="48"/>
                                        </p:tgtEl>
                                        <p:attrNameLst>
                                          <p:attrName>r</p:attrName>
                                        </p:attrNameLst>
                                      </p:cBhvr>
                                    </p:animRot>
                                  </p:childTnLst>
                                </p:cTn>
                              </p:par>
                              <p:par>
                                <p:cTn id="287" presetID="32" presetClass="emph" presetSubtype="0" repeatCount="indefinite" fill="hold" nodeType="withEffect">
                                  <p:stCondLst>
                                    <p:cond delay="0"/>
                                  </p:stCondLst>
                                  <p:childTnLst>
                                    <p:animRot by="120000">
                                      <p:cBhvr>
                                        <p:cTn id="288" dur="100" fill="hold">
                                          <p:stCondLst>
                                            <p:cond delay="0"/>
                                          </p:stCondLst>
                                        </p:cTn>
                                        <p:tgtEl>
                                          <p:spTgt spid="49"/>
                                        </p:tgtEl>
                                        <p:attrNameLst>
                                          <p:attrName>r</p:attrName>
                                        </p:attrNameLst>
                                      </p:cBhvr>
                                    </p:animRot>
                                    <p:animRot by="-240000">
                                      <p:cBhvr>
                                        <p:cTn id="289" dur="200" fill="hold">
                                          <p:stCondLst>
                                            <p:cond delay="200"/>
                                          </p:stCondLst>
                                        </p:cTn>
                                        <p:tgtEl>
                                          <p:spTgt spid="49"/>
                                        </p:tgtEl>
                                        <p:attrNameLst>
                                          <p:attrName>r</p:attrName>
                                        </p:attrNameLst>
                                      </p:cBhvr>
                                    </p:animRot>
                                    <p:animRot by="240000">
                                      <p:cBhvr>
                                        <p:cTn id="290" dur="200" fill="hold">
                                          <p:stCondLst>
                                            <p:cond delay="400"/>
                                          </p:stCondLst>
                                        </p:cTn>
                                        <p:tgtEl>
                                          <p:spTgt spid="49"/>
                                        </p:tgtEl>
                                        <p:attrNameLst>
                                          <p:attrName>r</p:attrName>
                                        </p:attrNameLst>
                                      </p:cBhvr>
                                    </p:animRot>
                                    <p:animRot by="-240000">
                                      <p:cBhvr>
                                        <p:cTn id="291" dur="200" fill="hold">
                                          <p:stCondLst>
                                            <p:cond delay="600"/>
                                          </p:stCondLst>
                                        </p:cTn>
                                        <p:tgtEl>
                                          <p:spTgt spid="49"/>
                                        </p:tgtEl>
                                        <p:attrNameLst>
                                          <p:attrName>r</p:attrName>
                                        </p:attrNameLst>
                                      </p:cBhvr>
                                    </p:animRot>
                                    <p:animRot by="120000">
                                      <p:cBhvr>
                                        <p:cTn id="292" dur="200" fill="hold">
                                          <p:stCondLst>
                                            <p:cond delay="800"/>
                                          </p:stCondLst>
                                        </p:cTn>
                                        <p:tgtEl>
                                          <p:spTgt spid="49"/>
                                        </p:tgtEl>
                                        <p:attrNameLst>
                                          <p:attrName>r</p:attrName>
                                        </p:attrNameLst>
                                      </p:cBhvr>
                                    </p:animRot>
                                  </p:childTnLst>
                                </p:cTn>
                              </p:par>
                              <p:par>
                                <p:cTn id="293" presetID="32" presetClass="emph" presetSubtype="0" repeatCount="indefinite" fill="hold" nodeType="withEffect">
                                  <p:stCondLst>
                                    <p:cond delay="0"/>
                                  </p:stCondLst>
                                  <p:childTnLst>
                                    <p:animRot by="120000">
                                      <p:cBhvr>
                                        <p:cTn id="294" dur="100" fill="hold">
                                          <p:stCondLst>
                                            <p:cond delay="0"/>
                                          </p:stCondLst>
                                        </p:cTn>
                                        <p:tgtEl>
                                          <p:spTgt spid="50"/>
                                        </p:tgtEl>
                                        <p:attrNameLst>
                                          <p:attrName>r</p:attrName>
                                        </p:attrNameLst>
                                      </p:cBhvr>
                                    </p:animRot>
                                    <p:animRot by="-240000">
                                      <p:cBhvr>
                                        <p:cTn id="295" dur="200" fill="hold">
                                          <p:stCondLst>
                                            <p:cond delay="200"/>
                                          </p:stCondLst>
                                        </p:cTn>
                                        <p:tgtEl>
                                          <p:spTgt spid="50"/>
                                        </p:tgtEl>
                                        <p:attrNameLst>
                                          <p:attrName>r</p:attrName>
                                        </p:attrNameLst>
                                      </p:cBhvr>
                                    </p:animRot>
                                    <p:animRot by="240000">
                                      <p:cBhvr>
                                        <p:cTn id="296" dur="200" fill="hold">
                                          <p:stCondLst>
                                            <p:cond delay="400"/>
                                          </p:stCondLst>
                                        </p:cTn>
                                        <p:tgtEl>
                                          <p:spTgt spid="50"/>
                                        </p:tgtEl>
                                        <p:attrNameLst>
                                          <p:attrName>r</p:attrName>
                                        </p:attrNameLst>
                                      </p:cBhvr>
                                    </p:animRot>
                                    <p:animRot by="-240000">
                                      <p:cBhvr>
                                        <p:cTn id="297" dur="200" fill="hold">
                                          <p:stCondLst>
                                            <p:cond delay="600"/>
                                          </p:stCondLst>
                                        </p:cTn>
                                        <p:tgtEl>
                                          <p:spTgt spid="50"/>
                                        </p:tgtEl>
                                        <p:attrNameLst>
                                          <p:attrName>r</p:attrName>
                                        </p:attrNameLst>
                                      </p:cBhvr>
                                    </p:animRot>
                                    <p:animRot by="120000">
                                      <p:cBhvr>
                                        <p:cTn id="298" dur="200" fill="hold">
                                          <p:stCondLst>
                                            <p:cond delay="800"/>
                                          </p:stCondLst>
                                        </p:cTn>
                                        <p:tgtEl>
                                          <p:spTgt spid="50"/>
                                        </p:tgtEl>
                                        <p:attrNameLst>
                                          <p:attrName>r</p:attrName>
                                        </p:attrNameLst>
                                      </p:cBhvr>
                                    </p:animRot>
                                  </p:childTnLst>
                                </p:cTn>
                              </p:par>
                              <p:par>
                                <p:cTn id="299" presetID="32" presetClass="emph" presetSubtype="0" repeatCount="indefinite" fill="hold" nodeType="withEffect">
                                  <p:stCondLst>
                                    <p:cond delay="0"/>
                                  </p:stCondLst>
                                  <p:childTnLst>
                                    <p:animRot by="120000">
                                      <p:cBhvr>
                                        <p:cTn id="300" dur="100" fill="hold">
                                          <p:stCondLst>
                                            <p:cond delay="0"/>
                                          </p:stCondLst>
                                        </p:cTn>
                                        <p:tgtEl>
                                          <p:spTgt spid="51"/>
                                        </p:tgtEl>
                                        <p:attrNameLst>
                                          <p:attrName>r</p:attrName>
                                        </p:attrNameLst>
                                      </p:cBhvr>
                                    </p:animRot>
                                    <p:animRot by="-240000">
                                      <p:cBhvr>
                                        <p:cTn id="301" dur="200" fill="hold">
                                          <p:stCondLst>
                                            <p:cond delay="200"/>
                                          </p:stCondLst>
                                        </p:cTn>
                                        <p:tgtEl>
                                          <p:spTgt spid="51"/>
                                        </p:tgtEl>
                                        <p:attrNameLst>
                                          <p:attrName>r</p:attrName>
                                        </p:attrNameLst>
                                      </p:cBhvr>
                                    </p:animRot>
                                    <p:animRot by="240000">
                                      <p:cBhvr>
                                        <p:cTn id="302" dur="200" fill="hold">
                                          <p:stCondLst>
                                            <p:cond delay="400"/>
                                          </p:stCondLst>
                                        </p:cTn>
                                        <p:tgtEl>
                                          <p:spTgt spid="51"/>
                                        </p:tgtEl>
                                        <p:attrNameLst>
                                          <p:attrName>r</p:attrName>
                                        </p:attrNameLst>
                                      </p:cBhvr>
                                    </p:animRot>
                                    <p:animRot by="-240000">
                                      <p:cBhvr>
                                        <p:cTn id="303" dur="200" fill="hold">
                                          <p:stCondLst>
                                            <p:cond delay="600"/>
                                          </p:stCondLst>
                                        </p:cTn>
                                        <p:tgtEl>
                                          <p:spTgt spid="51"/>
                                        </p:tgtEl>
                                        <p:attrNameLst>
                                          <p:attrName>r</p:attrName>
                                        </p:attrNameLst>
                                      </p:cBhvr>
                                    </p:animRot>
                                    <p:animRot by="120000">
                                      <p:cBhvr>
                                        <p:cTn id="304" dur="200" fill="hold">
                                          <p:stCondLst>
                                            <p:cond delay="800"/>
                                          </p:stCondLst>
                                        </p:cTn>
                                        <p:tgtEl>
                                          <p:spTgt spid="5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305" restart="whenNotActive" fill="hold" evtFilter="cancelBubble" nodeType="interactiveSeq">
                <p:stCondLst>
                  <p:cond evt="onClick" delay="0">
                    <p:tgtEl>
                      <p:spTgt spid="2"/>
                    </p:tgtEl>
                  </p:cond>
                </p:stCondLst>
                <p:endSync evt="end" delay="0">
                  <p:rtn val="all"/>
                </p:endSync>
                <p:childTnLst>
                  <p:par>
                    <p:cTn id="306" fill="hold">
                      <p:stCondLst>
                        <p:cond delay="0"/>
                      </p:stCondLst>
                      <p:childTnLst>
                        <p:par>
                          <p:cTn id="307" fill="hold">
                            <p:stCondLst>
                              <p:cond delay="0"/>
                            </p:stCondLst>
                            <p:childTnLst>
                              <p:par>
                                <p:cTn id="308" presetID="37" presetClass="exit" presetSubtype="0" fill="hold" nodeType="clickEffect">
                                  <p:stCondLst>
                                    <p:cond delay="0"/>
                                  </p:stCondLst>
                                  <p:childTnLst>
                                    <p:animEffect transition="out" filter="fade">
                                      <p:cBhvr>
                                        <p:cTn id="309" dur="1000"/>
                                        <p:tgtEl>
                                          <p:spTgt spid="2"/>
                                        </p:tgtEl>
                                      </p:cBhvr>
                                    </p:animEffect>
                                    <p:anim calcmode="lin" valueType="num">
                                      <p:cBhvr>
                                        <p:cTn id="310" dur="1000"/>
                                        <p:tgtEl>
                                          <p:spTgt spid="2"/>
                                        </p:tgtEl>
                                        <p:attrNameLst>
                                          <p:attrName>ppt_x</p:attrName>
                                        </p:attrNameLst>
                                      </p:cBhvr>
                                      <p:tavLst>
                                        <p:tav tm="0">
                                          <p:val>
                                            <p:strVal val="ppt_x"/>
                                          </p:val>
                                        </p:tav>
                                        <p:tav tm="100000">
                                          <p:val>
                                            <p:strVal val="ppt_x"/>
                                          </p:val>
                                        </p:tav>
                                      </p:tavLst>
                                    </p:anim>
                                    <p:anim calcmode="lin" valueType="num">
                                      <p:cBhvr>
                                        <p:cTn id="311" dur="100" decel="100000"/>
                                        <p:tgtEl>
                                          <p:spTgt spid="2"/>
                                        </p:tgtEl>
                                        <p:attrNameLst>
                                          <p:attrName>ppt_y</p:attrName>
                                        </p:attrNameLst>
                                      </p:cBhvr>
                                      <p:tavLst>
                                        <p:tav tm="0">
                                          <p:val>
                                            <p:strVal val="ppt_y"/>
                                          </p:val>
                                        </p:tav>
                                        <p:tav tm="100000">
                                          <p:val>
                                            <p:strVal val="ppt_y-.03"/>
                                          </p:val>
                                        </p:tav>
                                      </p:tavLst>
                                    </p:anim>
                                    <p:anim calcmode="lin" valueType="num">
                                      <p:cBhvr>
                                        <p:cTn id="312" dur="900" accel="100000">
                                          <p:stCondLst>
                                            <p:cond delay="100"/>
                                          </p:stCondLst>
                                        </p:cTn>
                                        <p:tgtEl>
                                          <p:spTgt spid="2"/>
                                        </p:tgtEl>
                                        <p:attrNameLst>
                                          <p:attrName>ppt_y</p:attrName>
                                        </p:attrNameLst>
                                      </p:cBhvr>
                                      <p:tavLst>
                                        <p:tav tm="0">
                                          <p:val>
                                            <p:strVal val="ppt_y"/>
                                          </p:val>
                                        </p:tav>
                                        <p:tav tm="100000">
                                          <p:val>
                                            <p:strVal val="ppt_y+1"/>
                                          </p:val>
                                        </p:tav>
                                      </p:tavLst>
                                    </p:anim>
                                    <p:set>
                                      <p:cBhvr>
                                        <p:cTn id="313" dur="1" fill="hold">
                                          <p:stCondLst>
                                            <p:cond delay="999"/>
                                          </p:stCondLst>
                                        </p:cTn>
                                        <p:tgtEl>
                                          <p:spTgt spid="2"/>
                                        </p:tgtEl>
                                        <p:attrNameLst>
                                          <p:attrName>style.visibility</p:attrName>
                                        </p:attrNameLst>
                                      </p:cBhvr>
                                      <p:to>
                                        <p:strVal val="hidden"/>
                                      </p:to>
                                    </p:set>
                                  </p:childTnLst>
                                </p:cTn>
                              </p:par>
                            </p:childTnLst>
                          </p:cTn>
                        </p:par>
                      </p:childTnLst>
                    </p:cTn>
                  </p:par>
                </p:childTnLst>
              </p:cTn>
              <p:nextCondLst>
                <p:cond evt="onClick" delay="0">
                  <p:tgtEl>
                    <p:spTgt spid="2"/>
                  </p:tgtEl>
                </p:cond>
              </p:nextCondLst>
            </p:seq>
            <p:seq concurrent="1" nextAc="seek">
              <p:cTn id="314" restart="whenNotActive" fill="hold" evtFilter="cancelBubble" nodeType="interactiveSeq">
                <p:stCondLst>
                  <p:cond evt="onClick" delay="0">
                    <p:tgtEl>
                      <p:spTgt spid="12"/>
                    </p:tgtEl>
                  </p:cond>
                </p:stCondLst>
                <p:endSync evt="end" delay="0">
                  <p:rtn val="all"/>
                </p:endSync>
                <p:childTnLst>
                  <p:par>
                    <p:cTn id="315" fill="hold">
                      <p:stCondLst>
                        <p:cond delay="0"/>
                      </p:stCondLst>
                      <p:childTnLst>
                        <p:par>
                          <p:cTn id="316" fill="hold">
                            <p:stCondLst>
                              <p:cond delay="0"/>
                            </p:stCondLst>
                            <p:childTnLst>
                              <p:par>
                                <p:cTn id="317" presetID="37" presetClass="exit" presetSubtype="0" fill="hold" nodeType="clickEffect">
                                  <p:stCondLst>
                                    <p:cond delay="0"/>
                                  </p:stCondLst>
                                  <p:childTnLst>
                                    <p:animEffect transition="out" filter="fade">
                                      <p:cBhvr>
                                        <p:cTn id="318" dur="1000"/>
                                        <p:tgtEl>
                                          <p:spTgt spid="12"/>
                                        </p:tgtEl>
                                      </p:cBhvr>
                                    </p:animEffect>
                                    <p:anim calcmode="lin" valueType="num">
                                      <p:cBhvr>
                                        <p:cTn id="319" dur="1000"/>
                                        <p:tgtEl>
                                          <p:spTgt spid="12"/>
                                        </p:tgtEl>
                                        <p:attrNameLst>
                                          <p:attrName>ppt_x</p:attrName>
                                        </p:attrNameLst>
                                      </p:cBhvr>
                                      <p:tavLst>
                                        <p:tav tm="0">
                                          <p:val>
                                            <p:strVal val="ppt_x"/>
                                          </p:val>
                                        </p:tav>
                                        <p:tav tm="100000">
                                          <p:val>
                                            <p:strVal val="ppt_x"/>
                                          </p:val>
                                        </p:tav>
                                      </p:tavLst>
                                    </p:anim>
                                    <p:anim calcmode="lin" valueType="num">
                                      <p:cBhvr>
                                        <p:cTn id="320" dur="100" decel="100000"/>
                                        <p:tgtEl>
                                          <p:spTgt spid="12"/>
                                        </p:tgtEl>
                                        <p:attrNameLst>
                                          <p:attrName>ppt_y</p:attrName>
                                        </p:attrNameLst>
                                      </p:cBhvr>
                                      <p:tavLst>
                                        <p:tav tm="0">
                                          <p:val>
                                            <p:strVal val="ppt_y"/>
                                          </p:val>
                                        </p:tav>
                                        <p:tav tm="100000">
                                          <p:val>
                                            <p:strVal val="ppt_y-.03"/>
                                          </p:val>
                                        </p:tav>
                                      </p:tavLst>
                                    </p:anim>
                                    <p:anim calcmode="lin" valueType="num">
                                      <p:cBhvr>
                                        <p:cTn id="321" dur="900" accel="100000">
                                          <p:stCondLst>
                                            <p:cond delay="100"/>
                                          </p:stCondLst>
                                        </p:cTn>
                                        <p:tgtEl>
                                          <p:spTgt spid="12"/>
                                        </p:tgtEl>
                                        <p:attrNameLst>
                                          <p:attrName>ppt_y</p:attrName>
                                        </p:attrNameLst>
                                      </p:cBhvr>
                                      <p:tavLst>
                                        <p:tav tm="0">
                                          <p:val>
                                            <p:strVal val="ppt_y"/>
                                          </p:val>
                                        </p:tav>
                                        <p:tav tm="100000">
                                          <p:val>
                                            <p:strVal val="ppt_y+1"/>
                                          </p:val>
                                        </p:tav>
                                      </p:tavLst>
                                    </p:anim>
                                    <p:set>
                                      <p:cBhvr>
                                        <p:cTn id="322" dur="1" fill="hold">
                                          <p:stCondLst>
                                            <p:cond delay="999"/>
                                          </p:stCondLst>
                                        </p:cTn>
                                        <p:tgtEl>
                                          <p:spTgt spid="12"/>
                                        </p:tgtEl>
                                        <p:attrNameLst>
                                          <p:attrName>style.visibility</p:attrName>
                                        </p:attrNameLst>
                                      </p:cBhvr>
                                      <p:to>
                                        <p:strVal val="hidden"/>
                                      </p:to>
                                    </p:set>
                                  </p:childTnLst>
                                </p:cTn>
                              </p:par>
                            </p:childTnLst>
                          </p:cTn>
                        </p:par>
                      </p:childTnLst>
                    </p:cTn>
                  </p:par>
                </p:childTnLst>
              </p:cTn>
              <p:nextCondLst>
                <p:cond evt="onClick" delay="0">
                  <p:tgtEl>
                    <p:spTgt spid="12"/>
                  </p:tgtEl>
                </p:cond>
              </p:nextCondLst>
            </p:seq>
            <p:seq concurrent="1" nextAc="seek">
              <p:cTn id="323" restart="whenNotActive" fill="hold" evtFilter="cancelBubble" nodeType="interactiveSeq">
                <p:stCondLst>
                  <p:cond evt="onClick" delay="0">
                    <p:tgtEl>
                      <p:spTgt spid="22"/>
                    </p:tgtEl>
                  </p:cond>
                </p:stCondLst>
                <p:endSync evt="end" delay="0">
                  <p:rtn val="all"/>
                </p:endSync>
                <p:childTnLst>
                  <p:par>
                    <p:cTn id="324" fill="hold">
                      <p:stCondLst>
                        <p:cond delay="0"/>
                      </p:stCondLst>
                      <p:childTnLst>
                        <p:par>
                          <p:cTn id="325" fill="hold">
                            <p:stCondLst>
                              <p:cond delay="0"/>
                            </p:stCondLst>
                            <p:childTnLst>
                              <p:par>
                                <p:cTn id="326" presetID="37" presetClass="exit" presetSubtype="0" fill="hold" nodeType="clickEffect">
                                  <p:stCondLst>
                                    <p:cond delay="0"/>
                                  </p:stCondLst>
                                  <p:childTnLst>
                                    <p:animEffect transition="out" filter="fade">
                                      <p:cBhvr>
                                        <p:cTn id="327" dur="1000"/>
                                        <p:tgtEl>
                                          <p:spTgt spid="22"/>
                                        </p:tgtEl>
                                      </p:cBhvr>
                                    </p:animEffect>
                                    <p:anim calcmode="lin" valueType="num">
                                      <p:cBhvr>
                                        <p:cTn id="328" dur="1000"/>
                                        <p:tgtEl>
                                          <p:spTgt spid="22"/>
                                        </p:tgtEl>
                                        <p:attrNameLst>
                                          <p:attrName>ppt_x</p:attrName>
                                        </p:attrNameLst>
                                      </p:cBhvr>
                                      <p:tavLst>
                                        <p:tav tm="0">
                                          <p:val>
                                            <p:strVal val="ppt_x"/>
                                          </p:val>
                                        </p:tav>
                                        <p:tav tm="100000">
                                          <p:val>
                                            <p:strVal val="ppt_x"/>
                                          </p:val>
                                        </p:tav>
                                      </p:tavLst>
                                    </p:anim>
                                    <p:anim calcmode="lin" valueType="num">
                                      <p:cBhvr>
                                        <p:cTn id="329" dur="100" decel="100000"/>
                                        <p:tgtEl>
                                          <p:spTgt spid="22"/>
                                        </p:tgtEl>
                                        <p:attrNameLst>
                                          <p:attrName>ppt_y</p:attrName>
                                        </p:attrNameLst>
                                      </p:cBhvr>
                                      <p:tavLst>
                                        <p:tav tm="0">
                                          <p:val>
                                            <p:strVal val="ppt_y"/>
                                          </p:val>
                                        </p:tav>
                                        <p:tav tm="100000">
                                          <p:val>
                                            <p:strVal val="ppt_y-.03"/>
                                          </p:val>
                                        </p:tav>
                                      </p:tavLst>
                                    </p:anim>
                                    <p:anim calcmode="lin" valueType="num">
                                      <p:cBhvr>
                                        <p:cTn id="330" dur="900" accel="100000">
                                          <p:stCondLst>
                                            <p:cond delay="100"/>
                                          </p:stCondLst>
                                        </p:cTn>
                                        <p:tgtEl>
                                          <p:spTgt spid="22"/>
                                        </p:tgtEl>
                                        <p:attrNameLst>
                                          <p:attrName>ppt_y</p:attrName>
                                        </p:attrNameLst>
                                      </p:cBhvr>
                                      <p:tavLst>
                                        <p:tav tm="0">
                                          <p:val>
                                            <p:strVal val="ppt_y"/>
                                          </p:val>
                                        </p:tav>
                                        <p:tav tm="100000">
                                          <p:val>
                                            <p:strVal val="ppt_y+1"/>
                                          </p:val>
                                        </p:tav>
                                      </p:tavLst>
                                    </p:anim>
                                    <p:set>
                                      <p:cBhvr>
                                        <p:cTn id="331" dur="1" fill="hold">
                                          <p:stCondLst>
                                            <p:cond delay="999"/>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332" restart="whenNotActive" fill="hold" evtFilter="cancelBubble" nodeType="interactiveSeq">
                <p:stCondLst>
                  <p:cond evt="onClick" delay="0">
                    <p:tgtEl>
                      <p:spTgt spid="32"/>
                    </p:tgtEl>
                  </p:cond>
                </p:stCondLst>
                <p:endSync evt="end" delay="0">
                  <p:rtn val="all"/>
                </p:endSync>
                <p:childTnLst>
                  <p:par>
                    <p:cTn id="333" fill="hold">
                      <p:stCondLst>
                        <p:cond delay="0"/>
                      </p:stCondLst>
                      <p:childTnLst>
                        <p:par>
                          <p:cTn id="334" fill="hold">
                            <p:stCondLst>
                              <p:cond delay="0"/>
                            </p:stCondLst>
                            <p:childTnLst>
                              <p:par>
                                <p:cTn id="335" presetID="37" presetClass="exit" presetSubtype="0" fill="hold" nodeType="clickEffect">
                                  <p:stCondLst>
                                    <p:cond delay="0"/>
                                  </p:stCondLst>
                                  <p:childTnLst>
                                    <p:animEffect transition="out" filter="fade">
                                      <p:cBhvr>
                                        <p:cTn id="336" dur="1000"/>
                                        <p:tgtEl>
                                          <p:spTgt spid="32"/>
                                        </p:tgtEl>
                                      </p:cBhvr>
                                    </p:animEffect>
                                    <p:anim calcmode="lin" valueType="num">
                                      <p:cBhvr>
                                        <p:cTn id="337" dur="1000"/>
                                        <p:tgtEl>
                                          <p:spTgt spid="32"/>
                                        </p:tgtEl>
                                        <p:attrNameLst>
                                          <p:attrName>ppt_x</p:attrName>
                                        </p:attrNameLst>
                                      </p:cBhvr>
                                      <p:tavLst>
                                        <p:tav tm="0">
                                          <p:val>
                                            <p:strVal val="ppt_x"/>
                                          </p:val>
                                        </p:tav>
                                        <p:tav tm="100000">
                                          <p:val>
                                            <p:strVal val="ppt_x"/>
                                          </p:val>
                                        </p:tav>
                                      </p:tavLst>
                                    </p:anim>
                                    <p:anim calcmode="lin" valueType="num">
                                      <p:cBhvr>
                                        <p:cTn id="338" dur="100" decel="100000"/>
                                        <p:tgtEl>
                                          <p:spTgt spid="32"/>
                                        </p:tgtEl>
                                        <p:attrNameLst>
                                          <p:attrName>ppt_y</p:attrName>
                                        </p:attrNameLst>
                                      </p:cBhvr>
                                      <p:tavLst>
                                        <p:tav tm="0">
                                          <p:val>
                                            <p:strVal val="ppt_y"/>
                                          </p:val>
                                        </p:tav>
                                        <p:tav tm="100000">
                                          <p:val>
                                            <p:strVal val="ppt_y-.03"/>
                                          </p:val>
                                        </p:tav>
                                      </p:tavLst>
                                    </p:anim>
                                    <p:anim calcmode="lin" valueType="num">
                                      <p:cBhvr>
                                        <p:cTn id="339" dur="900" accel="100000">
                                          <p:stCondLst>
                                            <p:cond delay="100"/>
                                          </p:stCondLst>
                                        </p:cTn>
                                        <p:tgtEl>
                                          <p:spTgt spid="32"/>
                                        </p:tgtEl>
                                        <p:attrNameLst>
                                          <p:attrName>ppt_y</p:attrName>
                                        </p:attrNameLst>
                                      </p:cBhvr>
                                      <p:tavLst>
                                        <p:tav tm="0">
                                          <p:val>
                                            <p:strVal val="ppt_y"/>
                                          </p:val>
                                        </p:tav>
                                        <p:tav tm="100000">
                                          <p:val>
                                            <p:strVal val="ppt_y+1"/>
                                          </p:val>
                                        </p:tav>
                                      </p:tavLst>
                                    </p:anim>
                                    <p:set>
                                      <p:cBhvr>
                                        <p:cTn id="340" dur="1" fill="hold">
                                          <p:stCondLst>
                                            <p:cond delay="999"/>
                                          </p:stCondLst>
                                        </p:cTn>
                                        <p:tgtEl>
                                          <p:spTgt spid="32"/>
                                        </p:tgtEl>
                                        <p:attrNameLst>
                                          <p:attrName>style.visibility</p:attrName>
                                        </p:attrNameLst>
                                      </p:cBhvr>
                                      <p:to>
                                        <p:strVal val="hidden"/>
                                      </p:to>
                                    </p:set>
                                  </p:childTnLst>
                                </p:cTn>
                              </p:par>
                            </p:childTnLst>
                          </p:cTn>
                        </p:par>
                      </p:childTnLst>
                    </p:cTn>
                  </p:par>
                </p:childTnLst>
              </p:cTn>
              <p:nextCondLst>
                <p:cond evt="onClick" delay="0">
                  <p:tgtEl>
                    <p:spTgt spid="32"/>
                  </p:tgtEl>
                </p:cond>
              </p:nextCondLst>
            </p:seq>
            <p:seq concurrent="1" nextAc="seek">
              <p:cTn id="341" restart="whenNotActive" fill="hold" evtFilter="cancelBubble" nodeType="interactiveSeq">
                <p:stCondLst>
                  <p:cond evt="onClick" delay="0">
                    <p:tgtEl>
                      <p:spTgt spid="42"/>
                    </p:tgtEl>
                  </p:cond>
                </p:stCondLst>
                <p:endSync evt="end" delay="0">
                  <p:rtn val="all"/>
                </p:endSync>
                <p:childTnLst>
                  <p:par>
                    <p:cTn id="342" fill="hold">
                      <p:stCondLst>
                        <p:cond delay="0"/>
                      </p:stCondLst>
                      <p:childTnLst>
                        <p:par>
                          <p:cTn id="343" fill="hold">
                            <p:stCondLst>
                              <p:cond delay="0"/>
                            </p:stCondLst>
                            <p:childTnLst>
                              <p:par>
                                <p:cTn id="344" presetID="37" presetClass="exit" presetSubtype="0" fill="hold" nodeType="clickEffect">
                                  <p:stCondLst>
                                    <p:cond delay="0"/>
                                  </p:stCondLst>
                                  <p:childTnLst>
                                    <p:animEffect transition="out" filter="fade">
                                      <p:cBhvr>
                                        <p:cTn id="345" dur="1000"/>
                                        <p:tgtEl>
                                          <p:spTgt spid="42"/>
                                        </p:tgtEl>
                                      </p:cBhvr>
                                    </p:animEffect>
                                    <p:anim calcmode="lin" valueType="num">
                                      <p:cBhvr>
                                        <p:cTn id="346" dur="1000"/>
                                        <p:tgtEl>
                                          <p:spTgt spid="42"/>
                                        </p:tgtEl>
                                        <p:attrNameLst>
                                          <p:attrName>ppt_x</p:attrName>
                                        </p:attrNameLst>
                                      </p:cBhvr>
                                      <p:tavLst>
                                        <p:tav tm="0">
                                          <p:val>
                                            <p:strVal val="ppt_x"/>
                                          </p:val>
                                        </p:tav>
                                        <p:tav tm="100000">
                                          <p:val>
                                            <p:strVal val="ppt_x"/>
                                          </p:val>
                                        </p:tav>
                                      </p:tavLst>
                                    </p:anim>
                                    <p:anim calcmode="lin" valueType="num">
                                      <p:cBhvr>
                                        <p:cTn id="347" dur="100" decel="100000"/>
                                        <p:tgtEl>
                                          <p:spTgt spid="42"/>
                                        </p:tgtEl>
                                        <p:attrNameLst>
                                          <p:attrName>ppt_y</p:attrName>
                                        </p:attrNameLst>
                                      </p:cBhvr>
                                      <p:tavLst>
                                        <p:tav tm="0">
                                          <p:val>
                                            <p:strVal val="ppt_y"/>
                                          </p:val>
                                        </p:tav>
                                        <p:tav tm="100000">
                                          <p:val>
                                            <p:strVal val="ppt_y-.03"/>
                                          </p:val>
                                        </p:tav>
                                      </p:tavLst>
                                    </p:anim>
                                    <p:anim calcmode="lin" valueType="num">
                                      <p:cBhvr>
                                        <p:cTn id="348" dur="900" accel="100000">
                                          <p:stCondLst>
                                            <p:cond delay="100"/>
                                          </p:stCondLst>
                                        </p:cTn>
                                        <p:tgtEl>
                                          <p:spTgt spid="42"/>
                                        </p:tgtEl>
                                        <p:attrNameLst>
                                          <p:attrName>ppt_y</p:attrName>
                                        </p:attrNameLst>
                                      </p:cBhvr>
                                      <p:tavLst>
                                        <p:tav tm="0">
                                          <p:val>
                                            <p:strVal val="ppt_y"/>
                                          </p:val>
                                        </p:tav>
                                        <p:tav tm="100000">
                                          <p:val>
                                            <p:strVal val="ppt_y+1"/>
                                          </p:val>
                                        </p:tav>
                                      </p:tavLst>
                                    </p:anim>
                                    <p:set>
                                      <p:cBhvr>
                                        <p:cTn id="349" dur="1" fill="hold">
                                          <p:stCondLst>
                                            <p:cond delay="999"/>
                                          </p:stCondLst>
                                        </p:cTn>
                                        <p:tgtEl>
                                          <p:spTgt spid="42"/>
                                        </p:tgtEl>
                                        <p:attrNameLst>
                                          <p:attrName>style.visibility</p:attrName>
                                        </p:attrNameLst>
                                      </p:cBhvr>
                                      <p:to>
                                        <p:strVal val="hidden"/>
                                      </p:to>
                                    </p:set>
                                  </p:childTnLst>
                                </p:cTn>
                              </p:par>
                            </p:childTnLst>
                          </p:cTn>
                        </p:par>
                      </p:childTnLst>
                    </p:cTn>
                  </p:par>
                </p:childTnLst>
              </p:cTn>
              <p:nextCondLst>
                <p:cond evt="onClick" delay="0">
                  <p:tgtEl>
                    <p:spTgt spid="42"/>
                  </p:tgtEl>
                </p:cond>
              </p:nextCondLst>
            </p:seq>
            <p:seq concurrent="1" nextAc="seek">
              <p:cTn id="350" restart="whenNotActive" fill="hold" evtFilter="cancelBubble" nodeType="interactiveSeq">
                <p:stCondLst>
                  <p:cond evt="onClick" delay="0">
                    <p:tgtEl>
                      <p:spTgt spid="3"/>
                    </p:tgtEl>
                  </p:cond>
                </p:stCondLst>
                <p:endSync evt="end" delay="0">
                  <p:rtn val="all"/>
                </p:endSync>
                <p:childTnLst>
                  <p:par>
                    <p:cTn id="351" fill="hold">
                      <p:stCondLst>
                        <p:cond delay="0"/>
                      </p:stCondLst>
                      <p:childTnLst>
                        <p:par>
                          <p:cTn id="352" fill="hold">
                            <p:stCondLst>
                              <p:cond delay="0"/>
                            </p:stCondLst>
                            <p:childTnLst>
                              <p:par>
                                <p:cTn id="353" presetID="37" presetClass="exit" presetSubtype="0" fill="hold" nodeType="clickEffect">
                                  <p:stCondLst>
                                    <p:cond delay="0"/>
                                  </p:stCondLst>
                                  <p:childTnLst>
                                    <p:animEffect transition="out" filter="fade">
                                      <p:cBhvr>
                                        <p:cTn id="354" dur="1000"/>
                                        <p:tgtEl>
                                          <p:spTgt spid="3"/>
                                        </p:tgtEl>
                                      </p:cBhvr>
                                    </p:animEffect>
                                    <p:anim calcmode="lin" valueType="num">
                                      <p:cBhvr>
                                        <p:cTn id="355" dur="1000"/>
                                        <p:tgtEl>
                                          <p:spTgt spid="3"/>
                                        </p:tgtEl>
                                        <p:attrNameLst>
                                          <p:attrName>ppt_x</p:attrName>
                                        </p:attrNameLst>
                                      </p:cBhvr>
                                      <p:tavLst>
                                        <p:tav tm="0">
                                          <p:val>
                                            <p:strVal val="ppt_x"/>
                                          </p:val>
                                        </p:tav>
                                        <p:tav tm="100000">
                                          <p:val>
                                            <p:strVal val="ppt_x"/>
                                          </p:val>
                                        </p:tav>
                                      </p:tavLst>
                                    </p:anim>
                                    <p:anim calcmode="lin" valueType="num">
                                      <p:cBhvr>
                                        <p:cTn id="356" dur="100" decel="100000"/>
                                        <p:tgtEl>
                                          <p:spTgt spid="3"/>
                                        </p:tgtEl>
                                        <p:attrNameLst>
                                          <p:attrName>ppt_y</p:attrName>
                                        </p:attrNameLst>
                                      </p:cBhvr>
                                      <p:tavLst>
                                        <p:tav tm="0">
                                          <p:val>
                                            <p:strVal val="ppt_y"/>
                                          </p:val>
                                        </p:tav>
                                        <p:tav tm="100000">
                                          <p:val>
                                            <p:strVal val="ppt_y-.03"/>
                                          </p:val>
                                        </p:tav>
                                      </p:tavLst>
                                    </p:anim>
                                    <p:anim calcmode="lin" valueType="num">
                                      <p:cBhvr>
                                        <p:cTn id="357" dur="900" accel="100000">
                                          <p:stCondLst>
                                            <p:cond delay="100"/>
                                          </p:stCondLst>
                                        </p:cTn>
                                        <p:tgtEl>
                                          <p:spTgt spid="3"/>
                                        </p:tgtEl>
                                        <p:attrNameLst>
                                          <p:attrName>ppt_y</p:attrName>
                                        </p:attrNameLst>
                                      </p:cBhvr>
                                      <p:tavLst>
                                        <p:tav tm="0">
                                          <p:val>
                                            <p:strVal val="ppt_y"/>
                                          </p:val>
                                        </p:tav>
                                        <p:tav tm="100000">
                                          <p:val>
                                            <p:strVal val="ppt_y+1"/>
                                          </p:val>
                                        </p:tav>
                                      </p:tavLst>
                                    </p:anim>
                                    <p:set>
                                      <p:cBhvr>
                                        <p:cTn id="358" dur="1" fill="hold">
                                          <p:stCondLst>
                                            <p:cond delay="9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seq concurrent="1" nextAc="seek">
              <p:cTn id="359" restart="whenNotActive" fill="hold" evtFilter="cancelBubble" nodeType="interactiveSeq">
                <p:stCondLst>
                  <p:cond evt="onClick" delay="0">
                    <p:tgtEl>
                      <p:spTgt spid="4"/>
                    </p:tgtEl>
                  </p:cond>
                </p:stCondLst>
                <p:endSync evt="end" delay="0">
                  <p:rtn val="all"/>
                </p:endSync>
                <p:childTnLst>
                  <p:par>
                    <p:cTn id="360" fill="hold">
                      <p:stCondLst>
                        <p:cond delay="0"/>
                      </p:stCondLst>
                      <p:childTnLst>
                        <p:par>
                          <p:cTn id="361" fill="hold">
                            <p:stCondLst>
                              <p:cond delay="0"/>
                            </p:stCondLst>
                            <p:childTnLst>
                              <p:par>
                                <p:cTn id="362" presetID="37" presetClass="exit" presetSubtype="0" fill="hold" nodeType="clickEffect">
                                  <p:stCondLst>
                                    <p:cond delay="0"/>
                                  </p:stCondLst>
                                  <p:childTnLst>
                                    <p:animEffect transition="out" filter="fade">
                                      <p:cBhvr>
                                        <p:cTn id="363" dur="1000"/>
                                        <p:tgtEl>
                                          <p:spTgt spid="4"/>
                                        </p:tgtEl>
                                      </p:cBhvr>
                                    </p:animEffect>
                                    <p:anim calcmode="lin" valueType="num">
                                      <p:cBhvr>
                                        <p:cTn id="364" dur="1000"/>
                                        <p:tgtEl>
                                          <p:spTgt spid="4"/>
                                        </p:tgtEl>
                                        <p:attrNameLst>
                                          <p:attrName>ppt_x</p:attrName>
                                        </p:attrNameLst>
                                      </p:cBhvr>
                                      <p:tavLst>
                                        <p:tav tm="0">
                                          <p:val>
                                            <p:strVal val="ppt_x"/>
                                          </p:val>
                                        </p:tav>
                                        <p:tav tm="100000">
                                          <p:val>
                                            <p:strVal val="ppt_x"/>
                                          </p:val>
                                        </p:tav>
                                      </p:tavLst>
                                    </p:anim>
                                    <p:anim calcmode="lin" valueType="num">
                                      <p:cBhvr>
                                        <p:cTn id="365" dur="100" decel="100000"/>
                                        <p:tgtEl>
                                          <p:spTgt spid="4"/>
                                        </p:tgtEl>
                                        <p:attrNameLst>
                                          <p:attrName>ppt_y</p:attrName>
                                        </p:attrNameLst>
                                      </p:cBhvr>
                                      <p:tavLst>
                                        <p:tav tm="0">
                                          <p:val>
                                            <p:strVal val="ppt_y"/>
                                          </p:val>
                                        </p:tav>
                                        <p:tav tm="100000">
                                          <p:val>
                                            <p:strVal val="ppt_y-.03"/>
                                          </p:val>
                                        </p:tav>
                                      </p:tavLst>
                                    </p:anim>
                                    <p:anim calcmode="lin" valueType="num">
                                      <p:cBhvr>
                                        <p:cTn id="366" dur="900" accel="100000">
                                          <p:stCondLst>
                                            <p:cond delay="100"/>
                                          </p:stCondLst>
                                        </p:cTn>
                                        <p:tgtEl>
                                          <p:spTgt spid="4"/>
                                        </p:tgtEl>
                                        <p:attrNameLst>
                                          <p:attrName>ppt_y</p:attrName>
                                        </p:attrNameLst>
                                      </p:cBhvr>
                                      <p:tavLst>
                                        <p:tav tm="0">
                                          <p:val>
                                            <p:strVal val="ppt_y"/>
                                          </p:val>
                                        </p:tav>
                                        <p:tav tm="100000">
                                          <p:val>
                                            <p:strVal val="ppt_y+1"/>
                                          </p:val>
                                        </p:tav>
                                      </p:tavLst>
                                    </p:anim>
                                    <p:set>
                                      <p:cBhvr>
                                        <p:cTn id="367" dur="1" fill="hold">
                                          <p:stCondLst>
                                            <p:cond delay="999"/>
                                          </p:stCondLst>
                                        </p:cTn>
                                        <p:tgtEl>
                                          <p:spTgt spid="4"/>
                                        </p:tgtEl>
                                        <p:attrNameLst>
                                          <p:attrName>style.visibility</p:attrName>
                                        </p:attrNameLst>
                                      </p:cBhvr>
                                      <p:to>
                                        <p:strVal val="hidden"/>
                                      </p:to>
                                    </p:set>
                                  </p:childTnLst>
                                </p:cTn>
                              </p:par>
                            </p:childTnLst>
                          </p:cTn>
                        </p:par>
                      </p:childTnLst>
                    </p:cTn>
                  </p:par>
                </p:childTnLst>
              </p:cTn>
              <p:nextCondLst>
                <p:cond evt="onClick" delay="0">
                  <p:tgtEl>
                    <p:spTgt spid="4"/>
                  </p:tgtEl>
                </p:cond>
              </p:nextCondLst>
            </p:seq>
            <p:seq concurrent="1" nextAc="seek">
              <p:cTn id="368" restart="whenNotActive" fill="hold" evtFilter="cancelBubble" nodeType="interactiveSeq">
                <p:stCondLst>
                  <p:cond evt="onClick" delay="0">
                    <p:tgtEl>
                      <p:spTgt spid="5"/>
                    </p:tgtEl>
                  </p:cond>
                </p:stCondLst>
                <p:endSync evt="end" delay="0">
                  <p:rtn val="all"/>
                </p:endSync>
                <p:childTnLst>
                  <p:par>
                    <p:cTn id="369" fill="hold">
                      <p:stCondLst>
                        <p:cond delay="0"/>
                      </p:stCondLst>
                      <p:childTnLst>
                        <p:par>
                          <p:cTn id="370" fill="hold">
                            <p:stCondLst>
                              <p:cond delay="0"/>
                            </p:stCondLst>
                            <p:childTnLst>
                              <p:par>
                                <p:cTn id="371" presetID="37" presetClass="exit" presetSubtype="0" fill="hold" nodeType="clickEffect">
                                  <p:stCondLst>
                                    <p:cond delay="0"/>
                                  </p:stCondLst>
                                  <p:childTnLst>
                                    <p:animEffect transition="out" filter="fade">
                                      <p:cBhvr>
                                        <p:cTn id="372" dur="1000"/>
                                        <p:tgtEl>
                                          <p:spTgt spid="5"/>
                                        </p:tgtEl>
                                      </p:cBhvr>
                                    </p:animEffect>
                                    <p:anim calcmode="lin" valueType="num">
                                      <p:cBhvr>
                                        <p:cTn id="373" dur="1000"/>
                                        <p:tgtEl>
                                          <p:spTgt spid="5"/>
                                        </p:tgtEl>
                                        <p:attrNameLst>
                                          <p:attrName>ppt_x</p:attrName>
                                        </p:attrNameLst>
                                      </p:cBhvr>
                                      <p:tavLst>
                                        <p:tav tm="0">
                                          <p:val>
                                            <p:strVal val="ppt_x"/>
                                          </p:val>
                                        </p:tav>
                                        <p:tav tm="100000">
                                          <p:val>
                                            <p:strVal val="ppt_x"/>
                                          </p:val>
                                        </p:tav>
                                      </p:tavLst>
                                    </p:anim>
                                    <p:anim calcmode="lin" valueType="num">
                                      <p:cBhvr>
                                        <p:cTn id="374" dur="100" decel="100000"/>
                                        <p:tgtEl>
                                          <p:spTgt spid="5"/>
                                        </p:tgtEl>
                                        <p:attrNameLst>
                                          <p:attrName>ppt_y</p:attrName>
                                        </p:attrNameLst>
                                      </p:cBhvr>
                                      <p:tavLst>
                                        <p:tav tm="0">
                                          <p:val>
                                            <p:strVal val="ppt_y"/>
                                          </p:val>
                                        </p:tav>
                                        <p:tav tm="100000">
                                          <p:val>
                                            <p:strVal val="ppt_y-.03"/>
                                          </p:val>
                                        </p:tav>
                                      </p:tavLst>
                                    </p:anim>
                                    <p:anim calcmode="lin" valueType="num">
                                      <p:cBhvr>
                                        <p:cTn id="375" dur="900" accel="100000">
                                          <p:stCondLst>
                                            <p:cond delay="100"/>
                                          </p:stCondLst>
                                        </p:cTn>
                                        <p:tgtEl>
                                          <p:spTgt spid="5"/>
                                        </p:tgtEl>
                                        <p:attrNameLst>
                                          <p:attrName>ppt_y</p:attrName>
                                        </p:attrNameLst>
                                      </p:cBhvr>
                                      <p:tavLst>
                                        <p:tav tm="0">
                                          <p:val>
                                            <p:strVal val="ppt_y"/>
                                          </p:val>
                                        </p:tav>
                                        <p:tav tm="100000">
                                          <p:val>
                                            <p:strVal val="ppt_y+1"/>
                                          </p:val>
                                        </p:tav>
                                      </p:tavLst>
                                    </p:anim>
                                    <p:set>
                                      <p:cBhvr>
                                        <p:cTn id="376" dur="1" fill="hold">
                                          <p:stCondLst>
                                            <p:cond delay="9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377" restart="whenNotActive" fill="hold" evtFilter="cancelBubble" nodeType="interactiveSeq">
                <p:stCondLst>
                  <p:cond evt="onClick" delay="0">
                    <p:tgtEl>
                      <p:spTgt spid="6"/>
                    </p:tgtEl>
                  </p:cond>
                </p:stCondLst>
                <p:endSync evt="end" delay="0">
                  <p:rtn val="all"/>
                </p:endSync>
                <p:childTnLst>
                  <p:par>
                    <p:cTn id="378" fill="hold">
                      <p:stCondLst>
                        <p:cond delay="0"/>
                      </p:stCondLst>
                      <p:childTnLst>
                        <p:par>
                          <p:cTn id="379" fill="hold">
                            <p:stCondLst>
                              <p:cond delay="0"/>
                            </p:stCondLst>
                            <p:childTnLst>
                              <p:par>
                                <p:cTn id="380" presetID="37" presetClass="exit" presetSubtype="0" fill="hold" nodeType="clickEffect">
                                  <p:stCondLst>
                                    <p:cond delay="0"/>
                                  </p:stCondLst>
                                  <p:childTnLst>
                                    <p:animEffect transition="out" filter="fade">
                                      <p:cBhvr>
                                        <p:cTn id="381" dur="1000"/>
                                        <p:tgtEl>
                                          <p:spTgt spid="6"/>
                                        </p:tgtEl>
                                      </p:cBhvr>
                                    </p:animEffect>
                                    <p:anim calcmode="lin" valueType="num">
                                      <p:cBhvr>
                                        <p:cTn id="382" dur="1000"/>
                                        <p:tgtEl>
                                          <p:spTgt spid="6"/>
                                        </p:tgtEl>
                                        <p:attrNameLst>
                                          <p:attrName>ppt_x</p:attrName>
                                        </p:attrNameLst>
                                      </p:cBhvr>
                                      <p:tavLst>
                                        <p:tav tm="0">
                                          <p:val>
                                            <p:strVal val="ppt_x"/>
                                          </p:val>
                                        </p:tav>
                                        <p:tav tm="100000">
                                          <p:val>
                                            <p:strVal val="ppt_x"/>
                                          </p:val>
                                        </p:tav>
                                      </p:tavLst>
                                    </p:anim>
                                    <p:anim calcmode="lin" valueType="num">
                                      <p:cBhvr>
                                        <p:cTn id="383" dur="100" decel="100000"/>
                                        <p:tgtEl>
                                          <p:spTgt spid="6"/>
                                        </p:tgtEl>
                                        <p:attrNameLst>
                                          <p:attrName>ppt_y</p:attrName>
                                        </p:attrNameLst>
                                      </p:cBhvr>
                                      <p:tavLst>
                                        <p:tav tm="0">
                                          <p:val>
                                            <p:strVal val="ppt_y"/>
                                          </p:val>
                                        </p:tav>
                                        <p:tav tm="100000">
                                          <p:val>
                                            <p:strVal val="ppt_y-.03"/>
                                          </p:val>
                                        </p:tav>
                                      </p:tavLst>
                                    </p:anim>
                                    <p:anim calcmode="lin" valueType="num">
                                      <p:cBhvr>
                                        <p:cTn id="384" dur="900" accel="100000">
                                          <p:stCondLst>
                                            <p:cond delay="100"/>
                                          </p:stCondLst>
                                        </p:cTn>
                                        <p:tgtEl>
                                          <p:spTgt spid="6"/>
                                        </p:tgtEl>
                                        <p:attrNameLst>
                                          <p:attrName>ppt_y</p:attrName>
                                        </p:attrNameLst>
                                      </p:cBhvr>
                                      <p:tavLst>
                                        <p:tav tm="0">
                                          <p:val>
                                            <p:strVal val="ppt_y"/>
                                          </p:val>
                                        </p:tav>
                                        <p:tav tm="100000">
                                          <p:val>
                                            <p:strVal val="ppt_y+1"/>
                                          </p:val>
                                        </p:tav>
                                      </p:tavLst>
                                    </p:anim>
                                    <p:set>
                                      <p:cBhvr>
                                        <p:cTn id="385" dur="1" fill="hold">
                                          <p:stCondLst>
                                            <p:cond delay="999"/>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386" restart="whenNotActive" fill="hold" evtFilter="cancelBubble" nodeType="interactiveSeq">
                <p:stCondLst>
                  <p:cond evt="onClick" delay="0">
                    <p:tgtEl>
                      <p:spTgt spid="7"/>
                    </p:tgtEl>
                  </p:cond>
                </p:stCondLst>
                <p:endSync evt="end" delay="0">
                  <p:rtn val="all"/>
                </p:endSync>
                <p:childTnLst>
                  <p:par>
                    <p:cTn id="387" fill="hold">
                      <p:stCondLst>
                        <p:cond delay="0"/>
                      </p:stCondLst>
                      <p:childTnLst>
                        <p:par>
                          <p:cTn id="388" fill="hold">
                            <p:stCondLst>
                              <p:cond delay="0"/>
                            </p:stCondLst>
                            <p:childTnLst>
                              <p:par>
                                <p:cTn id="389" presetID="37" presetClass="exit" presetSubtype="0" fill="hold" nodeType="clickEffect">
                                  <p:stCondLst>
                                    <p:cond delay="0"/>
                                  </p:stCondLst>
                                  <p:childTnLst>
                                    <p:animEffect transition="out" filter="fade">
                                      <p:cBhvr>
                                        <p:cTn id="390" dur="1000"/>
                                        <p:tgtEl>
                                          <p:spTgt spid="7"/>
                                        </p:tgtEl>
                                      </p:cBhvr>
                                    </p:animEffect>
                                    <p:anim calcmode="lin" valueType="num">
                                      <p:cBhvr>
                                        <p:cTn id="391" dur="1000"/>
                                        <p:tgtEl>
                                          <p:spTgt spid="7"/>
                                        </p:tgtEl>
                                        <p:attrNameLst>
                                          <p:attrName>ppt_x</p:attrName>
                                        </p:attrNameLst>
                                      </p:cBhvr>
                                      <p:tavLst>
                                        <p:tav tm="0">
                                          <p:val>
                                            <p:strVal val="ppt_x"/>
                                          </p:val>
                                        </p:tav>
                                        <p:tav tm="100000">
                                          <p:val>
                                            <p:strVal val="ppt_x"/>
                                          </p:val>
                                        </p:tav>
                                      </p:tavLst>
                                    </p:anim>
                                    <p:anim calcmode="lin" valueType="num">
                                      <p:cBhvr>
                                        <p:cTn id="392" dur="100" decel="100000"/>
                                        <p:tgtEl>
                                          <p:spTgt spid="7"/>
                                        </p:tgtEl>
                                        <p:attrNameLst>
                                          <p:attrName>ppt_y</p:attrName>
                                        </p:attrNameLst>
                                      </p:cBhvr>
                                      <p:tavLst>
                                        <p:tav tm="0">
                                          <p:val>
                                            <p:strVal val="ppt_y"/>
                                          </p:val>
                                        </p:tav>
                                        <p:tav tm="100000">
                                          <p:val>
                                            <p:strVal val="ppt_y-.03"/>
                                          </p:val>
                                        </p:tav>
                                      </p:tavLst>
                                    </p:anim>
                                    <p:anim calcmode="lin" valueType="num">
                                      <p:cBhvr>
                                        <p:cTn id="393" dur="900" accel="100000">
                                          <p:stCondLst>
                                            <p:cond delay="100"/>
                                          </p:stCondLst>
                                        </p:cTn>
                                        <p:tgtEl>
                                          <p:spTgt spid="7"/>
                                        </p:tgtEl>
                                        <p:attrNameLst>
                                          <p:attrName>ppt_y</p:attrName>
                                        </p:attrNameLst>
                                      </p:cBhvr>
                                      <p:tavLst>
                                        <p:tav tm="0">
                                          <p:val>
                                            <p:strVal val="ppt_y"/>
                                          </p:val>
                                        </p:tav>
                                        <p:tav tm="100000">
                                          <p:val>
                                            <p:strVal val="ppt_y+1"/>
                                          </p:val>
                                        </p:tav>
                                      </p:tavLst>
                                    </p:anim>
                                    <p:set>
                                      <p:cBhvr>
                                        <p:cTn id="394" dur="1" fill="hold">
                                          <p:stCondLst>
                                            <p:cond delay="9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395" restart="whenNotActive" fill="hold" evtFilter="cancelBubble" nodeType="interactiveSeq">
                <p:stCondLst>
                  <p:cond evt="onClick" delay="0">
                    <p:tgtEl>
                      <p:spTgt spid="8"/>
                    </p:tgtEl>
                  </p:cond>
                </p:stCondLst>
                <p:endSync evt="end" delay="0">
                  <p:rtn val="all"/>
                </p:endSync>
                <p:childTnLst>
                  <p:par>
                    <p:cTn id="396" fill="hold">
                      <p:stCondLst>
                        <p:cond delay="0"/>
                      </p:stCondLst>
                      <p:childTnLst>
                        <p:par>
                          <p:cTn id="397" fill="hold">
                            <p:stCondLst>
                              <p:cond delay="0"/>
                            </p:stCondLst>
                            <p:childTnLst>
                              <p:par>
                                <p:cTn id="398" presetID="37" presetClass="exit" presetSubtype="0" fill="hold" nodeType="clickEffect">
                                  <p:stCondLst>
                                    <p:cond delay="0"/>
                                  </p:stCondLst>
                                  <p:childTnLst>
                                    <p:animEffect transition="out" filter="fade">
                                      <p:cBhvr>
                                        <p:cTn id="399" dur="1000"/>
                                        <p:tgtEl>
                                          <p:spTgt spid="8"/>
                                        </p:tgtEl>
                                      </p:cBhvr>
                                    </p:animEffect>
                                    <p:anim calcmode="lin" valueType="num">
                                      <p:cBhvr>
                                        <p:cTn id="400" dur="1000"/>
                                        <p:tgtEl>
                                          <p:spTgt spid="8"/>
                                        </p:tgtEl>
                                        <p:attrNameLst>
                                          <p:attrName>ppt_x</p:attrName>
                                        </p:attrNameLst>
                                      </p:cBhvr>
                                      <p:tavLst>
                                        <p:tav tm="0">
                                          <p:val>
                                            <p:strVal val="ppt_x"/>
                                          </p:val>
                                        </p:tav>
                                        <p:tav tm="100000">
                                          <p:val>
                                            <p:strVal val="ppt_x"/>
                                          </p:val>
                                        </p:tav>
                                      </p:tavLst>
                                    </p:anim>
                                    <p:anim calcmode="lin" valueType="num">
                                      <p:cBhvr>
                                        <p:cTn id="401" dur="100" decel="100000"/>
                                        <p:tgtEl>
                                          <p:spTgt spid="8"/>
                                        </p:tgtEl>
                                        <p:attrNameLst>
                                          <p:attrName>ppt_y</p:attrName>
                                        </p:attrNameLst>
                                      </p:cBhvr>
                                      <p:tavLst>
                                        <p:tav tm="0">
                                          <p:val>
                                            <p:strVal val="ppt_y"/>
                                          </p:val>
                                        </p:tav>
                                        <p:tav tm="100000">
                                          <p:val>
                                            <p:strVal val="ppt_y-.03"/>
                                          </p:val>
                                        </p:tav>
                                      </p:tavLst>
                                    </p:anim>
                                    <p:anim calcmode="lin" valueType="num">
                                      <p:cBhvr>
                                        <p:cTn id="402" dur="900" accel="100000">
                                          <p:stCondLst>
                                            <p:cond delay="100"/>
                                          </p:stCondLst>
                                        </p:cTn>
                                        <p:tgtEl>
                                          <p:spTgt spid="8"/>
                                        </p:tgtEl>
                                        <p:attrNameLst>
                                          <p:attrName>ppt_y</p:attrName>
                                        </p:attrNameLst>
                                      </p:cBhvr>
                                      <p:tavLst>
                                        <p:tav tm="0">
                                          <p:val>
                                            <p:strVal val="ppt_y"/>
                                          </p:val>
                                        </p:tav>
                                        <p:tav tm="100000">
                                          <p:val>
                                            <p:strVal val="ppt_y+1"/>
                                          </p:val>
                                        </p:tav>
                                      </p:tavLst>
                                    </p:anim>
                                    <p:set>
                                      <p:cBhvr>
                                        <p:cTn id="403" dur="1" fill="hold">
                                          <p:stCondLst>
                                            <p:cond delay="999"/>
                                          </p:stCondLst>
                                        </p:cTn>
                                        <p:tgtEl>
                                          <p:spTgt spid="8"/>
                                        </p:tgtEl>
                                        <p:attrNameLst>
                                          <p:attrName>style.visibility</p:attrName>
                                        </p:attrNameLst>
                                      </p:cBhvr>
                                      <p:to>
                                        <p:strVal val="hidden"/>
                                      </p:to>
                                    </p:set>
                                  </p:childTnLst>
                                </p:cTn>
                              </p:par>
                            </p:childTnLst>
                          </p:cTn>
                        </p:par>
                      </p:childTnLst>
                    </p:cTn>
                  </p:par>
                </p:childTnLst>
              </p:cTn>
              <p:nextCondLst>
                <p:cond evt="onClick" delay="0">
                  <p:tgtEl>
                    <p:spTgt spid="8"/>
                  </p:tgtEl>
                </p:cond>
              </p:nextCondLst>
            </p:seq>
            <p:seq concurrent="1" nextAc="seek">
              <p:cTn id="404" restart="whenNotActive" fill="hold" evtFilter="cancelBubble" nodeType="interactiveSeq">
                <p:stCondLst>
                  <p:cond evt="onClick" delay="0">
                    <p:tgtEl>
                      <p:spTgt spid="9"/>
                    </p:tgtEl>
                  </p:cond>
                </p:stCondLst>
                <p:endSync evt="end" delay="0">
                  <p:rtn val="all"/>
                </p:endSync>
                <p:childTnLst>
                  <p:par>
                    <p:cTn id="405" fill="hold">
                      <p:stCondLst>
                        <p:cond delay="0"/>
                      </p:stCondLst>
                      <p:childTnLst>
                        <p:par>
                          <p:cTn id="406" fill="hold">
                            <p:stCondLst>
                              <p:cond delay="0"/>
                            </p:stCondLst>
                            <p:childTnLst>
                              <p:par>
                                <p:cTn id="407" presetID="37" presetClass="exit" presetSubtype="0" fill="hold" nodeType="clickEffect">
                                  <p:stCondLst>
                                    <p:cond delay="0"/>
                                  </p:stCondLst>
                                  <p:childTnLst>
                                    <p:animEffect transition="out" filter="fade">
                                      <p:cBhvr>
                                        <p:cTn id="408" dur="1000"/>
                                        <p:tgtEl>
                                          <p:spTgt spid="9"/>
                                        </p:tgtEl>
                                      </p:cBhvr>
                                    </p:animEffect>
                                    <p:anim calcmode="lin" valueType="num">
                                      <p:cBhvr>
                                        <p:cTn id="409" dur="1000"/>
                                        <p:tgtEl>
                                          <p:spTgt spid="9"/>
                                        </p:tgtEl>
                                        <p:attrNameLst>
                                          <p:attrName>ppt_x</p:attrName>
                                        </p:attrNameLst>
                                      </p:cBhvr>
                                      <p:tavLst>
                                        <p:tav tm="0">
                                          <p:val>
                                            <p:strVal val="ppt_x"/>
                                          </p:val>
                                        </p:tav>
                                        <p:tav tm="100000">
                                          <p:val>
                                            <p:strVal val="ppt_x"/>
                                          </p:val>
                                        </p:tav>
                                      </p:tavLst>
                                    </p:anim>
                                    <p:anim calcmode="lin" valueType="num">
                                      <p:cBhvr>
                                        <p:cTn id="410" dur="100" decel="100000"/>
                                        <p:tgtEl>
                                          <p:spTgt spid="9"/>
                                        </p:tgtEl>
                                        <p:attrNameLst>
                                          <p:attrName>ppt_y</p:attrName>
                                        </p:attrNameLst>
                                      </p:cBhvr>
                                      <p:tavLst>
                                        <p:tav tm="0">
                                          <p:val>
                                            <p:strVal val="ppt_y"/>
                                          </p:val>
                                        </p:tav>
                                        <p:tav tm="100000">
                                          <p:val>
                                            <p:strVal val="ppt_y-.03"/>
                                          </p:val>
                                        </p:tav>
                                      </p:tavLst>
                                    </p:anim>
                                    <p:anim calcmode="lin" valueType="num">
                                      <p:cBhvr>
                                        <p:cTn id="411" dur="900" accel="100000">
                                          <p:stCondLst>
                                            <p:cond delay="100"/>
                                          </p:stCondLst>
                                        </p:cTn>
                                        <p:tgtEl>
                                          <p:spTgt spid="9"/>
                                        </p:tgtEl>
                                        <p:attrNameLst>
                                          <p:attrName>ppt_y</p:attrName>
                                        </p:attrNameLst>
                                      </p:cBhvr>
                                      <p:tavLst>
                                        <p:tav tm="0">
                                          <p:val>
                                            <p:strVal val="ppt_y"/>
                                          </p:val>
                                        </p:tav>
                                        <p:tav tm="100000">
                                          <p:val>
                                            <p:strVal val="ppt_y+1"/>
                                          </p:val>
                                        </p:tav>
                                      </p:tavLst>
                                    </p:anim>
                                    <p:set>
                                      <p:cBhvr>
                                        <p:cTn id="412" dur="1" fill="hold">
                                          <p:stCondLst>
                                            <p:cond delay="999"/>
                                          </p:stCondLst>
                                        </p:cTn>
                                        <p:tgtEl>
                                          <p:spTgt spid="9"/>
                                        </p:tgtEl>
                                        <p:attrNameLst>
                                          <p:attrName>style.visibility</p:attrName>
                                        </p:attrNameLst>
                                      </p:cBhvr>
                                      <p:to>
                                        <p:strVal val="hidden"/>
                                      </p:to>
                                    </p:set>
                                  </p:childTnLst>
                                </p:cTn>
                              </p:par>
                            </p:childTnLst>
                          </p:cTn>
                        </p:par>
                      </p:childTnLst>
                    </p:cTn>
                  </p:par>
                </p:childTnLst>
              </p:cTn>
              <p:nextCondLst>
                <p:cond evt="onClick" delay="0">
                  <p:tgtEl>
                    <p:spTgt spid="9"/>
                  </p:tgtEl>
                </p:cond>
              </p:nextCondLst>
            </p:seq>
            <p:seq concurrent="1" nextAc="seek">
              <p:cTn id="413" restart="whenNotActive" fill="hold" evtFilter="cancelBubble" nodeType="interactiveSeq">
                <p:stCondLst>
                  <p:cond evt="onClick" delay="0">
                    <p:tgtEl>
                      <p:spTgt spid="10"/>
                    </p:tgtEl>
                  </p:cond>
                </p:stCondLst>
                <p:endSync evt="end" delay="0">
                  <p:rtn val="all"/>
                </p:endSync>
                <p:childTnLst>
                  <p:par>
                    <p:cTn id="414" fill="hold">
                      <p:stCondLst>
                        <p:cond delay="0"/>
                      </p:stCondLst>
                      <p:childTnLst>
                        <p:par>
                          <p:cTn id="415" fill="hold">
                            <p:stCondLst>
                              <p:cond delay="0"/>
                            </p:stCondLst>
                            <p:childTnLst>
                              <p:par>
                                <p:cTn id="416" presetID="37" presetClass="exit" presetSubtype="0" fill="hold" nodeType="clickEffect">
                                  <p:stCondLst>
                                    <p:cond delay="0"/>
                                  </p:stCondLst>
                                  <p:childTnLst>
                                    <p:animEffect transition="out" filter="fade">
                                      <p:cBhvr>
                                        <p:cTn id="417" dur="1000"/>
                                        <p:tgtEl>
                                          <p:spTgt spid="10"/>
                                        </p:tgtEl>
                                      </p:cBhvr>
                                    </p:animEffect>
                                    <p:anim calcmode="lin" valueType="num">
                                      <p:cBhvr>
                                        <p:cTn id="418" dur="1000"/>
                                        <p:tgtEl>
                                          <p:spTgt spid="10"/>
                                        </p:tgtEl>
                                        <p:attrNameLst>
                                          <p:attrName>ppt_x</p:attrName>
                                        </p:attrNameLst>
                                      </p:cBhvr>
                                      <p:tavLst>
                                        <p:tav tm="0">
                                          <p:val>
                                            <p:strVal val="ppt_x"/>
                                          </p:val>
                                        </p:tav>
                                        <p:tav tm="100000">
                                          <p:val>
                                            <p:strVal val="ppt_x"/>
                                          </p:val>
                                        </p:tav>
                                      </p:tavLst>
                                    </p:anim>
                                    <p:anim calcmode="lin" valueType="num">
                                      <p:cBhvr>
                                        <p:cTn id="419" dur="100" decel="100000"/>
                                        <p:tgtEl>
                                          <p:spTgt spid="10"/>
                                        </p:tgtEl>
                                        <p:attrNameLst>
                                          <p:attrName>ppt_y</p:attrName>
                                        </p:attrNameLst>
                                      </p:cBhvr>
                                      <p:tavLst>
                                        <p:tav tm="0">
                                          <p:val>
                                            <p:strVal val="ppt_y"/>
                                          </p:val>
                                        </p:tav>
                                        <p:tav tm="100000">
                                          <p:val>
                                            <p:strVal val="ppt_y-.03"/>
                                          </p:val>
                                        </p:tav>
                                      </p:tavLst>
                                    </p:anim>
                                    <p:anim calcmode="lin" valueType="num">
                                      <p:cBhvr>
                                        <p:cTn id="420" dur="900" accel="100000">
                                          <p:stCondLst>
                                            <p:cond delay="100"/>
                                          </p:stCondLst>
                                        </p:cTn>
                                        <p:tgtEl>
                                          <p:spTgt spid="10"/>
                                        </p:tgtEl>
                                        <p:attrNameLst>
                                          <p:attrName>ppt_y</p:attrName>
                                        </p:attrNameLst>
                                      </p:cBhvr>
                                      <p:tavLst>
                                        <p:tav tm="0">
                                          <p:val>
                                            <p:strVal val="ppt_y"/>
                                          </p:val>
                                        </p:tav>
                                        <p:tav tm="100000">
                                          <p:val>
                                            <p:strVal val="ppt_y+1"/>
                                          </p:val>
                                        </p:tav>
                                      </p:tavLst>
                                    </p:anim>
                                    <p:set>
                                      <p:cBhvr>
                                        <p:cTn id="421" dur="1" fill="hold">
                                          <p:stCondLst>
                                            <p:cond delay="999"/>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422" restart="whenNotActive" fill="hold" evtFilter="cancelBubble" nodeType="interactiveSeq">
                <p:stCondLst>
                  <p:cond evt="onClick" delay="0">
                    <p:tgtEl>
                      <p:spTgt spid="11"/>
                    </p:tgtEl>
                  </p:cond>
                </p:stCondLst>
                <p:endSync evt="end" delay="0">
                  <p:rtn val="all"/>
                </p:endSync>
                <p:childTnLst>
                  <p:par>
                    <p:cTn id="423" fill="hold">
                      <p:stCondLst>
                        <p:cond delay="0"/>
                      </p:stCondLst>
                      <p:childTnLst>
                        <p:par>
                          <p:cTn id="424" fill="hold">
                            <p:stCondLst>
                              <p:cond delay="0"/>
                            </p:stCondLst>
                            <p:childTnLst>
                              <p:par>
                                <p:cTn id="425" presetID="37" presetClass="exit" presetSubtype="0" fill="hold" nodeType="clickEffect">
                                  <p:stCondLst>
                                    <p:cond delay="0"/>
                                  </p:stCondLst>
                                  <p:childTnLst>
                                    <p:animEffect transition="out" filter="fade">
                                      <p:cBhvr>
                                        <p:cTn id="426" dur="1000"/>
                                        <p:tgtEl>
                                          <p:spTgt spid="11"/>
                                        </p:tgtEl>
                                      </p:cBhvr>
                                    </p:animEffect>
                                    <p:anim calcmode="lin" valueType="num">
                                      <p:cBhvr>
                                        <p:cTn id="427" dur="1000"/>
                                        <p:tgtEl>
                                          <p:spTgt spid="11"/>
                                        </p:tgtEl>
                                        <p:attrNameLst>
                                          <p:attrName>ppt_x</p:attrName>
                                        </p:attrNameLst>
                                      </p:cBhvr>
                                      <p:tavLst>
                                        <p:tav tm="0">
                                          <p:val>
                                            <p:strVal val="ppt_x"/>
                                          </p:val>
                                        </p:tav>
                                        <p:tav tm="100000">
                                          <p:val>
                                            <p:strVal val="ppt_x"/>
                                          </p:val>
                                        </p:tav>
                                      </p:tavLst>
                                    </p:anim>
                                    <p:anim calcmode="lin" valueType="num">
                                      <p:cBhvr>
                                        <p:cTn id="428" dur="100" decel="100000"/>
                                        <p:tgtEl>
                                          <p:spTgt spid="11"/>
                                        </p:tgtEl>
                                        <p:attrNameLst>
                                          <p:attrName>ppt_y</p:attrName>
                                        </p:attrNameLst>
                                      </p:cBhvr>
                                      <p:tavLst>
                                        <p:tav tm="0">
                                          <p:val>
                                            <p:strVal val="ppt_y"/>
                                          </p:val>
                                        </p:tav>
                                        <p:tav tm="100000">
                                          <p:val>
                                            <p:strVal val="ppt_y-.03"/>
                                          </p:val>
                                        </p:tav>
                                      </p:tavLst>
                                    </p:anim>
                                    <p:anim calcmode="lin" valueType="num">
                                      <p:cBhvr>
                                        <p:cTn id="429" dur="900" accel="100000">
                                          <p:stCondLst>
                                            <p:cond delay="100"/>
                                          </p:stCondLst>
                                        </p:cTn>
                                        <p:tgtEl>
                                          <p:spTgt spid="11"/>
                                        </p:tgtEl>
                                        <p:attrNameLst>
                                          <p:attrName>ppt_y</p:attrName>
                                        </p:attrNameLst>
                                      </p:cBhvr>
                                      <p:tavLst>
                                        <p:tav tm="0">
                                          <p:val>
                                            <p:strVal val="ppt_y"/>
                                          </p:val>
                                        </p:tav>
                                        <p:tav tm="100000">
                                          <p:val>
                                            <p:strVal val="ppt_y+1"/>
                                          </p:val>
                                        </p:tav>
                                      </p:tavLst>
                                    </p:anim>
                                    <p:set>
                                      <p:cBhvr>
                                        <p:cTn id="430" dur="1" fill="hold">
                                          <p:stCondLst>
                                            <p:cond delay="999"/>
                                          </p:stCondLst>
                                        </p:cTn>
                                        <p:tgtEl>
                                          <p:spTgt spid="11"/>
                                        </p:tgtEl>
                                        <p:attrNameLst>
                                          <p:attrName>style.visibility</p:attrName>
                                        </p:attrNameLst>
                                      </p:cBhvr>
                                      <p:to>
                                        <p:strVal val="hidden"/>
                                      </p:to>
                                    </p:set>
                                  </p:childTnLst>
                                </p:cTn>
                              </p:par>
                            </p:childTnLst>
                          </p:cTn>
                        </p:par>
                      </p:childTnLst>
                    </p:cTn>
                  </p:par>
                </p:childTnLst>
              </p:cTn>
              <p:nextCondLst>
                <p:cond evt="onClick" delay="0">
                  <p:tgtEl>
                    <p:spTgt spid="11"/>
                  </p:tgtEl>
                </p:cond>
              </p:nextCondLst>
            </p:seq>
            <p:seq concurrent="1" nextAc="seek">
              <p:cTn id="431" restart="whenNotActive" fill="hold" evtFilter="cancelBubble" nodeType="interactiveSeq">
                <p:stCondLst>
                  <p:cond evt="onClick" delay="0">
                    <p:tgtEl>
                      <p:spTgt spid="13"/>
                    </p:tgtEl>
                  </p:cond>
                </p:stCondLst>
                <p:endSync evt="end" delay="0">
                  <p:rtn val="all"/>
                </p:endSync>
                <p:childTnLst>
                  <p:par>
                    <p:cTn id="432" fill="hold">
                      <p:stCondLst>
                        <p:cond delay="0"/>
                      </p:stCondLst>
                      <p:childTnLst>
                        <p:par>
                          <p:cTn id="433" fill="hold">
                            <p:stCondLst>
                              <p:cond delay="0"/>
                            </p:stCondLst>
                            <p:childTnLst>
                              <p:par>
                                <p:cTn id="434" presetID="37" presetClass="exit" presetSubtype="0" fill="hold" nodeType="clickEffect">
                                  <p:stCondLst>
                                    <p:cond delay="0"/>
                                  </p:stCondLst>
                                  <p:childTnLst>
                                    <p:animEffect transition="out" filter="fade">
                                      <p:cBhvr>
                                        <p:cTn id="435" dur="1000"/>
                                        <p:tgtEl>
                                          <p:spTgt spid="13"/>
                                        </p:tgtEl>
                                      </p:cBhvr>
                                    </p:animEffect>
                                    <p:anim calcmode="lin" valueType="num">
                                      <p:cBhvr>
                                        <p:cTn id="436" dur="1000"/>
                                        <p:tgtEl>
                                          <p:spTgt spid="13"/>
                                        </p:tgtEl>
                                        <p:attrNameLst>
                                          <p:attrName>ppt_x</p:attrName>
                                        </p:attrNameLst>
                                      </p:cBhvr>
                                      <p:tavLst>
                                        <p:tav tm="0">
                                          <p:val>
                                            <p:strVal val="ppt_x"/>
                                          </p:val>
                                        </p:tav>
                                        <p:tav tm="100000">
                                          <p:val>
                                            <p:strVal val="ppt_x"/>
                                          </p:val>
                                        </p:tav>
                                      </p:tavLst>
                                    </p:anim>
                                    <p:anim calcmode="lin" valueType="num">
                                      <p:cBhvr>
                                        <p:cTn id="437" dur="100" decel="100000"/>
                                        <p:tgtEl>
                                          <p:spTgt spid="13"/>
                                        </p:tgtEl>
                                        <p:attrNameLst>
                                          <p:attrName>ppt_y</p:attrName>
                                        </p:attrNameLst>
                                      </p:cBhvr>
                                      <p:tavLst>
                                        <p:tav tm="0">
                                          <p:val>
                                            <p:strVal val="ppt_y"/>
                                          </p:val>
                                        </p:tav>
                                        <p:tav tm="100000">
                                          <p:val>
                                            <p:strVal val="ppt_y-.03"/>
                                          </p:val>
                                        </p:tav>
                                      </p:tavLst>
                                    </p:anim>
                                    <p:anim calcmode="lin" valueType="num">
                                      <p:cBhvr>
                                        <p:cTn id="438" dur="900" accel="100000">
                                          <p:stCondLst>
                                            <p:cond delay="100"/>
                                          </p:stCondLst>
                                        </p:cTn>
                                        <p:tgtEl>
                                          <p:spTgt spid="13"/>
                                        </p:tgtEl>
                                        <p:attrNameLst>
                                          <p:attrName>ppt_y</p:attrName>
                                        </p:attrNameLst>
                                      </p:cBhvr>
                                      <p:tavLst>
                                        <p:tav tm="0">
                                          <p:val>
                                            <p:strVal val="ppt_y"/>
                                          </p:val>
                                        </p:tav>
                                        <p:tav tm="100000">
                                          <p:val>
                                            <p:strVal val="ppt_y+1"/>
                                          </p:val>
                                        </p:tav>
                                      </p:tavLst>
                                    </p:anim>
                                    <p:set>
                                      <p:cBhvr>
                                        <p:cTn id="439" dur="1" fill="hold">
                                          <p:stCondLst>
                                            <p:cond delay="999"/>
                                          </p:stCondLst>
                                        </p:cTn>
                                        <p:tgtEl>
                                          <p:spTgt spid="13"/>
                                        </p:tgtEl>
                                        <p:attrNameLst>
                                          <p:attrName>style.visibility</p:attrName>
                                        </p:attrNameLst>
                                      </p:cBhvr>
                                      <p:to>
                                        <p:strVal val="hidden"/>
                                      </p:to>
                                    </p:set>
                                  </p:childTnLst>
                                </p:cTn>
                              </p:par>
                            </p:childTnLst>
                          </p:cTn>
                        </p:par>
                      </p:childTnLst>
                    </p:cTn>
                  </p:par>
                </p:childTnLst>
              </p:cTn>
              <p:nextCondLst>
                <p:cond evt="onClick" delay="0">
                  <p:tgtEl>
                    <p:spTgt spid="13"/>
                  </p:tgtEl>
                </p:cond>
              </p:nextCondLst>
            </p:seq>
            <p:seq concurrent="1" nextAc="seek">
              <p:cTn id="440" restart="whenNotActive" fill="hold" evtFilter="cancelBubble" nodeType="interactiveSeq">
                <p:stCondLst>
                  <p:cond evt="onClick" delay="0">
                    <p:tgtEl>
                      <p:spTgt spid="14"/>
                    </p:tgtEl>
                  </p:cond>
                </p:stCondLst>
                <p:endSync evt="end" delay="0">
                  <p:rtn val="all"/>
                </p:endSync>
                <p:childTnLst>
                  <p:par>
                    <p:cTn id="441" fill="hold">
                      <p:stCondLst>
                        <p:cond delay="0"/>
                      </p:stCondLst>
                      <p:childTnLst>
                        <p:par>
                          <p:cTn id="442" fill="hold">
                            <p:stCondLst>
                              <p:cond delay="0"/>
                            </p:stCondLst>
                            <p:childTnLst>
                              <p:par>
                                <p:cTn id="443" presetID="37" presetClass="exit" presetSubtype="0" fill="hold" nodeType="clickEffect">
                                  <p:stCondLst>
                                    <p:cond delay="0"/>
                                  </p:stCondLst>
                                  <p:childTnLst>
                                    <p:animEffect transition="out" filter="fade">
                                      <p:cBhvr>
                                        <p:cTn id="444" dur="1000"/>
                                        <p:tgtEl>
                                          <p:spTgt spid="14"/>
                                        </p:tgtEl>
                                      </p:cBhvr>
                                    </p:animEffect>
                                    <p:anim calcmode="lin" valueType="num">
                                      <p:cBhvr>
                                        <p:cTn id="445" dur="1000"/>
                                        <p:tgtEl>
                                          <p:spTgt spid="14"/>
                                        </p:tgtEl>
                                        <p:attrNameLst>
                                          <p:attrName>ppt_x</p:attrName>
                                        </p:attrNameLst>
                                      </p:cBhvr>
                                      <p:tavLst>
                                        <p:tav tm="0">
                                          <p:val>
                                            <p:strVal val="ppt_x"/>
                                          </p:val>
                                        </p:tav>
                                        <p:tav tm="100000">
                                          <p:val>
                                            <p:strVal val="ppt_x"/>
                                          </p:val>
                                        </p:tav>
                                      </p:tavLst>
                                    </p:anim>
                                    <p:anim calcmode="lin" valueType="num">
                                      <p:cBhvr>
                                        <p:cTn id="446" dur="100" decel="100000"/>
                                        <p:tgtEl>
                                          <p:spTgt spid="14"/>
                                        </p:tgtEl>
                                        <p:attrNameLst>
                                          <p:attrName>ppt_y</p:attrName>
                                        </p:attrNameLst>
                                      </p:cBhvr>
                                      <p:tavLst>
                                        <p:tav tm="0">
                                          <p:val>
                                            <p:strVal val="ppt_y"/>
                                          </p:val>
                                        </p:tav>
                                        <p:tav tm="100000">
                                          <p:val>
                                            <p:strVal val="ppt_y-.03"/>
                                          </p:val>
                                        </p:tav>
                                      </p:tavLst>
                                    </p:anim>
                                    <p:anim calcmode="lin" valueType="num">
                                      <p:cBhvr>
                                        <p:cTn id="447" dur="900" accel="100000">
                                          <p:stCondLst>
                                            <p:cond delay="100"/>
                                          </p:stCondLst>
                                        </p:cTn>
                                        <p:tgtEl>
                                          <p:spTgt spid="14"/>
                                        </p:tgtEl>
                                        <p:attrNameLst>
                                          <p:attrName>ppt_y</p:attrName>
                                        </p:attrNameLst>
                                      </p:cBhvr>
                                      <p:tavLst>
                                        <p:tav tm="0">
                                          <p:val>
                                            <p:strVal val="ppt_y"/>
                                          </p:val>
                                        </p:tav>
                                        <p:tav tm="100000">
                                          <p:val>
                                            <p:strVal val="ppt_y+1"/>
                                          </p:val>
                                        </p:tav>
                                      </p:tavLst>
                                    </p:anim>
                                    <p:set>
                                      <p:cBhvr>
                                        <p:cTn id="448" dur="1" fill="hold">
                                          <p:stCondLst>
                                            <p:cond delay="999"/>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449" restart="whenNotActive" fill="hold" evtFilter="cancelBubble" nodeType="interactiveSeq">
                <p:stCondLst>
                  <p:cond evt="onClick" delay="0">
                    <p:tgtEl>
                      <p:spTgt spid="15"/>
                    </p:tgtEl>
                  </p:cond>
                </p:stCondLst>
                <p:endSync evt="end" delay="0">
                  <p:rtn val="all"/>
                </p:endSync>
                <p:childTnLst>
                  <p:par>
                    <p:cTn id="450" fill="hold">
                      <p:stCondLst>
                        <p:cond delay="0"/>
                      </p:stCondLst>
                      <p:childTnLst>
                        <p:par>
                          <p:cTn id="451" fill="hold">
                            <p:stCondLst>
                              <p:cond delay="0"/>
                            </p:stCondLst>
                            <p:childTnLst>
                              <p:par>
                                <p:cTn id="452" presetID="37" presetClass="exit" presetSubtype="0" fill="hold" nodeType="clickEffect">
                                  <p:stCondLst>
                                    <p:cond delay="0"/>
                                  </p:stCondLst>
                                  <p:childTnLst>
                                    <p:animEffect transition="out" filter="fade">
                                      <p:cBhvr>
                                        <p:cTn id="453" dur="1000"/>
                                        <p:tgtEl>
                                          <p:spTgt spid="15"/>
                                        </p:tgtEl>
                                      </p:cBhvr>
                                    </p:animEffect>
                                    <p:anim calcmode="lin" valueType="num">
                                      <p:cBhvr>
                                        <p:cTn id="454" dur="1000"/>
                                        <p:tgtEl>
                                          <p:spTgt spid="15"/>
                                        </p:tgtEl>
                                        <p:attrNameLst>
                                          <p:attrName>ppt_x</p:attrName>
                                        </p:attrNameLst>
                                      </p:cBhvr>
                                      <p:tavLst>
                                        <p:tav tm="0">
                                          <p:val>
                                            <p:strVal val="ppt_x"/>
                                          </p:val>
                                        </p:tav>
                                        <p:tav tm="100000">
                                          <p:val>
                                            <p:strVal val="ppt_x"/>
                                          </p:val>
                                        </p:tav>
                                      </p:tavLst>
                                    </p:anim>
                                    <p:anim calcmode="lin" valueType="num">
                                      <p:cBhvr>
                                        <p:cTn id="455" dur="100" decel="100000"/>
                                        <p:tgtEl>
                                          <p:spTgt spid="15"/>
                                        </p:tgtEl>
                                        <p:attrNameLst>
                                          <p:attrName>ppt_y</p:attrName>
                                        </p:attrNameLst>
                                      </p:cBhvr>
                                      <p:tavLst>
                                        <p:tav tm="0">
                                          <p:val>
                                            <p:strVal val="ppt_y"/>
                                          </p:val>
                                        </p:tav>
                                        <p:tav tm="100000">
                                          <p:val>
                                            <p:strVal val="ppt_y-.03"/>
                                          </p:val>
                                        </p:tav>
                                      </p:tavLst>
                                    </p:anim>
                                    <p:anim calcmode="lin" valueType="num">
                                      <p:cBhvr>
                                        <p:cTn id="456" dur="900" accel="100000">
                                          <p:stCondLst>
                                            <p:cond delay="100"/>
                                          </p:stCondLst>
                                        </p:cTn>
                                        <p:tgtEl>
                                          <p:spTgt spid="15"/>
                                        </p:tgtEl>
                                        <p:attrNameLst>
                                          <p:attrName>ppt_y</p:attrName>
                                        </p:attrNameLst>
                                      </p:cBhvr>
                                      <p:tavLst>
                                        <p:tav tm="0">
                                          <p:val>
                                            <p:strVal val="ppt_y"/>
                                          </p:val>
                                        </p:tav>
                                        <p:tav tm="100000">
                                          <p:val>
                                            <p:strVal val="ppt_y+1"/>
                                          </p:val>
                                        </p:tav>
                                      </p:tavLst>
                                    </p:anim>
                                    <p:set>
                                      <p:cBhvr>
                                        <p:cTn id="457" dur="1" fill="hold">
                                          <p:stCondLst>
                                            <p:cond delay="999"/>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458" restart="whenNotActive" fill="hold" evtFilter="cancelBubble" nodeType="interactiveSeq">
                <p:stCondLst>
                  <p:cond evt="onClick" delay="0">
                    <p:tgtEl>
                      <p:spTgt spid="16"/>
                    </p:tgtEl>
                  </p:cond>
                </p:stCondLst>
                <p:endSync evt="end" delay="0">
                  <p:rtn val="all"/>
                </p:endSync>
                <p:childTnLst>
                  <p:par>
                    <p:cTn id="459" fill="hold">
                      <p:stCondLst>
                        <p:cond delay="0"/>
                      </p:stCondLst>
                      <p:childTnLst>
                        <p:par>
                          <p:cTn id="460" fill="hold">
                            <p:stCondLst>
                              <p:cond delay="0"/>
                            </p:stCondLst>
                            <p:childTnLst>
                              <p:par>
                                <p:cTn id="461" presetID="37" presetClass="exit" presetSubtype="0" fill="hold" nodeType="clickEffect">
                                  <p:stCondLst>
                                    <p:cond delay="0"/>
                                  </p:stCondLst>
                                  <p:childTnLst>
                                    <p:animEffect transition="out" filter="fade">
                                      <p:cBhvr>
                                        <p:cTn id="462" dur="1000"/>
                                        <p:tgtEl>
                                          <p:spTgt spid="16"/>
                                        </p:tgtEl>
                                      </p:cBhvr>
                                    </p:animEffect>
                                    <p:anim calcmode="lin" valueType="num">
                                      <p:cBhvr>
                                        <p:cTn id="463" dur="1000"/>
                                        <p:tgtEl>
                                          <p:spTgt spid="16"/>
                                        </p:tgtEl>
                                        <p:attrNameLst>
                                          <p:attrName>ppt_x</p:attrName>
                                        </p:attrNameLst>
                                      </p:cBhvr>
                                      <p:tavLst>
                                        <p:tav tm="0">
                                          <p:val>
                                            <p:strVal val="ppt_x"/>
                                          </p:val>
                                        </p:tav>
                                        <p:tav tm="100000">
                                          <p:val>
                                            <p:strVal val="ppt_x"/>
                                          </p:val>
                                        </p:tav>
                                      </p:tavLst>
                                    </p:anim>
                                    <p:anim calcmode="lin" valueType="num">
                                      <p:cBhvr>
                                        <p:cTn id="464" dur="100" decel="100000"/>
                                        <p:tgtEl>
                                          <p:spTgt spid="16"/>
                                        </p:tgtEl>
                                        <p:attrNameLst>
                                          <p:attrName>ppt_y</p:attrName>
                                        </p:attrNameLst>
                                      </p:cBhvr>
                                      <p:tavLst>
                                        <p:tav tm="0">
                                          <p:val>
                                            <p:strVal val="ppt_y"/>
                                          </p:val>
                                        </p:tav>
                                        <p:tav tm="100000">
                                          <p:val>
                                            <p:strVal val="ppt_y-.03"/>
                                          </p:val>
                                        </p:tav>
                                      </p:tavLst>
                                    </p:anim>
                                    <p:anim calcmode="lin" valueType="num">
                                      <p:cBhvr>
                                        <p:cTn id="465" dur="900" accel="100000">
                                          <p:stCondLst>
                                            <p:cond delay="100"/>
                                          </p:stCondLst>
                                        </p:cTn>
                                        <p:tgtEl>
                                          <p:spTgt spid="16"/>
                                        </p:tgtEl>
                                        <p:attrNameLst>
                                          <p:attrName>ppt_y</p:attrName>
                                        </p:attrNameLst>
                                      </p:cBhvr>
                                      <p:tavLst>
                                        <p:tav tm="0">
                                          <p:val>
                                            <p:strVal val="ppt_y"/>
                                          </p:val>
                                        </p:tav>
                                        <p:tav tm="100000">
                                          <p:val>
                                            <p:strVal val="ppt_y+1"/>
                                          </p:val>
                                        </p:tav>
                                      </p:tavLst>
                                    </p:anim>
                                    <p:set>
                                      <p:cBhvr>
                                        <p:cTn id="466" dur="1" fill="hold">
                                          <p:stCondLst>
                                            <p:cond delay="999"/>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67" restart="whenNotActive" fill="hold" evtFilter="cancelBubble" nodeType="interactiveSeq">
                <p:stCondLst>
                  <p:cond evt="onClick" delay="0">
                    <p:tgtEl>
                      <p:spTgt spid="17"/>
                    </p:tgtEl>
                  </p:cond>
                </p:stCondLst>
                <p:endSync evt="end" delay="0">
                  <p:rtn val="all"/>
                </p:endSync>
                <p:childTnLst>
                  <p:par>
                    <p:cTn id="468" fill="hold">
                      <p:stCondLst>
                        <p:cond delay="0"/>
                      </p:stCondLst>
                      <p:childTnLst>
                        <p:par>
                          <p:cTn id="469" fill="hold">
                            <p:stCondLst>
                              <p:cond delay="0"/>
                            </p:stCondLst>
                            <p:childTnLst>
                              <p:par>
                                <p:cTn id="470" presetID="37" presetClass="exit" presetSubtype="0" fill="hold" nodeType="clickEffect">
                                  <p:stCondLst>
                                    <p:cond delay="0"/>
                                  </p:stCondLst>
                                  <p:childTnLst>
                                    <p:animEffect transition="out" filter="fade">
                                      <p:cBhvr>
                                        <p:cTn id="471" dur="1000"/>
                                        <p:tgtEl>
                                          <p:spTgt spid="17"/>
                                        </p:tgtEl>
                                      </p:cBhvr>
                                    </p:animEffect>
                                    <p:anim calcmode="lin" valueType="num">
                                      <p:cBhvr>
                                        <p:cTn id="472" dur="1000"/>
                                        <p:tgtEl>
                                          <p:spTgt spid="17"/>
                                        </p:tgtEl>
                                        <p:attrNameLst>
                                          <p:attrName>ppt_x</p:attrName>
                                        </p:attrNameLst>
                                      </p:cBhvr>
                                      <p:tavLst>
                                        <p:tav tm="0">
                                          <p:val>
                                            <p:strVal val="ppt_x"/>
                                          </p:val>
                                        </p:tav>
                                        <p:tav tm="100000">
                                          <p:val>
                                            <p:strVal val="ppt_x"/>
                                          </p:val>
                                        </p:tav>
                                      </p:tavLst>
                                    </p:anim>
                                    <p:anim calcmode="lin" valueType="num">
                                      <p:cBhvr>
                                        <p:cTn id="473" dur="100" decel="100000"/>
                                        <p:tgtEl>
                                          <p:spTgt spid="17"/>
                                        </p:tgtEl>
                                        <p:attrNameLst>
                                          <p:attrName>ppt_y</p:attrName>
                                        </p:attrNameLst>
                                      </p:cBhvr>
                                      <p:tavLst>
                                        <p:tav tm="0">
                                          <p:val>
                                            <p:strVal val="ppt_y"/>
                                          </p:val>
                                        </p:tav>
                                        <p:tav tm="100000">
                                          <p:val>
                                            <p:strVal val="ppt_y-.03"/>
                                          </p:val>
                                        </p:tav>
                                      </p:tavLst>
                                    </p:anim>
                                    <p:anim calcmode="lin" valueType="num">
                                      <p:cBhvr>
                                        <p:cTn id="474" dur="900" accel="100000">
                                          <p:stCondLst>
                                            <p:cond delay="100"/>
                                          </p:stCondLst>
                                        </p:cTn>
                                        <p:tgtEl>
                                          <p:spTgt spid="17"/>
                                        </p:tgtEl>
                                        <p:attrNameLst>
                                          <p:attrName>ppt_y</p:attrName>
                                        </p:attrNameLst>
                                      </p:cBhvr>
                                      <p:tavLst>
                                        <p:tav tm="0">
                                          <p:val>
                                            <p:strVal val="ppt_y"/>
                                          </p:val>
                                        </p:tav>
                                        <p:tav tm="100000">
                                          <p:val>
                                            <p:strVal val="ppt_y+1"/>
                                          </p:val>
                                        </p:tav>
                                      </p:tavLst>
                                    </p:anim>
                                    <p:set>
                                      <p:cBhvr>
                                        <p:cTn id="475" dur="1" fill="hold">
                                          <p:stCondLst>
                                            <p:cond delay="999"/>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476" restart="whenNotActive" fill="hold" evtFilter="cancelBubble" nodeType="interactiveSeq">
                <p:stCondLst>
                  <p:cond evt="onClick" delay="0">
                    <p:tgtEl>
                      <p:spTgt spid="18"/>
                    </p:tgtEl>
                  </p:cond>
                </p:stCondLst>
                <p:endSync evt="end" delay="0">
                  <p:rtn val="all"/>
                </p:endSync>
                <p:childTnLst>
                  <p:par>
                    <p:cTn id="477" fill="hold">
                      <p:stCondLst>
                        <p:cond delay="0"/>
                      </p:stCondLst>
                      <p:childTnLst>
                        <p:par>
                          <p:cTn id="478" fill="hold">
                            <p:stCondLst>
                              <p:cond delay="0"/>
                            </p:stCondLst>
                            <p:childTnLst>
                              <p:par>
                                <p:cTn id="479" presetID="37" presetClass="exit" presetSubtype="0" fill="hold" nodeType="clickEffect">
                                  <p:stCondLst>
                                    <p:cond delay="0"/>
                                  </p:stCondLst>
                                  <p:childTnLst>
                                    <p:animEffect transition="out" filter="fade">
                                      <p:cBhvr>
                                        <p:cTn id="480" dur="1000"/>
                                        <p:tgtEl>
                                          <p:spTgt spid="18"/>
                                        </p:tgtEl>
                                      </p:cBhvr>
                                    </p:animEffect>
                                    <p:anim calcmode="lin" valueType="num">
                                      <p:cBhvr>
                                        <p:cTn id="481" dur="1000"/>
                                        <p:tgtEl>
                                          <p:spTgt spid="18"/>
                                        </p:tgtEl>
                                        <p:attrNameLst>
                                          <p:attrName>ppt_x</p:attrName>
                                        </p:attrNameLst>
                                      </p:cBhvr>
                                      <p:tavLst>
                                        <p:tav tm="0">
                                          <p:val>
                                            <p:strVal val="ppt_x"/>
                                          </p:val>
                                        </p:tav>
                                        <p:tav tm="100000">
                                          <p:val>
                                            <p:strVal val="ppt_x"/>
                                          </p:val>
                                        </p:tav>
                                      </p:tavLst>
                                    </p:anim>
                                    <p:anim calcmode="lin" valueType="num">
                                      <p:cBhvr>
                                        <p:cTn id="482" dur="100" decel="100000"/>
                                        <p:tgtEl>
                                          <p:spTgt spid="18"/>
                                        </p:tgtEl>
                                        <p:attrNameLst>
                                          <p:attrName>ppt_y</p:attrName>
                                        </p:attrNameLst>
                                      </p:cBhvr>
                                      <p:tavLst>
                                        <p:tav tm="0">
                                          <p:val>
                                            <p:strVal val="ppt_y"/>
                                          </p:val>
                                        </p:tav>
                                        <p:tav tm="100000">
                                          <p:val>
                                            <p:strVal val="ppt_y-.03"/>
                                          </p:val>
                                        </p:tav>
                                      </p:tavLst>
                                    </p:anim>
                                    <p:anim calcmode="lin" valueType="num">
                                      <p:cBhvr>
                                        <p:cTn id="483" dur="900" accel="100000">
                                          <p:stCondLst>
                                            <p:cond delay="100"/>
                                          </p:stCondLst>
                                        </p:cTn>
                                        <p:tgtEl>
                                          <p:spTgt spid="18"/>
                                        </p:tgtEl>
                                        <p:attrNameLst>
                                          <p:attrName>ppt_y</p:attrName>
                                        </p:attrNameLst>
                                      </p:cBhvr>
                                      <p:tavLst>
                                        <p:tav tm="0">
                                          <p:val>
                                            <p:strVal val="ppt_y"/>
                                          </p:val>
                                        </p:tav>
                                        <p:tav tm="100000">
                                          <p:val>
                                            <p:strVal val="ppt_y+1"/>
                                          </p:val>
                                        </p:tav>
                                      </p:tavLst>
                                    </p:anim>
                                    <p:set>
                                      <p:cBhvr>
                                        <p:cTn id="484" dur="1" fill="hold">
                                          <p:stCondLst>
                                            <p:cond delay="999"/>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seq concurrent="1" nextAc="seek">
              <p:cTn id="485" restart="whenNotActive" fill="hold" evtFilter="cancelBubble" nodeType="interactiveSeq">
                <p:stCondLst>
                  <p:cond evt="onClick" delay="0">
                    <p:tgtEl>
                      <p:spTgt spid="19"/>
                    </p:tgtEl>
                  </p:cond>
                </p:stCondLst>
                <p:endSync evt="end" delay="0">
                  <p:rtn val="all"/>
                </p:endSync>
                <p:childTnLst>
                  <p:par>
                    <p:cTn id="486" fill="hold">
                      <p:stCondLst>
                        <p:cond delay="0"/>
                      </p:stCondLst>
                      <p:childTnLst>
                        <p:par>
                          <p:cTn id="487" fill="hold">
                            <p:stCondLst>
                              <p:cond delay="0"/>
                            </p:stCondLst>
                            <p:childTnLst>
                              <p:par>
                                <p:cTn id="488" presetID="37" presetClass="exit" presetSubtype="0" fill="hold" nodeType="clickEffect">
                                  <p:stCondLst>
                                    <p:cond delay="0"/>
                                  </p:stCondLst>
                                  <p:childTnLst>
                                    <p:animEffect transition="out" filter="fade">
                                      <p:cBhvr>
                                        <p:cTn id="489" dur="1000"/>
                                        <p:tgtEl>
                                          <p:spTgt spid="19"/>
                                        </p:tgtEl>
                                      </p:cBhvr>
                                    </p:animEffect>
                                    <p:anim calcmode="lin" valueType="num">
                                      <p:cBhvr>
                                        <p:cTn id="490" dur="1000"/>
                                        <p:tgtEl>
                                          <p:spTgt spid="19"/>
                                        </p:tgtEl>
                                        <p:attrNameLst>
                                          <p:attrName>ppt_x</p:attrName>
                                        </p:attrNameLst>
                                      </p:cBhvr>
                                      <p:tavLst>
                                        <p:tav tm="0">
                                          <p:val>
                                            <p:strVal val="ppt_x"/>
                                          </p:val>
                                        </p:tav>
                                        <p:tav tm="100000">
                                          <p:val>
                                            <p:strVal val="ppt_x"/>
                                          </p:val>
                                        </p:tav>
                                      </p:tavLst>
                                    </p:anim>
                                    <p:anim calcmode="lin" valueType="num">
                                      <p:cBhvr>
                                        <p:cTn id="491" dur="100" decel="100000"/>
                                        <p:tgtEl>
                                          <p:spTgt spid="19"/>
                                        </p:tgtEl>
                                        <p:attrNameLst>
                                          <p:attrName>ppt_y</p:attrName>
                                        </p:attrNameLst>
                                      </p:cBhvr>
                                      <p:tavLst>
                                        <p:tav tm="0">
                                          <p:val>
                                            <p:strVal val="ppt_y"/>
                                          </p:val>
                                        </p:tav>
                                        <p:tav tm="100000">
                                          <p:val>
                                            <p:strVal val="ppt_y-.03"/>
                                          </p:val>
                                        </p:tav>
                                      </p:tavLst>
                                    </p:anim>
                                    <p:anim calcmode="lin" valueType="num">
                                      <p:cBhvr>
                                        <p:cTn id="492" dur="900" accel="100000">
                                          <p:stCondLst>
                                            <p:cond delay="100"/>
                                          </p:stCondLst>
                                        </p:cTn>
                                        <p:tgtEl>
                                          <p:spTgt spid="19"/>
                                        </p:tgtEl>
                                        <p:attrNameLst>
                                          <p:attrName>ppt_y</p:attrName>
                                        </p:attrNameLst>
                                      </p:cBhvr>
                                      <p:tavLst>
                                        <p:tav tm="0">
                                          <p:val>
                                            <p:strVal val="ppt_y"/>
                                          </p:val>
                                        </p:tav>
                                        <p:tav tm="100000">
                                          <p:val>
                                            <p:strVal val="ppt_y+1"/>
                                          </p:val>
                                        </p:tav>
                                      </p:tavLst>
                                    </p:anim>
                                    <p:set>
                                      <p:cBhvr>
                                        <p:cTn id="493" dur="1" fill="hold">
                                          <p:stCondLst>
                                            <p:cond delay="999"/>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494" restart="whenNotActive" fill="hold" evtFilter="cancelBubble" nodeType="interactiveSeq">
                <p:stCondLst>
                  <p:cond evt="onClick" delay="0">
                    <p:tgtEl>
                      <p:spTgt spid="20"/>
                    </p:tgtEl>
                  </p:cond>
                </p:stCondLst>
                <p:endSync evt="end" delay="0">
                  <p:rtn val="all"/>
                </p:endSync>
                <p:childTnLst>
                  <p:par>
                    <p:cTn id="495" fill="hold">
                      <p:stCondLst>
                        <p:cond delay="0"/>
                      </p:stCondLst>
                      <p:childTnLst>
                        <p:par>
                          <p:cTn id="496" fill="hold">
                            <p:stCondLst>
                              <p:cond delay="0"/>
                            </p:stCondLst>
                            <p:childTnLst>
                              <p:par>
                                <p:cTn id="497" presetID="37" presetClass="exit" presetSubtype="0" fill="hold" nodeType="clickEffect">
                                  <p:stCondLst>
                                    <p:cond delay="0"/>
                                  </p:stCondLst>
                                  <p:childTnLst>
                                    <p:animEffect transition="out" filter="fade">
                                      <p:cBhvr>
                                        <p:cTn id="498" dur="1000"/>
                                        <p:tgtEl>
                                          <p:spTgt spid="20"/>
                                        </p:tgtEl>
                                      </p:cBhvr>
                                    </p:animEffect>
                                    <p:anim calcmode="lin" valueType="num">
                                      <p:cBhvr>
                                        <p:cTn id="499" dur="1000"/>
                                        <p:tgtEl>
                                          <p:spTgt spid="20"/>
                                        </p:tgtEl>
                                        <p:attrNameLst>
                                          <p:attrName>ppt_x</p:attrName>
                                        </p:attrNameLst>
                                      </p:cBhvr>
                                      <p:tavLst>
                                        <p:tav tm="0">
                                          <p:val>
                                            <p:strVal val="ppt_x"/>
                                          </p:val>
                                        </p:tav>
                                        <p:tav tm="100000">
                                          <p:val>
                                            <p:strVal val="ppt_x"/>
                                          </p:val>
                                        </p:tav>
                                      </p:tavLst>
                                    </p:anim>
                                    <p:anim calcmode="lin" valueType="num">
                                      <p:cBhvr>
                                        <p:cTn id="500" dur="100" decel="100000"/>
                                        <p:tgtEl>
                                          <p:spTgt spid="20"/>
                                        </p:tgtEl>
                                        <p:attrNameLst>
                                          <p:attrName>ppt_y</p:attrName>
                                        </p:attrNameLst>
                                      </p:cBhvr>
                                      <p:tavLst>
                                        <p:tav tm="0">
                                          <p:val>
                                            <p:strVal val="ppt_y"/>
                                          </p:val>
                                        </p:tav>
                                        <p:tav tm="100000">
                                          <p:val>
                                            <p:strVal val="ppt_y-.03"/>
                                          </p:val>
                                        </p:tav>
                                      </p:tavLst>
                                    </p:anim>
                                    <p:anim calcmode="lin" valueType="num">
                                      <p:cBhvr>
                                        <p:cTn id="501" dur="900" accel="100000">
                                          <p:stCondLst>
                                            <p:cond delay="100"/>
                                          </p:stCondLst>
                                        </p:cTn>
                                        <p:tgtEl>
                                          <p:spTgt spid="20"/>
                                        </p:tgtEl>
                                        <p:attrNameLst>
                                          <p:attrName>ppt_y</p:attrName>
                                        </p:attrNameLst>
                                      </p:cBhvr>
                                      <p:tavLst>
                                        <p:tav tm="0">
                                          <p:val>
                                            <p:strVal val="ppt_y"/>
                                          </p:val>
                                        </p:tav>
                                        <p:tav tm="100000">
                                          <p:val>
                                            <p:strVal val="ppt_y+1"/>
                                          </p:val>
                                        </p:tav>
                                      </p:tavLst>
                                    </p:anim>
                                    <p:set>
                                      <p:cBhvr>
                                        <p:cTn id="502" dur="1" fill="hold">
                                          <p:stCondLst>
                                            <p:cond delay="999"/>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03" restart="whenNotActive" fill="hold" evtFilter="cancelBubble" nodeType="interactiveSeq">
                <p:stCondLst>
                  <p:cond evt="onClick" delay="0">
                    <p:tgtEl>
                      <p:spTgt spid="21"/>
                    </p:tgtEl>
                  </p:cond>
                </p:stCondLst>
                <p:endSync evt="end" delay="0">
                  <p:rtn val="all"/>
                </p:endSync>
                <p:childTnLst>
                  <p:par>
                    <p:cTn id="504" fill="hold">
                      <p:stCondLst>
                        <p:cond delay="0"/>
                      </p:stCondLst>
                      <p:childTnLst>
                        <p:par>
                          <p:cTn id="505" fill="hold">
                            <p:stCondLst>
                              <p:cond delay="0"/>
                            </p:stCondLst>
                            <p:childTnLst>
                              <p:par>
                                <p:cTn id="506" presetID="37" presetClass="exit" presetSubtype="0" fill="hold" nodeType="clickEffect">
                                  <p:stCondLst>
                                    <p:cond delay="0"/>
                                  </p:stCondLst>
                                  <p:childTnLst>
                                    <p:animEffect transition="out" filter="fade">
                                      <p:cBhvr>
                                        <p:cTn id="507" dur="1000"/>
                                        <p:tgtEl>
                                          <p:spTgt spid="21"/>
                                        </p:tgtEl>
                                      </p:cBhvr>
                                    </p:animEffect>
                                    <p:anim calcmode="lin" valueType="num">
                                      <p:cBhvr>
                                        <p:cTn id="508" dur="1000"/>
                                        <p:tgtEl>
                                          <p:spTgt spid="21"/>
                                        </p:tgtEl>
                                        <p:attrNameLst>
                                          <p:attrName>ppt_x</p:attrName>
                                        </p:attrNameLst>
                                      </p:cBhvr>
                                      <p:tavLst>
                                        <p:tav tm="0">
                                          <p:val>
                                            <p:strVal val="ppt_x"/>
                                          </p:val>
                                        </p:tav>
                                        <p:tav tm="100000">
                                          <p:val>
                                            <p:strVal val="ppt_x"/>
                                          </p:val>
                                        </p:tav>
                                      </p:tavLst>
                                    </p:anim>
                                    <p:anim calcmode="lin" valueType="num">
                                      <p:cBhvr>
                                        <p:cTn id="509" dur="100" decel="100000"/>
                                        <p:tgtEl>
                                          <p:spTgt spid="21"/>
                                        </p:tgtEl>
                                        <p:attrNameLst>
                                          <p:attrName>ppt_y</p:attrName>
                                        </p:attrNameLst>
                                      </p:cBhvr>
                                      <p:tavLst>
                                        <p:tav tm="0">
                                          <p:val>
                                            <p:strVal val="ppt_y"/>
                                          </p:val>
                                        </p:tav>
                                        <p:tav tm="100000">
                                          <p:val>
                                            <p:strVal val="ppt_y-.03"/>
                                          </p:val>
                                        </p:tav>
                                      </p:tavLst>
                                    </p:anim>
                                    <p:anim calcmode="lin" valueType="num">
                                      <p:cBhvr>
                                        <p:cTn id="510" dur="900" accel="100000">
                                          <p:stCondLst>
                                            <p:cond delay="100"/>
                                          </p:stCondLst>
                                        </p:cTn>
                                        <p:tgtEl>
                                          <p:spTgt spid="21"/>
                                        </p:tgtEl>
                                        <p:attrNameLst>
                                          <p:attrName>ppt_y</p:attrName>
                                        </p:attrNameLst>
                                      </p:cBhvr>
                                      <p:tavLst>
                                        <p:tav tm="0">
                                          <p:val>
                                            <p:strVal val="ppt_y"/>
                                          </p:val>
                                        </p:tav>
                                        <p:tav tm="100000">
                                          <p:val>
                                            <p:strVal val="ppt_y+1"/>
                                          </p:val>
                                        </p:tav>
                                      </p:tavLst>
                                    </p:anim>
                                    <p:set>
                                      <p:cBhvr>
                                        <p:cTn id="511" dur="1" fill="hold">
                                          <p:stCondLst>
                                            <p:cond delay="999"/>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512" restart="whenNotActive" fill="hold" evtFilter="cancelBubble" nodeType="interactiveSeq">
                <p:stCondLst>
                  <p:cond evt="onClick" delay="0">
                    <p:tgtEl>
                      <p:spTgt spid="23"/>
                    </p:tgtEl>
                  </p:cond>
                </p:stCondLst>
                <p:endSync evt="end" delay="0">
                  <p:rtn val="all"/>
                </p:endSync>
                <p:childTnLst>
                  <p:par>
                    <p:cTn id="513" fill="hold">
                      <p:stCondLst>
                        <p:cond delay="0"/>
                      </p:stCondLst>
                      <p:childTnLst>
                        <p:par>
                          <p:cTn id="514" fill="hold">
                            <p:stCondLst>
                              <p:cond delay="0"/>
                            </p:stCondLst>
                            <p:childTnLst>
                              <p:par>
                                <p:cTn id="515" presetID="37" presetClass="exit" presetSubtype="0" fill="hold" nodeType="clickEffect">
                                  <p:stCondLst>
                                    <p:cond delay="0"/>
                                  </p:stCondLst>
                                  <p:childTnLst>
                                    <p:animEffect transition="out" filter="fade">
                                      <p:cBhvr>
                                        <p:cTn id="516" dur="1000"/>
                                        <p:tgtEl>
                                          <p:spTgt spid="23"/>
                                        </p:tgtEl>
                                      </p:cBhvr>
                                    </p:animEffect>
                                    <p:anim calcmode="lin" valueType="num">
                                      <p:cBhvr>
                                        <p:cTn id="517" dur="1000"/>
                                        <p:tgtEl>
                                          <p:spTgt spid="23"/>
                                        </p:tgtEl>
                                        <p:attrNameLst>
                                          <p:attrName>ppt_x</p:attrName>
                                        </p:attrNameLst>
                                      </p:cBhvr>
                                      <p:tavLst>
                                        <p:tav tm="0">
                                          <p:val>
                                            <p:strVal val="ppt_x"/>
                                          </p:val>
                                        </p:tav>
                                        <p:tav tm="100000">
                                          <p:val>
                                            <p:strVal val="ppt_x"/>
                                          </p:val>
                                        </p:tav>
                                      </p:tavLst>
                                    </p:anim>
                                    <p:anim calcmode="lin" valueType="num">
                                      <p:cBhvr>
                                        <p:cTn id="518" dur="100" decel="100000"/>
                                        <p:tgtEl>
                                          <p:spTgt spid="23"/>
                                        </p:tgtEl>
                                        <p:attrNameLst>
                                          <p:attrName>ppt_y</p:attrName>
                                        </p:attrNameLst>
                                      </p:cBhvr>
                                      <p:tavLst>
                                        <p:tav tm="0">
                                          <p:val>
                                            <p:strVal val="ppt_y"/>
                                          </p:val>
                                        </p:tav>
                                        <p:tav tm="100000">
                                          <p:val>
                                            <p:strVal val="ppt_y-.03"/>
                                          </p:val>
                                        </p:tav>
                                      </p:tavLst>
                                    </p:anim>
                                    <p:anim calcmode="lin" valueType="num">
                                      <p:cBhvr>
                                        <p:cTn id="519" dur="900" accel="100000">
                                          <p:stCondLst>
                                            <p:cond delay="100"/>
                                          </p:stCondLst>
                                        </p:cTn>
                                        <p:tgtEl>
                                          <p:spTgt spid="23"/>
                                        </p:tgtEl>
                                        <p:attrNameLst>
                                          <p:attrName>ppt_y</p:attrName>
                                        </p:attrNameLst>
                                      </p:cBhvr>
                                      <p:tavLst>
                                        <p:tav tm="0">
                                          <p:val>
                                            <p:strVal val="ppt_y"/>
                                          </p:val>
                                        </p:tav>
                                        <p:tav tm="100000">
                                          <p:val>
                                            <p:strVal val="ppt_y+1"/>
                                          </p:val>
                                        </p:tav>
                                      </p:tavLst>
                                    </p:anim>
                                    <p:set>
                                      <p:cBhvr>
                                        <p:cTn id="520" dur="1" fill="hold">
                                          <p:stCondLst>
                                            <p:cond delay="999"/>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521" restart="whenNotActive" fill="hold" evtFilter="cancelBubble" nodeType="interactiveSeq">
                <p:stCondLst>
                  <p:cond evt="onClick" delay="0">
                    <p:tgtEl>
                      <p:spTgt spid="24"/>
                    </p:tgtEl>
                  </p:cond>
                </p:stCondLst>
                <p:endSync evt="end" delay="0">
                  <p:rtn val="all"/>
                </p:endSync>
                <p:childTnLst>
                  <p:par>
                    <p:cTn id="522" fill="hold">
                      <p:stCondLst>
                        <p:cond delay="0"/>
                      </p:stCondLst>
                      <p:childTnLst>
                        <p:par>
                          <p:cTn id="523" fill="hold">
                            <p:stCondLst>
                              <p:cond delay="0"/>
                            </p:stCondLst>
                            <p:childTnLst>
                              <p:par>
                                <p:cTn id="524" presetID="37" presetClass="exit" presetSubtype="0" fill="hold" nodeType="clickEffect">
                                  <p:stCondLst>
                                    <p:cond delay="0"/>
                                  </p:stCondLst>
                                  <p:childTnLst>
                                    <p:animEffect transition="out" filter="fade">
                                      <p:cBhvr>
                                        <p:cTn id="525" dur="1000"/>
                                        <p:tgtEl>
                                          <p:spTgt spid="24"/>
                                        </p:tgtEl>
                                      </p:cBhvr>
                                    </p:animEffect>
                                    <p:anim calcmode="lin" valueType="num">
                                      <p:cBhvr>
                                        <p:cTn id="526" dur="1000"/>
                                        <p:tgtEl>
                                          <p:spTgt spid="24"/>
                                        </p:tgtEl>
                                        <p:attrNameLst>
                                          <p:attrName>ppt_x</p:attrName>
                                        </p:attrNameLst>
                                      </p:cBhvr>
                                      <p:tavLst>
                                        <p:tav tm="0">
                                          <p:val>
                                            <p:strVal val="ppt_x"/>
                                          </p:val>
                                        </p:tav>
                                        <p:tav tm="100000">
                                          <p:val>
                                            <p:strVal val="ppt_x"/>
                                          </p:val>
                                        </p:tav>
                                      </p:tavLst>
                                    </p:anim>
                                    <p:anim calcmode="lin" valueType="num">
                                      <p:cBhvr>
                                        <p:cTn id="527" dur="100" decel="100000"/>
                                        <p:tgtEl>
                                          <p:spTgt spid="24"/>
                                        </p:tgtEl>
                                        <p:attrNameLst>
                                          <p:attrName>ppt_y</p:attrName>
                                        </p:attrNameLst>
                                      </p:cBhvr>
                                      <p:tavLst>
                                        <p:tav tm="0">
                                          <p:val>
                                            <p:strVal val="ppt_y"/>
                                          </p:val>
                                        </p:tav>
                                        <p:tav tm="100000">
                                          <p:val>
                                            <p:strVal val="ppt_y-.03"/>
                                          </p:val>
                                        </p:tav>
                                      </p:tavLst>
                                    </p:anim>
                                    <p:anim calcmode="lin" valueType="num">
                                      <p:cBhvr>
                                        <p:cTn id="528" dur="900" accel="100000">
                                          <p:stCondLst>
                                            <p:cond delay="100"/>
                                          </p:stCondLst>
                                        </p:cTn>
                                        <p:tgtEl>
                                          <p:spTgt spid="24"/>
                                        </p:tgtEl>
                                        <p:attrNameLst>
                                          <p:attrName>ppt_y</p:attrName>
                                        </p:attrNameLst>
                                      </p:cBhvr>
                                      <p:tavLst>
                                        <p:tav tm="0">
                                          <p:val>
                                            <p:strVal val="ppt_y"/>
                                          </p:val>
                                        </p:tav>
                                        <p:tav tm="100000">
                                          <p:val>
                                            <p:strVal val="ppt_y+1"/>
                                          </p:val>
                                        </p:tav>
                                      </p:tavLst>
                                    </p:anim>
                                    <p:set>
                                      <p:cBhvr>
                                        <p:cTn id="529" dur="1" fill="hold">
                                          <p:stCondLst>
                                            <p:cond delay="999"/>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30" restart="whenNotActive" fill="hold" evtFilter="cancelBubble" nodeType="interactiveSeq">
                <p:stCondLst>
                  <p:cond evt="onClick" delay="0">
                    <p:tgtEl>
                      <p:spTgt spid="25"/>
                    </p:tgtEl>
                  </p:cond>
                </p:stCondLst>
                <p:endSync evt="end" delay="0">
                  <p:rtn val="all"/>
                </p:endSync>
                <p:childTnLst>
                  <p:par>
                    <p:cTn id="531" fill="hold">
                      <p:stCondLst>
                        <p:cond delay="0"/>
                      </p:stCondLst>
                      <p:childTnLst>
                        <p:par>
                          <p:cTn id="532" fill="hold">
                            <p:stCondLst>
                              <p:cond delay="0"/>
                            </p:stCondLst>
                            <p:childTnLst>
                              <p:par>
                                <p:cTn id="533" presetID="37" presetClass="exit" presetSubtype="0" fill="hold" nodeType="clickEffect">
                                  <p:stCondLst>
                                    <p:cond delay="0"/>
                                  </p:stCondLst>
                                  <p:childTnLst>
                                    <p:animEffect transition="out" filter="fade">
                                      <p:cBhvr>
                                        <p:cTn id="534" dur="1000"/>
                                        <p:tgtEl>
                                          <p:spTgt spid="25"/>
                                        </p:tgtEl>
                                      </p:cBhvr>
                                    </p:animEffect>
                                    <p:anim calcmode="lin" valueType="num">
                                      <p:cBhvr>
                                        <p:cTn id="535" dur="1000"/>
                                        <p:tgtEl>
                                          <p:spTgt spid="25"/>
                                        </p:tgtEl>
                                        <p:attrNameLst>
                                          <p:attrName>ppt_x</p:attrName>
                                        </p:attrNameLst>
                                      </p:cBhvr>
                                      <p:tavLst>
                                        <p:tav tm="0">
                                          <p:val>
                                            <p:strVal val="ppt_x"/>
                                          </p:val>
                                        </p:tav>
                                        <p:tav tm="100000">
                                          <p:val>
                                            <p:strVal val="ppt_x"/>
                                          </p:val>
                                        </p:tav>
                                      </p:tavLst>
                                    </p:anim>
                                    <p:anim calcmode="lin" valueType="num">
                                      <p:cBhvr>
                                        <p:cTn id="536" dur="100" decel="100000"/>
                                        <p:tgtEl>
                                          <p:spTgt spid="25"/>
                                        </p:tgtEl>
                                        <p:attrNameLst>
                                          <p:attrName>ppt_y</p:attrName>
                                        </p:attrNameLst>
                                      </p:cBhvr>
                                      <p:tavLst>
                                        <p:tav tm="0">
                                          <p:val>
                                            <p:strVal val="ppt_y"/>
                                          </p:val>
                                        </p:tav>
                                        <p:tav tm="100000">
                                          <p:val>
                                            <p:strVal val="ppt_y-.03"/>
                                          </p:val>
                                        </p:tav>
                                      </p:tavLst>
                                    </p:anim>
                                    <p:anim calcmode="lin" valueType="num">
                                      <p:cBhvr>
                                        <p:cTn id="537" dur="900" accel="100000">
                                          <p:stCondLst>
                                            <p:cond delay="100"/>
                                          </p:stCondLst>
                                        </p:cTn>
                                        <p:tgtEl>
                                          <p:spTgt spid="25"/>
                                        </p:tgtEl>
                                        <p:attrNameLst>
                                          <p:attrName>ppt_y</p:attrName>
                                        </p:attrNameLst>
                                      </p:cBhvr>
                                      <p:tavLst>
                                        <p:tav tm="0">
                                          <p:val>
                                            <p:strVal val="ppt_y"/>
                                          </p:val>
                                        </p:tav>
                                        <p:tav tm="100000">
                                          <p:val>
                                            <p:strVal val="ppt_y+1"/>
                                          </p:val>
                                        </p:tav>
                                      </p:tavLst>
                                    </p:anim>
                                    <p:set>
                                      <p:cBhvr>
                                        <p:cTn id="538" dur="1" fill="hold">
                                          <p:stCondLst>
                                            <p:cond delay="999"/>
                                          </p:stCondLst>
                                        </p:cTn>
                                        <p:tgtEl>
                                          <p:spTgt spid="25"/>
                                        </p:tgtEl>
                                        <p:attrNameLst>
                                          <p:attrName>style.visibility</p:attrName>
                                        </p:attrNameLst>
                                      </p:cBhvr>
                                      <p:to>
                                        <p:strVal val="hidden"/>
                                      </p:to>
                                    </p:set>
                                  </p:childTnLst>
                                </p:cTn>
                              </p:par>
                            </p:childTnLst>
                          </p:cTn>
                        </p:par>
                      </p:childTnLst>
                    </p:cTn>
                  </p:par>
                </p:childTnLst>
              </p:cTn>
              <p:nextCondLst>
                <p:cond evt="onClick" delay="0">
                  <p:tgtEl>
                    <p:spTgt spid="25"/>
                  </p:tgtEl>
                </p:cond>
              </p:nextCondLst>
            </p:seq>
            <p:seq concurrent="1" nextAc="seek">
              <p:cTn id="539" restart="whenNotActive" fill="hold" evtFilter="cancelBubble" nodeType="interactiveSeq">
                <p:stCondLst>
                  <p:cond evt="onClick" delay="0">
                    <p:tgtEl>
                      <p:spTgt spid="26"/>
                    </p:tgtEl>
                  </p:cond>
                </p:stCondLst>
                <p:endSync evt="end" delay="0">
                  <p:rtn val="all"/>
                </p:endSync>
                <p:childTnLst>
                  <p:par>
                    <p:cTn id="540" fill="hold">
                      <p:stCondLst>
                        <p:cond delay="0"/>
                      </p:stCondLst>
                      <p:childTnLst>
                        <p:par>
                          <p:cTn id="541" fill="hold">
                            <p:stCondLst>
                              <p:cond delay="0"/>
                            </p:stCondLst>
                            <p:childTnLst>
                              <p:par>
                                <p:cTn id="542" presetID="37" presetClass="exit" presetSubtype="0" fill="hold" nodeType="clickEffect">
                                  <p:stCondLst>
                                    <p:cond delay="0"/>
                                  </p:stCondLst>
                                  <p:childTnLst>
                                    <p:animEffect transition="out" filter="fade">
                                      <p:cBhvr>
                                        <p:cTn id="543" dur="1000"/>
                                        <p:tgtEl>
                                          <p:spTgt spid="26"/>
                                        </p:tgtEl>
                                      </p:cBhvr>
                                    </p:animEffect>
                                    <p:anim calcmode="lin" valueType="num">
                                      <p:cBhvr>
                                        <p:cTn id="544" dur="1000"/>
                                        <p:tgtEl>
                                          <p:spTgt spid="26"/>
                                        </p:tgtEl>
                                        <p:attrNameLst>
                                          <p:attrName>ppt_x</p:attrName>
                                        </p:attrNameLst>
                                      </p:cBhvr>
                                      <p:tavLst>
                                        <p:tav tm="0">
                                          <p:val>
                                            <p:strVal val="ppt_x"/>
                                          </p:val>
                                        </p:tav>
                                        <p:tav tm="100000">
                                          <p:val>
                                            <p:strVal val="ppt_x"/>
                                          </p:val>
                                        </p:tav>
                                      </p:tavLst>
                                    </p:anim>
                                    <p:anim calcmode="lin" valueType="num">
                                      <p:cBhvr>
                                        <p:cTn id="545" dur="100" decel="100000"/>
                                        <p:tgtEl>
                                          <p:spTgt spid="26"/>
                                        </p:tgtEl>
                                        <p:attrNameLst>
                                          <p:attrName>ppt_y</p:attrName>
                                        </p:attrNameLst>
                                      </p:cBhvr>
                                      <p:tavLst>
                                        <p:tav tm="0">
                                          <p:val>
                                            <p:strVal val="ppt_y"/>
                                          </p:val>
                                        </p:tav>
                                        <p:tav tm="100000">
                                          <p:val>
                                            <p:strVal val="ppt_y-.03"/>
                                          </p:val>
                                        </p:tav>
                                      </p:tavLst>
                                    </p:anim>
                                    <p:anim calcmode="lin" valueType="num">
                                      <p:cBhvr>
                                        <p:cTn id="546" dur="900" accel="100000">
                                          <p:stCondLst>
                                            <p:cond delay="100"/>
                                          </p:stCondLst>
                                        </p:cTn>
                                        <p:tgtEl>
                                          <p:spTgt spid="26"/>
                                        </p:tgtEl>
                                        <p:attrNameLst>
                                          <p:attrName>ppt_y</p:attrName>
                                        </p:attrNameLst>
                                      </p:cBhvr>
                                      <p:tavLst>
                                        <p:tav tm="0">
                                          <p:val>
                                            <p:strVal val="ppt_y"/>
                                          </p:val>
                                        </p:tav>
                                        <p:tav tm="100000">
                                          <p:val>
                                            <p:strVal val="ppt_y+1"/>
                                          </p:val>
                                        </p:tav>
                                      </p:tavLst>
                                    </p:anim>
                                    <p:set>
                                      <p:cBhvr>
                                        <p:cTn id="547" dur="1" fill="hold">
                                          <p:stCondLst>
                                            <p:cond delay="999"/>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548" restart="whenNotActive" fill="hold" evtFilter="cancelBubble" nodeType="interactiveSeq">
                <p:stCondLst>
                  <p:cond evt="onClick" delay="0">
                    <p:tgtEl>
                      <p:spTgt spid="27"/>
                    </p:tgtEl>
                  </p:cond>
                </p:stCondLst>
                <p:endSync evt="end" delay="0">
                  <p:rtn val="all"/>
                </p:endSync>
                <p:childTnLst>
                  <p:par>
                    <p:cTn id="549" fill="hold">
                      <p:stCondLst>
                        <p:cond delay="0"/>
                      </p:stCondLst>
                      <p:childTnLst>
                        <p:par>
                          <p:cTn id="550" fill="hold">
                            <p:stCondLst>
                              <p:cond delay="0"/>
                            </p:stCondLst>
                            <p:childTnLst>
                              <p:par>
                                <p:cTn id="551" presetID="37" presetClass="exit" presetSubtype="0" fill="hold" nodeType="clickEffect">
                                  <p:stCondLst>
                                    <p:cond delay="0"/>
                                  </p:stCondLst>
                                  <p:childTnLst>
                                    <p:animEffect transition="out" filter="fade">
                                      <p:cBhvr>
                                        <p:cTn id="552" dur="1000"/>
                                        <p:tgtEl>
                                          <p:spTgt spid="27"/>
                                        </p:tgtEl>
                                      </p:cBhvr>
                                    </p:animEffect>
                                    <p:anim calcmode="lin" valueType="num">
                                      <p:cBhvr>
                                        <p:cTn id="553" dur="1000"/>
                                        <p:tgtEl>
                                          <p:spTgt spid="27"/>
                                        </p:tgtEl>
                                        <p:attrNameLst>
                                          <p:attrName>ppt_x</p:attrName>
                                        </p:attrNameLst>
                                      </p:cBhvr>
                                      <p:tavLst>
                                        <p:tav tm="0">
                                          <p:val>
                                            <p:strVal val="ppt_x"/>
                                          </p:val>
                                        </p:tav>
                                        <p:tav tm="100000">
                                          <p:val>
                                            <p:strVal val="ppt_x"/>
                                          </p:val>
                                        </p:tav>
                                      </p:tavLst>
                                    </p:anim>
                                    <p:anim calcmode="lin" valueType="num">
                                      <p:cBhvr>
                                        <p:cTn id="554" dur="100" decel="100000"/>
                                        <p:tgtEl>
                                          <p:spTgt spid="27"/>
                                        </p:tgtEl>
                                        <p:attrNameLst>
                                          <p:attrName>ppt_y</p:attrName>
                                        </p:attrNameLst>
                                      </p:cBhvr>
                                      <p:tavLst>
                                        <p:tav tm="0">
                                          <p:val>
                                            <p:strVal val="ppt_y"/>
                                          </p:val>
                                        </p:tav>
                                        <p:tav tm="100000">
                                          <p:val>
                                            <p:strVal val="ppt_y-.03"/>
                                          </p:val>
                                        </p:tav>
                                      </p:tavLst>
                                    </p:anim>
                                    <p:anim calcmode="lin" valueType="num">
                                      <p:cBhvr>
                                        <p:cTn id="555" dur="900" accel="100000">
                                          <p:stCondLst>
                                            <p:cond delay="100"/>
                                          </p:stCondLst>
                                        </p:cTn>
                                        <p:tgtEl>
                                          <p:spTgt spid="27"/>
                                        </p:tgtEl>
                                        <p:attrNameLst>
                                          <p:attrName>ppt_y</p:attrName>
                                        </p:attrNameLst>
                                      </p:cBhvr>
                                      <p:tavLst>
                                        <p:tav tm="0">
                                          <p:val>
                                            <p:strVal val="ppt_y"/>
                                          </p:val>
                                        </p:tav>
                                        <p:tav tm="100000">
                                          <p:val>
                                            <p:strVal val="ppt_y+1"/>
                                          </p:val>
                                        </p:tav>
                                      </p:tavLst>
                                    </p:anim>
                                    <p:set>
                                      <p:cBhvr>
                                        <p:cTn id="556" dur="1" fill="hold">
                                          <p:stCondLst>
                                            <p:cond delay="999"/>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557" restart="whenNotActive" fill="hold" evtFilter="cancelBubble" nodeType="interactiveSeq">
                <p:stCondLst>
                  <p:cond evt="onClick" delay="0">
                    <p:tgtEl>
                      <p:spTgt spid="28"/>
                    </p:tgtEl>
                  </p:cond>
                </p:stCondLst>
                <p:endSync evt="end" delay="0">
                  <p:rtn val="all"/>
                </p:endSync>
                <p:childTnLst>
                  <p:par>
                    <p:cTn id="558" fill="hold">
                      <p:stCondLst>
                        <p:cond delay="0"/>
                      </p:stCondLst>
                      <p:childTnLst>
                        <p:par>
                          <p:cTn id="559" fill="hold">
                            <p:stCondLst>
                              <p:cond delay="0"/>
                            </p:stCondLst>
                            <p:childTnLst>
                              <p:par>
                                <p:cTn id="560" presetID="37" presetClass="exit" presetSubtype="0" fill="hold" nodeType="clickEffect">
                                  <p:stCondLst>
                                    <p:cond delay="0"/>
                                  </p:stCondLst>
                                  <p:childTnLst>
                                    <p:animEffect transition="out" filter="fade">
                                      <p:cBhvr>
                                        <p:cTn id="561" dur="1000"/>
                                        <p:tgtEl>
                                          <p:spTgt spid="28"/>
                                        </p:tgtEl>
                                      </p:cBhvr>
                                    </p:animEffect>
                                    <p:anim calcmode="lin" valueType="num">
                                      <p:cBhvr>
                                        <p:cTn id="562" dur="1000"/>
                                        <p:tgtEl>
                                          <p:spTgt spid="28"/>
                                        </p:tgtEl>
                                        <p:attrNameLst>
                                          <p:attrName>ppt_x</p:attrName>
                                        </p:attrNameLst>
                                      </p:cBhvr>
                                      <p:tavLst>
                                        <p:tav tm="0">
                                          <p:val>
                                            <p:strVal val="ppt_x"/>
                                          </p:val>
                                        </p:tav>
                                        <p:tav tm="100000">
                                          <p:val>
                                            <p:strVal val="ppt_x"/>
                                          </p:val>
                                        </p:tav>
                                      </p:tavLst>
                                    </p:anim>
                                    <p:anim calcmode="lin" valueType="num">
                                      <p:cBhvr>
                                        <p:cTn id="563" dur="100" decel="100000"/>
                                        <p:tgtEl>
                                          <p:spTgt spid="28"/>
                                        </p:tgtEl>
                                        <p:attrNameLst>
                                          <p:attrName>ppt_y</p:attrName>
                                        </p:attrNameLst>
                                      </p:cBhvr>
                                      <p:tavLst>
                                        <p:tav tm="0">
                                          <p:val>
                                            <p:strVal val="ppt_y"/>
                                          </p:val>
                                        </p:tav>
                                        <p:tav tm="100000">
                                          <p:val>
                                            <p:strVal val="ppt_y-.03"/>
                                          </p:val>
                                        </p:tav>
                                      </p:tavLst>
                                    </p:anim>
                                    <p:anim calcmode="lin" valueType="num">
                                      <p:cBhvr>
                                        <p:cTn id="564" dur="900" accel="100000">
                                          <p:stCondLst>
                                            <p:cond delay="100"/>
                                          </p:stCondLst>
                                        </p:cTn>
                                        <p:tgtEl>
                                          <p:spTgt spid="28"/>
                                        </p:tgtEl>
                                        <p:attrNameLst>
                                          <p:attrName>ppt_y</p:attrName>
                                        </p:attrNameLst>
                                      </p:cBhvr>
                                      <p:tavLst>
                                        <p:tav tm="0">
                                          <p:val>
                                            <p:strVal val="ppt_y"/>
                                          </p:val>
                                        </p:tav>
                                        <p:tav tm="100000">
                                          <p:val>
                                            <p:strVal val="ppt_y+1"/>
                                          </p:val>
                                        </p:tav>
                                      </p:tavLst>
                                    </p:anim>
                                    <p:set>
                                      <p:cBhvr>
                                        <p:cTn id="565" dur="1" fill="hold">
                                          <p:stCondLst>
                                            <p:cond delay="999"/>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seq concurrent="1" nextAc="seek">
              <p:cTn id="566" restart="whenNotActive" fill="hold" evtFilter="cancelBubble" nodeType="interactiveSeq">
                <p:stCondLst>
                  <p:cond evt="onClick" delay="0">
                    <p:tgtEl>
                      <p:spTgt spid="29"/>
                    </p:tgtEl>
                  </p:cond>
                </p:stCondLst>
                <p:endSync evt="end" delay="0">
                  <p:rtn val="all"/>
                </p:endSync>
                <p:childTnLst>
                  <p:par>
                    <p:cTn id="567" fill="hold">
                      <p:stCondLst>
                        <p:cond delay="0"/>
                      </p:stCondLst>
                      <p:childTnLst>
                        <p:par>
                          <p:cTn id="568" fill="hold">
                            <p:stCondLst>
                              <p:cond delay="0"/>
                            </p:stCondLst>
                            <p:childTnLst>
                              <p:par>
                                <p:cTn id="569" presetID="37" presetClass="exit" presetSubtype="0" fill="hold" nodeType="clickEffect">
                                  <p:stCondLst>
                                    <p:cond delay="0"/>
                                  </p:stCondLst>
                                  <p:childTnLst>
                                    <p:animEffect transition="out" filter="fade">
                                      <p:cBhvr>
                                        <p:cTn id="570" dur="1000"/>
                                        <p:tgtEl>
                                          <p:spTgt spid="29"/>
                                        </p:tgtEl>
                                      </p:cBhvr>
                                    </p:animEffect>
                                    <p:anim calcmode="lin" valueType="num">
                                      <p:cBhvr>
                                        <p:cTn id="571" dur="1000"/>
                                        <p:tgtEl>
                                          <p:spTgt spid="29"/>
                                        </p:tgtEl>
                                        <p:attrNameLst>
                                          <p:attrName>ppt_x</p:attrName>
                                        </p:attrNameLst>
                                      </p:cBhvr>
                                      <p:tavLst>
                                        <p:tav tm="0">
                                          <p:val>
                                            <p:strVal val="ppt_x"/>
                                          </p:val>
                                        </p:tav>
                                        <p:tav tm="100000">
                                          <p:val>
                                            <p:strVal val="ppt_x"/>
                                          </p:val>
                                        </p:tav>
                                      </p:tavLst>
                                    </p:anim>
                                    <p:anim calcmode="lin" valueType="num">
                                      <p:cBhvr>
                                        <p:cTn id="572" dur="100" decel="100000"/>
                                        <p:tgtEl>
                                          <p:spTgt spid="29"/>
                                        </p:tgtEl>
                                        <p:attrNameLst>
                                          <p:attrName>ppt_y</p:attrName>
                                        </p:attrNameLst>
                                      </p:cBhvr>
                                      <p:tavLst>
                                        <p:tav tm="0">
                                          <p:val>
                                            <p:strVal val="ppt_y"/>
                                          </p:val>
                                        </p:tav>
                                        <p:tav tm="100000">
                                          <p:val>
                                            <p:strVal val="ppt_y-.03"/>
                                          </p:val>
                                        </p:tav>
                                      </p:tavLst>
                                    </p:anim>
                                    <p:anim calcmode="lin" valueType="num">
                                      <p:cBhvr>
                                        <p:cTn id="573" dur="900" accel="100000">
                                          <p:stCondLst>
                                            <p:cond delay="100"/>
                                          </p:stCondLst>
                                        </p:cTn>
                                        <p:tgtEl>
                                          <p:spTgt spid="29"/>
                                        </p:tgtEl>
                                        <p:attrNameLst>
                                          <p:attrName>ppt_y</p:attrName>
                                        </p:attrNameLst>
                                      </p:cBhvr>
                                      <p:tavLst>
                                        <p:tav tm="0">
                                          <p:val>
                                            <p:strVal val="ppt_y"/>
                                          </p:val>
                                        </p:tav>
                                        <p:tav tm="100000">
                                          <p:val>
                                            <p:strVal val="ppt_y+1"/>
                                          </p:val>
                                        </p:tav>
                                      </p:tavLst>
                                    </p:anim>
                                    <p:set>
                                      <p:cBhvr>
                                        <p:cTn id="574" dur="1" fill="hold">
                                          <p:stCondLst>
                                            <p:cond delay="999"/>
                                          </p:stCondLst>
                                        </p:cTn>
                                        <p:tgtEl>
                                          <p:spTgt spid="29"/>
                                        </p:tgtEl>
                                        <p:attrNameLst>
                                          <p:attrName>style.visibility</p:attrName>
                                        </p:attrNameLst>
                                      </p:cBhvr>
                                      <p:to>
                                        <p:strVal val="hidden"/>
                                      </p:to>
                                    </p:set>
                                  </p:childTnLst>
                                </p:cTn>
                              </p:par>
                            </p:childTnLst>
                          </p:cTn>
                        </p:par>
                      </p:childTnLst>
                    </p:cTn>
                  </p:par>
                </p:childTnLst>
              </p:cTn>
              <p:nextCondLst>
                <p:cond evt="onClick" delay="0">
                  <p:tgtEl>
                    <p:spTgt spid="29"/>
                  </p:tgtEl>
                </p:cond>
              </p:nextCondLst>
            </p:seq>
            <p:seq concurrent="1" nextAc="seek">
              <p:cTn id="575" restart="whenNotActive" fill="hold" evtFilter="cancelBubble" nodeType="interactiveSeq">
                <p:stCondLst>
                  <p:cond evt="onClick" delay="0">
                    <p:tgtEl>
                      <p:spTgt spid="30"/>
                    </p:tgtEl>
                  </p:cond>
                </p:stCondLst>
                <p:endSync evt="end" delay="0">
                  <p:rtn val="all"/>
                </p:endSync>
                <p:childTnLst>
                  <p:par>
                    <p:cTn id="576" fill="hold">
                      <p:stCondLst>
                        <p:cond delay="0"/>
                      </p:stCondLst>
                      <p:childTnLst>
                        <p:par>
                          <p:cTn id="577" fill="hold">
                            <p:stCondLst>
                              <p:cond delay="0"/>
                            </p:stCondLst>
                            <p:childTnLst>
                              <p:par>
                                <p:cTn id="578" presetID="37" presetClass="exit" presetSubtype="0" fill="hold" nodeType="clickEffect">
                                  <p:stCondLst>
                                    <p:cond delay="0"/>
                                  </p:stCondLst>
                                  <p:childTnLst>
                                    <p:animEffect transition="out" filter="fade">
                                      <p:cBhvr>
                                        <p:cTn id="579" dur="1000"/>
                                        <p:tgtEl>
                                          <p:spTgt spid="30"/>
                                        </p:tgtEl>
                                      </p:cBhvr>
                                    </p:animEffect>
                                    <p:anim calcmode="lin" valueType="num">
                                      <p:cBhvr>
                                        <p:cTn id="580" dur="1000"/>
                                        <p:tgtEl>
                                          <p:spTgt spid="30"/>
                                        </p:tgtEl>
                                        <p:attrNameLst>
                                          <p:attrName>ppt_x</p:attrName>
                                        </p:attrNameLst>
                                      </p:cBhvr>
                                      <p:tavLst>
                                        <p:tav tm="0">
                                          <p:val>
                                            <p:strVal val="ppt_x"/>
                                          </p:val>
                                        </p:tav>
                                        <p:tav tm="100000">
                                          <p:val>
                                            <p:strVal val="ppt_x"/>
                                          </p:val>
                                        </p:tav>
                                      </p:tavLst>
                                    </p:anim>
                                    <p:anim calcmode="lin" valueType="num">
                                      <p:cBhvr>
                                        <p:cTn id="581" dur="100" decel="100000"/>
                                        <p:tgtEl>
                                          <p:spTgt spid="30"/>
                                        </p:tgtEl>
                                        <p:attrNameLst>
                                          <p:attrName>ppt_y</p:attrName>
                                        </p:attrNameLst>
                                      </p:cBhvr>
                                      <p:tavLst>
                                        <p:tav tm="0">
                                          <p:val>
                                            <p:strVal val="ppt_y"/>
                                          </p:val>
                                        </p:tav>
                                        <p:tav tm="100000">
                                          <p:val>
                                            <p:strVal val="ppt_y-.03"/>
                                          </p:val>
                                        </p:tav>
                                      </p:tavLst>
                                    </p:anim>
                                    <p:anim calcmode="lin" valueType="num">
                                      <p:cBhvr>
                                        <p:cTn id="582" dur="900" accel="100000">
                                          <p:stCondLst>
                                            <p:cond delay="100"/>
                                          </p:stCondLst>
                                        </p:cTn>
                                        <p:tgtEl>
                                          <p:spTgt spid="30"/>
                                        </p:tgtEl>
                                        <p:attrNameLst>
                                          <p:attrName>ppt_y</p:attrName>
                                        </p:attrNameLst>
                                      </p:cBhvr>
                                      <p:tavLst>
                                        <p:tav tm="0">
                                          <p:val>
                                            <p:strVal val="ppt_y"/>
                                          </p:val>
                                        </p:tav>
                                        <p:tav tm="100000">
                                          <p:val>
                                            <p:strVal val="ppt_y+1"/>
                                          </p:val>
                                        </p:tav>
                                      </p:tavLst>
                                    </p:anim>
                                    <p:set>
                                      <p:cBhvr>
                                        <p:cTn id="583" dur="1" fill="hold">
                                          <p:stCondLst>
                                            <p:cond delay="999"/>
                                          </p:stCondLst>
                                        </p:cTn>
                                        <p:tgtEl>
                                          <p:spTgt spid="30"/>
                                        </p:tgtEl>
                                        <p:attrNameLst>
                                          <p:attrName>style.visibility</p:attrName>
                                        </p:attrNameLst>
                                      </p:cBhvr>
                                      <p:to>
                                        <p:strVal val="hidden"/>
                                      </p:to>
                                    </p:set>
                                  </p:childTnLst>
                                </p:cTn>
                              </p:par>
                            </p:childTnLst>
                          </p:cTn>
                        </p:par>
                      </p:childTnLst>
                    </p:cTn>
                  </p:par>
                </p:childTnLst>
              </p:cTn>
              <p:nextCondLst>
                <p:cond evt="onClick" delay="0">
                  <p:tgtEl>
                    <p:spTgt spid="30"/>
                  </p:tgtEl>
                </p:cond>
              </p:nextCondLst>
            </p:seq>
            <p:seq concurrent="1" nextAc="seek">
              <p:cTn id="584" restart="whenNotActive" fill="hold" evtFilter="cancelBubble" nodeType="interactiveSeq">
                <p:stCondLst>
                  <p:cond evt="onClick" delay="0">
                    <p:tgtEl>
                      <p:spTgt spid="31"/>
                    </p:tgtEl>
                  </p:cond>
                </p:stCondLst>
                <p:endSync evt="end" delay="0">
                  <p:rtn val="all"/>
                </p:endSync>
                <p:childTnLst>
                  <p:par>
                    <p:cTn id="585" fill="hold">
                      <p:stCondLst>
                        <p:cond delay="0"/>
                      </p:stCondLst>
                      <p:childTnLst>
                        <p:par>
                          <p:cTn id="586" fill="hold">
                            <p:stCondLst>
                              <p:cond delay="0"/>
                            </p:stCondLst>
                            <p:childTnLst>
                              <p:par>
                                <p:cTn id="587" presetID="37" presetClass="exit" presetSubtype="0" fill="hold" nodeType="clickEffect">
                                  <p:stCondLst>
                                    <p:cond delay="0"/>
                                  </p:stCondLst>
                                  <p:childTnLst>
                                    <p:animEffect transition="out" filter="fade">
                                      <p:cBhvr>
                                        <p:cTn id="588" dur="1000"/>
                                        <p:tgtEl>
                                          <p:spTgt spid="31"/>
                                        </p:tgtEl>
                                      </p:cBhvr>
                                    </p:animEffect>
                                    <p:anim calcmode="lin" valueType="num">
                                      <p:cBhvr>
                                        <p:cTn id="589" dur="1000"/>
                                        <p:tgtEl>
                                          <p:spTgt spid="31"/>
                                        </p:tgtEl>
                                        <p:attrNameLst>
                                          <p:attrName>ppt_x</p:attrName>
                                        </p:attrNameLst>
                                      </p:cBhvr>
                                      <p:tavLst>
                                        <p:tav tm="0">
                                          <p:val>
                                            <p:strVal val="ppt_x"/>
                                          </p:val>
                                        </p:tav>
                                        <p:tav tm="100000">
                                          <p:val>
                                            <p:strVal val="ppt_x"/>
                                          </p:val>
                                        </p:tav>
                                      </p:tavLst>
                                    </p:anim>
                                    <p:anim calcmode="lin" valueType="num">
                                      <p:cBhvr>
                                        <p:cTn id="590" dur="100" decel="100000"/>
                                        <p:tgtEl>
                                          <p:spTgt spid="31"/>
                                        </p:tgtEl>
                                        <p:attrNameLst>
                                          <p:attrName>ppt_y</p:attrName>
                                        </p:attrNameLst>
                                      </p:cBhvr>
                                      <p:tavLst>
                                        <p:tav tm="0">
                                          <p:val>
                                            <p:strVal val="ppt_y"/>
                                          </p:val>
                                        </p:tav>
                                        <p:tav tm="100000">
                                          <p:val>
                                            <p:strVal val="ppt_y-.03"/>
                                          </p:val>
                                        </p:tav>
                                      </p:tavLst>
                                    </p:anim>
                                    <p:anim calcmode="lin" valueType="num">
                                      <p:cBhvr>
                                        <p:cTn id="591" dur="900" accel="100000">
                                          <p:stCondLst>
                                            <p:cond delay="100"/>
                                          </p:stCondLst>
                                        </p:cTn>
                                        <p:tgtEl>
                                          <p:spTgt spid="31"/>
                                        </p:tgtEl>
                                        <p:attrNameLst>
                                          <p:attrName>ppt_y</p:attrName>
                                        </p:attrNameLst>
                                      </p:cBhvr>
                                      <p:tavLst>
                                        <p:tav tm="0">
                                          <p:val>
                                            <p:strVal val="ppt_y"/>
                                          </p:val>
                                        </p:tav>
                                        <p:tav tm="100000">
                                          <p:val>
                                            <p:strVal val="ppt_y+1"/>
                                          </p:val>
                                        </p:tav>
                                      </p:tavLst>
                                    </p:anim>
                                    <p:set>
                                      <p:cBhvr>
                                        <p:cTn id="592" dur="1" fill="hold">
                                          <p:stCondLst>
                                            <p:cond delay="999"/>
                                          </p:stCondLst>
                                        </p:cTn>
                                        <p:tgtEl>
                                          <p:spTgt spid="31"/>
                                        </p:tgtEl>
                                        <p:attrNameLst>
                                          <p:attrName>style.visibility</p:attrName>
                                        </p:attrNameLst>
                                      </p:cBhvr>
                                      <p:to>
                                        <p:strVal val="hidden"/>
                                      </p:to>
                                    </p:set>
                                  </p:childTnLst>
                                </p:cTn>
                              </p:par>
                            </p:childTnLst>
                          </p:cTn>
                        </p:par>
                      </p:childTnLst>
                    </p:cTn>
                  </p:par>
                </p:childTnLst>
              </p:cTn>
              <p:nextCondLst>
                <p:cond evt="onClick" delay="0">
                  <p:tgtEl>
                    <p:spTgt spid="31"/>
                  </p:tgtEl>
                </p:cond>
              </p:nextCondLst>
            </p:seq>
            <p:seq concurrent="1" nextAc="seek">
              <p:cTn id="593" restart="whenNotActive" fill="hold" evtFilter="cancelBubble" nodeType="interactiveSeq">
                <p:stCondLst>
                  <p:cond evt="onClick" delay="0">
                    <p:tgtEl>
                      <p:spTgt spid="33"/>
                    </p:tgtEl>
                  </p:cond>
                </p:stCondLst>
                <p:endSync evt="end" delay="0">
                  <p:rtn val="all"/>
                </p:endSync>
                <p:childTnLst>
                  <p:par>
                    <p:cTn id="594" fill="hold">
                      <p:stCondLst>
                        <p:cond delay="0"/>
                      </p:stCondLst>
                      <p:childTnLst>
                        <p:par>
                          <p:cTn id="595" fill="hold">
                            <p:stCondLst>
                              <p:cond delay="0"/>
                            </p:stCondLst>
                            <p:childTnLst>
                              <p:par>
                                <p:cTn id="596" presetID="37" presetClass="exit" presetSubtype="0" fill="hold" nodeType="clickEffect">
                                  <p:stCondLst>
                                    <p:cond delay="0"/>
                                  </p:stCondLst>
                                  <p:childTnLst>
                                    <p:animEffect transition="out" filter="fade">
                                      <p:cBhvr>
                                        <p:cTn id="597" dur="1000"/>
                                        <p:tgtEl>
                                          <p:spTgt spid="33"/>
                                        </p:tgtEl>
                                      </p:cBhvr>
                                    </p:animEffect>
                                    <p:anim calcmode="lin" valueType="num">
                                      <p:cBhvr>
                                        <p:cTn id="598" dur="1000"/>
                                        <p:tgtEl>
                                          <p:spTgt spid="33"/>
                                        </p:tgtEl>
                                        <p:attrNameLst>
                                          <p:attrName>ppt_x</p:attrName>
                                        </p:attrNameLst>
                                      </p:cBhvr>
                                      <p:tavLst>
                                        <p:tav tm="0">
                                          <p:val>
                                            <p:strVal val="ppt_x"/>
                                          </p:val>
                                        </p:tav>
                                        <p:tav tm="100000">
                                          <p:val>
                                            <p:strVal val="ppt_x"/>
                                          </p:val>
                                        </p:tav>
                                      </p:tavLst>
                                    </p:anim>
                                    <p:anim calcmode="lin" valueType="num">
                                      <p:cBhvr>
                                        <p:cTn id="599" dur="100" decel="100000"/>
                                        <p:tgtEl>
                                          <p:spTgt spid="33"/>
                                        </p:tgtEl>
                                        <p:attrNameLst>
                                          <p:attrName>ppt_y</p:attrName>
                                        </p:attrNameLst>
                                      </p:cBhvr>
                                      <p:tavLst>
                                        <p:tav tm="0">
                                          <p:val>
                                            <p:strVal val="ppt_y"/>
                                          </p:val>
                                        </p:tav>
                                        <p:tav tm="100000">
                                          <p:val>
                                            <p:strVal val="ppt_y-.03"/>
                                          </p:val>
                                        </p:tav>
                                      </p:tavLst>
                                    </p:anim>
                                    <p:anim calcmode="lin" valueType="num">
                                      <p:cBhvr>
                                        <p:cTn id="600" dur="900" accel="100000">
                                          <p:stCondLst>
                                            <p:cond delay="100"/>
                                          </p:stCondLst>
                                        </p:cTn>
                                        <p:tgtEl>
                                          <p:spTgt spid="33"/>
                                        </p:tgtEl>
                                        <p:attrNameLst>
                                          <p:attrName>ppt_y</p:attrName>
                                        </p:attrNameLst>
                                      </p:cBhvr>
                                      <p:tavLst>
                                        <p:tav tm="0">
                                          <p:val>
                                            <p:strVal val="ppt_y"/>
                                          </p:val>
                                        </p:tav>
                                        <p:tav tm="100000">
                                          <p:val>
                                            <p:strVal val="ppt_y+1"/>
                                          </p:val>
                                        </p:tav>
                                      </p:tavLst>
                                    </p:anim>
                                    <p:set>
                                      <p:cBhvr>
                                        <p:cTn id="601" dur="1" fill="hold">
                                          <p:stCondLst>
                                            <p:cond delay="999"/>
                                          </p:stCondLst>
                                        </p:cTn>
                                        <p:tgtEl>
                                          <p:spTgt spid="33"/>
                                        </p:tgtEl>
                                        <p:attrNameLst>
                                          <p:attrName>style.visibility</p:attrName>
                                        </p:attrNameLst>
                                      </p:cBhvr>
                                      <p:to>
                                        <p:strVal val="hidden"/>
                                      </p:to>
                                    </p:set>
                                  </p:childTnLst>
                                </p:cTn>
                              </p:par>
                            </p:childTnLst>
                          </p:cTn>
                        </p:par>
                      </p:childTnLst>
                    </p:cTn>
                  </p:par>
                </p:childTnLst>
              </p:cTn>
              <p:nextCondLst>
                <p:cond evt="onClick" delay="0">
                  <p:tgtEl>
                    <p:spTgt spid="33"/>
                  </p:tgtEl>
                </p:cond>
              </p:nextCondLst>
            </p:seq>
            <p:seq concurrent="1" nextAc="seek">
              <p:cTn id="602" restart="whenNotActive" fill="hold" evtFilter="cancelBubble" nodeType="interactiveSeq">
                <p:stCondLst>
                  <p:cond evt="onClick" delay="0">
                    <p:tgtEl>
                      <p:spTgt spid="34"/>
                    </p:tgtEl>
                  </p:cond>
                </p:stCondLst>
                <p:endSync evt="end" delay="0">
                  <p:rtn val="all"/>
                </p:endSync>
                <p:childTnLst>
                  <p:par>
                    <p:cTn id="603" fill="hold">
                      <p:stCondLst>
                        <p:cond delay="0"/>
                      </p:stCondLst>
                      <p:childTnLst>
                        <p:par>
                          <p:cTn id="604" fill="hold">
                            <p:stCondLst>
                              <p:cond delay="0"/>
                            </p:stCondLst>
                            <p:childTnLst>
                              <p:par>
                                <p:cTn id="605" presetID="37" presetClass="exit" presetSubtype="0" fill="hold" nodeType="clickEffect">
                                  <p:stCondLst>
                                    <p:cond delay="0"/>
                                  </p:stCondLst>
                                  <p:childTnLst>
                                    <p:animEffect transition="out" filter="fade">
                                      <p:cBhvr>
                                        <p:cTn id="606" dur="1000"/>
                                        <p:tgtEl>
                                          <p:spTgt spid="34"/>
                                        </p:tgtEl>
                                      </p:cBhvr>
                                    </p:animEffect>
                                    <p:anim calcmode="lin" valueType="num">
                                      <p:cBhvr>
                                        <p:cTn id="607" dur="1000"/>
                                        <p:tgtEl>
                                          <p:spTgt spid="34"/>
                                        </p:tgtEl>
                                        <p:attrNameLst>
                                          <p:attrName>ppt_x</p:attrName>
                                        </p:attrNameLst>
                                      </p:cBhvr>
                                      <p:tavLst>
                                        <p:tav tm="0">
                                          <p:val>
                                            <p:strVal val="ppt_x"/>
                                          </p:val>
                                        </p:tav>
                                        <p:tav tm="100000">
                                          <p:val>
                                            <p:strVal val="ppt_x"/>
                                          </p:val>
                                        </p:tav>
                                      </p:tavLst>
                                    </p:anim>
                                    <p:anim calcmode="lin" valueType="num">
                                      <p:cBhvr>
                                        <p:cTn id="608" dur="100" decel="100000"/>
                                        <p:tgtEl>
                                          <p:spTgt spid="34"/>
                                        </p:tgtEl>
                                        <p:attrNameLst>
                                          <p:attrName>ppt_y</p:attrName>
                                        </p:attrNameLst>
                                      </p:cBhvr>
                                      <p:tavLst>
                                        <p:tav tm="0">
                                          <p:val>
                                            <p:strVal val="ppt_y"/>
                                          </p:val>
                                        </p:tav>
                                        <p:tav tm="100000">
                                          <p:val>
                                            <p:strVal val="ppt_y-.03"/>
                                          </p:val>
                                        </p:tav>
                                      </p:tavLst>
                                    </p:anim>
                                    <p:anim calcmode="lin" valueType="num">
                                      <p:cBhvr>
                                        <p:cTn id="609" dur="900" accel="100000">
                                          <p:stCondLst>
                                            <p:cond delay="100"/>
                                          </p:stCondLst>
                                        </p:cTn>
                                        <p:tgtEl>
                                          <p:spTgt spid="34"/>
                                        </p:tgtEl>
                                        <p:attrNameLst>
                                          <p:attrName>ppt_y</p:attrName>
                                        </p:attrNameLst>
                                      </p:cBhvr>
                                      <p:tavLst>
                                        <p:tav tm="0">
                                          <p:val>
                                            <p:strVal val="ppt_y"/>
                                          </p:val>
                                        </p:tav>
                                        <p:tav tm="100000">
                                          <p:val>
                                            <p:strVal val="ppt_y+1"/>
                                          </p:val>
                                        </p:tav>
                                      </p:tavLst>
                                    </p:anim>
                                    <p:set>
                                      <p:cBhvr>
                                        <p:cTn id="610" dur="1" fill="hold">
                                          <p:stCondLst>
                                            <p:cond delay="999"/>
                                          </p:stCondLst>
                                        </p:cTn>
                                        <p:tgtEl>
                                          <p:spTgt spid="34"/>
                                        </p:tgtEl>
                                        <p:attrNameLst>
                                          <p:attrName>style.visibility</p:attrName>
                                        </p:attrNameLst>
                                      </p:cBhvr>
                                      <p:to>
                                        <p:strVal val="hidden"/>
                                      </p:to>
                                    </p:set>
                                  </p:childTnLst>
                                </p:cTn>
                              </p:par>
                            </p:childTnLst>
                          </p:cTn>
                        </p:par>
                      </p:childTnLst>
                    </p:cTn>
                  </p:par>
                </p:childTnLst>
              </p:cTn>
              <p:nextCondLst>
                <p:cond evt="onClick" delay="0">
                  <p:tgtEl>
                    <p:spTgt spid="34"/>
                  </p:tgtEl>
                </p:cond>
              </p:nextCondLst>
            </p:seq>
            <p:seq concurrent="1" nextAc="seek">
              <p:cTn id="611" restart="whenNotActive" fill="hold" evtFilter="cancelBubble" nodeType="interactiveSeq">
                <p:stCondLst>
                  <p:cond evt="onClick" delay="0">
                    <p:tgtEl>
                      <p:spTgt spid="35"/>
                    </p:tgtEl>
                  </p:cond>
                </p:stCondLst>
                <p:endSync evt="end" delay="0">
                  <p:rtn val="all"/>
                </p:endSync>
                <p:childTnLst>
                  <p:par>
                    <p:cTn id="612" fill="hold">
                      <p:stCondLst>
                        <p:cond delay="0"/>
                      </p:stCondLst>
                      <p:childTnLst>
                        <p:par>
                          <p:cTn id="613" fill="hold">
                            <p:stCondLst>
                              <p:cond delay="0"/>
                            </p:stCondLst>
                            <p:childTnLst>
                              <p:par>
                                <p:cTn id="614" presetID="37" presetClass="exit" presetSubtype="0" fill="hold" nodeType="clickEffect">
                                  <p:stCondLst>
                                    <p:cond delay="0"/>
                                  </p:stCondLst>
                                  <p:childTnLst>
                                    <p:animEffect transition="out" filter="fade">
                                      <p:cBhvr>
                                        <p:cTn id="615" dur="1000"/>
                                        <p:tgtEl>
                                          <p:spTgt spid="35"/>
                                        </p:tgtEl>
                                      </p:cBhvr>
                                    </p:animEffect>
                                    <p:anim calcmode="lin" valueType="num">
                                      <p:cBhvr>
                                        <p:cTn id="616" dur="1000"/>
                                        <p:tgtEl>
                                          <p:spTgt spid="35"/>
                                        </p:tgtEl>
                                        <p:attrNameLst>
                                          <p:attrName>ppt_x</p:attrName>
                                        </p:attrNameLst>
                                      </p:cBhvr>
                                      <p:tavLst>
                                        <p:tav tm="0">
                                          <p:val>
                                            <p:strVal val="ppt_x"/>
                                          </p:val>
                                        </p:tav>
                                        <p:tav tm="100000">
                                          <p:val>
                                            <p:strVal val="ppt_x"/>
                                          </p:val>
                                        </p:tav>
                                      </p:tavLst>
                                    </p:anim>
                                    <p:anim calcmode="lin" valueType="num">
                                      <p:cBhvr>
                                        <p:cTn id="617" dur="100" decel="100000"/>
                                        <p:tgtEl>
                                          <p:spTgt spid="35"/>
                                        </p:tgtEl>
                                        <p:attrNameLst>
                                          <p:attrName>ppt_y</p:attrName>
                                        </p:attrNameLst>
                                      </p:cBhvr>
                                      <p:tavLst>
                                        <p:tav tm="0">
                                          <p:val>
                                            <p:strVal val="ppt_y"/>
                                          </p:val>
                                        </p:tav>
                                        <p:tav tm="100000">
                                          <p:val>
                                            <p:strVal val="ppt_y-.03"/>
                                          </p:val>
                                        </p:tav>
                                      </p:tavLst>
                                    </p:anim>
                                    <p:anim calcmode="lin" valueType="num">
                                      <p:cBhvr>
                                        <p:cTn id="618" dur="900" accel="100000">
                                          <p:stCondLst>
                                            <p:cond delay="100"/>
                                          </p:stCondLst>
                                        </p:cTn>
                                        <p:tgtEl>
                                          <p:spTgt spid="35"/>
                                        </p:tgtEl>
                                        <p:attrNameLst>
                                          <p:attrName>ppt_y</p:attrName>
                                        </p:attrNameLst>
                                      </p:cBhvr>
                                      <p:tavLst>
                                        <p:tav tm="0">
                                          <p:val>
                                            <p:strVal val="ppt_y"/>
                                          </p:val>
                                        </p:tav>
                                        <p:tav tm="100000">
                                          <p:val>
                                            <p:strVal val="ppt_y+1"/>
                                          </p:val>
                                        </p:tav>
                                      </p:tavLst>
                                    </p:anim>
                                    <p:set>
                                      <p:cBhvr>
                                        <p:cTn id="619" dur="1" fill="hold">
                                          <p:stCondLst>
                                            <p:cond delay="999"/>
                                          </p:stCondLst>
                                        </p:cTn>
                                        <p:tgtEl>
                                          <p:spTgt spid="35"/>
                                        </p:tgtEl>
                                        <p:attrNameLst>
                                          <p:attrName>style.visibility</p:attrName>
                                        </p:attrNameLst>
                                      </p:cBhvr>
                                      <p:to>
                                        <p:strVal val="hidden"/>
                                      </p:to>
                                    </p:set>
                                  </p:childTnLst>
                                </p:cTn>
                              </p:par>
                            </p:childTnLst>
                          </p:cTn>
                        </p:par>
                      </p:childTnLst>
                    </p:cTn>
                  </p:par>
                </p:childTnLst>
              </p:cTn>
              <p:nextCondLst>
                <p:cond evt="onClick" delay="0">
                  <p:tgtEl>
                    <p:spTgt spid="35"/>
                  </p:tgtEl>
                </p:cond>
              </p:nextCondLst>
            </p:seq>
            <p:seq concurrent="1" nextAc="seek">
              <p:cTn id="620" restart="whenNotActive" fill="hold" evtFilter="cancelBubble" nodeType="interactiveSeq">
                <p:stCondLst>
                  <p:cond evt="onClick" delay="0">
                    <p:tgtEl>
                      <p:spTgt spid="36"/>
                    </p:tgtEl>
                  </p:cond>
                </p:stCondLst>
                <p:endSync evt="end" delay="0">
                  <p:rtn val="all"/>
                </p:endSync>
                <p:childTnLst>
                  <p:par>
                    <p:cTn id="621" fill="hold">
                      <p:stCondLst>
                        <p:cond delay="0"/>
                      </p:stCondLst>
                      <p:childTnLst>
                        <p:par>
                          <p:cTn id="622" fill="hold">
                            <p:stCondLst>
                              <p:cond delay="0"/>
                            </p:stCondLst>
                            <p:childTnLst>
                              <p:par>
                                <p:cTn id="623" presetID="37" presetClass="exit" presetSubtype="0" fill="hold" nodeType="clickEffect">
                                  <p:stCondLst>
                                    <p:cond delay="0"/>
                                  </p:stCondLst>
                                  <p:childTnLst>
                                    <p:animEffect transition="out" filter="fade">
                                      <p:cBhvr>
                                        <p:cTn id="624" dur="1000"/>
                                        <p:tgtEl>
                                          <p:spTgt spid="36"/>
                                        </p:tgtEl>
                                      </p:cBhvr>
                                    </p:animEffect>
                                    <p:anim calcmode="lin" valueType="num">
                                      <p:cBhvr>
                                        <p:cTn id="625" dur="1000"/>
                                        <p:tgtEl>
                                          <p:spTgt spid="36"/>
                                        </p:tgtEl>
                                        <p:attrNameLst>
                                          <p:attrName>ppt_x</p:attrName>
                                        </p:attrNameLst>
                                      </p:cBhvr>
                                      <p:tavLst>
                                        <p:tav tm="0">
                                          <p:val>
                                            <p:strVal val="ppt_x"/>
                                          </p:val>
                                        </p:tav>
                                        <p:tav tm="100000">
                                          <p:val>
                                            <p:strVal val="ppt_x"/>
                                          </p:val>
                                        </p:tav>
                                      </p:tavLst>
                                    </p:anim>
                                    <p:anim calcmode="lin" valueType="num">
                                      <p:cBhvr>
                                        <p:cTn id="626" dur="100" decel="100000"/>
                                        <p:tgtEl>
                                          <p:spTgt spid="36"/>
                                        </p:tgtEl>
                                        <p:attrNameLst>
                                          <p:attrName>ppt_y</p:attrName>
                                        </p:attrNameLst>
                                      </p:cBhvr>
                                      <p:tavLst>
                                        <p:tav tm="0">
                                          <p:val>
                                            <p:strVal val="ppt_y"/>
                                          </p:val>
                                        </p:tav>
                                        <p:tav tm="100000">
                                          <p:val>
                                            <p:strVal val="ppt_y-.03"/>
                                          </p:val>
                                        </p:tav>
                                      </p:tavLst>
                                    </p:anim>
                                    <p:anim calcmode="lin" valueType="num">
                                      <p:cBhvr>
                                        <p:cTn id="627" dur="900" accel="100000">
                                          <p:stCondLst>
                                            <p:cond delay="100"/>
                                          </p:stCondLst>
                                        </p:cTn>
                                        <p:tgtEl>
                                          <p:spTgt spid="36"/>
                                        </p:tgtEl>
                                        <p:attrNameLst>
                                          <p:attrName>ppt_y</p:attrName>
                                        </p:attrNameLst>
                                      </p:cBhvr>
                                      <p:tavLst>
                                        <p:tav tm="0">
                                          <p:val>
                                            <p:strVal val="ppt_y"/>
                                          </p:val>
                                        </p:tav>
                                        <p:tav tm="100000">
                                          <p:val>
                                            <p:strVal val="ppt_y+1"/>
                                          </p:val>
                                        </p:tav>
                                      </p:tavLst>
                                    </p:anim>
                                    <p:set>
                                      <p:cBhvr>
                                        <p:cTn id="628" dur="1" fill="hold">
                                          <p:stCondLst>
                                            <p:cond delay="999"/>
                                          </p:stCondLst>
                                        </p:cTn>
                                        <p:tgtEl>
                                          <p:spTgt spid="36"/>
                                        </p:tgtEl>
                                        <p:attrNameLst>
                                          <p:attrName>style.visibility</p:attrName>
                                        </p:attrNameLst>
                                      </p:cBhvr>
                                      <p:to>
                                        <p:strVal val="hidden"/>
                                      </p:to>
                                    </p:set>
                                  </p:childTnLst>
                                </p:cTn>
                              </p:par>
                            </p:childTnLst>
                          </p:cTn>
                        </p:par>
                      </p:childTnLst>
                    </p:cTn>
                  </p:par>
                </p:childTnLst>
              </p:cTn>
              <p:nextCondLst>
                <p:cond evt="onClick" delay="0">
                  <p:tgtEl>
                    <p:spTgt spid="36"/>
                  </p:tgtEl>
                </p:cond>
              </p:nextCondLst>
            </p:seq>
            <p:seq concurrent="1" nextAc="seek">
              <p:cTn id="629" restart="whenNotActive" fill="hold" evtFilter="cancelBubble" nodeType="interactiveSeq">
                <p:stCondLst>
                  <p:cond evt="onClick" delay="0">
                    <p:tgtEl>
                      <p:spTgt spid="37"/>
                    </p:tgtEl>
                  </p:cond>
                </p:stCondLst>
                <p:endSync evt="end" delay="0">
                  <p:rtn val="all"/>
                </p:endSync>
                <p:childTnLst>
                  <p:par>
                    <p:cTn id="630" fill="hold">
                      <p:stCondLst>
                        <p:cond delay="0"/>
                      </p:stCondLst>
                      <p:childTnLst>
                        <p:par>
                          <p:cTn id="631" fill="hold">
                            <p:stCondLst>
                              <p:cond delay="0"/>
                            </p:stCondLst>
                            <p:childTnLst>
                              <p:par>
                                <p:cTn id="632" presetID="37" presetClass="exit" presetSubtype="0" fill="hold" nodeType="clickEffect">
                                  <p:stCondLst>
                                    <p:cond delay="0"/>
                                  </p:stCondLst>
                                  <p:childTnLst>
                                    <p:animEffect transition="out" filter="fade">
                                      <p:cBhvr>
                                        <p:cTn id="633" dur="1000"/>
                                        <p:tgtEl>
                                          <p:spTgt spid="37"/>
                                        </p:tgtEl>
                                      </p:cBhvr>
                                    </p:animEffect>
                                    <p:anim calcmode="lin" valueType="num">
                                      <p:cBhvr>
                                        <p:cTn id="634" dur="1000"/>
                                        <p:tgtEl>
                                          <p:spTgt spid="37"/>
                                        </p:tgtEl>
                                        <p:attrNameLst>
                                          <p:attrName>ppt_x</p:attrName>
                                        </p:attrNameLst>
                                      </p:cBhvr>
                                      <p:tavLst>
                                        <p:tav tm="0">
                                          <p:val>
                                            <p:strVal val="ppt_x"/>
                                          </p:val>
                                        </p:tav>
                                        <p:tav tm="100000">
                                          <p:val>
                                            <p:strVal val="ppt_x"/>
                                          </p:val>
                                        </p:tav>
                                      </p:tavLst>
                                    </p:anim>
                                    <p:anim calcmode="lin" valueType="num">
                                      <p:cBhvr>
                                        <p:cTn id="635" dur="100" decel="100000"/>
                                        <p:tgtEl>
                                          <p:spTgt spid="37"/>
                                        </p:tgtEl>
                                        <p:attrNameLst>
                                          <p:attrName>ppt_y</p:attrName>
                                        </p:attrNameLst>
                                      </p:cBhvr>
                                      <p:tavLst>
                                        <p:tav tm="0">
                                          <p:val>
                                            <p:strVal val="ppt_y"/>
                                          </p:val>
                                        </p:tav>
                                        <p:tav tm="100000">
                                          <p:val>
                                            <p:strVal val="ppt_y-.03"/>
                                          </p:val>
                                        </p:tav>
                                      </p:tavLst>
                                    </p:anim>
                                    <p:anim calcmode="lin" valueType="num">
                                      <p:cBhvr>
                                        <p:cTn id="636" dur="900" accel="100000">
                                          <p:stCondLst>
                                            <p:cond delay="100"/>
                                          </p:stCondLst>
                                        </p:cTn>
                                        <p:tgtEl>
                                          <p:spTgt spid="37"/>
                                        </p:tgtEl>
                                        <p:attrNameLst>
                                          <p:attrName>ppt_y</p:attrName>
                                        </p:attrNameLst>
                                      </p:cBhvr>
                                      <p:tavLst>
                                        <p:tav tm="0">
                                          <p:val>
                                            <p:strVal val="ppt_y"/>
                                          </p:val>
                                        </p:tav>
                                        <p:tav tm="100000">
                                          <p:val>
                                            <p:strVal val="ppt_y+1"/>
                                          </p:val>
                                        </p:tav>
                                      </p:tavLst>
                                    </p:anim>
                                    <p:set>
                                      <p:cBhvr>
                                        <p:cTn id="637" dur="1" fill="hold">
                                          <p:stCondLst>
                                            <p:cond delay="999"/>
                                          </p:stCondLst>
                                        </p:cTn>
                                        <p:tgtEl>
                                          <p:spTgt spid="37"/>
                                        </p:tgtEl>
                                        <p:attrNameLst>
                                          <p:attrName>style.visibility</p:attrName>
                                        </p:attrNameLst>
                                      </p:cBhvr>
                                      <p:to>
                                        <p:strVal val="hidden"/>
                                      </p:to>
                                    </p:set>
                                  </p:childTnLst>
                                </p:cTn>
                              </p:par>
                            </p:childTnLst>
                          </p:cTn>
                        </p:par>
                      </p:childTnLst>
                    </p:cTn>
                  </p:par>
                </p:childTnLst>
              </p:cTn>
              <p:nextCondLst>
                <p:cond evt="onClick" delay="0">
                  <p:tgtEl>
                    <p:spTgt spid="37"/>
                  </p:tgtEl>
                </p:cond>
              </p:nextCondLst>
            </p:seq>
            <p:seq concurrent="1" nextAc="seek">
              <p:cTn id="638" restart="whenNotActive" fill="hold" evtFilter="cancelBubble" nodeType="interactiveSeq">
                <p:stCondLst>
                  <p:cond evt="onClick" delay="0">
                    <p:tgtEl>
                      <p:spTgt spid="38"/>
                    </p:tgtEl>
                  </p:cond>
                </p:stCondLst>
                <p:endSync evt="end" delay="0">
                  <p:rtn val="all"/>
                </p:endSync>
                <p:childTnLst>
                  <p:par>
                    <p:cTn id="639" fill="hold">
                      <p:stCondLst>
                        <p:cond delay="0"/>
                      </p:stCondLst>
                      <p:childTnLst>
                        <p:par>
                          <p:cTn id="640" fill="hold">
                            <p:stCondLst>
                              <p:cond delay="0"/>
                            </p:stCondLst>
                            <p:childTnLst>
                              <p:par>
                                <p:cTn id="641" presetID="37" presetClass="exit" presetSubtype="0" fill="hold" nodeType="clickEffect">
                                  <p:stCondLst>
                                    <p:cond delay="0"/>
                                  </p:stCondLst>
                                  <p:childTnLst>
                                    <p:animEffect transition="out" filter="fade">
                                      <p:cBhvr>
                                        <p:cTn id="642" dur="1000"/>
                                        <p:tgtEl>
                                          <p:spTgt spid="38"/>
                                        </p:tgtEl>
                                      </p:cBhvr>
                                    </p:animEffect>
                                    <p:anim calcmode="lin" valueType="num">
                                      <p:cBhvr>
                                        <p:cTn id="643" dur="1000"/>
                                        <p:tgtEl>
                                          <p:spTgt spid="38"/>
                                        </p:tgtEl>
                                        <p:attrNameLst>
                                          <p:attrName>ppt_x</p:attrName>
                                        </p:attrNameLst>
                                      </p:cBhvr>
                                      <p:tavLst>
                                        <p:tav tm="0">
                                          <p:val>
                                            <p:strVal val="ppt_x"/>
                                          </p:val>
                                        </p:tav>
                                        <p:tav tm="100000">
                                          <p:val>
                                            <p:strVal val="ppt_x"/>
                                          </p:val>
                                        </p:tav>
                                      </p:tavLst>
                                    </p:anim>
                                    <p:anim calcmode="lin" valueType="num">
                                      <p:cBhvr>
                                        <p:cTn id="644" dur="100" decel="100000"/>
                                        <p:tgtEl>
                                          <p:spTgt spid="38"/>
                                        </p:tgtEl>
                                        <p:attrNameLst>
                                          <p:attrName>ppt_y</p:attrName>
                                        </p:attrNameLst>
                                      </p:cBhvr>
                                      <p:tavLst>
                                        <p:tav tm="0">
                                          <p:val>
                                            <p:strVal val="ppt_y"/>
                                          </p:val>
                                        </p:tav>
                                        <p:tav tm="100000">
                                          <p:val>
                                            <p:strVal val="ppt_y-.03"/>
                                          </p:val>
                                        </p:tav>
                                      </p:tavLst>
                                    </p:anim>
                                    <p:anim calcmode="lin" valueType="num">
                                      <p:cBhvr>
                                        <p:cTn id="645" dur="900" accel="100000">
                                          <p:stCondLst>
                                            <p:cond delay="100"/>
                                          </p:stCondLst>
                                        </p:cTn>
                                        <p:tgtEl>
                                          <p:spTgt spid="38"/>
                                        </p:tgtEl>
                                        <p:attrNameLst>
                                          <p:attrName>ppt_y</p:attrName>
                                        </p:attrNameLst>
                                      </p:cBhvr>
                                      <p:tavLst>
                                        <p:tav tm="0">
                                          <p:val>
                                            <p:strVal val="ppt_y"/>
                                          </p:val>
                                        </p:tav>
                                        <p:tav tm="100000">
                                          <p:val>
                                            <p:strVal val="ppt_y+1"/>
                                          </p:val>
                                        </p:tav>
                                      </p:tavLst>
                                    </p:anim>
                                    <p:set>
                                      <p:cBhvr>
                                        <p:cTn id="646" dur="1" fill="hold">
                                          <p:stCondLst>
                                            <p:cond delay="999"/>
                                          </p:stCondLst>
                                        </p:cTn>
                                        <p:tgtEl>
                                          <p:spTgt spid="38"/>
                                        </p:tgtEl>
                                        <p:attrNameLst>
                                          <p:attrName>style.visibility</p:attrName>
                                        </p:attrNameLst>
                                      </p:cBhvr>
                                      <p:to>
                                        <p:strVal val="hidden"/>
                                      </p:to>
                                    </p:set>
                                  </p:childTnLst>
                                </p:cTn>
                              </p:par>
                            </p:childTnLst>
                          </p:cTn>
                        </p:par>
                      </p:childTnLst>
                    </p:cTn>
                  </p:par>
                </p:childTnLst>
              </p:cTn>
              <p:nextCondLst>
                <p:cond evt="onClick" delay="0">
                  <p:tgtEl>
                    <p:spTgt spid="38"/>
                  </p:tgtEl>
                </p:cond>
              </p:nextCondLst>
            </p:seq>
            <p:seq concurrent="1" nextAc="seek">
              <p:cTn id="647" restart="whenNotActive" fill="hold" evtFilter="cancelBubble" nodeType="interactiveSeq">
                <p:stCondLst>
                  <p:cond evt="onClick" delay="0">
                    <p:tgtEl>
                      <p:spTgt spid="39"/>
                    </p:tgtEl>
                  </p:cond>
                </p:stCondLst>
                <p:endSync evt="end" delay="0">
                  <p:rtn val="all"/>
                </p:endSync>
                <p:childTnLst>
                  <p:par>
                    <p:cTn id="648" fill="hold">
                      <p:stCondLst>
                        <p:cond delay="0"/>
                      </p:stCondLst>
                      <p:childTnLst>
                        <p:par>
                          <p:cTn id="649" fill="hold">
                            <p:stCondLst>
                              <p:cond delay="0"/>
                            </p:stCondLst>
                            <p:childTnLst>
                              <p:par>
                                <p:cTn id="650" presetID="37" presetClass="exit" presetSubtype="0" fill="hold" nodeType="clickEffect">
                                  <p:stCondLst>
                                    <p:cond delay="0"/>
                                  </p:stCondLst>
                                  <p:childTnLst>
                                    <p:animEffect transition="out" filter="fade">
                                      <p:cBhvr>
                                        <p:cTn id="651" dur="1000"/>
                                        <p:tgtEl>
                                          <p:spTgt spid="39"/>
                                        </p:tgtEl>
                                      </p:cBhvr>
                                    </p:animEffect>
                                    <p:anim calcmode="lin" valueType="num">
                                      <p:cBhvr>
                                        <p:cTn id="652" dur="1000"/>
                                        <p:tgtEl>
                                          <p:spTgt spid="39"/>
                                        </p:tgtEl>
                                        <p:attrNameLst>
                                          <p:attrName>ppt_x</p:attrName>
                                        </p:attrNameLst>
                                      </p:cBhvr>
                                      <p:tavLst>
                                        <p:tav tm="0">
                                          <p:val>
                                            <p:strVal val="ppt_x"/>
                                          </p:val>
                                        </p:tav>
                                        <p:tav tm="100000">
                                          <p:val>
                                            <p:strVal val="ppt_x"/>
                                          </p:val>
                                        </p:tav>
                                      </p:tavLst>
                                    </p:anim>
                                    <p:anim calcmode="lin" valueType="num">
                                      <p:cBhvr>
                                        <p:cTn id="653" dur="100" decel="100000"/>
                                        <p:tgtEl>
                                          <p:spTgt spid="39"/>
                                        </p:tgtEl>
                                        <p:attrNameLst>
                                          <p:attrName>ppt_y</p:attrName>
                                        </p:attrNameLst>
                                      </p:cBhvr>
                                      <p:tavLst>
                                        <p:tav tm="0">
                                          <p:val>
                                            <p:strVal val="ppt_y"/>
                                          </p:val>
                                        </p:tav>
                                        <p:tav tm="100000">
                                          <p:val>
                                            <p:strVal val="ppt_y-.03"/>
                                          </p:val>
                                        </p:tav>
                                      </p:tavLst>
                                    </p:anim>
                                    <p:anim calcmode="lin" valueType="num">
                                      <p:cBhvr>
                                        <p:cTn id="654" dur="900" accel="100000">
                                          <p:stCondLst>
                                            <p:cond delay="100"/>
                                          </p:stCondLst>
                                        </p:cTn>
                                        <p:tgtEl>
                                          <p:spTgt spid="39"/>
                                        </p:tgtEl>
                                        <p:attrNameLst>
                                          <p:attrName>ppt_y</p:attrName>
                                        </p:attrNameLst>
                                      </p:cBhvr>
                                      <p:tavLst>
                                        <p:tav tm="0">
                                          <p:val>
                                            <p:strVal val="ppt_y"/>
                                          </p:val>
                                        </p:tav>
                                        <p:tav tm="100000">
                                          <p:val>
                                            <p:strVal val="ppt_y+1"/>
                                          </p:val>
                                        </p:tav>
                                      </p:tavLst>
                                    </p:anim>
                                    <p:set>
                                      <p:cBhvr>
                                        <p:cTn id="655" dur="1" fill="hold">
                                          <p:stCondLst>
                                            <p:cond delay="999"/>
                                          </p:stCondLst>
                                        </p:cTn>
                                        <p:tgtEl>
                                          <p:spTgt spid="39"/>
                                        </p:tgtEl>
                                        <p:attrNameLst>
                                          <p:attrName>style.visibility</p:attrName>
                                        </p:attrNameLst>
                                      </p:cBhvr>
                                      <p:to>
                                        <p:strVal val="hidden"/>
                                      </p:to>
                                    </p:set>
                                  </p:childTnLst>
                                </p:cTn>
                              </p:par>
                            </p:childTnLst>
                          </p:cTn>
                        </p:par>
                      </p:childTnLst>
                    </p:cTn>
                  </p:par>
                </p:childTnLst>
              </p:cTn>
              <p:nextCondLst>
                <p:cond evt="onClick" delay="0">
                  <p:tgtEl>
                    <p:spTgt spid="39"/>
                  </p:tgtEl>
                </p:cond>
              </p:nextCondLst>
            </p:seq>
            <p:seq concurrent="1" nextAc="seek">
              <p:cTn id="656" restart="whenNotActive" fill="hold" evtFilter="cancelBubble" nodeType="interactiveSeq">
                <p:stCondLst>
                  <p:cond evt="onClick" delay="0">
                    <p:tgtEl>
                      <p:spTgt spid="40"/>
                    </p:tgtEl>
                  </p:cond>
                </p:stCondLst>
                <p:endSync evt="end" delay="0">
                  <p:rtn val="all"/>
                </p:endSync>
                <p:childTnLst>
                  <p:par>
                    <p:cTn id="657" fill="hold">
                      <p:stCondLst>
                        <p:cond delay="0"/>
                      </p:stCondLst>
                      <p:childTnLst>
                        <p:par>
                          <p:cTn id="658" fill="hold">
                            <p:stCondLst>
                              <p:cond delay="0"/>
                            </p:stCondLst>
                            <p:childTnLst>
                              <p:par>
                                <p:cTn id="659" presetID="37" presetClass="exit" presetSubtype="0" fill="hold" nodeType="clickEffect">
                                  <p:stCondLst>
                                    <p:cond delay="0"/>
                                  </p:stCondLst>
                                  <p:childTnLst>
                                    <p:animEffect transition="out" filter="fade">
                                      <p:cBhvr>
                                        <p:cTn id="660" dur="1000"/>
                                        <p:tgtEl>
                                          <p:spTgt spid="40"/>
                                        </p:tgtEl>
                                      </p:cBhvr>
                                    </p:animEffect>
                                    <p:anim calcmode="lin" valueType="num">
                                      <p:cBhvr>
                                        <p:cTn id="661" dur="1000"/>
                                        <p:tgtEl>
                                          <p:spTgt spid="40"/>
                                        </p:tgtEl>
                                        <p:attrNameLst>
                                          <p:attrName>ppt_x</p:attrName>
                                        </p:attrNameLst>
                                      </p:cBhvr>
                                      <p:tavLst>
                                        <p:tav tm="0">
                                          <p:val>
                                            <p:strVal val="ppt_x"/>
                                          </p:val>
                                        </p:tav>
                                        <p:tav tm="100000">
                                          <p:val>
                                            <p:strVal val="ppt_x"/>
                                          </p:val>
                                        </p:tav>
                                      </p:tavLst>
                                    </p:anim>
                                    <p:anim calcmode="lin" valueType="num">
                                      <p:cBhvr>
                                        <p:cTn id="662" dur="100" decel="100000"/>
                                        <p:tgtEl>
                                          <p:spTgt spid="40"/>
                                        </p:tgtEl>
                                        <p:attrNameLst>
                                          <p:attrName>ppt_y</p:attrName>
                                        </p:attrNameLst>
                                      </p:cBhvr>
                                      <p:tavLst>
                                        <p:tav tm="0">
                                          <p:val>
                                            <p:strVal val="ppt_y"/>
                                          </p:val>
                                        </p:tav>
                                        <p:tav tm="100000">
                                          <p:val>
                                            <p:strVal val="ppt_y-.03"/>
                                          </p:val>
                                        </p:tav>
                                      </p:tavLst>
                                    </p:anim>
                                    <p:anim calcmode="lin" valueType="num">
                                      <p:cBhvr>
                                        <p:cTn id="663" dur="900" accel="100000">
                                          <p:stCondLst>
                                            <p:cond delay="100"/>
                                          </p:stCondLst>
                                        </p:cTn>
                                        <p:tgtEl>
                                          <p:spTgt spid="40"/>
                                        </p:tgtEl>
                                        <p:attrNameLst>
                                          <p:attrName>ppt_y</p:attrName>
                                        </p:attrNameLst>
                                      </p:cBhvr>
                                      <p:tavLst>
                                        <p:tav tm="0">
                                          <p:val>
                                            <p:strVal val="ppt_y"/>
                                          </p:val>
                                        </p:tav>
                                        <p:tav tm="100000">
                                          <p:val>
                                            <p:strVal val="ppt_y+1"/>
                                          </p:val>
                                        </p:tav>
                                      </p:tavLst>
                                    </p:anim>
                                    <p:set>
                                      <p:cBhvr>
                                        <p:cTn id="664" dur="1" fill="hold">
                                          <p:stCondLst>
                                            <p:cond delay="999"/>
                                          </p:stCondLst>
                                        </p:cTn>
                                        <p:tgtEl>
                                          <p:spTgt spid="40"/>
                                        </p:tgtEl>
                                        <p:attrNameLst>
                                          <p:attrName>style.visibility</p:attrName>
                                        </p:attrNameLst>
                                      </p:cBhvr>
                                      <p:to>
                                        <p:strVal val="hidden"/>
                                      </p:to>
                                    </p:set>
                                  </p:childTnLst>
                                </p:cTn>
                              </p:par>
                            </p:childTnLst>
                          </p:cTn>
                        </p:par>
                      </p:childTnLst>
                    </p:cTn>
                  </p:par>
                </p:childTnLst>
              </p:cTn>
              <p:nextCondLst>
                <p:cond evt="onClick" delay="0">
                  <p:tgtEl>
                    <p:spTgt spid="40"/>
                  </p:tgtEl>
                </p:cond>
              </p:nextCondLst>
            </p:seq>
            <p:seq concurrent="1" nextAc="seek">
              <p:cTn id="665" restart="whenNotActive" fill="hold" evtFilter="cancelBubble" nodeType="interactiveSeq">
                <p:stCondLst>
                  <p:cond evt="onClick" delay="0">
                    <p:tgtEl>
                      <p:spTgt spid="41"/>
                    </p:tgtEl>
                  </p:cond>
                </p:stCondLst>
                <p:endSync evt="end" delay="0">
                  <p:rtn val="all"/>
                </p:endSync>
                <p:childTnLst>
                  <p:par>
                    <p:cTn id="666" fill="hold">
                      <p:stCondLst>
                        <p:cond delay="0"/>
                      </p:stCondLst>
                      <p:childTnLst>
                        <p:par>
                          <p:cTn id="667" fill="hold">
                            <p:stCondLst>
                              <p:cond delay="0"/>
                            </p:stCondLst>
                            <p:childTnLst>
                              <p:par>
                                <p:cTn id="668" presetID="37" presetClass="exit" presetSubtype="0" fill="hold" nodeType="clickEffect">
                                  <p:stCondLst>
                                    <p:cond delay="0"/>
                                  </p:stCondLst>
                                  <p:childTnLst>
                                    <p:animEffect transition="out" filter="fade">
                                      <p:cBhvr>
                                        <p:cTn id="669" dur="1000"/>
                                        <p:tgtEl>
                                          <p:spTgt spid="41"/>
                                        </p:tgtEl>
                                      </p:cBhvr>
                                    </p:animEffect>
                                    <p:anim calcmode="lin" valueType="num">
                                      <p:cBhvr>
                                        <p:cTn id="670" dur="1000"/>
                                        <p:tgtEl>
                                          <p:spTgt spid="41"/>
                                        </p:tgtEl>
                                        <p:attrNameLst>
                                          <p:attrName>ppt_x</p:attrName>
                                        </p:attrNameLst>
                                      </p:cBhvr>
                                      <p:tavLst>
                                        <p:tav tm="0">
                                          <p:val>
                                            <p:strVal val="ppt_x"/>
                                          </p:val>
                                        </p:tav>
                                        <p:tav tm="100000">
                                          <p:val>
                                            <p:strVal val="ppt_x"/>
                                          </p:val>
                                        </p:tav>
                                      </p:tavLst>
                                    </p:anim>
                                    <p:anim calcmode="lin" valueType="num">
                                      <p:cBhvr>
                                        <p:cTn id="671" dur="100" decel="100000"/>
                                        <p:tgtEl>
                                          <p:spTgt spid="41"/>
                                        </p:tgtEl>
                                        <p:attrNameLst>
                                          <p:attrName>ppt_y</p:attrName>
                                        </p:attrNameLst>
                                      </p:cBhvr>
                                      <p:tavLst>
                                        <p:tav tm="0">
                                          <p:val>
                                            <p:strVal val="ppt_y"/>
                                          </p:val>
                                        </p:tav>
                                        <p:tav tm="100000">
                                          <p:val>
                                            <p:strVal val="ppt_y-.03"/>
                                          </p:val>
                                        </p:tav>
                                      </p:tavLst>
                                    </p:anim>
                                    <p:anim calcmode="lin" valueType="num">
                                      <p:cBhvr>
                                        <p:cTn id="672" dur="900" accel="100000">
                                          <p:stCondLst>
                                            <p:cond delay="100"/>
                                          </p:stCondLst>
                                        </p:cTn>
                                        <p:tgtEl>
                                          <p:spTgt spid="41"/>
                                        </p:tgtEl>
                                        <p:attrNameLst>
                                          <p:attrName>ppt_y</p:attrName>
                                        </p:attrNameLst>
                                      </p:cBhvr>
                                      <p:tavLst>
                                        <p:tav tm="0">
                                          <p:val>
                                            <p:strVal val="ppt_y"/>
                                          </p:val>
                                        </p:tav>
                                        <p:tav tm="100000">
                                          <p:val>
                                            <p:strVal val="ppt_y+1"/>
                                          </p:val>
                                        </p:tav>
                                      </p:tavLst>
                                    </p:anim>
                                    <p:set>
                                      <p:cBhvr>
                                        <p:cTn id="673" dur="1" fill="hold">
                                          <p:stCondLst>
                                            <p:cond delay="999"/>
                                          </p:stCondLst>
                                        </p:cTn>
                                        <p:tgtEl>
                                          <p:spTgt spid="41"/>
                                        </p:tgtEl>
                                        <p:attrNameLst>
                                          <p:attrName>style.visibility</p:attrName>
                                        </p:attrNameLst>
                                      </p:cBhvr>
                                      <p:to>
                                        <p:strVal val="hidden"/>
                                      </p:to>
                                    </p:set>
                                  </p:childTnLst>
                                </p:cTn>
                              </p:par>
                            </p:childTnLst>
                          </p:cTn>
                        </p:par>
                      </p:childTnLst>
                    </p:cTn>
                  </p:par>
                </p:childTnLst>
              </p:cTn>
              <p:nextCondLst>
                <p:cond evt="onClick" delay="0">
                  <p:tgtEl>
                    <p:spTgt spid="41"/>
                  </p:tgtEl>
                </p:cond>
              </p:nextCondLst>
            </p:seq>
            <p:seq concurrent="1" nextAc="seek">
              <p:cTn id="674" restart="whenNotActive" fill="hold" evtFilter="cancelBubble" nodeType="interactiveSeq">
                <p:stCondLst>
                  <p:cond evt="onClick" delay="0">
                    <p:tgtEl>
                      <p:spTgt spid="43"/>
                    </p:tgtEl>
                  </p:cond>
                </p:stCondLst>
                <p:endSync evt="end" delay="0">
                  <p:rtn val="all"/>
                </p:endSync>
                <p:childTnLst>
                  <p:par>
                    <p:cTn id="675" fill="hold">
                      <p:stCondLst>
                        <p:cond delay="0"/>
                      </p:stCondLst>
                      <p:childTnLst>
                        <p:par>
                          <p:cTn id="676" fill="hold">
                            <p:stCondLst>
                              <p:cond delay="0"/>
                            </p:stCondLst>
                            <p:childTnLst>
                              <p:par>
                                <p:cTn id="677" presetID="37" presetClass="exit" presetSubtype="0" fill="hold" nodeType="clickEffect">
                                  <p:stCondLst>
                                    <p:cond delay="0"/>
                                  </p:stCondLst>
                                  <p:childTnLst>
                                    <p:animEffect transition="out" filter="fade">
                                      <p:cBhvr>
                                        <p:cTn id="678" dur="1000"/>
                                        <p:tgtEl>
                                          <p:spTgt spid="43"/>
                                        </p:tgtEl>
                                      </p:cBhvr>
                                    </p:animEffect>
                                    <p:anim calcmode="lin" valueType="num">
                                      <p:cBhvr>
                                        <p:cTn id="679" dur="1000"/>
                                        <p:tgtEl>
                                          <p:spTgt spid="43"/>
                                        </p:tgtEl>
                                        <p:attrNameLst>
                                          <p:attrName>ppt_x</p:attrName>
                                        </p:attrNameLst>
                                      </p:cBhvr>
                                      <p:tavLst>
                                        <p:tav tm="0">
                                          <p:val>
                                            <p:strVal val="ppt_x"/>
                                          </p:val>
                                        </p:tav>
                                        <p:tav tm="100000">
                                          <p:val>
                                            <p:strVal val="ppt_x"/>
                                          </p:val>
                                        </p:tav>
                                      </p:tavLst>
                                    </p:anim>
                                    <p:anim calcmode="lin" valueType="num">
                                      <p:cBhvr>
                                        <p:cTn id="680" dur="100" decel="100000"/>
                                        <p:tgtEl>
                                          <p:spTgt spid="43"/>
                                        </p:tgtEl>
                                        <p:attrNameLst>
                                          <p:attrName>ppt_y</p:attrName>
                                        </p:attrNameLst>
                                      </p:cBhvr>
                                      <p:tavLst>
                                        <p:tav tm="0">
                                          <p:val>
                                            <p:strVal val="ppt_y"/>
                                          </p:val>
                                        </p:tav>
                                        <p:tav tm="100000">
                                          <p:val>
                                            <p:strVal val="ppt_y-.03"/>
                                          </p:val>
                                        </p:tav>
                                      </p:tavLst>
                                    </p:anim>
                                    <p:anim calcmode="lin" valueType="num">
                                      <p:cBhvr>
                                        <p:cTn id="681" dur="900" accel="100000">
                                          <p:stCondLst>
                                            <p:cond delay="100"/>
                                          </p:stCondLst>
                                        </p:cTn>
                                        <p:tgtEl>
                                          <p:spTgt spid="43"/>
                                        </p:tgtEl>
                                        <p:attrNameLst>
                                          <p:attrName>ppt_y</p:attrName>
                                        </p:attrNameLst>
                                      </p:cBhvr>
                                      <p:tavLst>
                                        <p:tav tm="0">
                                          <p:val>
                                            <p:strVal val="ppt_y"/>
                                          </p:val>
                                        </p:tav>
                                        <p:tav tm="100000">
                                          <p:val>
                                            <p:strVal val="ppt_y+1"/>
                                          </p:val>
                                        </p:tav>
                                      </p:tavLst>
                                    </p:anim>
                                    <p:set>
                                      <p:cBhvr>
                                        <p:cTn id="682" dur="1" fill="hold">
                                          <p:stCondLst>
                                            <p:cond delay="999"/>
                                          </p:stCondLst>
                                        </p:cTn>
                                        <p:tgtEl>
                                          <p:spTgt spid="43"/>
                                        </p:tgtEl>
                                        <p:attrNameLst>
                                          <p:attrName>style.visibility</p:attrName>
                                        </p:attrNameLst>
                                      </p:cBhvr>
                                      <p:to>
                                        <p:strVal val="hidden"/>
                                      </p:to>
                                    </p:set>
                                  </p:childTnLst>
                                </p:cTn>
                              </p:par>
                            </p:childTnLst>
                          </p:cTn>
                        </p:par>
                      </p:childTnLst>
                    </p:cTn>
                  </p:par>
                </p:childTnLst>
              </p:cTn>
              <p:nextCondLst>
                <p:cond evt="onClick" delay="0">
                  <p:tgtEl>
                    <p:spTgt spid="43"/>
                  </p:tgtEl>
                </p:cond>
              </p:nextCondLst>
            </p:seq>
            <p:seq concurrent="1" nextAc="seek">
              <p:cTn id="683" restart="whenNotActive" fill="hold" evtFilter="cancelBubble" nodeType="interactiveSeq">
                <p:stCondLst>
                  <p:cond evt="onClick" delay="0">
                    <p:tgtEl>
                      <p:spTgt spid="44"/>
                    </p:tgtEl>
                  </p:cond>
                </p:stCondLst>
                <p:endSync evt="end" delay="0">
                  <p:rtn val="all"/>
                </p:endSync>
                <p:childTnLst>
                  <p:par>
                    <p:cTn id="684" fill="hold">
                      <p:stCondLst>
                        <p:cond delay="0"/>
                      </p:stCondLst>
                      <p:childTnLst>
                        <p:par>
                          <p:cTn id="685" fill="hold">
                            <p:stCondLst>
                              <p:cond delay="0"/>
                            </p:stCondLst>
                            <p:childTnLst>
                              <p:par>
                                <p:cTn id="686" presetID="37" presetClass="exit" presetSubtype="0" fill="hold" nodeType="clickEffect">
                                  <p:stCondLst>
                                    <p:cond delay="0"/>
                                  </p:stCondLst>
                                  <p:childTnLst>
                                    <p:animEffect transition="out" filter="fade">
                                      <p:cBhvr>
                                        <p:cTn id="687" dur="1000"/>
                                        <p:tgtEl>
                                          <p:spTgt spid="44"/>
                                        </p:tgtEl>
                                      </p:cBhvr>
                                    </p:animEffect>
                                    <p:anim calcmode="lin" valueType="num">
                                      <p:cBhvr>
                                        <p:cTn id="688" dur="1000"/>
                                        <p:tgtEl>
                                          <p:spTgt spid="44"/>
                                        </p:tgtEl>
                                        <p:attrNameLst>
                                          <p:attrName>ppt_x</p:attrName>
                                        </p:attrNameLst>
                                      </p:cBhvr>
                                      <p:tavLst>
                                        <p:tav tm="0">
                                          <p:val>
                                            <p:strVal val="ppt_x"/>
                                          </p:val>
                                        </p:tav>
                                        <p:tav tm="100000">
                                          <p:val>
                                            <p:strVal val="ppt_x"/>
                                          </p:val>
                                        </p:tav>
                                      </p:tavLst>
                                    </p:anim>
                                    <p:anim calcmode="lin" valueType="num">
                                      <p:cBhvr>
                                        <p:cTn id="689" dur="100" decel="100000"/>
                                        <p:tgtEl>
                                          <p:spTgt spid="44"/>
                                        </p:tgtEl>
                                        <p:attrNameLst>
                                          <p:attrName>ppt_y</p:attrName>
                                        </p:attrNameLst>
                                      </p:cBhvr>
                                      <p:tavLst>
                                        <p:tav tm="0">
                                          <p:val>
                                            <p:strVal val="ppt_y"/>
                                          </p:val>
                                        </p:tav>
                                        <p:tav tm="100000">
                                          <p:val>
                                            <p:strVal val="ppt_y-.03"/>
                                          </p:val>
                                        </p:tav>
                                      </p:tavLst>
                                    </p:anim>
                                    <p:anim calcmode="lin" valueType="num">
                                      <p:cBhvr>
                                        <p:cTn id="690" dur="900" accel="100000">
                                          <p:stCondLst>
                                            <p:cond delay="100"/>
                                          </p:stCondLst>
                                        </p:cTn>
                                        <p:tgtEl>
                                          <p:spTgt spid="44"/>
                                        </p:tgtEl>
                                        <p:attrNameLst>
                                          <p:attrName>ppt_y</p:attrName>
                                        </p:attrNameLst>
                                      </p:cBhvr>
                                      <p:tavLst>
                                        <p:tav tm="0">
                                          <p:val>
                                            <p:strVal val="ppt_y"/>
                                          </p:val>
                                        </p:tav>
                                        <p:tav tm="100000">
                                          <p:val>
                                            <p:strVal val="ppt_y+1"/>
                                          </p:val>
                                        </p:tav>
                                      </p:tavLst>
                                    </p:anim>
                                    <p:set>
                                      <p:cBhvr>
                                        <p:cTn id="691" dur="1" fill="hold">
                                          <p:stCondLst>
                                            <p:cond delay="999"/>
                                          </p:stCondLst>
                                        </p:cTn>
                                        <p:tgtEl>
                                          <p:spTgt spid="44"/>
                                        </p:tgtEl>
                                        <p:attrNameLst>
                                          <p:attrName>style.visibility</p:attrName>
                                        </p:attrNameLst>
                                      </p:cBhvr>
                                      <p:to>
                                        <p:strVal val="hidden"/>
                                      </p:to>
                                    </p:set>
                                  </p:childTnLst>
                                </p:cTn>
                              </p:par>
                            </p:childTnLst>
                          </p:cTn>
                        </p:par>
                      </p:childTnLst>
                    </p:cTn>
                  </p:par>
                </p:childTnLst>
              </p:cTn>
              <p:nextCondLst>
                <p:cond evt="onClick" delay="0">
                  <p:tgtEl>
                    <p:spTgt spid="44"/>
                  </p:tgtEl>
                </p:cond>
              </p:nextCondLst>
            </p:seq>
            <p:seq concurrent="1" nextAc="seek">
              <p:cTn id="692" restart="whenNotActive" fill="hold" evtFilter="cancelBubble" nodeType="interactiveSeq">
                <p:stCondLst>
                  <p:cond evt="onClick" delay="0">
                    <p:tgtEl>
                      <p:spTgt spid="45"/>
                    </p:tgtEl>
                  </p:cond>
                </p:stCondLst>
                <p:endSync evt="end" delay="0">
                  <p:rtn val="all"/>
                </p:endSync>
                <p:childTnLst>
                  <p:par>
                    <p:cTn id="693" fill="hold">
                      <p:stCondLst>
                        <p:cond delay="0"/>
                      </p:stCondLst>
                      <p:childTnLst>
                        <p:par>
                          <p:cTn id="694" fill="hold">
                            <p:stCondLst>
                              <p:cond delay="0"/>
                            </p:stCondLst>
                            <p:childTnLst>
                              <p:par>
                                <p:cTn id="695" presetID="37" presetClass="exit" presetSubtype="0" fill="hold" nodeType="clickEffect">
                                  <p:stCondLst>
                                    <p:cond delay="0"/>
                                  </p:stCondLst>
                                  <p:childTnLst>
                                    <p:animEffect transition="out" filter="fade">
                                      <p:cBhvr>
                                        <p:cTn id="696" dur="1000"/>
                                        <p:tgtEl>
                                          <p:spTgt spid="45"/>
                                        </p:tgtEl>
                                      </p:cBhvr>
                                    </p:animEffect>
                                    <p:anim calcmode="lin" valueType="num">
                                      <p:cBhvr>
                                        <p:cTn id="697" dur="1000"/>
                                        <p:tgtEl>
                                          <p:spTgt spid="45"/>
                                        </p:tgtEl>
                                        <p:attrNameLst>
                                          <p:attrName>ppt_x</p:attrName>
                                        </p:attrNameLst>
                                      </p:cBhvr>
                                      <p:tavLst>
                                        <p:tav tm="0">
                                          <p:val>
                                            <p:strVal val="ppt_x"/>
                                          </p:val>
                                        </p:tav>
                                        <p:tav tm="100000">
                                          <p:val>
                                            <p:strVal val="ppt_x"/>
                                          </p:val>
                                        </p:tav>
                                      </p:tavLst>
                                    </p:anim>
                                    <p:anim calcmode="lin" valueType="num">
                                      <p:cBhvr>
                                        <p:cTn id="698" dur="100" decel="100000"/>
                                        <p:tgtEl>
                                          <p:spTgt spid="45"/>
                                        </p:tgtEl>
                                        <p:attrNameLst>
                                          <p:attrName>ppt_y</p:attrName>
                                        </p:attrNameLst>
                                      </p:cBhvr>
                                      <p:tavLst>
                                        <p:tav tm="0">
                                          <p:val>
                                            <p:strVal val="ppt_y"/>
                                          </p:val>
                                        </p:tav>
                                        <p:tav tm="100000">
                                          <p:val>
                                            <p:strVal val="ppt_y-.03"/>
                                          </p:val>
                                        </p:tav>
                                      </p:tavLst>
                                    </p:anim>
                                    <p:anim calcmode="lin" valueType="num">
                                      <p:cBhvr>
                                        <p:cTn id="699" dur="900" accel="100000">
                                          <p:stCondLst>
                                            <p:cond delay="100"/>
                                          </p:stCondLst>
                                        </p:cTn>
                                        <p:tgtEl>
                                          <p:spTgt spid="45"/>
                                        </p:tgtEl>
                                        <p:attrNameLst>
                                          <p:attrName>ppt_y</p:attrName>
                                        </p:attrNameLst>
                                      </p:cBhvr>
                                      <p:tavLst>
                                        <p:tav tm="0">
                                          <p:val>
                                            <p:strVal val="ppt_y"/>
                                          </p:val>
                                        </p:tav>
                                        <p:tav tm="100000">
                                          <p:val>
                                            <p:strVal val="ppt_y+1"/>
                                          </p:val>
                                        </p:tav>
                                      </p:tavLst>
                                    </p:anim>
                                    <p:set>
                                      <p:cBhvr>
                                        <p:cTn id="700" dur="1" fill="hold">
                                          <p:stCondLst>
                                            <p:cond delay="999"/>
                                          </p:stCondLst>
                                        </p:cTn>
                                        <p:tgtEl>
                                          <p:spTgt spid="45"/>
                                        </p:tgtEl>
                                        <p:attrNameLst>
                                          <p:attrName>style.visibility</p:attrName>
                                        </p:attrNameLst>
                                      </p:cBhvr>
                                      <p:to>
                                        <p:strVal val="hidden"/>
                                      </p:to>
                                    </p:set>
                                  </p:childTnLst>
                                </p:cTn>
                              </p:par>
                            </p:childTnLst>
                          </p:cTn>
                        </p:par>
                      </p:childTnLst>
                    </p:cTn>
                  </p:par>
                </p:childTnLst>
              </p:cTn>
              <p:nextCondLst>
                <p:cond evt="onClick" delay="0">
                  <p:tgtEl>
                    <p:spTgt spid="45"/>
                  </p:tgtEl>
                </p:cond>
              </p:nextCondLst>
            </p:seq>
            <p:seq concurrent="1" nextAc="seek">
              <p:cTn id="701" restart="whenNotActive" fill="hold" evtFilter="cancelBubble" nodeType="interactiveSeq">
                <p:stCondLst>
                  <p:cond evt="onClick" delay="0">
                    <p:tgtEl>
                      <p:spTgt spid="46"/>
                    </p:tgtEl>
                  </p:cond>
                </p:stCondLst>
                <p:endSync evt="end" delay="0">
                  <p:rtn val="all"/>
                </p:endSync>
                <p:childTnLst>
                  <p:par>
                    <p:cTn id="702" fill="hold">
                      <p:stCondLst>
                        <p:cond delay="0"/>
                      </p:stCondLst>
                      <p:childTnLst>
                        <p:par>
                          <p:cTn id="703" fill="hold">
                            <p:stCondLst>
                              <p:cond delay="0"/>
                            </p:stCondLst>
                            <p:childTnLst>
                              <p:par>
                                <p:cTn id="704" presetID="37" presetClass="exit" presetSubtype="0" fill="hold" nodeType="clickEffect">
                                  <p:stCondLst>
                                    <p:cond delay="0"/>
                                  </p:stCondLst>
                                  <p:childTnLst>
                                    <p:animEffect transition="out" filter="fade">
                                      <p:cBhvr>
                                        <p:cTn id="705" dur="1000"/>
                                        <p:tgtEl>
                                          <p:spTgt spid="46"/>
                                        </p:tgtEl>
                                      </p:cBhvr>
                                    </p:animEffect>
                                    <p:anim calcmode="lin" valueType="num">
                                      <p:cBhvr>
                                        <p:cTn id="706" dur="1000"/>
                                        <p:tgtEl>
                                          <p:spTgt spid="46"/>
                                        </p:tgtEl>
                                        <p:attrNameLst>
                                          <p:attrName>ppt_x</p:attrName>
                                        </p:attrNameLst>
                                      </p:cBhvr>
                                      <p:tavLst>
                                        <p:tav tm="0">
                                          <p:val>
                                            <p:strVal val="ppt_x"/>
                                          </p:val>
                                        </p:tav>
                                        <p:tav tm="100000">
                                          <p:val>
                                            <p:strVal val="ppt_x"/>
                                          </p:val>
                                        </p:tav>
                                      </p:tavLst>
                                    </p:anim>
                                    <p:anim calcmode="lin" valueType="num">
                                      <p:cBhvr>
                                        <p:cTn id="707" dur="100" decel="100000"/>
                                        <p:tgtEl>
                                          <p:spTgt spid="46"/>
                                        </p:tgtEl>
                                        <p:attrNameLst>
                                          <p:attrName>ppt_y</p:attrName>
                                        </p:attrNameLst>
                                      </p:cBhvr>
                                      <p:tavLst>
                                        <p:tav tm="0">
                                          <p:val>
                                            <p:strVal val="ppt_y"/>
                                          </p:val>
                                        </p:tav>
                                        <p:tav tm="100000">
                                          <p:val>
                                            <p:strVal val="ppt_y-.03"/>
                                          </p:val>
                                        </p:tav>
                                      </p:tavLst>
                                    </p:anim>
                                    <p:anim calcmode="lin" valueType="num">
                                      <p:cBhvr>
                                        <p:cTn id="708" dur="900" accel="100000">
                                          <p:stCondLst>
                                            <p:cond delay="100"/>
                                          </p:stCondLst>
                                        </p:cTn>
                                        <p:tgtEl>
                                          <p:spTgt spid="46"/>
                                        </p:tgtEl>
                                        <p:attrNameLst>
                                          <p:attrName>ppt_y</p:attrName>
                                        </p:attrNameLst>
                                      </p:cBhvr>
                                      <p:tavLst>
                                        <p:tav tm="0">
                                          <p:val>
                                            <p:strVal val="ppt_y"/>
                                          </p:val>
                                        </p:tav>
                                        <p:tav tm="100000">
                                          <p:val>
                                            <p:strVal val="ppt_y+1"/>
                                          </p:val>
                                        </p:tav>
                                      </p:tavLst>
                                    </p:anim>
                                    <p:set>
                                      <p:cBhvr>
                                        <p:cTn id="709" dur="1" fill="hold">
                                          <p:stCondLst>
                                            <p:cond delay="999"/>
                                          </p:stCondLst>
                                        </p:cTn>
                                        <p:tgtEl>
                                          <p:spTgt spid="46"/>
                                        </p:tgtEl>
                                        <p:attrNameLst>
                                          <p:attrName>style.visibility</p:attrName>
                                        </p:attrNameLst>
                                      </p:cBhvr>
                                      <p:to>
                                        <p:strVal val="hidden"/>
                                      </p:to>
                                    </p:set>
                                  </p:childTnLst>
                                </p:cTn>
                              </p:par>
                            </p:childTnLst>
                          </p:cTn>
                        </p:par>
                      </p:childTnLst>
                    </p:cTn>
                  </p:par>
                </p:childTnLst>
              </p:cTn>
              <p:nextCondLst>
                <p:cond evt="onClick" delay="0">
                  <p:tgtEl>
                    <p:spTgt spid="46"/>
                  </p:tgtEl>
                </p:cond>
              </p:nextCondLst>
            </p:seq>
            <p:seq concurrent="1" nextAc="seek">
              <p:cTn id="710" restart="whenNotActive" fill="hold" evtFilter="cancelBubble" nodeType="interactiveSeq">
                <p:stCondLst>
                  <p:cond evt="onClick" delay="0">
                    <p:tgtEl>
                      <p:spTgt spid="47"/>
                    </p:tgtEl>
                  </p:cond>
                </p:stCondLst>
                <p:endSync evt="end" delay="0">
                  <p:rtn val="all"/>
                </p:endSync>
                <p:childTnLst>
                  <p:par>
                    <p:cTn id="711" fill="hold">
                      <p:stCondLst>
                        <p:cond delay="0"/>
                      </p:stCondLst>
                      <p:childTnLst>
                        <p:par>
                          <p:cTn id="712" fill="hold">
                            <p:stCondLst>
                              <p:cond delay="0"/>
                            </p:stCondLst>
                            <p:childTnLst>
                              <p:par>
                                <p:cTn id="713" presetID="37" presetClass="exit" presetSubtype="0" fill="hold" nodeType="clickEffect">
                                  <p:stCondLst>
                                    <p:cond delay="0"/>
                                  </p:stCondLst>
                                  <p:childTnLst>
                                    <p:animEffect transition="out" filter="fade">
                                      <p:cBhvr>
                                        <p:cTn id="714" dur="1000"/>
                                        <p:tgtEl>
                                          <p:spTgt spid="47"/>
                                        </p:tgtEl>
                                      </p:cBhvr>
                                    </p:animEffect>
                                    <p:anim calcmode="lin" valueType="num">
                                      <p:cBhvr>
                                        <p:cTn id="715" dur="1000"/>
                                        <p:tgtEl>
                                          <p:spTgt spid="47"/>
                                        </p:tgtEl>
                                        <p:attrNameLst>
                                          <p:attrName>ppt_x</p:attrName>
                                        </p:attrNameLst>
                                      </p:cBhvr>
                                      <p:tavLst>
                                        <p:tav tm="0">
                                          <p:val>
                                            <p:strVal val="ppt_x"/>
                                          </p:val>
                                        </p:tav>
                                        <p:tav tm="100000">
                                          <p:val>
                                            <p:strVal val="ppt_x"/>
                                          </p:val>
                                        </p:tav>
                                      </p:tavLst>
                                    </p:anim>
                                    <p:anim calcmode="lin" valueType="num">
                                      <p:cBhvr>
                                        <p:cTn id="716" dur="100" decel="100000"/>
                                        <p:tgtEl>
                                          <p:spTgt spid="47"/>
                                        </p:tgtEl>
                                        <p:attrNameLst>
                                          <p:attrName>ppt_y</p:attrName>
                                        </p:attrNameLst>
                                      </p:cBhvr>
                                      <p:tavLst>
                                        <p:tav tm="0">
                                          <p:val>
                                            <p:strVal val="ppt_y"/>
                                          </p:val>
                                        </p:tav>
                                        <p:tav tm="100000">
                                          <p:val>
                                            <p:strVal val="ppt_y-.03"/>
                                          </p:val>
                                        </p:tav>
                                      </p:tavLst>
                                    </p:anim>
                                    <p:anim calcmode="lin" valueType="num">
                                      <p:cBhvr>
                                        <p:cTn id="717" dur="900" accel="100000">
                                          <p:stCondLst>
                                            <p:cond delay="100"/>
                                          </p:stCondLst>
                                        </p:cTn>
                                        <p:tgtEl>
                                          <p:spTgt spid="47"/>
                                        </p:tgtEl>
                                        <p:attrNameLst>
                                          <p:attrName>ppt_y</p:attrName>
                                        </p:attrNameLst>
                                      </p:cBhvr>
                                      <p:tavLst>
                                        <p:tav tm="0">
                                          <p:val>
                                            <p:strVal val="ppt_y"/>
                                          </p:val>
                                        </p:tav>
                                        <p:tav tm="100000">
                                          <p:val>
                                            <p:strVal val="ppt_y+1"/>
                                          </p:val>
                                        </p:tav>
                                      </p:tavLst>
                                    </p:anim>
                                    <p:set>
                                      <p:cBhvr>
                                        <p:cTn id="718" dur="1" fill="hold">
                                          <p:stCondLst>
                                            <p:cond delay="999"/>
                                          </p:stCondLst>
                                        </p:cTn>
                                        <p:tgtEl>
                                          <p:spTgt spid="47"/>
                                        </p:tgtEl>
                                        <p:attrNameLst>
                                          <p:attrName>style.visibility</p:attrName>
                                        </p:attrNameLst>
                                      </p:cBhvr>
                                      <p:to>
                                        <p:strVal val="hidden"/>
                                      </p:to>
                                    </p:set>
                                  </p:childTnLst>
                                </p:cTn>
                              </p:par>
                            </p:childTnLst>
                          </p:cTn>
                        </p:par>
                      </p:childTnLst>
                    </p:cTn>
                  </p:par>
                </p:childTnLst>
              </p:cTn>
              <p:nextCondLst>
                <p:cond evt="onClick" delay="0">
                  <p:tgtEl>
                    <p:spTgt spid="47"/>
                  </p:tgtEl>
                </p:cond>
              </p:nextCondLst>
            </p:seq>
            <p:seq concurrent="1" nextAc="seek">
              <p:cTn id="719" restart="whenNotActive" fill="hold" evtFilter="cancelBubble" nodeType="interactiveSeq">
                <p:stCondLst>
                  <p:cond evt="onClick" delay="0">
                    <p:tgtEl>
                      <p:spTgt spid="48"/>
                    </p:tgtEl>
                  </p:cond>
                </p:stCondLst>
                <p:endSync evt="end" delay="0">
                  <p:rtn val="all"/>
                </p:endSync>
                <p:childTnLst>
                  <p:par>
                    <p:cTn id="720" fill="hold">
                      <p:stCondLst>
                        <p:cond delay="0"/>
                      </p:stCondLst>
                      <p:childTnLst>
                        <p:par>
                          <p:cTn id="721" fill="hold">
                            <p:stCondLst>
                              <p:cond delay="0"/>
                            </p:stCondLst>
                            <p:childTnLst>
                              <p:par>
                                <p:cTn id="722" presetID="37" presetClass="exit" presetSubtype="0" fill="hold" nodeType="clickEffect">
                                  <p:stCondLst>
                                    <p:cond delay="0"/>
                                  </p:stCondLst>
                                  <p:childTnLst>
                                    <p:animEffect transition="out" filter="fade">
                                      <p:cBhvr>
                                        <p:cTn id="723" dur="1000"/>
                                        <p:tgtEl>
                                          <p:spTgt spid="48"/>
                                        </p:tgtEl>
                                      </p:cBhvr>
                                    </p:animEffect>
                                    <p:anim calcmode="lin" valueType="num">
                                      <p:cBhvr>
                                        <p:cTn id="724" dur="1000"/>
                                        <p:tgtEl>
                                          <p:spTgt spid="48"/>
                                        </p:tgtEl>
                                        <p:attrNameLst>
                                          <p:attrName>ppt_x</p:attrName>
                                        </p:attrNameLst>
                                      </p:cBhvr>
                                      <p:tavLst>
                                        <p:tav tm="0">
                                          <p:val>
                                            <p:strVal val="ppt_x"/>
                                          </p:val>
                                        </p:tav>
                                        <p:tav tm="100000">
                                          <p:val>
                                            <p:strVal val="ppt_x"/>
                                          </p:val>
                                        </p:tav>
                                      </p:tavLst>
                                    </p:anim>
                                    <p:anim calcmode="lin" valueType="num">
                                      <p:cBhvr>
                                        <p:cTn id="725" dur="100" decel="100000"/>
                                        <p:tgtEl>
                                          <p:spTgt spid="48"/>
                                        </p:tgtEl>
                                        <p:attrNameLst>
                                          <p:attrName>ppt_y</p:attrName>
                                        </p:attrNameLst>
                                      </p:cBhvr>
                                      <p:tavLst>
                                        <p:tav tm="0">
                                          <p:val>
                                            <p:strVal val="ppt_y"/>
                                          </p:val>
                                        </p:tav>
                                        <p:tav tm="100000">
                                          <p:val>
                                            <p:strVal val="ppt_y-.03"/>
                                          </p:val>
                                        </p:tav>
                                      </p:tavLst>
                                    </p:anim>
                                    <p:anim calcmode="lin" valueType="num">
                                      <p:cBhvr>
                                        <p:cTn id="726" dur="900" accel="100000">
                                          <p:stCondLst>
                                            <p:cond delay="100"/>
                                          </p:stCondLst>
                                        </p:cTn>
                                        <p:tgtEl>
                                          <p:spTgt spid="48"/>
                                        </p:tgtEl>
                                        <p:attrNameLst>
                                          <p:attrName>ppt_y</p:attrName>
                                        </p:attrNameLst>
                                      </p:cBhvr>
                                      <p:tavLst>
                                        <p:tav tm="0">
                                          <p:val>
                                            <p:strVal val="ppt_y"/>
                                          </p:val>
                                        </p:tav>
                                        <p:tav tm="100000">
                                          <p:val>
                                            <p:strVal val="ppt_y+1"/>
                                          </p:val>
                                        </p:tav>
                                      </p:tavLst>
                                    </p:anim>
                                    <p:set>
                                      <p:cBhvr>
                                        <p:cTn id="727" dur="1" fill="hold">
                                          <p:stCondLst>
                                            <p:cond delay="999"/>
                                          </p:stCondLst>
                                        </p:cTn>
                                        <p:tgtEl>
                                          <p:spTgt spid="48"/>
                                        </p:tgtEl>
                                        <p:attrNameLst>
                                          <p:attrName>style.visibility</p:attrName>
                                        </p:attrNameLst>
                                      </p:cBhvr>
                                      <p:to>
                                        <p:strVal val="hidden"/>
                                      </p:to>
                                    </p:set>
                                  </p:childTnLst>
                                </p:cTn>
                              </p:par>
                            </p:childTnLst>
                          </p:cTn>
                        </p:par>
                      </p:childTnLst>
                    </p:cTn>
                  </p:par>
                </p:childTnLst>
              </p:cTn>
              <p:nextCondLst>
                <p:cond evt="onClick" delay="0">
                  <p:tgtEl>
                    <p:spTgt spid="48"/>
                  </p:tgtEl>
                </p:cond>
              </p:nextCondLst>
            </p:seq>
            <p:seq concurrent="1" nextAc="seek">
              <p:cTn id="728" restart="whenNotActive" fill="hold" evtFilter="cancelBubble" nodeType="interactiveSeq">
                <p:stCondLst>
                  <p:cond evt="onClick" delay="0">
                    <p:tgtEl>
                      <p:spTgt spid="49"/>
                    </p:tgtEl>
                  </p:cond>
                </p:stCondLst>
                <p:endSync evt="end" delay="0">
                  <p:rtn val="all"/>
                </p:endSync>
                <p:childTnLst>
                  <p:par>
                    <p:cTn id="729" fill="hold">
                      <p:stCondLst>
                        <p:cond delay="0"/>
                      </p:stCondLst>
                      <p:childTnLst>
                        <p:par>
                          <p:cTn id="730" fill="hold">
                            <p:stCondLst>
                              <p:cond delay="0"/>
                            </p:stCondLst>
                            <p:childTnLst>
                              <p:par>
                                <p:cTn id="731" presetID="37" presetClass="exit" presetSubtype="0" fill="hold" nodeType="clickEffect">
                                  <p:stCondLst>
                                    <p:cond delay="0"/>
                                  </p:stCondLst>
                                  <p:childTnLst>
                                    <p:animEffect transition="out" filter="fade">
                                      <p:cBhvr>
                                        <p:cTn id="732" dur="1000"/>
                                        <p:tgtEl>
                                          <p:spTgt spid="49"/>
                                        </p:tgtEl>
                                      </p:cBhvr>
                                    </p:animEffect>
                                    <p:anim calcmode="lin" valueType="num">
                                      <p:cBhvr>
                                        <p:cTn id="733" dur="1000"/>
                                        <p:tgtEl>
                                          <p:spTgt spid="49"/>
                                        </p:tgtEl>
                                        <p:attrNameLst>
                                          <p:attrName>ppt_x</p:attrName>
                                        </p:attrNameLst>
                                      </p:cBhvr>
                                      <p:tavLst>
                                        <p:tav tm="0">
                                          <p:val>
                                            <p:strVal val="ppt_x"/>
                                          </p:val>
                                        </p:tav>
                                        <p:tav tm="100000">
                                          <p:val>
                                            <p:strVal val="ppt_x"/>
                                          </p:val>
                                        </p:tav>
                                      </p:tavLst>
                                    </p:anim>
                                    <p:anim calcmode="lin" valueType="num">
                                      <p:cBhvr>
                                        <p:cTn id="734" dur="100" decel="100000"/>
                                        <p:tgtEl>
                                          <p:spTgt spid="49"/>
                                        </p:tgtEl>
                                        <p:attrNameLst>
                                          <p:attrName>ppt_y</p:attrName>
                                        </p:attrNameLst>
                                      </p:cBhvr>
                                      <p:tavLst>
                                        <p:tav tm="0">
                                          <p:val>
                                            <p:strVal val="ppt_y"/>
                                          </p:val>
                                        </p:tav>
                                        <p:tav tm="100000">
                                          <p:val>
                                            <p:strVal val="ppt_y-.03"/>
                                          </p:val>
                                        </p:tav>
                                      </p:tavLst>
                                    </p:anim>
                                    <p:anim calcmode="lin" valueType="num">
                                      <p:cBhvr>
                                        <p:cTn id="735" dur="900" accel="100000">
                                          <p:stCondLst>
                                            <p:cond delay="100"/>
                                          </p:stCondLst>
                                        </p:cTn>
                                        <p:tgtEl>
                                          <p:spTgt spid="49"/>
                                        </p:tgtEl>
                                        <p:attrNameLst>
                                          <p:attrName>ppt_y</p:attrName>
                                        </p:attrNameLst>
                                      </p:cBhvr>
                                      <p:tavLst>
                                        <p:tav tm="0">
                                          <p:val>
                                            <p:strVal val="ppt_y"/>
                                          </p:val>
                                        </p:tav>
                                        <p:tav tm="100000">
                                          <p:val>
                                            <p:strVal val="ppt_y+1"/>
                                          </p:val>
                                        </p:tav>
                                      </p:tavLst>
                                    </p:anim>
                                    <p:set>
                                      <p:cBhvr>
                                        <p:cTn id="736" dur="1" fill="hold">
                                          <p:stCondLst>
                                            <p:cond delay="999"/>
                                          </p:stCondLst>
                                        </p:cTn>
                                        <p:tgtEl>
                                          <p:spTgt spid="49"/>
                                        </p:tgtEl>
                                        <p:attrNameLst>
                                          <p:attrName>style.visibility</p:attrName>
                                        </p:attrNameLst>
                                      </p:cBhvr>
                                      <p:to>
                                        <p:strVal val="hidden"/>
                                      </p:to>
                                    </p:set>
                                  </p:childTnLst>
                                </p:cTn>
                              </p:par>
                            </p:childTnLst>
                          </p:cTn>
                        </p:par>
                      </p:childTnLst>
                    </p:cTn>
                  </p:par>
                </p:childTnLst>
              </p:cTn>
              <p:nextCondLst>
                <p:cond evt="onClick" delay="0">
                  <p:tgtEl>
                    <p:spTgt spid="49"/>
                  </p:tgtEl>
                </p:cond>
              </p:nextCondLst>
            </p:seq>
            <p:seq concurrent="1" nextAc="seek">
              <p:cTn id="737" restart="whenNotActive" fill="hold" evtFilter="cancelBubble" nodeType="interactiveSeq">
                <p:stCondLst>
                  <p:cond evt="onClick" delay="0">
                    <p:tgtEl>
                      <p:spTgt spid="50"/>
                    </p:tgtEl>
                  </p:cond>
                </p:stCondLst>
                <p:endSync evt="end" delay="0">
                  <p:rtn val="all"/>
                </p:endSync>
                <p:childTnLst>
                  <p:par>
                    <p:cTn id="738" fill="hold">
                      <p:stCondLst>
                        <p:cond delay="0"/>
                      </p:stCondLst>
                      <p:childTnLst>
                        <p:par>
                          <p:cTn id="739" fill="hold">
                            <p:stCondLst>
                              <p:cond delay="0"/>
                            </p:stCondLst>
                            <p:childTnLst>
                              <p:par>
                                <p:cTn id="740" presetID="37" presetClass="exit" presetSubtype="0" fill="hold" nodeType="clickEffect">
                                  <p:stCondLst>
                                    <p:cond delay="0"/>
                                  </p:stCondLst>
                                  <p:childTnLst>
                                    <p:animEffect transition="out" filter="fade">
                                      <p:cBhvr>
                                        <p:cTn id="741" dur="1000"/>
                                        <p:tgtEl>
                                          <p:spTgt spid="50"/>
                                        </p:tgtEl>
                                      </p:cBhvr>
                                    </p:animEffect>
                                    <p:anim calcmode="lin" valueType="num">
                                      <p:cBhvr>
                                        <p:cTn id="742" dur="1000"/>
                                        <p:tgtEl>
                                          <p:spTgt spid="50"/>
                                        </p:tgtEl>
                                        <p:attrNameLst>
                                          <p:attrName>ppt_x</p:attrName>
                                        </p:attrNameLst>
                                      </p:cBhvr>
                                      <p:tavLst>
                                        <p:tav tm="0">
                                          <p:val>
                                            <p:strVal val="ppt_x"/>
                                          </p:val>
                                        </p:tav>
                                        <p:tav tm="100000">
                                          <p:val>
                                            <p:strVal val="ppt_x"/>
                                          </p:val>
                                        </p:tav>
                                      </p:tavLst>
                                    </p:anim>
                                    <p:anim calcmode="lin" valueType="num">
                                      <p:cBhvr>
                                        <p:cTn id="743" dur="100" decel="100000"/>
                                        <p:tgtEl>
                                          <p:spTgt spid="50"/>
                                        </p:tgtEl>
                                        <p:attrNameLst>
                                          <p:attrName>ppt_y</p:attrName>
                                        </p:attrNameLst>
                                      </p:cBhvr>
                                      <p:tavLst>
                                        <p:tav tm="0">
                                          <p:val>
                                            <p:strVal val="ppt_y"/>
                                          </p:val>
                                        </p:tav>
                                        <p:tav tm="100000">
                                          <p:val>
                                            <p:strVal val="ppt_y-.03"/>
                                          </p:val>
                                        </p:tav>
                                      </p:tavLst>
                                    </p:anim>
                                    <p:anim calcmode="lin" valueType="num">
                                      <p:cBhvr>
                                        <p:cTn id="744" dur="900" accel="100000">
                                          <p:stCondLst>
                                            <p:cond delay="100"/>
                                          </p:stCondLst>
                                        </p:cTn>
                                        <p:tgtEl>
                                          <p:spTgt spid="50"/>
                                        </p:tgtEl>
                                        <p:attrNameLst>
                                          <p:attrName>ppt_y</p:attrName>
                                        </p:attrNameLst>
                                      </p:cBhvr>
                                      <p:tavLst>
                                        <p:tav tm="0">
                                          <p:val>
                                            <p:strVal val="ppt_y"/>
                                          </p:val>
                                        </p:tav>
                                        <p:tav tm="100000">
                                          <p:val>
                                            <p:strVal val="ppt_y+1"/>
                                          </p:val>
                                        </p:tav>
                                      </p:tavLst>
                                    </p:anim>
                                    <p:set>
                                      <p:cBhvr>
                                        <p:cTn id="745" dur="1" fill="hold">
                                          <p:stCondLst>
                                            <p:cond delay="999"/>
                                          </p:stCondLst>
                                        </p:cTn>
                                        <p:tgtEl>
                                          <p:spTgt spid="50"/>
                                        </p:tgtEl>
                                        <p:attrNameLst>
                                          <p:attrName>style.visibility</p:attrName>
                                        </p:attrNameLst>
                                      </p:cBhvr>
                                      <p:to>
                                        <p:strVal val="hidden"/>
                                      </p:to>
                                    </p:set>
                                  </p:childTnLst>
                                </p:cTn>
                              </p:par>
                            </p:childTnLst>
                          </p:cTn>
                        </p:par>
                      </p:childTnLst>
                    </p:cTn>
                  </p:par>
                </p:childTnLst>
              </p:cTn>
              <p:nextCondLst>
                <p:cond evt="onClick" delay="0">
                  <p:tgtEl>
                    <p:spTgt spid="50"/>
                  </p:tgtEl>
                </p:cond>
              </p:nextCondLst>
            </p:seq>
            <p:seq concurrent="1" nextAc="seek">
              <p:cTn id="746" restart="whenNotActive" fill="hold" evtFilter="cancelBubble" nodeType="interactiveSeq">
                <p:stCondLst>
                  <p:cond evt="onClick" delay="0">
                    <p:tgtEl>
                      <p:spTgt spid="51"/>
                    </p:tgtEl>
                  </p:cond>
                </p:stCondLst>
                <p:endSync evt="end" delay="0">
                  <p:rtn val="all"/>
                </p:endSync>
                <p:childTnLst>
                  <p:par>
                    <p:cTn id="747" fill="hold">
                      <p:stCondLst>
                        <p:cond delay="0"/>
                      </p:stCondLst>
                      <p:childTnLst>
                        <p:par>
                          <p:cTn id="748" fill="hold">
                            <p:stCondLst>
                              <p:cond delay="0"/>
                            </p:stCondLst>
                            <p:childTnLst>
                              <p:par>
                                <p:cTn id="749" presetID="37" presetClass="exit" presetSubtype="0" fill="hold" nodeType="clickEffect">
                                  <p:stCondLst>
                                    <p:cond delay="0"/>
                                  </p:stCondLst>
                                  <p:childTnLst>
                                    <p:animEffect transition="out" filter="fade">
                                      <p:cBhvr>
                                        <p:cTn id="750" dur="1000"/>
                                        <p:tgtEl>
                                          <p:spTgt spid="51"/>
                                        </p:tgtEl>
                                      </p:cBhvr>
                                    </p:animEffect>
                                    <p:anim calcmode="lin" valueType="num">
                                      <p:cBhvr>
                                        <p:cTn id="751" dur="1000"/>
                                        <p:tgtEl>
                                          <p:spTgt spid="51"/>
                                        </p:tgtEl>
                                        <p:attrNameLst>
                                          <p:attrName>ppt_x</p:attrName>
                                        </p:attrNameLst>
                                      </p:cBhvr>
                                      <p:tavLst>
                                        <p:tav tm="0">
                                          <p:val>
                                            <p:strVal val="ppt_x"/>
                                          </p:val>
                                        </p:tav>
                                        <p:tav tm="100000">
                                          <p:val>
                                            <p:strVal val="ppt_x"/>
                                          </p:val>
                                        </p:tav>
                                      </p:tavLst>
                                    </p:anim>
                                    <p:anim calcmode="lin" valueType="num">
                                      <p:cBhvr>
                                        <p:cTn id="752" dur="100" decel="100000"/>
                                        <p:tgtEl>
                                          <p:spTgt spid="51"/>
                                        </p:tgtEl>
                                        <p:attrNameLst>
                                          <p:attrName>ppt_y</p:attrName>
                                        </p:attrNameLst>
                                      </p:cBhvr>
                                      <p:tavLst>
                                        <p:tav tm="0">
                                          <p:val>
                                            <p:strVal val="ppt_y"/>
                                          </p:val>
                                        </p:tav>
                                        <p:tav tm="100000">
                                          <p:val>
                                            <p:strVal val="ppt_y-.03"/>
                                          </p:val>
                                        </p:tav>
                                      </p:tavLst>
                                    </p:anim>
                                    <p:anim calcmode="lin" valueType="num">
                                      <p:cBhvr>
                                        <p:cTn id="753" dur="900" accel="100000">
                                          <p:stCondLst>
                                            <p:cond delay="100"/>
                                          </p:stCondLst>
                                        </p:cTn>
                                        <p:tgtEl>
                                          <p:spTgt spid="51"/>
                                        </p:tgtEl>
                                        <p:attrNameLst>
                                          <p:attrName>ppt_y</p:attrName>
                                        </p:attrNameLst>
                                      </p:cBhvr>
                                      <p:tavLst>
                                        <p:tav tm="0">
                                          <p:val>
                                            <p:strVal val="ppt_y"/>
                                          </p:val>
                                        </p:tav>
                                        <p:tav tm="100000">
                                          <p:val>
                                            <p:strVal val="ppt_y+1"/>
                                          </p:val>
                                        </p:tav>
                                      </p:tavLst>
                                    </p:anim>
                                    <p:set>
                                      <p:cBhvr>
                                        <p:cTn id="754" dur="1" fill="hold">
                                          <p:stCondLst>
                                            <p:cond delay="999"/>
                                          </p:stCondLst>
                                        </p:cTn>
                                        <p:tgtEl>
                                          <p:spTgt spid="51"/>
                                        </p:tgtEl>
                                        <p:attrNameLst>
                                          <p:attrName>style.visibility</p:attrName>
                                        </p:attrNameLst>
                                      </p:cBhvr>
                                      <p:to>
                                        <p:strVal val="hidden"/>
                                      </p:to>
                                    </p:set>
                                  </p:childTnLst>
                                </p:cTn>
                              </p:par>
                            </p:childTnLst>
                          </p:cTn>
                        </p:par>
                      </p:childTnLst>
                    </p:cTn>
                  </p:par>
                </p:childTnLst>
              </p:cTn>
              <p:nextCondLst>
                <p:cond evt="onClick" delay="0">
                  <p:tgtEl>
                    <p:spTgt spid="51"/>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20000"/>
              </a:lnSpc>
            </a:pP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Quá</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trình</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quang</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hợp</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ở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thực</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vật</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có</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xảy</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ra</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quá</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trình</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chuyển</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hóa</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năng</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lượng</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nào</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sau</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đây</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endParaRPr lang="en-US" sz="32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20000"/>
              </a:lnSpc>
            </a:pP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Chuyển</a:t>
            </a:r>
            <a:r>
              <a:rPr lang="en-US" sz="40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hóa</a:t>
            </a:r>
            <a:r>
              <a:rPr lang="en-US" sz="40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từ</a:t>
            </a:r>
            <a:r>
              <a:rPr lang="en-US" sz="40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quang</a:t>
            </a:r>
            <a:r>
              <a:rPr lang="en-US" sz="40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năng</a:t>
            </a:r>
            <a:r>
              <a:rPr lang="en-US" sz="40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sang </a:t>
            </a: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hóa</a:t>
            </a:r>
            <a:r>
              <a:rPr lang="en-US" sz="40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40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năng</a:t>
            </a:r>
            <a:endParaRPr lang="en-US" sz="4000" kern="100"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kern="0">
                <a:solidFill>
                  <a:schemeClr val="bg1"/>
                </a:solidFill>
                <a:latin typeface="Calibri" panose="020F0502020204030204" pitchFamily="34" charset="0"/>
                <a:ea typeface="Times New Roman" panose="02020603050405020304" pitchFamily="18" charset="0"/>
                <a:cs typeface="Calibri" panose="020F0502020204030204" pitchFamily="34" charset="0"/>
              </a:rPr>
              <a:t>Chuyển hóa từ hóa năng sang quang năng</a:t>
            </a:r>
            <a:endParaRPr lang="en-US" sz="4000" kern="1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kern="0">
                <a:solidFill>
                  <a:schemeClr val="bg1"/>
                </a:solidFill>
                <a:latin typeface="Calibri" panose="020F0502020204030204" pitchFamily="34" charset="0"/>
                <a:ea typeface="Times New Roman" panose="02020603050405020304" pitchFamily="18" charset="0"/>
                <a:cs typeface="Calibri" panose="020F0502020204030204" pitchFamily="34" charset="0"/>
              </a:rPr>
              <a:t>Chuyển hóa từ nhiệt năng sang quang năng</a:t>
            </a:r>
            <a:endParaRPr lang="en-US" sz="4000" kern="1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4000" kern="0">
                <a:solidFill>
                  <a:schemeClr val="bg1"/>
                </a:solidFill>
                <a:latin typeface="Calibri" panose="020F0502020204030204" pitchFamily="34" charset="0"/>
                <a:ea typeface="Times New Roman" panose="02020603050405020304" pitchFamily="18" charset="0"/>
                <a:cs typeface="Calibri" panose="020F0502020204030204" pitchFamily="34" charset="0"/>
              </a:rPr>
              <a:t>Chuyển hóa từ hóa năng sang nhiệt năng</a:t>
            </a:r>
            <a:endParaRPr lang="en-US" sz="4000" kern="10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7873780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26"/>
                                        </p:tgtEl>
                                        <p:attrNameLst>
                                          <p:attrName>r</p:attrName>
                                        </p:attrNameLst>
                                      </p:cBhvr>
                                    </p:animRot>
                                    <p:animRot by="-240000">
                                      <p:cBhvr>
                                        <p:cTn id="50" dur="200" fill="hold">
                                          <p:stCondLst>
                                            <p:cond delay="200"/>
                                          </p:stCondLst>
                                        </p:cTn>
                                        <p:tgtEl>
                                          <p:spTgt spid="26"/>
                                        </p:tgtEl>
                                        <p:attrNameLst>
                                          <p:attrName>r</p:attrName>
                                        </p:attrNameLst>
                                      </p:cBhvr>
                                    </p:animRot>
                                    <p:animRot by="240000">
                                      <p:cBhvr>
                                        <p:cTn id="51" dur="200" fill="hold">
                                          <p:stCondLst>
                                            <p:cond delay="400"/>
                                          </p:stCondLst>
                                        </p:cTn>
                                        <p:tgtEl>
                                          <p:spTgt spid="26"/>
                                        </p:tgtEl>
                                        <p:attrNameLst>
                                          <p:attrName>r</p:attrName>
                                        </p:attrNameLst>
                                      </p:cBhvr>
                                    </p:animRot>
                                    <p:animRot by="-240000">
                                      <p:cBhvr>
                                        <p:cTn id="52" dur="200" fill="hold">
                                          <p:stCondLst>
                                            <p:cond delay="600"/>
                                          </p:stCondLst>
                                        </p:cTn>
                                        <p:tgtEl>
                                          <p:spTgt spid="26"/>
                                        </p:tgtEl>
                                        <p:attrNameLst>
                                          <p:attrName>r</p:attrName>
                                        </p:attrNameLst>
                                      </p:cBhvr>
                                    </p:animRot>
                                    <p:animRot by="120000">
                                      <p:cBhvr>
                                        <p:cTn id="53" dur="200" fill="hold">
                                          <p:stCondLst>
                                            <p:cond delay="800"/>
                                          </p:stCondLst>
                                        </p:cTn>
                                        <p:tgtEl>
                                          <p:spTgt spid="26"/>
                                        </p:tgtEl>
                                        <p:attrNameLst>
                                          <p:attrName>r</p:attrName>
                                        </p:attrNameLst>
                                      </p:cBhvr>
                                    </p:animRot>
                                  </p:childTnLst>
                                </p:cTn>
                              </p:par>
                              <p:par>
                                <p:cTn id="54" presetID="1" presetClass="emph" presetSubtype="2" fill="hold" nodeType="withEffect">
                                  <p:stCondLst>
                                    <p:cond delay="0"/>
                                  </p:stCondLst>
                                  <p:childTnLst>
                                    <p:animClr clrSpc="rgb" dir="cw">
                                      <p:cBhvr>
                                        <p:cTn id="55" dur="2000" fill="hold"/>
                                        <p:tgtEl>
                                          <p:spTgt spid="6"/>
                                        </p:tgtEl>
                                        <p:attrNameLst>
                                          <p:attrName>fillcolor</p:attrName>
                                        </p:attrNameLst>
                                      </p:cBhvr>
                                      <p:to>
                                        <a:srgbClr val="FF0000"/>
                                      </p:to>
                                    </p:animClr>
                                    <p:set>
                                      <p:cBhvr>
                                        <p:cTn id="56" dur="2000" fill="hold"/>
                                        <p:tgtEl>
                                          <p:spTgt spid="6"/>
                                        </p:tgtEl>
                                        <p:attrNameLst>
                                          <p:attrName>fill.type</p:attrName>
                                        </p:attrNameLst>
                                      </p:cBhvr>
                                      <p:to>
                                        <p:strVal val="solid"/>
                                      </p:to>
                                    </p:set>
                                    <p:set>
                                      <p:cBhvr>
                                        <p:cTn id="5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25"/>
                                        </p:tgtEl>
                                        <p:attrNameLst>
                                          <p:attrName>r</p:attrName>
                                        </p:attrNameLst>
                                      </p:cBhvr>
                                    </p:animRot>
                                    <p:animRot by="-240000">
                                      <p:cBhvr>
                                        <p:cTn id="63" dur="200" fill="hold">
                                          <p:stCondLst>
                                            <p:cond delay="200"/>
                                          </p:stCondLst>
                                        </p:cTn>
                                        <p:tgtEl>
                                          <p:spTgt spid="25"/>
                                        </p:tgtEl>
                                        <p:attrNameLst>
                                          <p:attrName>r</p:attrName>
                                        </p:attrNameLst>
                                      </p:cBhvr>
                                    </p:animRot>
                                    <p:animRot by="240000">
                                      <p:cBhvr>
                                        <p:cTn id="64" dur="200" fill="hold">
                                          <p:stCondLst>
                                            <p:cond delay="400"/>
                                          </p:stCondLst>
                                        </p:cTn>
                                        <p:tgtEl>
                                          <p:spTgt spid="25"/>
                                        </p:tgtEl>
                                        <p:attrNameLst>
                                          <p:attrName>r</p:attrName>
                                        </p:attrNameLst>
                                      </p:cBhvr>
                                    </p:animRot>
                                    <p:animRot by="-240000">
                                      <p:cBhvr>
                                        <p:cTn id="65" dur="200" fill="hold">
                                          <p:stCondLst>
                                            <p:cond delay="600"/>
                                          </p:stCondLst>
                                        </p:cTn>
                                        <p:tgtEl>
                                          <p:spTgt spid="25"/>
                                        </p:tgtEl>
                                        <p:attrNameLst>
                                          <p:attrName>r</p:attrName>
                                        </p:attrNameLst>
                                      </p:cBhvr>
                                    </p:animRot>
                                    <p:animRot by="120000">
                                      <p:cBhvr>
                                        <p:cTn id="66" dur="200" fill="hold">
                                          <p:stCondLst>
                                            <p:cond delay="800"/>
                                          </p:stCondLst>
                                        </p:cTn>
                                        <p:tgtEl>
                                          <p:spTgt spid="25"/>
                                        </p:tgtEl>
                                        <p:attrNameLst>
                                          <p:attrName>r</p:attrName>
                                        </p:attrNameLst>
                                      </p:cBhvr>
                                    </p:animRot>
                                  </p:childTnLst>
                                </p:cTn>
                              </p:par>
                              <p:par>
                                <p:cTn id="67" presetID="1" presetClass="emph" presetSubtype="2" fill="hold" nodeType="withEffect">
                                  <p:stCondLst>
                                    <p:cond delay="0"/>
                                  </p:stCondLst>
                                  <p:childTnLst>
                                    <p:animClr clrSpc="rgb" dir="cw">
                                      <p:cBhvr>
                                        <p:cTn id="68" dur="2000" fill="hold"/>
                                        <p:tgtEl>
                                          <p:spTgt spid="4"/>
                                        </p:tgtEl>
                                        <p:attrNameLst>
                                          <p:attrName>fillcolor</p:attrName>
                                        </p:attrNameLst>
                                      </p:cBhvr>
                                      <p:to>
                                        <a:srgbClr val="FF0000"/>
                                      </p:to>
                                    </p:animClr>
                                    <p:set>
                                      <p:cBhvr>
                                        <p:cTn id="69" dur="2000" fill="hold"/>
                                        <p:tgtEl>
                                          <p:spTgt spid="4"/>
                                        </p:tgtEl>
                                        <p:attrNameLst>
                                          <p:attrName>fill.type</p:attrName>
                                        </p:attrNameLst>
                                      </p:cBhvr>
                                      <p:to>
                                        <p:strVal val="solid"/>
                                      </p:to>
                                    </p:set>
                                    <p:set>
                                      <p:cBhvr>
                                        <p:cTn id="7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8" presetClass="emph" presetSubtype="0" fill="hold" nodeType="clickEffect">
                                  <p:stCondLst>
                                    <p:cond delay="0"/>
                                  </p:stCondLst>
                                  <p:childTnLst>
                                    <p:animRot by="21600000">
                                      <p:cBhvr>
                                        <p:cTn id="75" dur="2000" fill="hold"/>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0070C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D525209F-55EF-D681-D2A3-18FF5474FAD5}"/>
              </a:ext>
            </a:extLst>
          </p:cNvPr>
          <p:cNvSpPr txBox="1"/>
          <p:nvPr/>
        </p:nvSpPr>
        <p:spPr>
          <a:xfrm>
            <a:off x="894183" y="307916"/>
            <a:ext cx="10403633"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HOẠT ĐỘNG KHỞI ĐỘNG</a:t>
            </a:r>
          </a:p>
        </p:txBody>
      </p:sp>
      <p:sp>
        <p:nvSpPr>
          <p:cNvPr id="5" name="TextBox 4">
            <a:extLst>
              <a:ext uri="{FF2B5EF4-FFF2-40B4-BE49-F238E27FC236}">
                <a16:creationId xmlns:a16="http://schemas.microsoft.com/office/drawing/2014/main" id="{1E53E56E-929B-043C-5A4D-D2D2FB6F8CFD}"/>
              </a:ext>
            </a:extLst>
          </p:cNvPr>
          <p:cNvSpPr txBox="1"/>
          <p:nvPr/>
        </p:nvSpPr>
        <p:spPr>
          <a:xfrm>
            <a:off x="3693859" y="919510"/>
            <a:ext cx="10403633"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Trò</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đoán</a:t>
            </a:r>
            <a:r>
              <a:rPr lang="en-US" sz="3200" dirty="0">
                <a:latin typeface="Calibri" panose="020F0502020204030204" pitchFamily="34" charset="0"/>
                <a:cs typeface="Calibri" panose="020F0502020204030204" pitchFamily="34" charset="0"/>
              </a:rPr>
              <a:t> ý </a:t>
            </a:r>
            <a:r>
              <a:rPr lang="en-US" sz="3200" dirty="0" err="1">
                <a:latin typeface="Calibri" panose="020F0502020204030204" pitchFamily="34" charset="0"/>
                <a:cs typeface="Calibri" panose="020F0502020204030204" pitchFamily="34" charset="0"/>
              </a:rPr>
              <a:t>đồng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đội</a:t>
            </a:r>
            <a:endParaRPr lang="en-US" sz="3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A2A84736-053E-5A5C-BD0B-2E78983BE6BC}"/>
              </a:ext>
            </a:extLst>
          </p:cNvPr>
          <p:cNvSpPr txBox="1"/>
          <p:nvPr/>
        </p:nvSpPr>
        <p:spPr>
          <a:xfrm>
            <a:off x="1106776" y="2351782"/>
            <a:ext cx="10403633" cy="1569660"/>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Mỗi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tổ</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Mỗi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cử</a:t>
            </a:r>
            <a:r>
              <a:rPr lang="en-US" sz="3200" dirty="0">
                <a:latin typeface="Calibri" panose="020F0502020204030204" pitchFamily="34" charset="0"/>
                <a:cs typeface="Calibri" panose="020F0502020204030204" pitchFamily="34" charset="0"/>
              </a:rPr>
              <a:t> 1 </a:t>
            </a:r>
            <a:r>
              <a:rPr lang="en-US" sz="3200" dirty="0" err="1">
                <a:latin typeface="Calibri" panose="020F0502020204030204" pitchFamily="34" charset="0"/>
                <a:cs typeface="Calibri" panose="020F0502020204030204" pitchFamily="34" charset="0"/>
              </a:rPr>
              <a:t>bạn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nhìn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chữ</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sau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diễn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bằng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thể</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nói</a:t>
            </a:r>
            <a:r>
              <a:rPr lang="en-US" sz="3200" dirty="0">
                <a:latin typeface="Calibri" panose="020F0502020204030204" pitchFamily="34" charset="0"/>
                <a:cs typeface="Calibri" panose="020F0502020204030204" pitchFamily="34" charset="0"/>
              </a:rPr>
              <a:t> –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còn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trong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tổ</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đoán</a:t>
            </a:r>
            <a:r>
              <a:rPr lang="en-US" sz="3200" dirty="0">
                <a:latin typeface="Calibri" panose="020F0502020204030204" pitchFamily="34" charset="0"/>
                <a:cs typeface="Calibri" panose="020F0502020204030204" pitchFamily="34" charset="0"/>
              </a:rPr>
              <a:t>.</a:t>
            </a:r>
          </a:p>
        </p:txBody>
      </p:sp>
      <p:sp>
        <p:nvSpPr>
          <p:cNvPr id="7" name="TextBox 6">
            <a:extLst>
              <a:ext uri="{FF2B5EF4-FFF2-40B4-BE49-F238E27FC236}">
                <a16:creationId xmlns:a16="http://schemas.microsoft.com/office/drawing/2014/main" id="{B209B097-6E2D-4FA7-55B3-7CBCCDCB218E}"/>
              </a:ext>
            </a:extLst>
          </p:cNvPr>
          <p:cNvSpPr txBox="1"/>
          <p:nvPr/>
        </p:nvSpPr>
        <p:spPr>
          <a:xfrm>
            <a:off x="1017567" y="4184164"/>
            <a:ext cx="10403633" cy="584775"/>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mỗi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tổ</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vừa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diễn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vừa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đoán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1 </a:t>
            </a:r>
            <a:r>
              <a:rPr lang="en-US" sz="3200" dirty="0" err="1">
                <a:latin typeface="Calibri" panose="020F0502020204030204" pitchFamily="34" charset="0"/>
                <a:cs typeface="Calibri" panose="020F0502020204030204" pitchFamily="34" charset="0"/>
              </a:rPr>
              <a:t>phút</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13002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heel(1)">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228600" algn="l"/>
              </a:tabLst>
            </a:pPr>
            <a:r>
              <a:rPr lang="vi-VN"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Quá trình trao đổi chất và chuyển hóa năng lượng trong cơ thể </a:t>
            </a:r>
            <a:r>
              <a:rPr lang="vi-VN" sz="3200" b="1"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không</a:t>
            </a:r>
            <a:r>
              <a:rPr lang="vi-VN" sz="3200" kern="0"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 có vai trò nào sau đây?</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24" name="A"/>
          <p:cNvPicPr>
            <a:picLocks noChangeAspect="1"/>
          </p:cNvPicPr>
          <p:nvPr/>
        </p:nvPicPr>
        <p:blipFill>
          <a:blip r:embed="rId6"/>
          <a:stretch>
            <a:fillRect/>
          </a:stretch>
        </p:blipFill>
        <p:spPr>
          <a:xfrm>
            <a:off x="-60403" y="2186224"/>
            <a:ext cx="1161105" cy="1195089"/>
          </a:xfrm>
          <a:prstGeom prst="rect">
            <a:avLst/>
          </a:prstGeom>
        </p:spPr>
      </p:pic>
      <p:pic>
        <p:nvPicPr>
          <p:cNvPr id="25" name="B"/>
          <p:cNvPicPr>
            <a:picLocks noChangeAspect="1"/>
          </p:cNvPicPr>
          <p:nvPr/>
        </p:nvPicPr>
        <p:blipFill>
          <a:blip r:embed="rId7"/>
          <a:stretch>
            <a:fillRect/>
          </a:stretch>
        </p:blipFill>
        <p:spPr>
          <a:xfrm>
            <a:off x="-43505" y="3247662"/>
            <a:ext cx="1161105" cy="1200753"/>
          </a:xfrm>
          <a:prstGeom prst="rect">
            <a:avLst/>
          </a:prstGeom>
        </p:spPr>
      </p:pic>
      <p:pic>
        <p:nvPicPr>
          <p:cNvPr id="26" name="C"/>
          <p:cNvPicPr>
            <a:picLocks noChangeAspect="1"/>
          </p:cNvPicPr>
          <p:nvPr/>
        </p:nvPicPr>
        <p:blipFill>
          <a:blip r:embed="rId8"/>
          <a:stretch>
            <a:fillRect/>
          </a:stretch>
        </p:blipFill>
        <p:spPr>
          <a:xfrm>
            <a:off x="-65257" y="4309101"/>
            <a:ext cx="1161105" cy="1200753"/>
          </a:xfrm>
          <a:prstGeom prst="rect">
            <a:avLst/>
          </a:prstGeom>
        </p:spPr>
      </p:pic>
      <p:pic>
        <p:nvPicPr>
          <p:cNvPr id="27" name="D"/>
          <p:cNvPicPr>
            <a:picLocks noChangeAspect="1"/>
          </p:cNvPicPr>
          <p:nvPr/>
        </p:nvPicPr>
        <p:blipFill>
          <a:blip r:embed="rId9"/>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0">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52417"/>
            <a:ext cx="10641149" cy="914403"/>
          </a:xfrm>
          <a:prstGeom prst="roundRect">
            <a:avLst/>
          </a:prstGeom>
          <a:solidFill>
            <a:schemeClr val="accent3">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Cung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cấp</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nguyên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liệu</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cấu</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tạo</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nên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tế</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bào</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cơ</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thể</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25277"/>
            <a:ext cx="10630640"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228600" algn="l"/>
              </a:tabLst>
            </a:pP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Cung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cấp</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năng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lượng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cho</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hoạt</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động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sống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của</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tế</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bào</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cơ</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thể</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Aptos" panose="020B000402020202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10630641" cy="914401"/>
          </a:xfrm>
          <a:prstGeom prst="round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228600" algn="l"/>
              </a:tabLst>
            </a:pP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Giúp</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cơ</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thể</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tiếp</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nhận</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và</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phản</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ứng</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lại</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các</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kích</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thích</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tử</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môi</a:t>
            </a:r>
            <a:r>
              <a:rPr lang="en-US" sz="3200" kern="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trường</a:t>
            </a:r>
            <a:r>
              <a:rPr lang="en-US" sz="3200" kern="0" dirty="0">
                <a:solidFill>
                  <a:srgbClr val="FF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Aptos" panose="020B000402020202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10637647"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228600" algn="l"/>
              </a:tabLst>
            </a:pP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Loại</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bỏ</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chất</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thải</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để</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duy</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trì</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cân</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bằng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môi</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trường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cơ</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thể</a:t>
            </a:r>
            <a:r>
              <a:rPr lang="en-US" sz="3200" kern="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5558672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26"/>
                                        </p:tgtEl>
                                        <p:attrNameLst>
                                          <p:attrName>r</p:attrName>
                                        </p:attrNameLst>
                                      </p:cBhvr>
                                    </p:animRo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70C0"/>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4"/>
                                        </p:tgtEl>
                                        <p:attrNameLst>
                                          <p:attrName>fillcolor</p:attrName>
                                        </p:attrNameLst>
                                      </p:cBhvr>
                                      <p:to>
                                        <a:srgbClr val="FF0000"/>
                                      </p:to>
                                    </p:animClr>
                                    <p:set>
                                      <p:cBhvr>
                                        <p:cTn id="65" dur="2000" fill="hold"/>
                                        <p:tgtEl>
                                          <p:spTgt spid="4"/>
                                        </p:tgtEl>
                                        <p:attrNameLst>
                                          <p:attrName>fill.type</p:attrName>
                                        </p:attrNameLst>
                                      </p:cBhvr>
                                      <p:to>
                                        <p:strVal val="solid"/>
                                      </p:to>
                                    </p:set>
                                    <p:set>
                                      <p:cBhvr>
                                        <p:cTn id="6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4"/>
                                        </p:tgtEl>
                                        <p:attrNameLst>
                                          <p:attrName>r</p:attrName>
                                        </p:attrNameLst>
                                      </p:cBhvr>
                                    </p:animRot>
                                    <p:animRot by="-240000">
                                      <p:cBhvr>
                                        <p:cTn id="72" dur="200" fill="hold">
                                          <p:stCondLst>
                                            <p:cond delay="200"/>
                                          </p:stCondLst>
                                        </p:cTn>
                                        <p:tgtEl>
                                          <p:spTgt spid="24"/>
                                        </p:tgtEl>
                                        <p:attrNameLst>
                                          <p:attrName>r</p:attrName>
                                        </p:attrNameLst>
                                      </p:cBhvr>
                                    </p:animRot>
                                    <p:animRot by="240000">
                                      <p:cBhvr>
                                        <p:cTn id="73" dur="200" fill="hold">
                                          <p:stCondLst>
                                            <p:cond delay="400"/>
                                          </p:stCondLst>
                                        </p:cTn>
                                        <p:tgtEl>
                                          <p:spTgt spid="24"/>
                                        </p:tgtEl>
                                        <p:attrNameLst>
                                          <p:attrName>r</p:attrName>
                                        </p:attrNameLst>
                                      </p:cBhvr>
                                    </p:animRot>
                                    <p:animRot by="-240000">
                                      <p:cBhvr>
                                        <p:cTn id="74" dur="200" fill="hold">
                                          <p:stCondLst>
                                            <p:cond delay="600"/>
                                          </p:stCondLst>
                                        </p:cTn>
                                        <p:tgtEl>
                                          <p:spTgt spid="24"/>
                                        </p:tgtEl>
                                        <p:attrNameLst>
                                          <p:attrName>r</p:attrName>
                                        </p:attrNameLst>
                                      </p:cBhvr>
                                    </p:animRot>
                                    <p:animRot by="120000">
                                      <p:cBhvr>
                                        <p:cTn id="75" dur="200" fill="hold">
                                          <p:stCondLst>
                                            <p:cond delay="800"/>
                                          </p:stCondLst>
                                        </p:cTn>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FF000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3528"/>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Điều</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nào</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sau</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đây</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không</a:t>
            </a:r>
            <a:r>
              <a:rPr lang="en-US" sz="3200" b="1" i="1"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b="1" i="1"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đúng</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vai</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trò</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quá</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thoát</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hơi</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t>
            </a:r>
            <a:endParaRPr lang="vi-VN"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80588"/>
            <a:ext cx="9526469"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kern="0">
                <a:latin typeface="Calibri" panose="020F0502020204030204" pitchFamily="34" charset="0"/>
                <a:ea typeface="Times New Roman" panose="02020603050405020304" pitchFamily="18" charset="0"/>
                <a:cs typeface="Calibri" panose="020F0502020204030204" pitchFamily="34" charset="0"/>
              </a:rPr>
              <a:t>Vận chuyển nước, ion khoáng.</a:t>
            </a:r>
            <a:endParaRPr lang="vi-VN" sz="3200" kern="100">
              <a:latin typeface="Calibri" panose="020F0502020204030204" pitchFamily="34" charset="0"/>
              <a:ea typeface="Aptos" panose="020B000402020202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53448"/>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kern="0" dirty="0">
                <a:latin typeface="Calibri" panose="020F0502020204030204" pitchFamily="34" charset="0"/>
                <a:ea typeface="Times New Roman" panose="02020603050405020304" pitchFamily="18" charset="0"/>
                <a:cs typeface="Calibri" panose="020F0502020204030204" pitchFamily="34" charset="0"/>
              </a:rPr>
              <a:t>Cung </a:t>
            </a:r>
            <a:r>
              <a:rPr lang="en-US" sz="3200" kern="0" dirty="0" err="1">
                <a:latin typeface="Calibri" panose="020F0502020204030204" pitchFamily="34" charset="0"/>
                <a:ea typeface="Times New Roman" panose="02020603050405020304" pitchFamily="18" charset="0"/>
                <a:cs typeface="Calibri" panose="020F0502020204030204" pitchFamily="34" charset="0"/>
              </a:rPr>
              <a:t>cấp</a:t>
            </a:r>
            <a:r>
              <a:rPr lang="en-US" sz="3200" kern="0" dirty="0">
                <a:latin typeface="Calibri" panose="020F0502020204030204" pitchFamily="34" charset="0"/>
                <a:ea typeface="Times New Roman" panose="02020603050405020304" pitchFamily="18" charset="0"/>
                <a:cs typeface="Calibri" panose="020F0502020204030204" pitchFamily="34" charset="0"/>
              </a:rPr>
              <a:t> CO</a:t>
            </a:r>
            <a:r>
              <a:rPr lang="en-US" sz="3200" kern="0" baseline="-25000" dirty="0">
                <a:latin typeface="Calibri" panose="020F0502020204030204" pitchFamily="34" charset="0"/>
                <a:ea typeface="Times New Roman" panose="02020603050405020304" pitchFamily="18" charset="0"/>
                <a:cs typeface="Calibri" panose="020F0502020204030204" pitchFamily="34" charset="0"/>
              </a:rPr>
              <a:t>2</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cho</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quá</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trình</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quang</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hợp</a:t>
            </a:r>
            <a:r>
              <a:rPr lang="en-US" sz="3200" kern="0" dirty="0">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Aptos" panose="020B000402020202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4" y="4452429"/>
            <a:ext cx="9526469"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kern="0" dirty="0" err="1">
                <a:latin typeface="Calibri" panose="020F0502020204030204" pitchFamily="34" charset="0"/>
                <a:ea typeface="Times New Roman" panose="02020603050405020304" pitchFamily="18" charset="0"/>
                <a:cs typeface="Calibri" panose="020F0502020204030204" pitchFamily="34" charset="0"/>
              </a:rPr>
              <a:t>Hạ</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nhiệt</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độ</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cho</a:t>
            </a:r>
            <a:r>
              <a:rPr lang="en-US" sz="3200" kern="0" dirty="0">
                <a:latin typeface="Calibri" panose="020F0502020204030204" pitchFamily="34" charset="0"/>
                <a:ea typeface="Times New Roman" panose="02020603050405020304" pitchFamily="18" charset="0"/>
                <a:cs typeface="Calibri" panose="020F0502020204030204" pitchFamily="34" charset="0"/>
              </a:rPr>
              <a:t> </a:t>
            </a:r>
            <a:r>
              <a:rPr lang="en-US" sz="3200" kern="0" dirty="0" err="1">
                <a:latin typeface="Calibri" panose="020F0502020204030204" pitchFamily="34" charset="0"/>
                <a:ea typeface="Times New Roman" panose="02020603050405020304" pitchFamily="18" charset="0"/>
                <a:cs typeface="Calibri" panose="020F0502020204030204" pitchFamily="34" charset="0"/>
              </a:rPr>
              <a:t>lá</a:t>
            </a:r>
            <a:r>
              <a:rPr lang="en-US" sz="3200" kern="0" dirty="0">
                <a:latin typeface="Calibri" panose="020F0502020204030204" pitchFamily="34" charset="0"/>
                <a:ea typeface="Times New Roman" panose="02020603050405020304" pitchFamily="18" charset="0"/>
                <a:cs typeface="Calibri" panose="020F0502020204030204" pitchFamily="34" charset="0"/>
              </a:rPr>
              <a:t>.</a:t>
            </a:r>
            <a:endParaRPr lang="vi-VN" sz="3200" kern="100" dirty="0">
              <a:latin typeface="Calibri" panose="020F0502020204030204" pitchFamily="34" charset="0"/>
              <a:ea typeface="Aptos" panose="020B000402020202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800"/>
              </a:spcAft>
              <a:tabLst>
                <a:tab pos="152400" algn="l"/>
                <a:tab pos="1620520" algn="l"/>
                <a:tab pos="3060700" algn="l"/>
                <a:tab pos="4860925" algn="l"/>
              </a:tabLst>
            </a:pPr>
            <a:r>
              <a:rPr lang="en-US" sz="32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Cung </a:t>
            </a:r>
            <a:r>
              <a:rPr lang="en-US" sz="32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cấp</a:t>
            </a:r>
            <a:r>
              <a:rPr lang="en-US" sz="32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năng</a:t>
            </a:r>
            <a:r>
              <a:rPr lang="en-US" sz="32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lượng</a:t>
            </a:r>
            <a:r>
              <a:rPr lang="en-US" sz="32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cho</a:t>
            </a:r>
            <a:r>
              <a:rPr lang="en-US" sz="32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lá</a:t>
            </a:r>
            <a:r>
              <a:rPr lang="en-US" sz="3200" kern="0"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vi-VN" sz="3200" kern="100" dirty="0">
              <a:solidFill>
                <a:schemeClr val="bg1"/>
              </a:solidFill>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6264809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27"/>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7"/>
                                        </p:tgtEl>
                                        <p:attrNameLst>
                                          <p:attrName>fillcolor</p:attrName>
                                        </p:attrNameLst>
                                      </p:cBhvr>
                                      <p:to>
                                        <a:srgbClr val="0070C0"/>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FF0000"/>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4"/>
                                        </p:tgtEl>
                                        <p:attrNameLst>
                                          <p:attrName>fillcolor</p:attrName>
                                        </p:attrNameLst>
                                      </p:cBhvr>
                                      <p:to>
                                        <a:srgbClr val="FF0000"/>
                                      </p:to>
                                    </p:animClr>
                                    <p:set>
                                      <p:cBhvr>
                                        <p:cTn id="65" dur="2000" fill="hold"/>
                                        <p:tgtEl>
                                          <p:spTgt spid="4"/>
                                        </p:tgtEl>
                                        <p:attrNameLst>
                                          <p:attrName>fill.type</p:attrName>
                                        </p:attrNameLst>
                                      </p:cBhvr>
                                      <p:to>
                                        <p:strVal val="solid"/>
                                      </p:to>
                                    </p:set>
                                    <p:set>
                                      <p:cBhvr>
                                        <p:cTn id="6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4"/>
                                        </p:tgtEl>
                                        <p:attrNameLst>
                                          <p:attrName>r</p:attrName>
                                        </p:attrNameLst>
                                      </p:cBhvr>
                                    </p:animRot>
                                    <p:animRot by="-240000">
                                      <p:cBhvr>
                                        <p:cTn id="72" dur="200" fill="hold">
                                          <p:stCondLst>
                                            <p:cond delay="200"/>
                                          </p:stCondLst>
                                        </p:cTn>
                                        <p:tgtEl>
                                          <p:spTgt spid="24"/>
                                        </p:tgtEl>
                                        <p:attrNameLst>
                                          <p:attrName>r</p:attrName>
                                        </p:attrNameLst>
                                      </p:cBhvr>
                                    </p:animRot>
                                    <p:animRot by="240000">
                                      <p:cBhvr>
                                        <p:cTn id="73" dur="200" fill="hold">
                                          <p:stCondLst>
                                            <p:cond delay="400"/>
                                          </p:stCondLst>
                                        </p:cTn>
                                        <p:tgtEl>
                                          <p:spTgt spid="24"/>
                                        </p:tgtEl>
                                        <p:attrNameLst>
                                          <p:attrName>r</p:attrName>
                                        </p:attrNameLst>
                                      </p:cBhvr>
                                    </p:animRot>
                                    <p:animRot by="-240000">
                                      <p:cBhvr>
                                        <p:cTn id="74" dur="200" fill="hold">
                                          <p:stCondLst>
                                            <p:cond delay="600"/>
                                          </p:stCondLst>
                                        </p:cTn>
                                        <p:tgtEl>
                                          <p:spTgt spid="24"/>
                                        </p:tgtEl>
                                        <p:attrNameLst>
                                          <p:attrName>r</p:attrName>
                                        </p:attrNameLst>
                                      </p:cBhvr>
                                    </p:animRot>
                                    <p:animRot by="120000">
                                      <p:cBhvr>
                                        <p:cTn id="75" dur="200" fill="hold">
                                          <p:stCondLst>
                                            <p:cond delay="800"/>
                                          </p:stCondLst>
                                        </p:cTn>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FF000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800"/>
              </a:spcAft>
              <a:tabLst>
                <a:tab pos="152400" algn="l"/>
                <a:tab pos="1620520" algn="l"/>
                <a:tab pos="3060700" algn="l"/>
                <a:tab pos="4860925" algn="l"/>
              </a:tabLst>
            </a:pPr>
            <a:r>
              <a:rPr lang="nl-NL"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S</a:t>
            </a:r>
            <a:r>
              <a:rPr lang="vi-VN"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inh vật nào sau đây </a:t>
            </a:r>
            <a:r>
              <a:rPr lang="nl-NL"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trao đổi chất và chuyển hoá năng lượng bằng phương thức hóa </a:t>
            </a:r>
            <a:r>
              <a:rPr lang="vi-VN"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tự dưỡng?</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52417"/>
            <a:ext cx="9526469"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chemeClr val="bg1"/>
                </a:solidFill>
                <a:latin typeface="Calibri" panose="020F0502020204030204" pitchFamily="34" charset="0"/>
                <a:ea typeface="Aptos" panose="020B0004020202020204" pitchFamily="34" charset="0"/>
                <a:cs typeface="Calibri" panose="020F0502020204030204" pitchFamily="34" charset="0"/>
              </a:rPr>
              <a:t>Thực vật.</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25277"/>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800"/>
              </a:spcAft>
              <a:tabLst>
                <a:tab pos="152400" algn="l"/>
                <a:tab pos="1620520" algn="l"/>
                <a:tab pos="3060700" algn="l"/>
                <a:tab pos="4860925" algn="l"/>
              </a:tabLst>
            </a:pPr>
            <a:r>
              <a:rPr lang="vi-VN" sz="3200" kern="100" dirty="0">
                <a:solidFill>
                  <a:schemeClr val="bg1"/>
                </a:solidFill>
                <a:latin typeface="Calibri" panose="020F0502020204030204" pitchFamily="34" charset="0"/>
                <a:ea typeface="Aptos" panose="020B0004020202020204" pitchFamily="34" charset="0"/>
                <a:cs typeface="Calibri" panose="020F0502020204030204" pitchFamily="34" charset="0"/>
              </a:rPr>
              <a:t>Vi khuẩn </a:t>
            </a:r>
            <a:r>
              <a:rPr lang="nl-NL" sz="3200" kern="100" dirty="0">
                <a:solidFill>
                  <a:schemeClr val="bg1"/>
                </a:solidFill>
                <a:latin typeface="Calibri" panose="020F0502020204030204" pitchFamily="34" charset="0"/>
                <a:ea typeface="Aptos" panose="020B0004020202020204" pitchFamily="34" charset="0"/>
                <a:cs typeface="Calibri" panose="020F0502020204030204" pitchFamily="34" charset="0"/>
              </a:rPr>
              <a:t>nitrat hóa</a:t>
            </a:r>
            <a:r>
              <a:rPr lang="vi-VN" sz="3200" kern="100" dirty="0">
                <a:solidFill>
                  <a:schemeClr val="bg1"/>
                </a:solidFill>
                <a:latin typeface="Calibri" panose="020F0502020204030204" pitchFamily="34" charset="0"/>
                <a:ea typeface="Aptos" panose="020B0004020202020204" pitchFamily="34" charset="0"/>
                <a:cs typeface="Calibri" panose="020F0502020204030204" pitchFamily="34" charset="0"/>
              </a:rPr>
              <a:t>.</a:t>
            </a:r>
          </a:p>
        </p:txBody>
      </p:sp>
      <p:sp>
        <p:nvSpPr>
          <p:cNvPr id="6" name="DETAIL 3">
            <a:extLst>
              <a:ext uri="{FF2B5EF4-FFF2-40B4-BE49-F238E27FC236}">
                <a16:creationId xmlns:a16="http://schemas.microsoft.com/office/drawing/2014/main" id="{51F71AEA-8EAD-DEEB-8902-2A8C75574868}"/>
              </a:ext>
            </a:extLst>
          </p:cNvPr>
          <p:cNvSpPr/>
          <p:nvPr/>
        </p:nvSpPr>
        <p:spPr>
          <a:xfrm>
            <a:off x="1040463" y="4371650"/>
            <a:ext cx="9526469"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nl-NL" sz="3200" dirty="0">
                <a:solidFill>
                  <a:schemeClr val="bg1"/>
                </a:solidFill>
                <a:latin typeface="Calibri" panose="020F0502020204030204" pitchFamily="34" charset="0"/>
                <a:ea typeface="Aptos" panose="020B0004020202020204" pitchFamily="34" charset="0"/>
                <a:cs typeface="Calibri" panose="020F0502020204030204" pitchFamily="34" charset="0"/>
              </a:rPr>
              <a:t>Vi khuẩn lam</a:t>
            </a:r>
            <a:r>
              <a:rPr lang="vi-VN" sz="3200" dirty="0">
                <a:solidFill>
                  <a:schemeClr val="bg1"/>
                </a:solidFill>
                <a:latin typeface="Calibri" panose="020F0502020204030204" pitchFamily="34" charset="0"/>
                <a:ea typeface="Aptos" panose="020B0004020202020204" pitchFamily="34"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solidFill>
                  <a:schemeClr val="bg1"/>
                </a:solidFill>
                <a:latin typeface="Calibri" panose="020F0502020204030204" pitchFamily="34" charset="0"/>
                <a:ea typeface="Aptos" panose="020B0004020202020204" pitchFamily="34" charset="0"/>
                <a:cs typeface="Calibri" panose="020F0502020204030204" pitchFamily="34" charset="0"/>
              </a:rPr>
              <a:t>Nấm hoại sinh.</a:t>
            </a:r>
            <a:endParaRPr lang="en-PH"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4736589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0"/>
                    </p:tgtEl>
                  </p:cond>
                </p:stCondLst>
                <p:endSync evt="end" delay="0">
                  <p:rtn val="all"/>
                </p:endSync>
                <p:childTnLst>
                  <p:par>
                    <p:cTn id="26" fill="hold">
                      <p:stCondLst>
                        <p:cond delay="0"/>
                      </p:stCondLst>
                      <p:childTnLst>
                        <p:par>
                          <p:cTn id="27" fill="hold">
                            <p:stCondLst>
                              <p:cond delay="0"/>
                            </p:stCondLst>
                            <p:childTnLst>
                              <p:par>
                                <p:cTn id="28" presetID="8" presetClass="emph" presetSubtype="0" fill="hold" nodeType="clickEffect">
                                  <p:stCondLst>
                                    <p:cond delay="0"/>
                                  </p:stCondLst>
                                  <p:childTnLst>
                                    <p:animRot by="21600000">
                                      <p:cBhvr>
                                        <p:cTn id="29" dur="10000" fill="hold"/>
                                        <p:tgtEl>
                                          <p:spTgt spid="132"/>
                                        </p:tgtEl>
                                        <p:attrNameLst>
                                          <p:attrName>r</p:attrName>
                                        </p:attrNameLst>
                                      </p:cBhvr>
                                    </p:animRot>
                                  </p:childTnLst>
                                </p:cTn>
                              </p:par>
                            </p:childTnLst>
                          </p:cTn>
                        </p:par>
                        <p:par>
                          <p:cTn id="30" fill="hold">
                            <p:stCondLst>
                              <p:cond delay="10000"/>
                            </p:stCondLst>
                            <p:childTnLst>
                              <p:par>
                                <p:cTn id="31" presetID="53" presetClass="entr" presetSubtype="16" fill="hold" nodeType="afterEffect">
                                  <p:stCondLst>
                                    <p:cond delay="0"/>
                                  </p:stCondLst>
                                  <p:childTnLst>
                                    <p:set>
                                      <p:cBhvr>
                                        <p:cTn id="32" dur="1" fill="hold">
                                          <p:stCondLst>
                                            <p:cond delay="0"/>
                                          </p:stCondLst>
                                        </p:cTn>
                                        <p:tgtEl>
                                          <p:spTgt spid="127"/>
                                        </p:tgtEl>
                                        <p:attrNameLst>
                                          <p:attrName>style.visibility</p:attrName>
                                        </p:attrNameLst>
                                      </p:cBhvr>
                                      <p:to>
                                        <p:strVal val="visible"/>
                                      </p:to>
                                    </p:set>
                                    <p:anim calcmode="lin" valueType="num">
                                      <p:cBhvr>
                                        <p:cTn id="33" dur="3000" fill="hold"/>
                                        <p:tgtEl>
                                          <p:spTgt spid="127"/>
                                        </p:tgtEl>
                                        <p:attrNameLst>
                                          <p:attrName>ppt_w</p:attrName>
                                        </p:attrNameLst>
                                      </p:cBhvr>
                                      <p:tavLst>
                                        <p:tav tm="0">
                                          <p:val>
                                            <p:fltVal val="0"/>
                                          </p:val>
                                        </p:tav>
                                        <p:tav tm="100000">
                                          <p:val>
                                            <p:strVal val="#ppt_w"/>
                                          </p:val>
                                        </p:tav>
                                      </p:tavLst>
                                    </p:anim>
                                    <p:anim calcmode="lin" valueType="num">
                                      <p:cBhvr>
                                        <p:cTn id="34" dur="3000" fill="hold"/>
                                        <p:tgtEl>
                                          <p:spTgt spid="127"/>
                                        </p:tgtEl>
                                        <p:attrNameLst>
                                          <p:attrName>ppt_h</p:attrName>
                                        </p:attrNameLst>
                                      </p:cBhvr>
                                      <p:tavLst>
                                        <p:tav tm="0">
                                          <p:val>
                                            <p:fltVal val="0"/>
                                          </p:val>
                                        </p:tav>
                                        <p:tav tm="100000">
                                          <p:val>
                                            <p:strVal val="#ppt_h"/>
                                          </p:val>
                                        </p:tav>
                                      </p:tavLst>
                                    </p:anim>
                                    <p:animEffect transition="in" filter="fade">
                                      <p:cBhvr>
                                        <p:cTn id="35" dur="3000"/>
                                        <p:tgtEl>
                                          <p:spTgt spid="127"/>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6" restart="whenNotActive" fill="hold" evtFilter="cancelBubble" nodeType="interactiveSeq">
                <p:stCondLst>
                  <p:cond evt="onClick" delay="0">
                    <p:tgtEl>
                      <p:spTgt spid="27"/>
                    </p:tgtEl>
                  </p:cond>
                </p:stCondLst>
                <p:endSync evt="end" delay="0">
                  <p:rtn val="all"/>
                </p:endSync>
                <p:childTnLst>
                  <p:par>
                    <p:cTn id="37" fill="hold">
                      <p:stCondLst>
                        <p:cond delay="0"/>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27"/>
                                        </p:tgtEl>
                                        <p:attrNameLst>
                                          <p:attrName>r</p:attrName>
                                        </p:attrNameLst>
                                      </p:cBhvr>
                                    </p:animRot>
                                    <p:animRot by="-240000">
                                      <p:cBhvr>
                                        <p:cTn id="41" dur="200" fill="hold">
                                          <p:stCondLst>
                                            <p:cond delay="200"/>
                                          </p:stCondLst>
                                        </p:cTn>
                                        <p:tgtEl>
                                          <p:spTgt spid="27"/>
                                        </p:tgtEl>
                                        <p:attrNameLst>
                                          <p:attrName>r</p:attrName>
                                        </p:attrNameLst>
                                      </p:cBhvr>
                                    </p:animRot>
                                    <p:animRot by="240000">
                                      <p:cBhvr>
                                        <p:cTn id="42" dur="200" fill="hold">
                                          <p:stCondLst>
                                            <p:cond delay="400"/>
                                          </p:stCondLst>
                                        </p:cTn>
                                        <p:tgtEl>
                                          <p:spTgt spid="27"/>
                                        </p:tgtEl>
                                        <p:attrNameLst>
                                          <p:attrName>r</p:attrName>
                                        </p:attrNameLst>
                                      </p:cBhvr>
                                    </p:animRot>
                                    <p:animRot by="-240000">
                                      <p:cBhvr>
                                        <p:cTn id="43" dur="200" fill="hold">
                                          <p:stCondLst>
                                            <p:cond delay="600"/>
                                          </p:stCondLst>
                                        </p:cTn>
                                        <p:tgtEl>
                                          <p:spTgt spid="27"/>
                                        </p:tgtEl>
                                        <p:attrNameLst>
                                          <p:attrName>r</p:attrName>
                                        </p:attrNameLst>
                                      </p:cBhvr>
                                    </p:animRot>
                                    <p:animRot by="120000">
                                      <p:cBhvr>
                                        <p:cTn id="44" dur="200" fill="hold">
                                          <p:stCondLst>
                                            <p:cond delay="800"/>
                                          </p:stCondLst>
                                        </p:cTn>
                                        <p:tgtEl>
                                          <p:spTgt spid="27"/>
                                        </p:tgtEl>
                                        <p:attrNameLst>
                                          <p:attrName>r</p:attrName>
                                        </p:attrNameLst>
                                      </p:cBhvr>
                                    </p:animRot>
                                  </p:childTnLst>
                                </p:cTn>
                              </p:par>
                              <p:par>
                                <p:cTn id="45" presetID="1" presetClass="emph" presetSubtype="2" fill="hold" nodeType="withEffect">
                                  <p:stCondLst>
                                    <p:cond delay="0"/>
                                  </p:stCondLst>
                                  <p:childTnLst>
                                    <p:animClr clrSpc="rgb" dir="cw">
                                      <p:cBhvr>
                                        <p:cTn id="46" dur="2000" fill="hold"/>
                                        <p:tgtEl>
                                          <p:spTgt spid="7"/>
                                        </p:tgtEl>
                                        <p:attrNameLst>
                                          <p:attrName>fillcolor</p:attrName>
                                        </p:attrNameLst>
                                      </p:cBhvr>
                                      <p:to>
                                        <a:srgbClr val="FF0000"/>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26"/>
                                        </p:tgtEl>
                                        <p:attrNameLst>
                                          <p:attrName>r</p:attrName>
                                        </p:attrNameLst>
                                      </p:cBhvr>
                                    </p:animRot>
                                    <p:animRot by="-240000">
                                      <p:cBhvr>
                                        <p:cTn id="54" dur="200" fill="hold">
                                          <p:stCondLst>
                                            <p:cond delay="200"/>
                                          </p:stCondLst>
                                        </p:cTn>
                                        <p:tgtEl>
                                          <p:spTgt spid="26"/>
                                        </p:tgtEl>
                                        <p:attrNameLst>
                                          <p:attrName>r</p:attrName>
                                        </p:attrNameLst>
                                      </p:cBhvr>
                                    </p:animRot>
                                    <p:animRot by="240000">
                                      <p:cBhvr>
                                        <p:cTn id="55" dur="200" fill="hold">
                                          <p:stCondLst>
                                            <p:cond delay="400"/>
                                          </p:stCondLst>
                                        </p:cTn>
                                        <p:tgtEl>
                                          <p:spTgt spid="26"/>
                                        </p:tgtEl>
                                        <p:attrNameLst>
                                          <p:attrName>r</p:attrName>
                                        </p:attrNameLst>
                                      </p:cBhvr>
                                    </p:animRot>
                                    <p:animRot by="-240000">
                                      <p:cBhvr>
                                        <p:cTn id="56" dur="200" fill="hold">
                                          <p:stCondLst>
                                            <p:cond delay="600"/>
                                          </p:stCondLst>
                                        </p:cTn>
                                        <p:tgtEl>
                                          <p:spTgt spid="26"/>
                                        </p:tgtEl>
                                        <p:attrNameLst>
                                          <p:attrName>r</p:attrName>
                                        </p:attrNameLst>
                                      </p:cBhvr>
                                    </p:animRot>
                                    <p:animRot by="120000">
                                      <p:cBhvr>
                                        <p:cTn id="57" dur="200" fill="hold">
                                          <p:stCondLst>
                                            <p:cond delay="800"/>
                                          </p:stCondLst>
                                        </p:cTn>
                                        <p:tgtEl>
                                          <p:spTgt spid="26"/>
                                        </p:tgtEl>
                                        <p:attrNameLst>
                                          <p:attrName>r</p:attrName>
                                        </p:attrNameLst>
                                      </p:cBhvr>
                                    </p:animRot>
                                  </p:childTnLst>
                                </p:cTn>
                              </p:par>
                              <p:par>
                                <p:cTn id="58" presetID="1" presetClass="emph" presetSubtype="2" fill="hold" nodeType="withEffect">
                                  <p:stCondLst>
                                    <p:cond delay="0"/>
                                  </p:stCondLst>
                                  <p:childTnLst>
                                    <p:animClr clrSpc="rgb" dir="cw">
                                      <p:cBhvr>
                                        <p:cTn id="59" dur="2000" fill="hold"/>
                                        <p:tgtEl>
                                          <p:spTgt spid="6"/>
                                        </p:tgtEl>
                                        <p:attrNameLst>
                                          <p:attrName>fillcolor</p:attrName>
                                        </p:attrNameLst>
                                      </p:cBhvr>
                                      <p:to>
                                        <a:srgbClr val="FF0000"/>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000" fill="hold"/>
                                        <p:tgtEl>
                                          <p:spTgt spid="4"/>
                                        </p:tgtEl>
                                        <p:attrNameLst>
                                          <p:attrName>fillcolor</p:attrName>
                                        </p:attrNameLst>
                                      </p:cBhvr>
                                      <p:to>
                                        <a:srgbClr val="0070C0"/>
                                      </p:to>
                                    </p:animClr>
                                    <p:set>
                                      <p:cBhvr>
                                        <p:cTn id="67" dur="2000" fill="hold"/>
                                        <p:tgtEl>
                                          <p:spTgt spid="4"/>
                                        </p:tgtEl>
                                        <p:attrNameLst>
                                          <p:attrName>fill.type</p:attrName>
                                        </p:attrNameLst>
                                      </p:cBhvr>
                                      <p:to>
                                        <p:strVal val="solid"/>
                                      </p:to>
                                    </p:set>
                                    <p:set>
                                      <p:cBhvr>
                                        <p:cTn id="68"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nodeType="clickEffect">
                                  <p:stCondLst>
                                    <p:cond delay="0"/>
                                  </p:stCondLst>
                                  <p:childTnLst>
                                    <p:animRot by="120000">
                                      <p:cBhvr>
                                        <p:cTn id="73" dur="100" fill="hold">
                                          <p:stCondLst>
                                            <p:cond delay="0"/>
                                          </p:stCondLst>
                                        </p:cTn>
                                        <p:tgtEl>
                                          <p:spTgt spid="24"/>
                                        </p:tgtEl>
                                        <p:attrNameLst>
                                          <p:attrName>r</p:attrName>
                                        </p:attrNameLst>
                                      </p:cBhvr>
                                    </p:animRot>
                                    <p:animRot by="-240000">
                                      <p:cBhvr>
                                        <p:cTn id="74" dur="200" fill="hold">
                                          <p:stCondLst>
                                            <p:cond delay="200"/>
                                          </p:stCondLst>
                                        </p:cTn>
                                        <p:tgtEl>
                                          <p:spTgt spid="24"/>
                                        </p:tgtEl>
                                        <p:attrNameLst>
                                          <p:attrName>r</p:attrName>
                                        </p:attrNameLst>
                                      </p:cBhvr>
                                    </p:animRot>
                                    <p:animRot by="240000">
                                      <p:cBhvr>
                                        <p:cTn id="75" dur="200" fill="hold">
                                          <p:stCondLst>
                                            <p:cond delay="400"/>
                                          </p:stCondLst>
                                        </p:cTn>
                                        <p:tgtEl>
                                          <p:spTgt spid="24"/>
                                        </p:tgtEl>
                                        <p:attrNameLst>
                                          <p:attrName>r</p:attrName>
                                        </p:attrNameLst>
                                      </p:cBhvr>
                                    </p:animRot>
                                    <p:animRot by="-240000">
                                      <p:cBhvr>
                                        <p:cTn id="76" dur="200" fill="hold">
                                          <p:stCondLst>
                                            <p:cond delay="600"/>
                                          </p:stCondLst>
                                        </p:cTn>
                                        <p:tgtEl>
                                          <p:spTgt spid="24"/>
                                        </p:tgtEl>
                                        <p:attrNameLst>
                                          <p:attrName>r</p:attrName>
                                        </p:attrNameLst>
                                      </p:cBhvr>
                                    </p:animRot>
                                    <p:animRot by="120000">
                                      <p:cBhvr>
                                        <p:cTn id="77" dur="200" fill="hold">
                                          <p:stCondLst>
                                            <p:cond delay="800"/>
                                          </p:stCondLst>
                                        </p:cTn>
                                        <p:tgtEl>
                                          <p:spTgt spid="24"/>
                                        </p:tgtEl>
                                        <p:attrNameLst>
                                          <p:attrName>r</p:attrName>
                                        </p:attrNameLst>
                                      </p:cBhvr>
                                    </p:animRot>
                                  </p:childTnLst>
                                </p:cTn>
                              </p:par>
                              <p:par>
                                <p:cTn id="78" presetID="1" presetClass="emph" presetSubtype="2" fill="hold" nodeType="withEffect">
                                  <p:stCondLst>
                                    <p:cond delay="0"/>
                                  </p:stCondLst>
                                  <p:childTnLst>
                                    <p:animClr clrSpc="rgb" dir="cw">
                                      <p:cBhvr>
                                        <p:cTn id="79" dur="2000" fill="hold"/>
                                        <p:tgtEl>
                                          <p:spTgt spid="2"/>
                                        </p:tgtEl>
                                        <p:attrNameLst>
                                          <p:attrName>fillcolor</p:attrName>
                                        </p:attrNameLst>
                                      </p:cBhvr>
                                      <p:to>
                                        <a:srgbClr val="FF0000"/>
                                      </p:to>
                                    </p:animClr>
                                    <p:set>
                                      <p:cBhvr>
                                        <p:cTn id="80" dur="2000" fill="hold"/>
                                        <p:tgtEl>
                                          <p:spTgt spid="2"/>
                                        </p:tgtEl>
                                        <p:attrNameLst>
                                          <p:attrName>fill.type</p:attrName>
                                        </p:attrNameLst>
                                      </p:cBhvr>
                                      <p:to>
                                        <p:strVal val="solid"/>
                                      </p:to>
                                    </p:set>
                                    <p:set>
                                      <p:cBhvr>
                                        <p:cTn id="81"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3200" dirty="0">
                <a:solidFill>
                  <a:schemeClr val="tx1"/>
                </a:solidFill>
                <a:latin typeface="Calibri" panose="020F0502020204030204" pitchFamily="34" charset="0"/>
                <a:ea typeface="Times New Roman" panose="02020603050405020304" pitchFamily="18" charset="0"/>
                <a:cs typeface="Calibri" panose="020F0502020204030204" pitchFamily="34" charset="0"/>
              </a:rPr>
              <a:t>Nước và ion khoáng được hấp thụ vào mạch gỗ của rễ qua con đường nào?</a:t>
            </a:r>
            <a:endPar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3200" dirty="0">
                <a:latin typeface="Calibri" panose="020F0502020204030204" pitchFamily="34" charset="0"/>
                <a:ea typeface="Times New Roman" panose="02020603050405020304" pitchFamily="18" charset="0"/>
                <a:cs typeface="Calibri" panose="020F0502020204030204" pitchFamily="34" charset="0"/>
              </a:rPr>
              <a:t>Con đường qua chất nguyên sinh (tế bào chất) – gian bào.</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pt-BR" sz="3200">
                <a:latin typeface="Calibri" panose="020F0502020204030204" pitchFamily="34" charset="0"/>
                <a:ea typeface="Times New Roman" panose="02020603050405020304" pitchFamily="18" charset="0"/>
                <a:cs typeface="Calibri" panose="020F0502020204030204" pitchFamily="34" charset="0"/>
              </a:rPr>
              <a:t>Con đường qua thành tế bào -  không bào.</a:t>
            </a:r>
            <a:endParaRPr lang="en-PH" sz="3200" b="1" dirty="0">
              <a:solidFill>
                <a:prstClr val="white"/>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ea typeface="Times New Roman" panose="02020603050405020304" pitchFamily="18" charset="0"/>
                <a:cs typeface="Calibri" panose="020F0502020204030204" pitchFamily="34" charset="0"/>
              </a:rPr>
              <a:t>Con đường qua không bào – gian bào.</a:t>
            </a:r>
            <a:endParaRPr lang="en-PH" sz="3200" b="1" dirty="0">
              <a:solidFill>
                <a:prstClr val="white"/>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ea typeface="Times New Roman" panose="02020603050405020304" pitchFamily="18" charset="0"/>
                <a:cs typeface="Calibri" panose="020F0502020204030204" pitchFamily="34" charset="0"/>
              </a:rPr>
              <a:t>Con đường qua chất nguyên sinh – không bào.</a:t>
            </a:r>
            <a:endParaRPr lang="en-PH" sz="32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65787859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26"/>
                                        </p:tgtEl>
                                        <p:attrNameLst>
                                          <p:attrName>r</p:attrName>
                                        </p:attrNameLst>
                                      </p:cBhvr>
                                    </p:animRot>
                                    <p:animRot by="-240000">
                                      <p:cBhvr>
                                        <p:cTn id="50" dur="200" fill="hold">
                                          <p:stCondLst>
                                            <p:cond delay="200"/>
                                          </p:stCondLst>
                                        </p:cTn>
                                        <p:tgtEl>
                                          <p:spTgt spid="26"/>
                                        </p:tgtEl>
                                        <p:attrNameLst>
                                          <p:attrName>r</p:attrName>
                                        </p:attrNameLst>
                                      </p:cBhvr>
                                    </p:animRot>
                                    <p:animRot by="240000">
                                      <p:cBhvr>
                                        <p:cTn id="51" dur="200" fill="hold">
                                          <p:stCondLst>
                                            <p:cond delay="400"/>
                                          </p:stCondLst>
                                        </p:cTn>
                                        <p:tgtEl>
                                          <p:spTgt spid="26"/>
                                        </p:tgtEl>
                                        <p:attrNameLst>
                                          <p:attrName>r</p:attrName>
                                        </p:attrNameLst>
                                      </p:cBhvr>
                                    </p:animRot>
                                    <p:animRot by="-240000">
                                      <p:cBhvr>
                                        <p:cTn id="52" dur="200" fill="hold">
                                          <p:stCondLst>
                                            <p:cond delay="600"/>
                                          </p:stCondLst>
                                        </p:cTn>
                                        <p:tgtEl>
                                          <p:spTgt spid="26"/>
                                        </p:tgtEl>
                                        <p:attrNameLst>
                                          <p:attrName>r</p:attrName>
                                        </p:attrNameLst>
                                      </p:cBhvr>
                                    </p:animRot>
                                    <p:animRot by="120000">
                                      <p:cBhvr>
                                        <p:cTn id="53" dur="200" fill="hold">
                                          <p:stCondLst>
                                            <p:cond delay="800"/>
                                          </p:stCondLst>
                                        </p:cTn>
                                        <p:tgtEl>
                                          <p:spTgt spid="26"/>
                                        </p:tgtEl>
                                        <p:attrNameLst>
                                          <p:attrName>r</p:attrName>
                                        </p:attrNameLst>
                                      </p:cBhvr>
                                    </p:animRot>
                                  </p:childTnLst>
                                </p:cTn>
                              </p:par>
                              <p:par>
                                <p:cTn id="54" presetID="1" presetClass="emph" presetSubtype="2" fill="hold" nodeType="withEffect">
                                  <p:stCondLst>
                                    <p:cond delay="0"/>
                                  </p:stCondLst>
                                  <p:childTnLst>
                                    <p:animClr clrSpc="rgb" dir="cw">
                                      <p:cBhvr>
                                        <p:cTn id="55" dur="2000" fill="hold"/>
                                        <p:tgtEl>
                                          <p:spTgt spid="6"/>
                                        </p:tgtEl>
                                        <p:attrNameLst>
                                          <p:attrName>fillcolor</p:attrName>
                                        </p:attrNameLst>
                                      </p:cBhvr>
                                      <p:to>
                                        <a:srgbClr val="FF0000"/>
                                      </p:to>
                                    </p:animClr>
                                    <p:set>
                                      <p:cBhvr>
                                        <p:cTn id="56" dur="2000" fill="hold"/>
                                        <p:tgtEl>
                                          <p:spTgt spid="6"/>
                                        </p:tgtEl>
                                        <p:attrNameLst>
                                          <p:attrName>fill.type</p:attrName>
                                        </p:attrNameLst>
                                      </p:cBhvr>
                                      <p:to>
                                        <p:strVal val="solid"/>
                                      </p:to>
                                    </p:set>
                                    <p:set>
                                      <p:cBhvr>
                                        <p:cTn id="5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25"/>
                                        </p:tgtEl>
                                        <p:attrNameLst>
                                          <p:attrName>r</p:attrName>
                                        </p:attrNameLst>
                                      </p:cBhvr>
                                    </p:animRot>
                                    <p:animRot by="-240000">
                                      <p:cBhvr>
                                        <p:cTn id="63" dur="200" fill="hold">
                                          <p:stCondLst>
                                            <p:cond delay="200"/>
                                          </p:stCondLst>
                                        </p:cTn>
                                        <p:tgtEl>
                                          <p:spTgt spid="25"/>
                                        </p:tgtEl>
                                        <p:attrNameLst>
                                          <p:attrName>r</p:attrName>
                                        </p:attrNameLst>
                                      </p:cBhvr>
                                    </p:animRot>
                                    <p:animRot by="240000">
                                      <p:cBhvr>
                                        <p:cTn id="64" dur="200" fill="hold">
                                          <p:stCondLst>
                                            <p:cond delay="400"/>
                                          </p:stCondLst>
                                        </p:cTn>
                                        <p:tgtEl>
                                          <p:spTgt spid="25"/>
                                        </p:tgtEl>
                                        <p:attrNameLst>
                                          <p:attrName>r</p:attrName>
                                        </p:attrNameLst>
                                      </p:cBhvr>
                                    </p:animRot>
                                    <p:animRot by="-240000">
                                      <p:cBhvr>
                                        <p:cTn id="65" dur="200" fill="hold">
                                          <p:stCondLst>
                                            <p:cond delay="600"/>
                                          </p:stCondLst>
                                        </p:cTn>
                                        <p:tgtEl>
                                          <p:spTgt spid="25"/>
                                        </p:tgtEl>
                                        <p:attrNameLst>
                                          <p:attrName>r</p:attrName>
                                        </p:attrNameLst>
                                      </p:cBhvr>
                                    </p:animRot>
                                    <p:animRot by="120000">
                                      <p:cBhvr>
                                        <p:cTn id="66" dur="200" fill="hold">
                                          <p:stCondLst>
                                            <p:cond delay="800"/>
                                          </p:stCondLst>
                                        </p:cTn>
                                        <p:tgtEl>
                                          <p:spTgt spid="25"/>
                                        </p:tgtEl>
                                        <p:attrNameLst>
                                          <p:attrName>r</p:attrName>
                                        </p:attrNameLst>
                                      </p:cBhvr>
                                    </p:animRot>
                                  </p:childTnLst>
                                </p:cTn>
                              </p:par>
                              <p:par>
                                <p:cTn id="67" presetID="1" presetClass="emph" presetSubtype="2" fill="hold" nodeType="withEffect">
                                  <p:stCondLst>
                                    <p:cond delay="0"/>
                                  </p:stCondLst>
                                  <p:childTnLst>
                                    <p:animClr clrSpc="rgb" dir="cw">
                                      <p:cBhvr>
                                        <p:cTn id="68" dur="2000" fill="hold"/>
                                        <p:tgtEl>
                                          <p:spTgt spid="4"/>
                                        </p:tgtEl>
                                        <p:attrNameLst>
                                          <p:attrName>fillcolor</p:attrName>
                                        </p:attrNameLst>
                                      </p:cBhvr>
                                      <p:to>
                                        <a:srgbClr val="FF0000"/>
                                      </p:to>
                                    </p:animClr>
                                    <p:set>
                                      <p:cBhvr>
                                        <p:cTn id="69" dur="2000" fill="hold"/>
                                        <p:tgtEl>
                                          <p:spTgt spid="4"/>
                                        </p:tgtEl>
                                        <p:attrNameLst>
                                          <p:attrName>fill.type</p:attrName>
                                        </p:attrNameLst>
                                      </p:cBhvr>
                                      <p:to>
                                        <p:strVal val="solid"/>
                                      </p:to>
                                    </p:set>
                                    <p:set>
                                      <p:cBhvr>
                                        <p:cTn id="7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8" presetClass="emph" presetSubtype="0" fill="hold" nodeType="clickEffect">
                                  <p:stCondLst>
                                    <p:cond delay="0"/>
                                  </p:stCondLst>
                                  <p:childTnLst>
                                    <p:animRot by="21600000">
                                      <p:cBhvr>
                                        <p:cTn id="75" dur="2000" fill="hold"/>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0070C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527748" y="-14642"/>
            <a:ext cx="9664252" cy="98619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Đơn</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vị</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hút</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nước</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của</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rễ</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tx1"/>
                </a:solidFill>
                <a:latin typeface="Calibri" panose="020F0502020204030204" pitchFamily="34" charset="0"/>
                <a:ea typeface="Times New Roman" panose="02020603050405020304" pitchFamily="18" charset="0"/>
                <a:cs typeface="Calibri" panose="020F0502020204030204" pitchFamily="34" charset="0"/>
              </a:rPr>
              <a:t>là</a:t>
            </a:r>
            <a:r>
              <a:rPr lang="en-US" sz="3600" dirty="0">
                <a:solidFill>
                  <a:schemeClr val="tx1"/>
                </a:solidFill>
                <a:latin typeface="Calibri" panose="020F0502020204030204" pitchFamily="34" charset="0"/>
                <a:ea typeface="Times New Roman" panose="02020603050405020304" pitchFamily="18" charset="0"/>
                <a:cs typeface="Calibri" panose="020F0502020204030204" pitchFamily="34" charset="0"/>
              </a:rPr>
              <a:t>:</a:t>
            </a: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58603"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ea typeface="Times New Roman" panose="02020603050405020304" pitchFamily="18" charset="0"/>
                <a:cs typeface="Calibri" panose="020F0502020204030204" pitchFamily="34" charset="0"/>
              </a:rPr>
              <a:t>tế bào biểu bì.</a:t>
            </a:r>
            <a:endParaRPr lang="en-PH" sz="3200" b="1" dirty="0">
              <a:solidFill>
                <a:prstClr val="white"/>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ea typeface="Times New Roman" panose="02020603050405020304" pitchFamily="18" charset="0"/>
                <a:cs typeface="Calibri" panose="020F0502020204030204" pitchFamily="34" charset="0"/>
              </a:rPr>
              <a:t>tế bào rễ.</a:t>
            </a:r>
            <a:endParaRPr lang="en-PH" sz="3200" b="1" dirty="0">
              <a:solidFill>
                <a:prstClr val="white"/>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ea typeface="Times New Roman" panose="02020603050405020304" pitchFamily="18" charset="0"/>
                <a:cs typeface="Calibri" panose="020F0502020204030204" pitchFamily="34" charset="0"/>
              </a:rPr>
              <a:t>tế bào lông hút.</a:t>
            </a:r>
            <a:endParaRPr lang="en-PH" sz="3200" b="1" dirty="0">
              <a:solidFill>
                <a:prstClr val="white"/>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ea typeface="Times New Roman" panose="02020603050405020304" pitchFamily="18" charset="0"/>
                <a:cs typeface="Calibri" panose="020F0502020204030204" pitchFamily="34" charset="0"/>
              </a:rPr>
              <a:t>tế bào nội bì.</a:t>
            </a:r>
            <a:endParaRPr lang="en-PH" sz="3200" b="1" dirty="0">
              <a:solidFill>
                <a:prstClr val="whit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8733123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26"/>
                                        </p:tgtEl>
                                        <p:attrNameLst>
                                          <p:attrName>r</p:attrName>
                                        </p:attrNameLst>
                                      </p:cBhvr>
                                    </p:animRo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70C0"/>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4"/>
                                        </p:tgtEl>
                                        <p:attrNameLst>
                                          <p:attrName>fillcolor</p:attrName>
                                        </p:attrNameLst>
                                      </p:cBhvr>
                                      <p:to>
                                        <a:srgbClr val="FF0000"/>
                                      </p:to>
                                    </p:animClr>
                                    <p:set>
                                      <p:cBhvr>
                                        <p:cTn id="65" dur="2000" fill="hold"/>
                                        <p:tgtEl>
                                          <p:spTgt spid="4"/>
                                        </p:tgtEl>
                                        <p:attrNameLst>
                                          <p:attrName>fill.type</p:attrName>
                                        </p:attrNameLst>
                                      </p:cBhvr>
                                      <p:to>
                                        <p:strVal val="solid"/>
                                      </p:to>
                                    </p:set>
                                    <p:set>
                                      <p:cBhvr>
                                        <p:cTn id="6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4"/>
                                        </p:tgtEl>
                                        <p:attrNameLst>
                                          <p:attrName>r</p:attrName>
                                        </p:attrNameLst>
                                      </p:cBhvr>
                                    </p:animRot>
                                    <p:animRot by="-240000">
                                      <p:cBhvr>
                                        <p:cTn id="72" dur="200" fill="hold">
                                          <p:stCondLst>
                                            <p:cond delay="200"/>
                                          </p:stCondLst>
                                        </p:cTn>
                                        <p:tgtEl>
                                          <p:spTgt spid="24"/>
                                        </p:tgtEl>
                                        <p:attrNameLst>
                                          <p:attrName>r</p:attrName>
                                        </p:attrNameLst>
                                      </p:cBhvr>
                                    </p:animRot>
                                    <p:animRot by="240000">
                                      <p:cBhvr>
                                        <p:cTn id="73" dur="200" fill="hold">
                                          <p:stCondLst>
                                            <p:cond delay="400"/>
                                          </p:stCondLst>
                                        </p:cTn>
                                        <p:tgtEl>
                                          <p:spTgt spid="24"/>
                                        </p:tgtEl>
                                        <p:attrNameLst>
                                          <p:attrName>r</p:attrName>
                                        </p:attrNameLst>
                                      </p:cBhvr>
                                    </p:animRot>
                                    <p:animRot by="-240000">
                                      <p:cBhvr>
                                        <p:cTn id="74" dur="200" fill="hold">
                                          <p:stCondLst>
                                            <p:cond delay="600"/>
                                          </p:stCondLst>
                                        </p:cTn>
                                        <p:tgtEl>
                                          <p:spTgt spid="24"/>
                                        </p:tgtEl>
                                        <p:attrNameLst>
                                          <p:attrName>r</p:attrName>
                                        </p:attrNameLst>
                                      </p:cBhvr>
                                    </p:animRot>
                                    <p:animRot by="120000">
                                      <p:cBhvr>
                                        <p:cTn id="75" dur="200" fill="hold">
                                          <p:stCondLst>
                                            <p:cond delay="800"/>
                                          </p:stCondLst>
                                        </p:cTn>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FF000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28848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kép</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máu</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qua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hai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vòng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riêng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biệt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vòng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phổi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vòng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thống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Đây</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đặc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điểm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ở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động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có</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xương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sống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bao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gồm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loài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thú</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(mammals),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chim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một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số</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loài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bò</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sát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Mỗi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nhận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định</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Đúng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hay Sai?</a:t>
            </a:r>
            <a:endParaRPr lang="vi-VN" sz="28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8895" y="2455681"/>
            <a:ext cx="9493284" cy="85755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Máu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cung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cấp</a:t>
            </a:r>
            <a:r>
              <a:rPr lang="en-US" sz="3200" dirty="0">
                <a:latin typeface="Calibri" panose="020F0502020204030204" pitchFamily="34" charset="0"/>
                <a:cs typeface="Calibri" panose="020F0502020204030204" pitchFamily="34" charset="0"/>
              </a:rPr>
              <a:t> oxygen </a:t>
            </a:r>
            <a:r>
              <a:rPr lang="en-US" sz="3200" dirty="0" err="1">
                <a:latin typeface="Calibri" panose="020F0502020204030204" pitchFamily="34" charset="0"/>
                <a:cs typeface="Calibri" panose="020F0502020204030204" pitchFamily="34" charset="0"/>
              </a:rPr>
              <a:t>cho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máu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theo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động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chủ</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493733"/>
            <a:ext cx="9493284" cy="745945"/>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Tâm</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nhĩ</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trái</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có</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máu</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giàu</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oxygen</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533127"/>
            <a:ext cx="9493284" cy="764004"/>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Tâm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máu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giàu</a:t>
            </a:r>
            <a:r>
              <a:rPr lang="en-US" sz="3200" dirty="0">
                <a:latin typeface="Calibri" panose="020F0502020204030204" pitchFamily="34" charset="0"/>
                <a:cs typeface="Calibri" panose="020F0502020204030204" pitchFamily="34" charset="0"/>
              </a:rPr>
              <a:t> oxygen</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764005"/>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rPr>
              <a:t>Lực</a:t>
            </a:r>
            <a:r>
              <a:rPr lang="en-US" sz="3200" dirty="0">
                <a:solidFill>
                  <a:schemeClr val="bg1"/>
                </a:solidFill>
              </a:rPr>
              <a:t> </a:t>
            </a:r>
            <a:r>
              <a:rPr lang="en-US" sz="3200" dirty="0">
                <a:solidFill>
                  <a:schemeClr val="bg1"/>
                </a:solidFill>
                <a:latin typeface="Calibri" panose="020F0502020204030204" pitchFamily="34" charset="0"/>
                <a:cs typeface="Calibri" panose="020F0502020204030204" pitchFamily="34" charset="0"/>
              </a:rPr>
              <a:t>co</a:t>
            </a:r>
            <a:r>
              <a:rPr lang="en-US" sz="3200" dirty="0">
                <a:solidFill>
                  <a:schemeClr val="bg1"/>
                </a:solidFill>
              </a:rPr>
              <a:t> </a:t>
            </a:r>
            <a:r>
              <a:rPr lang="en-US" sz="3200" dirty="0" err="1">
                <a:solidFill>
                  <a:schemeClr val="bg1"/>
                </a:solidFill>
              </a:rPr>
              <a:t>bóp</a:t>
            </a:r>
            <a:r>
              <a:rPr lang="en-US" sz="3200" dirty="0">
                <a:solidFill>
                  <a:schemeClr val="bg1"/>
                </a:solidFill>
              </a:rPr>
              <a:t> </a:t>
            </a:r>
            <a:r>
              <a:rPr lang="en-US" sz="3200" dirty="0" err="1">
                <a:solidFill>
                  <a:schemeClr val="bg1"/>
                </a:solidFill>
              </a:rPr>
              <a:t>của</a:t>
            </a:r>
            <a:r>
              <a:rPr lang="en-US" sz="3200" dirty="0">
                <a:solidFill>
                  <a:schemeClr val="bg1"/>
                </a:solidFill>
              </a:rPr>
              <a:t> </a:t>
            </a:r>
            <a:r>
              <a:rPr lang="en-US" sz="3200" dirty="0" err="1">
                <a:solidFill>
                  <a:schemeClr val="bg1"/>
                </a:solidFill>
              </a:rPr>
              <a:t>tâm</a:t>
            </a:r>
            <a:r>
              <a:rPr lang="en-US" sz="3200" dirty="0">
                <a:solidFill>
                  <a:schemeClr val="bg1"/>
                </a:solidFill>
              </a:rPr>
              <a:t> </a:t>
            </a:r>
            <a:r>
              <a:rPr lang="en-US" sz="3200" dirty="0" err="1">
                <a:solidFill>
                  <a:schemeClr val="bg1"/>
                </a:solidFill>
              </a:rPr>
              <a:t>thất</a:t>
            </a:r>
            <a:r>
              <a:rPr lang="en-US" sz="3200" dirty="0">
                <a:solidFill>
                  <a:schemeClr val="bg1"/>
                </a:solidFill>
              </a:rPr>
              <a:t> </a:t>
            </a:r>
            <a:r>
              <a:rPr lang="en-US" sz="3200" dirty="0" err="1">
                <a:solidFill>
                  <a:schemeClr val="bg1"/>
                </a:solidFill>
              </a:rPr>
              <a:t>phải</a:t>
            </a:r>
            <a:r>
              <a:rPr lang="en-US" sz="3200" dirty="0">
                <a:solidFill>
                  <a:schemeClr val="bg1"/>
                </a:solidFill>
              </a:rPr>
              <a:t> </a:t>
            </a:r>
            <a:r>
              <a:rPr lang="en-US" sz="3200" dirty="0" err="1">
                <a:solidFill>
                  <a:schemeClr val="bg1"/>
                </a:solidFill>
              </a:rPr>
              <a:t>là</a:t>
            </a:r>
            <a:r>
              <a:rPr lang="en-US" sz="3200" dirty="0">
                <a:solidFill>
                  <a:schemeClr val="bg1"/>
                </a:solidFill>
              </a:rPr>
              <a:t> </a:t>
            </a:r>
            <a:r>
              <a:rPr lang="en-US" sz="3200" dirty="0" err="1">
                <a:solidFill>
                  <a:schemeClr val="bg1"/>
                </a:solidFill>
              </a:rPr>
              <a:t>lớn</a:t>
            </a:r>
            <a:r>
              <a:rPr lang="en-US" sz="3200" dirty="0">
                <a:solidFill>
                  <a:schemeClr val="bg1"/>
                </a:solidFill>
              </a:rPr>
              <a:t> </a:t>
            </a:r>
            <a:r>
              <a:rPr lang="en-US" sz="3200" dirty="0" err="1">
                <a:solidFill>
                  <a:schemeClr val="bg1"/>
                </a:solidFill>
              </a:rPr>
              <a:t>nhất</a:t>
            </a:r>
            <a:r>
              <a:rPr lang="en-US" sz="3200" dirty="0">
                <a:solidFill>
                  <a:schemeClr val="bg1"/>
                </a:solidFill>
              </a:rPr>
              <a:t>. </a:t>
            </a:r>
            <a:endParaRPr lang="en-PH" sz="3200" b="1" dirty="0">
              <a:solidFill>
                <a:schemeClr val="bg1"/>
              </a:solidFill>
              <a:latin typeface="+mj-lt"/>
              <a:cs typeface="Arial" panose="020B0604020202020204" pitchFamily="34" charset="0"/>
            </a:endParaRPr>
          </a:p>
        </p:txBody>
      </p:sp>
      <p:sp>
        <p:nvSpPr>
          <p:cNvPr id="8" name="Rectangle 7">
            <a:extLst>
              <a:ext uri="{FF2B5EF4-FFF2-40B4-BE49-F238E27FC236}">
                <a16:creationId xmlns:a16="http://schemas.microsoft.com/office/drawing/2014/main" id="{084B73CB-F91A-5121-13F4-B97A164319BA}"/>
              </a:ext>
            </a:extLst>
          </p:cNvPr>
          <p:cNvSpPr/>
          <p:nvPr/>
        </p:nvSpPr>
        <p:spPr>
          <a:xfrm>
            <a:off x="10593481" y="2533286"/>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5D1E0AFF-0282-1F26-C368-E4272DDD1626}"/>
              </a:ext>
            </a:extLst>
          </p:cNvPr>
          <p:cNvSpPr/>
          <p:nvPr/>
        </p:nvSpPr>
        <p:spPr>
          <a:xfrm>
            <a:off x="8850174" y="3493733"/>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FF7645A-D29A-8A06-76B9-35695C6FB39B}"/>
              </a:ext>
            </a:extLst>
          </p:cNvPr>
          <p:cNvSpPr/>
          <p:nvPr/>
        </p:nvSpPr>
        <p:spPr>
          <a:xfrm>
            <a:off x="8670815" y="4604730"/>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2A5528E0-546E-1008-C923-E21AFEBB6582}"/>
              </a:ext>
            </a:extLst>
          </p:cNvPr>
          <p:cNvSpPr/>
          <p:nvPr/>
        </p:nvSpPr>
        <p:spPr>
          <a:xfrm>
            <a:off x="8662671" y="5613427"/>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3031532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circle(in)">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nodeType="clickEffect">
                                  <p:stCondLst>
                                    <p:cond delay="0"/>
                                  </p:stCondLst>
                                  <p:childTnLst>
                                    <p:animRot by="120000">
                                      <p:cBhvr>
                                        <p:cTn id="69" dur="100" fill="hold">
                                          <p:stCondLst>
                                            <p:cond delay="0"/>
                                          </p:stCondLst>
                                        </p:cTn>
                                        <p:tgtEl>
                                          <p:spTgt spid="26"/>
                                        </p:tgtEl>
                                        <p:attrNameLst>
                                          <p:attrName>r</p:attrName>
                                        </p:attrNameLst>
                                      </p:cBhvr>
                                    </p:animRot>
                                    <p:animRot by="-240000">
                                      <p:cBhvr>
                                        <p:cTn id="70" dur="200" fill="hold">
                                          <p:stCondLst>
                                            <p:cond delay="200"/>
                                          </p:stCondLst>
                                        </p:cTn>
                                        <p:tgtEl>
                                          <p:spTgt spid="26"/>
                                        </p:tgtEl>
                                        <p:attrNameLst>
                                          <p:attrName>r</p:attrName>
                                        </p:attrNameLst>
                                      </p:cBhvr>
                                    </p:animRot>
                                    <p:animRot by="240000">
                                      <p:cBhvr>
                                        <p:cTn id="71" dur="200" fill="hold">
                                          <p:stCondLst>
                                            <p:cond delay="400"/>
                                          </p:stCondLst>
                                        </p:cTn>
                                        <p:tgtEl>
                                          <p:spTgt spid="26"/>
                                        </p:tgtEl>
                                        <p:attrNameLst>
                                          <p:attrName>r</p:attrName>
                                        </p:attrNameLst>
                                      </p:cBhvr>
                                    </p:animRot>
                                    <p:animRot by="-240000">
                                      <p:cBhvr>
                                        <p:cTn id="72" dur="200" fill="hold">
                                          <p:stCondLst>
                                            <p:cond delay="600"/>
                                          </p:stCondLst>
                                        </p:cTn>
                                        <p:tgtEl>
                                          <p:spTgt spid="26"/>
                                        </p:tgtEl>
                                        <p:attrNameLst>
                                          <p:attrName>r</p:attrName>
                                        </p:attrNameLst>
                                      </p:cBhvr>
                                    </p:animRot>
                                    <p:animRot by="120000">
                                      <p:cBhvr>
                                        <p:cTn id="73" dur="200" fill="hold">
                                          <p:stCondLst>
                                            <p:cond delay="800"/>
                                          </p:stCondLst>
                                        </p:cTn>
                                        <p:tgtEl>
                                          <p:spTgt spid="26"/>
                                        </p:tgtEl>
                                        <p:attrNameLst>
                                          <p:attrName>r</p:attrName>
                                        </p:attrNameLst>
                                      </p:cBhvr>
                                    </p:animRot>
                                  </p:childTnLst>
                                </p:cTn>
                              </p:par>
                              <p:par>
                                <p:cTn id="74" presetID="1" presetClass="emph" presetSubtype="2" fill="hold" nodeType="withEffect">
                                  <p:stCondLst>
                                    <p:cond delay="0"/>
                                  </p:stCondLst>
                                  <p:childTnLst>
                                    <p:animClr clrSpc="rgb" dir="cw">
                                      <p:cBhvr>
                                        <p:cTn id="75" dur="2000" fill="hold"/>
                                        <p:tgtEl>
                                          <p:spTgt spid="6"/>
                                        </p:tgtEl>
                                        <p:attrNameLst>
                                          <p:attrName>fillcolor</p:attrName>
                                        </p:attrNameLst>
                                      </p:cBhvr>
                                      <p:to>
                                        <a:srgbClr val="FF0000"/>
                                      </p:to>
                                    </p:animClr>
                                    <p:set>
                                      <p:cBhvr>
                                        <p:cTn id="76" dur="2000" fill="hold"/>
                                        <p:tgtEl>
                                          <p:spTgt spid="6"/>
                                        </p:tgtEl>
                                        <p:attrNameLst>
                                          <p:attrName>fill.type</p:attrName>
                                        </p:attrNameLst>
                                      </p:cBhvr>
                                      <p:to>
                                        <p:strVal val="solid"/>
                                      </p:to>
                                    </p:set>
                                    <p:set>
                                      <p:cBhvr>
                                        <p:cTn id="7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25"/>
                                        </p:tgtEl>
                                        <p:attrNameLst>
                                          <p:attrName>r</p:attrName>
                                        </p:attrNameLst>
                                      </p:cBhvr>
                                    </p:animRot>
                                    <p:animRot by="-240000">
                                      <p:cBhvr>
                                        <p:cTn id="83" dur="200" fill="hold">
                                          <p:stCondLst>
                                            <p:cond delay="200"/>
                                          </p:stCondLst>
                                        </p:cTn>
                                        <p:tgtEl>
                                          <p:spTgt spid="25"/>
                                        </p:tgtEl>
                                        <p:attrNameLst>
                                          <p:attrName>r</p:attrName>
                                        </p:attrNameLst>
                                      </p:cBhvr>
                                    </p:animRot>
                                    <p:animRot by="240000">
                                      <p:cBhvr>
                                        <p:cTn id="84" dur="200" fill="hold">
                                          <p:stCondLst>
                                            <p:cond delay="400"/>
                                          </p:stCondLst>
                                        </p:cTn>
                                        <p:tgtEl>
                                          <p:spTgt spid="25"/>
                                        </p:tgtEl>
                                        <p:attrNameLst>
                                          <p:attrName>r</p:attrName>
                                        </p:attrNameLst>
                                      </p:cBhvr>
                                    </p:animRot>
                                    <p:animRot by="-240000">
                                      <p:cBhvr>
                                        <p:cTn id="85" dur="200" fill="hold">
                                          <p:stCondLst>
                                            <p:cond delay="600"/>
                                          </p:stCondLst>
                                        </p:cTn>
                                        <p:tgtEl>
                                          <p:spTgt spid="25"/>
                                        </p:tgtEl>
                                        <p:attrNameLst>
                                          <p:attrName>r</p:attrName>
                                        </p:attrNameLst>
                                      </p:cBhvr>
                                    </p:animRot>
                                    <p:animRot by="120000">
                                      <p:cBhvr>
                                        <p:cTn id="86" dur="200" fill="hold">
                                          <p:stCondLst>
                                            <p:cond delay="800"/>
                                          </p:stCondLst>
                                        </p:cTn>
                                        <p:tgtEl>
                                          <p:spTgt spid="25"/>
                                        </p:tgtEl>
                                        <p:attrNameLst>
                                          <p:attrName>r</p:attrName>
                                        </p:attrNameLst>
                                      </p:cBhvr>
                                    </p:animRot>
                                  </p:childTnLst>
                                </p:cTn>
                              </p:par>
                              <p:par>
                                <p:cTn id="87" presetID="1" presetClass="emph" presetSubtype="2" fill="hold" nodeType="withEffect">
                                  <p:stCondLst>
                                    <p:cond delay="0"/>
                                  </p:stCondLst>
                                  <p:childTnLst>
                                    <p:animClr clrSpc="rgb" dir="cw">
                                      <p:cBhvr>
                                        <p:cTn id="88" dur="2000" fill="hold"/>
                                        <p:tgtEl>
                                          <p:spTgt spid="4"/>
                                        </p:tgtEl>
                                        <p:attrNameLst>
                                          <p:attrName>fillcolor</p:attrName>
                                        </p:attrNameLst>
                                      </p:cBhvr>
                                      <p:to>
                                        <a:srgbClr val="FF0000"/>
                                      </p:to>
                                    </p:animClr>
                                    <p:set>
                                      <p:cBhvr>
                                        <p:cTn id="89" dur="2000" fill="hold"/>
                                        <p:tgtEl>
                                          <p:spTgt spid="4"/>
                                        </p:tgtEl>
                                        <p:attrNameLst>
                                          <p:attrName>fill.type</p:attrName>
                                        </p:attrNameLst>
                                      </p:cBhvr>
                                      <p:to>
                                        <p:strVal val="solid"/>
                                      </p:to>
                                    </p:set>
                                    <p:set>
                                      <p:cBhvr>
                                        <p:cTn id="9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24"/>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2000" fill="hold"/>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0070C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
            <a:ext cx="9664252" cy="2252417"/>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Viêm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phế</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quản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cấp</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một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bệnh</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nhiễm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trùng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hoặc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viêm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nhiễm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ở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phế</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quản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ống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dẫn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khí</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phổi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Khi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phế</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quản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bị</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viêm</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chúng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sưng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lên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sản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xuất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ra</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nhiều</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nhầy</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hơn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bình</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thường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gây</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ra</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triệu</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chứng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ho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khó</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thở</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Mỗi</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nhận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định</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Đúng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hay Sai?</a:t>
            </a:r>
            <a:endParaRPr lang="vi-VN" sz="28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117600" y="2353295"/>
            <a:ext cx="9526469"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Nguyên</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nhân</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gây</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ra</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bệnh</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viêm</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phế</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quản</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là</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do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khói</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thuốc</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bụi</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ô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nhiễm</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không</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dirty="0" err="1">
                <a:solidFill>
                  <a:schemeClr val="bg1"/>
                </a:solidFill>
                <a:latin typeface="Calibri" panose="020F0502020204030204" pitchFamily="34" charset="0"/>
                <a:ea typeface="Aptos" panose="020B0004020202020204" pitchFamily="34" charset="0"/>
                <a:cs typeface="Calibri" panose="020F0502020204030204" pitchFamily="34" charset="0"/>
              </a:rPr>
              <a:t>khí</a:t>
            </a:r>
            <a:r>
              <a:rPr lang="en-US" sz="3200" dirty="0">
                <a:solidFill>
                  <a:schemeClr val="bg1"/>
                </a:solidFill>
                <a:latin typeface="Calibri" panose="020F0502020204030204" pitchFamily="34" charset="0"/>
                <a:ea typeface="Aptos" panose="020B0004020202020204" pitchFamily="34"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29420" y="3390837"/>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Bệnh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xảy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do </a:t>
            </a:r>
            <a:r>
              <a:rPr lang="en-US" sz="3200" dirty="0" err="1">
                <a:latin typeface="Calibri" panose="020F0502020204030204" pitchFamily="34" charset="0"/>
                <a:cs typeface="Calibri" panose="020F0502020204030204" pitchFamily="34" charset="0"/>
              </a:rPr>
              <a:t>nhiễm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trùng</a:t>
            </a:r>
            <a:r>
              <a:rPr lang="en-US" sz="3200" dirty="0">
                <a:latin typeface="Calibri" panose="020F0502020204030204" pitchFamily="34" charset="0"/>
                <a:cs typeface="Calibri" panose="020F0502020204030204" pitchFamily="34" charset="0"/>
              </a:rPr>
              <a:t> vi </a:t>
            </a:r>
            <a:r>
              <a:rPr lang="en-US" sz="3200" dirty="0" err="1">
                <a:latin typeface="Calibri" panose="020F0502020204030204" pitchFamily="34" charset="0"/>
                <a:cs typeface="Calibri" panose="020F0502020204030204" pitchFamily="34" charset="0"/>
              </a:rPr>
              <a:t>khuẩn</a:t>
            </a:r>
            <a:r>
              <a:rPr lang="en-US" sz="3200" dirty="0">
                <a:latin typeface="Calibri" panose="020F0502020204030204" pitchFamily="34"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4" y="4424258"/>
            <a:ext cx="9526469"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4440656" algn="l"/>
              </a:tabLst>
            </a:pPr>
            <a:r>
              <a:rPr lang="en-US" sz="3200" dirty="0" err="1">
                <a:latin typeface="Calibri" panose="020F0502020204030204" pitchFamily="34" charset="0"/>
                <a:cs typeface="Calibri" panose="020F0502020204030204" pitchFamily="34" charset="0"/>
              </a:rPr>
              <a:t>Bệnh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thể</a:t>
            </a:r>
            <a:r>
              <a:rPr lang="en-US" sz="3200" dirty="0">
                <a:latin typeface="Calibri" panose="020F0502020204030204" pitchFamily="34" charset="0"/>
                <a:cs typeface="Calibri" panose="020F0502020204030204" pitchFamily="34" charset="0"/>
              </a:rPr>
              <a:t> do </a:t>
            </a:r>
            <a:r>
              <a:rPr lang="en-US" sz="3200" dirty="0" err="1">
                <a:latin typeface="Calibri" panose="020F0502020204030204" pitchFamily="34" charset="0"/>
                <a:cs typeface="Calibri" panose="020F0502020204030204" pitchFamily="34" charset="0"/>
              </a:rPr>
              <a:t>tiếp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xúc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với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gây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kích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thích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phổi</a:t>
            </a:r>
            <a:r>
              <a:rPr lang="en-US" sz="3200" dirty="0">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Bệnh có thể do virrus.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C8F4EFF8-224C-DFD2-CCA5-2929B6819BAC}"/>
              </a:ext>
            </a:extLst>
          </p:cNvPr>
          <p:cNvSpPr/>
          <p:nvPr/>
        </p:nvSpPr>
        <p:spPr>
          <a:xfrm>
            <a:off x="10644069" y="2365850"/>
            <a:ext cx="1343492"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28AC640A-0910-1C8D-7E15-AA94DE951D58}"/>
              </a:ext>
            </a:extLst>
          </p:cNvPr>
          <p:cNvSpPr/>
          <p:nvPr/>
        </p:nvSpPr>
        <p:spPr>
          <a:xfrm>
            <a:off x="9101083" y="3460215"/>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64D03760-D1CB-45DE-9505-1B4A62F375A3}"/>
              </a:ext>
            </a:extLst>
          </p:cNvPr>
          <p:cNvSpPr/>
          <p:nvPr/>
        </p:nvSpPr>
        <p:spPr>
          <a:xfrm>
            <a:off x="10591915" y="4534261"/>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ED86DE5-4AD7-4B99-BB36-95F5E2ADD295}"/>
              </a:ext>
            </a:extLst>
          </p:cNvPr>
          <p:cNvSpPr/>
          <p:nvPr/>
        </p:nvSpPr>
        <p:spPr>
          <a:xfrm>
            <a:off x="7482489" y="5654206"/>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04570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0070C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10254862" cy="425517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endParaRPr lang="vi-VN" sz="4000"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ETAIL 4">
            <a:extLst>
              <a:ext uri="{FF2B5EF4-FFF2-40B4-BE49-F238E27FC236}">
                <a16:creationId xmlns:a16="http://schemas.microsoft.com/office/drawing/2014/main" id="{5A15F514-D198-9D59-A004-90C7371F6042}"/>
              </a:ext>
            </a:extLst>
          </p:cNvPr>
          <p:cNvSpPr/>
          <p:nvPr/>
        </p:nvSpPr>
        <p:spPr>
          <a:xfrm>
            <a:off x="3303888" y="4371897"/>
            <a:ext cx="2708292"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PH" sz="3200" b="1" dirty="0">
                <a:solidFill>
                  <a:prstClr val="white"/>
                </a:solidFill>
                <a:latin typeface="Calibri" panose="020F0502020204030204" pitchFamily="34" charset="0"/>
                <a:cs typeface="Calibri" panose="020F0502020204030204" pitchFamily="34" charset="0"/>
              </a:rPr>
              <a:t>ĐÁP ÁN : 4</a:t>
            </a:r>
          </a:p>
        </p:txBody>
      </p:sp>
      <p:sp>
        <p:nvSpPr>
          <p:cNvPr id="9" name="TextBox 8">
            <a:extLst>
              <a:ext uri="{FF2B5EF4-FFF2-40B4-BE49-F238E27FC236}">
                <a16:creationId xmlns:a16="http://schemas.microsoft.com/office/drawing/2014/main" id="{F9852663-B516-6FFE-F906-A6EDA6FC8A52}"/>
              </a:ext>
            </a:extLst>
          </p:cNvPr>
          <p:cNvSpPr txBox="1"/>
          <p:nvPr/>
        </p:nvSpPr>
        <p:spPr>
          <a:xfrm>
            <a:off x="2641403" y="60281"/>
            <a:ext cx="9835077" cy="4024692"/>
          </a:xfrm>
          <a:prstGeom prst="rect">
            <a:avLst/>
          </a:prstGeom>
          <a:noFill/>
        </p:spPr>
        <p:txBody>
          <a:bodyPr wrap="square">
            <a:spAutoFit/>
          </a:bodyPr>
          <a:lstStyle/>
          <a:p>
            <a:pPr>
              <a:lnSpc>
                <a:spcPct val="115000"/>
              </a:lnSpc>
              <a:spcAft>
                <a:spcPts val="800"/>
              </a:spcAft>
              <a:tabLst>
                <a:tab pos="742950" algn="l"/>
                <a:tab pos="1600200" algn="l"/>
                <a:tab pos="3371850" algn="l"/>
                <a:tab pos="4800600" algn="l"/>
              </a:tabLst>
            </a:pP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Cho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vai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trò</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cung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cấp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nguyên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liệu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cấu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tạo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nên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tế</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bào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cung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cấp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tổng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hợp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hữu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cung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cấp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sự</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động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động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kiểm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soát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ô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nhiễm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môi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trường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cung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cấp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bảo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quản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thực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phẩm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thải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dư</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thừa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đối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với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ra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ngoài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môi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trường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Có</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bao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nhiêu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vai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trò</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trao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đổi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chuyển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hóa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đối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với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sinh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90130456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1+#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7"/>
                                        </p:tgtEl>
                                        <p:attrNameLst>
                                          <p:attrName>fillcolor</p:attrName>
                                        </p:attrNameLst>
                                      </p:cBhvr>
                                      <p:to>
                                        <a:srgbClr val="0070C0"/>
                                      </p:to>
                                    </p:animClr>
                                    <p:set>
                                      <p:cBhvr>
                                        <p:cTn id="11" dur="2000" fill="hold"/>
                                        <p:tgtEl>
                                          <p:spTgt spid="7"/>
                                        </p:tgtEl>
                                        <p:attrNameLst>
                                          <p:attrName>fill.type</p:attrName>
                                        </p:attrNameLst>
                                      </p:cBhvr>
                                      <p:to>
                                        <p:strVal val="solid"/>
                                      </p:to>
                                    </p:set>
                                    <p:set>
                                      <p:cBhvr>
                                        <p:cTn id="12" dur="2000" fill="hold"/>
                                        <p:tgtEl>
                                          <p:spTgt spid="7"/>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7"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Khi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quang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hợp</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ở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thực</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vật</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CAM,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khổng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mỗi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nhận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định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đây</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Đúng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hay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khí</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khổng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52417"/>
            <a:ext cx="9526469"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Chỉ</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mở</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khi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hoàng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hôn</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25277"/>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Đóng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ban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ngày</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mở</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ban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đêm</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4" y="4424258"/>
            <a:ext cx="9526469"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Chỉ</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đóng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giữa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trưa</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Đóng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ban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đêm</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mở</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ban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ngày</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8D00011D-3081-3426-5C96-C45F6E041040}"/>
              </a:ext>
            </a:extLst>
          </p:cNvPr>
          <p:cNvSpPr/>
          <p:nvPr/>
        </p:nvSpPr>
        <p:spPr>
          <a:xfrm>
            <a:off x="7961971" y="241370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6414E8E-A879-1DB5-3C4C-7187CECA2722}"/>
              </a:ext>
            </a:extLst>
          </p:cNvPr>
          <p:cNvSpPr/>
          <p:nvPr/>
        </p:nvSpPr>
        <p:spPr>
          <a:xfrm>
            <a:off x="8957441" y="3496920"/>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06F9BF8-505F-0097-4133-FC8763A2BB45}"/>
              </a:ext>
            </a:extLst>
          </p:cNvPr>
          <p:cNvSpPr/>
          <p:nvPr/>
        </p:nvSpPr>
        <p:spPr>
          <a:xfrm>
            <a:off x="8733488" y="457460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2EB1D508-F418-F173-8CB4-D40056ADB132}"/>
              </a:ext>
            </a:extLst>
          </p:cNvPr>
          <p:cNvSpPr/>
          <p:nvPr/>
        </p:nvSpPr>
        <p:spPr>
          <a:xfrm>
            <a:off x="9394084" y="569750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2128740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750"/>
                                  </p:stCondLst>
                                  <p:childTnLst>
                                    <p:animRot by="21600000">
                                      <p:cBhvr>
                                        <p:cTn id="22" dur="2000" fill="hold"/>
                                        <p:tgtEl>
                                          <p:spTgt spid="2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heel(1)">
                                      <p:cBhvr>
                                        <p:cTn id="27" dur="20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down)">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30"/>
                    </p:tgtEl>
                  </p:cond>
                </p:stCondLst>
                <p:endSync evt="end" delay="0">
                  <p:rtn val="all"/>
                </p:endSync>
                <p:childTnLst>
                  <p:par>
                    <p:cTn id="44" fill="hold">
                      <p:stCondLst>
                        <p:cond delay="0"/>
                      </p:stCondLst>
                      <p:childTnLst>
                        <p:par>
                          <p:cTn id="45" fill="hold">
                            <p:stCondLst>
                              <p:cond delay="0"/>
                            </p:stCondLst>
                            <p:childTnLst>
                              <p:par>
                                <p:cTn id="46" presetID="8" presetClass="emph" presetSubtype="0" fill="hold" nodeType="clickEffect">
                                  <p:stCondLst>
                                    <p:cond delay="0"/>
                                  </p:stCondLst>
                                  <p:childTnLst>
                                    <p:animRot by="21600000">
                                      <p:cBhvr>
                                        <p:cTn id="47" dur="10000" fill="hold"/>
                                        <p:tgtEl>
                                          <p:spTgt spid="132"/>
                                        </p:tgtEl>
                                        <p:attrNameLst>
                                          <p:attrName>r</p:attrName>
                                        </p:attrNameLst>
                                      </p:cBhvr>
                                    </p:animRot>
                                  </p:childTnLst>
                                </p:cTn>
                              </p:par>
                            </p:childTnLst>
                          </p:cTn>
                        </p:par>
                        <p:par>
                          <p:cTn id="48" fill="hold">
                            <p:stCondLst>
                              <p:cond delay="10000"/>
                            </p:stCondLst>
                            <p:childTnLst>
                              <p:par>
                                <p:cTn id="49" presetID="53" presetClass="entr" presetSubtype="16"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3000" fill="hold"/>
                                        <p:tgtEl>
                                          <p:spTgt spid="127"/>
                                        </p:tgtEl>
                                        <p:attrNameLst>
                                          <p:attrName>ppt_w</p:attrName>
                                        </p:attrNameLst>
                                      </p:cBhvr>
                                      <p:tavLst>
                                        <p:tav tm="0">
                                          <p:val>
                                            <p:fltVal val="0"/>
                                          </p:val>
                                        </p:tav>
                                        <p:tav tm="100000">
                                          <p:val>
                                            <p:strVal val="#ppt_w"/>
                                          </p:val>
                                        </p:tav>
                                      </p:tavLst>
                                    </p:anim>
                                    <p:anim calcmode="lin" valueType="num">
                                      <p:cBhvr>
                                        <p:cTn id="52" dur="3000" fill="hold"/>
                                        <p:tgtEl>
                                          <p:spTgt spid="127"/>
                                        </p:tgtEl>
                                        <p:attrNameLst>
                                          <p:attrName>ppt_h</p:attrName>
                                        </p:attrNameLst>
                                      </p:cBhvr>
                                      <p:tavLst>
                                        <p:tav tm="0">
                                          <p:val>
                                            <p:fltVal val="0"/>
                                          </p:val>
                                        </p:tav>
                                        <p:tav tm="100000">
                                          <p:val>
                                            <p:strVal val="#ppt_h"/>
                                          </p:val>
                                        </p:tav>
                                      </p:tavLst>
                                    </p:anim>
                                    <p:animEffect transition="in" filter="fade">
                                      <p:cBhvr>
                                        <p:cTn id="53" dur="3000"/>
                                        <p:tgtEl>
                                          <p:spTgt spid="127"/>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7"/>
                                        </p:tgtEl>
                                        <p:attrNameLst>
                                          <p:attrName>r</p:attrName>
                                        </p:attrNameLst>
                                      </p:cBhvr>
                                    </p:animRot>
                                    <p:animRot by="-240000">
                                      <p:cBhvr>
                                        <p:cTn id="59" dur="200" fill="hold">
                                          <p:stCondLst>
                                            <p:cond delay="200"/>
                                          </p:stCondLst>
                                        </p:cTn>
                                        <p:tgtEl>
                                          <p:spTgt spid="27"/>
                                        </p:tgtEl>
                                        <p:attrNameLst>
                                          <p:attrName>r</p:attrName>
                                        </p:attrNameLst>
                                      </p:cBhvr>
                                    </p:animRot>
                                    <p:animRot by="240000">
                                      <p:cBhvr>
                                        <p:cTn id="60" dur="200" fill="hold">
                                          <p:stCondLst>
                                            <p:cond delay="400"/>
                                          </p:stCondLst>
                                        </p:cTn>
                                        <p:tgtEl>
                                          <p:spTgt spid="27"/>
                                        </p:tgtEl>
                                        <p:attrNameLst>
                                          <p:attrName>r</p:attrName>
                                        </p:attrNameLst>
                                      </p:cBhvr>
                                    </p:animRot>
                                    <p:animRot by="-240000">
                                      <p:cBhvr>
                                        <p:cTn id="61" dur="200" fill="hold">
                                          <p:stCondLst>
                                            <p:cond delay="600"/>
                                          </p:stCondLst>
                                        </p:cTn>
                                        <p:tgtEl>
                                          <p:spTgt spid="27"/>
                                        </p:tgtEl>
                                        <p:attrNameLst>
                                          <p:attrName>r</p:attrName>
                                        </p:attrNameLst>
                                      </p:cBhvr>
                                    </p:animRot>
                                    <p:animRot by="120000">
                                      <p:cBhvr>
                                        <p:cTn id="62" dur="200" fill="hold">
                                          <p:stCondLst>
                                            <p:cond delay="800"/>
                                          </p:stCondLst>
                                        </p:cTn>
                                        <p:tgtEl>
                                          <p:spTgt spid="27"/>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7"/>
                                        </p:tgtEl>
                                        <p:attrNameLst>
                                          <p:attrName>fillcolor</p:attrName>
                                        </p:attrNameLst>
                                      </p:cBhvr>
                                      <p:to>
                                        <a:srgbClr val="FF0000"/>
                                      </p:to>
                                    </p:animClr>
                                    <p:set>
                                      <p:cBhvr>
                                        <p:cTn id="65" dur="2000" fill="hold"/>
                                        <p:tgtEl>
                                          <p:spTgt spid="7"/>
                                        </p:tgtEl>
                                        <p:attrNameLst>
                                          <p:attrName>fill.type</p:attrName>
                                        </p:attrNameLst>
                                      </p:cBhvr>
                                      <p:to>
                                        <p:strVal val="solid"/>
                                      </p:to>
                                    </p:set>
                                    <p:set>
                                      <p:cBhvr>
                                        <p:cTn id="66"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FF0000"/>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0070C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Có</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bao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nhiêu</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giai</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đoạn</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chuyển</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hóa</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sinh</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giới</a:t>
            </a:r>
            <a:r>
              <a:rPr lang="en-US" sz="40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40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ETAIL 2">
            <a:extLst>
              <a:ext uri="{FF2B5EF4-FFF2-40B4-BE49-F238E27FC236}">
                <a16:creationId xmlns:a16="http://schemas.microsoft.com/office/drawing/2014/main" id="{AF965D8E-7F62-3033-4202-6238AA0B8385}"/>
              </a:ext>
            </a:extLst>
          </p:cNvPr>
          <p:cNvSpPr/>
          <p:nvPr/>
        </p:nvSpPr>
        <p:spPr>
          <a:xfrm>
            <a:off x="4705456" y="3302417"/>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3.</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05133500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4"/>
                                        </p:tgtEl>
                                        <p:attrNameLst>
                                          <p:attrName>fillcolor</p:attrName>
                                        </p:attrNameLst>
                                      </p:cBhvr>
                                      <p:to>
                                        <a:srgbClr val="FF0000"/>
                                      </p:to>
                                    </p:animClr>
                                    <p:set>
                                      <p:cBhvr>
                                        <p:cTn id="11" dur="2000" fill="hold"/>
                                        <p:tgtEl>
                                          <p:spTgt spid="4"/>
                                        </p:tgtEl>
                                        <p:attrNameLst>
                                          <p:attrName>fill.type</p:attrName>
                                        </p:attrNameLst>
                                      </p:cBhvr>
                                      <p:to>
                                        <p:strVal val="solid"/>
                                      </p:to>
                                    </p:set>
                                    <p:set>
                                      <p:cBhvr>
                                        <p:cTn id="12" dur="2000" fill="hold"/>
                                        <p:tgtEl>
                                          <p:spTgt spid="4"/>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A6032C56-DB7D-0450-61C4-AEB32F2549F1}"/>
              </a:ext>
            </a:extLst>
          </p:cNvPr>
          <p:cNvSpPr txBox="1"/>
          <p:nvPr/>
        </p:nvSpPr>
        <p:spPr>
          <a:xfrm>
            <a:off x="894183" y="307916"/>
            <a:ext cx="10403633" cy="584775"/>
          </a:xfrm>
          <a:prstGeom prst="rect">
            <a:avLst/>
          </a:prstGeom>
          <a:noFill/>
        </p:spPr>
        <p:txBody>
          <a:bodyPr wrap="square" rtlCol="0">
            <a:spAutoFit/>
          </a:bodyPr>
          <a:lstStyle/>
          <a:p>
            <a:pPr algn="ctr"/>
            <a:r>
              <a:rPr lang="en-US" sz="3200" b="1" dirty="0">
                <a:solidFill>
                  <a:srgbClr val="FF0000"/>
                </a:solidFill>
                <a:latin typeface="Calibri" panose="020F0502020204030204" pitchFamily="34" charset="0"/>
                <a:cs typeface="Calibri" panose="020F0502020204030204" pitchFamily="34" charset="0"/>
              </a:rPr>
              <a:t>HỆ THỐNG HÓA KIẾN THỨC LÝ THUYẾT CHƯƠNG 1</a:t>
            </a:r>
          </a:p>
        </p:txBody>
      </p:sp>
      <p:sp>
        <p:nvSpPr>
          <p:cNvPr id="5" name="TextBox 4">
            <a:extLst>
              <a:ext uri="{FF2B5EF4-FFF2-40B4-BE49-F238E27FC236}">
                <a16:creationId xmlns:a16="http://schemas.microsoft.com/office/drawing/2014/main" id="{CC06FFB1-14F8-8FCC-24F0-25090A396292}"/>
              </a:ext>
            </a:extLst>
          </p:cNvPr>
          <p:cNvSpPr txBox="1"/>
          <p:nvPr/>
        </p:nvSpPr>
        <p:spPr>
          <a:xfrm>
            <a:off x="609145" y="1989392"/>
            <a:ext cx="10403633"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Thảo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luận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nhóm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cặp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đôi</a:t>
            </a:r>
            <a:r>
              <a:rPr lang="en-US" sz="3200" dirty="0">
                <a:latin typeface="Calibri" panose="020F0502020204030204" pitchFamily="34" charset="0"/>
                <a:cs typeface="Calibri" panose="020F0502020204030204" pitchFamily="34" charset="0"/>
              </a:rPr>
              <a:t>: 2 </a:t>
            </a:r>
            <a:r>
              <a:rPr lang="en-US" sz="3200" dirty="0" err="1">
                <a:latin typeface="Calibri" panose="020F0502020204030204" pitchFamily="34" charset="0"/>
                <a:cs typeface="Calibri" panose="020F0502020204030204" pitchFamily="34" charset="0"/>
              </a:rPr>
              <a:t>bạn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ngồi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gần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nhau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ghép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1 </a:t>
            </a:r>
            <a:r>
              <a:rPr lang="en-US" sz="3200" dirty="0" err="1">
                <a:latin typeface="Calibri" panose="020F0502020204030204" pitchFamily="34" charset="0"/>
                <a:cs typeface="Calibri" panose="020F0502020204030204" pitchFamily="34" charset="0"/>
              </a:rPr>
              <a:t>nhóm</a:t>
            </a:r>
            <a:endParaRPr lang="en-US" sz="3200" dirty="0">
              <a:latin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0CC6EF73-E665-6708-B751-FAECE4287D34}"/>
              </a:ext>
            </a:extLst>
          </p:cNvPr>
          <p:cNvSpPr txBox="1"/>
          <p:nvPr/>
        </p:nvSpPr>
        <p:spPr>
          <a:xfrm>
            <a:off x="486482" y="3429000"/>
            <a:ext cx="10403633" cy="1077218"/>
          </a:xfrm>
          <a:prstGeom prst="rect">
            <a:avLst/>
          </a:prstGeom>
          <a:noFill/>
        </p:spPr>
        <p:txBody>
          <a:bodyPr wrap="square" rtlCol="0">
            <a:spAutoFit/>
          </a:bodyPr>
          <a:lstStyle/>
          <a:p>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Nhiệm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vụ</a:t>
            </a:r>
            <a:r>
              <a:rPr lang="en-US" sz="3200" dirty="0">
                <a:latin typeface="Calibri" panose="020F0502020204030204" pitchFamily="34" charset="0"/>
                <a:cs typeface="Calibri" panose="020F0502020204030204" pitchFamily="34" charset="0"/>
              </a:rPr>
              <a:t>: Quan </a:t>
            </a:r>
            <a:r>
              <a:rPr lang="en-US" sz="3200" dirty="0" err="1">
                <a:latin typeface="Calibri" panose="020F0502020204030204" pitchFamily="34" charset="0"/>
                <a:cs typeface="Calibri" panose="020F0502020204030204" pitchFamily="34" charset="0"/>
              </a:rPr>
              <a:t>sát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đồ</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tư</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duy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sách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giáo</a:t>
            </a:r>
            <a:r>
              <a:rPr lang="en-US" sz="3200" dirty="0">
                <a:latin typeface="Calibri" panose="020F0502020204030204" pitchFamily="34" charset="0"/>
                <a:cs typeface="Calibri" panose="020F0502020204030204" pitchFamily="34" charset="0"/>
              </a:rPr>
              <a:t> khoa </a:t>
            </a:r>
            <a:r>
              <a:rPr lang="en-US" sz="3200" dirty="0" err="1">
                <a:latin typeface="Calibri" panose="020F0502020204030204" pitchFamily="34" charset="0"/>
                <a:cs typeface="Calibri" panose="020F0502020204030204" pitchFamily="34" charset="0"/>
              </a:rPr>
              <a:t>trang</a:t>
            </a:r>
            <a:r>
              <a:rPr lang="en-US" sz="3200" dirty="0">
                <a:latin typeface="Calibri" panose="020F0502020204030204" pitchFamily="34" charset="0"/>
                <a:cs typeface="Calibri" panose="020F0502020204030204" pitchFamily="34" charset="0"/>
              </a:rPr>
              <a:t> 88 + 89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trả</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câu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hỏi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viên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endParaRPr lang="en-US" sz="32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943855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circle(in)">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350631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Cho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dấu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hiệu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đặc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trưng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Biến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đổi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kèm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theo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chuyển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hóa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ở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tế</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bào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điều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hòa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thông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qua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thần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kinh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hormone,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biến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đổi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về</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kích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thước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theo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thời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gian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sinh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sản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ra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thế</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mới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Có</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bao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nhiêu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dấu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hiệu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đặc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trưng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trao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đổi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chuyển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hóa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ở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sinh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F19FE155-FD82-B3CB-F538-DB1D7533181E}"/>
              </a:ext>
            </a:extLst>
          </p:cNvPr>
          <p:cNvSpPr/>
          <p:nvPr/>
        </p:nvSpPr>
        <p:spPr>
          <a:xfrm>
            <a:off x="4653968" y="4304471"/>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2.</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94393393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Các</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giai</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đoạn</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của</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hô</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hấp</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tế</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bào</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diễn</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ra</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theo</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trật</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tự</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267"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nào</a:t>
            </a:r>
            <a:r>
              <a:rPr lang="en-US" sz="4267"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4267"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1302124" y="6045200"/>
            <a:ext cx="879365" cy="8128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10641150"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tabLst>
                <a:tab pos="2160639" algn="l"/>
                <a:tab pos="4320432" algn="l"/>
                <a:tab pos="6481071" algn="l"/>
              </a:tabLst>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Đường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phân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Chu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trình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Krebs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Chuỗi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truyền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electron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5" y="3325277"/>
            <a:ext cx="1064114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Chuỗi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truyền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electron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Chu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trình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Krebs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Đường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phân</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1064815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Đường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phân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Chuỗi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truyền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electron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Chu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trình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Krebs</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8" y="5531176"/>
            <a:ext cx="10648155"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Chu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trình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Krebs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Đường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phân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Chuối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truyền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electron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67366974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26"/>
                                        </p:tgtEl>
                                        <p:attrNameLst>
                                          <p:attrName>r</p:attrName>
                                        </p:attrNameLst>
                                      </p:cBhvr>
                                    </p:animRot>
                                    <p:animRot by="-240000">
                                      <p:cBhvr>
                                        <p:cTn id="50" dur="200" fill="hold">
                                          <p:stCondLst>
                                            <p:cond delay="200"/>
                                          </p:stCondLst>
                                        </p:cTn>
                                        <p:tgtEl>
                                          <p:spTgt spid="26"/>
                                        </p:tgtEl>
                                        <p:attrNameLst>
                                          <p:attrName>r</p:attrName>
                                        </p:attrNameLst>
                                      </p:cBhvr>
                                    </p:animRot>
                                    <p:animRot by="240000">
                                      <p:cBhvr>
                                        <p:cTn id="51" dur="200" fill="hold">
                                          <p:stCondLst>
                                            <p:cond delay="400"/>
                                          </p:stCondLst>
                                        </p:cTn>
                                        <p:tgtEl>
                                          <p:spTgt spid="26"/>
                                        </p:tgtEl>
                                        <p:attrNameLst>
                                          <p:attrName>r</p:attrName>
                                        </p:attrNameLst>
                                      </p:cBhvr>
                                    </p:animRot>
                                    <p:animRot by="-240000">
                                      <p:cBhvr>
                                        <p:cTn id="52" dur="200" fill="hold">
                                          <p:stCondLst>
                                            <p:cond delay="600"/>
                                          </p:stCondLst>
                                        </p:cTn>
                                        <p:tgtEl>
                                          <p:spTgt spid="26"/>
                                        </p:tgtEl>
                                        <p:attrNameLst>
                                          <p:attrName>r</p:attrName>
                                        </p:attrNameLst>
                                      </p:cBhvr>
                                    </p:animRot>
                                    <p:animRot by="120000">
                                      <p:cBhvr>
                                        <p:cTn id="53" dur="200" fill="hold">
                                          <p:stCondLst>
                                            <p:cond delay="800"/>
                                          </p:stCondLst>
                                        </p:cTn>
                                        <p:tgtEl>
                                          <p:spTgt spid="26"/>
                                        </p:tgtEl>
                                        <p:attrNameLst>
                                          <p:attrName>r</p:attrName>
                                        </p:attrNameLst>
                                      </p:cBhvr>
                                    </p:animRot>
                                  </p:childTnLst>
                                </p:cTn>
                              </p:par>
                              <p:par>
                                <p:cTn id="54" presetID="1" presetClass="emph" presetSubtype="2" fill="hold" nodeType="withEffect">
                                  <p:stCondLst>
                                    <p:cond delay="0"/>
                                  </p:stCondLst>
                                  <p:childTnLst>
                                    <p:animClr clrSpc="rgb" dir="cw">
                                      <p:cBhvr>
                                        <p:cTn id="55" dur="2000" fill="hold"/>
                                        <p:tgtEl>
                                          <p:spTgt spid="6"/>
                                        </p:tgtEl>
                                        <p:attrNameLst>
                                          <p:attrName>fillcolor</p:attrName>
                                        </p:attrNameLst>
                                      </p:cBhvr>
                                      <p:to>
                                        <a:srgbClr val="FF0000"/>
                                      </p:to>
                                    </p:animClr>
                                    <p:set>
                                      <p:cBhvr>
                                        <p:cTn id="56" dur="2000" fill="hold"/>
                                        <p:tgtEl>
                                          <p:spTgt spid="6"/>
                                        </p:tgtEl>
                                        <p:attrNameLst>
                                          <p:attrName>fill.type</p:attrName>
                                        </p:attrNameLst>
                                      </p:cBhvr>
                                      <p:to>
                                        <p:strVal val="solid"/>
                                      </p:to>
                                    </p:set>
                                    <p:set>
                                      <p:cBhvr>
                                        <p:cTn id="5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25"/>
                                        </p:tgtEl>
                                        <p:attrNameLst>
                                          <p:attrName>r</p:attrName>
                                        </p:attrNameLst>
                                      </p:cBhvr>
                                    </p:animRot>
                                    <p:animRot by="-240000">
                                      <p:cBhvr>
                                        <p:cTn id="63" dur="200" fill="hold">
                                          <p:stCondLst>
                                            <p:cond delay="200"/>
                                          </p:stCondLst>
                                        </p:cTn>
                                        <p:tgtEl>
                                          <p:spTgt spid="25"/>
                                        </p:tgtEl>
                                        <p:attrNameLst>
                                          <p:attrName>r</p:attrName>
                                        </p:attrNameLst>
                                      </p:cBhvr>
                                    </p:animRot>
                                    <p:animRot by="240000">
                                      <p:cBhvr>
                                        <p:cTn id="64" dur="200" fill="hold">
                                          <p:stCondLst>
                                            <p:cond delay="400"/>
                                          </p:stCondLst>
                                        </p:cTn>
                                        <p:tgtEl>
                                          <p:spTgt spid="25"/>
                                        </p:tgtEl>
                                        <p:attrNameLst>
                                          <p:attrName>r</p:attrName>
                                        </p:attrNameLst>
                                      </p:cBhvr>
                                    </p:animRot>
                                    <p:animRot by="-240000">
                                      <p:cBhvr>
                                        <p:cTn id="65" dur="200" fill="hold">
                                          <p:stCondLst>
                                            <p:cond delay="600"/>
                                          </p:stCondLst>
                                        </p:cTn>
                                        <p:tgtEl>
                                          <p:spTgt spid="25"/>
                                        </p:tgtEl>
                                        <p:attrNameLst>
                                          <p:attrName>r</p:attrName>
                                        </p:attrNameLst>
                                      </p:cBhvr>
                                    </p:animRot>
                                    <p:animRot by="120000">
                                      <p:cBhvr>
                                        <p:cTn id="66" dur="200" fill="hold">
                                          <p:stCondLst>
                                            <p:cond delay="800"/>
                                          </p:stCondLst>
                                        </p:cTn>
                                        <p:tgtEl>
                                          <p:spTgt spid="25"/>
                                        </p:tgtEl>
                                        <p:attrNameLst>
                                          <p:attrName>r</p:attrName>
                                        </p:attrNameLst>
                                      </p:cBhvr>
                                    </p:animRot>
                                  </p:childTnLst>
                                </p:cTn>
                              </p:par>
                              <p:par>
                                <p:cTn id="67" presetID="1" presetClass="emph" presetSubtype="2" fill="hold" nodeType="withEffect">
                                  <p:stCondLst>
                                    <p:cond delay="0"/>
                                  </p:stCondLst>
                                  <p:childTnLst>
                                    <p:animClr clrSpc="rgb" dir="cw">
                                      <p:cBhvr>
                                        <p:cTn id="68" dur="2000" fill="hold"/>
                                        <p:tgtEl>
                                          <p:spTgt spid="4"/>
                                        </p:tgtEl>
                                        <p:attrNameLst>
                                          <p:attrName>fillcolor</p:attrName>
                                        </p:attrNameLst>
                                      </p:cBhvr>
                                      <p:to>
                                        <a:srgbClr val="FF0000"/>
                                      </p:to>
                                    </p:animClr>
                                    <p:set>
                                      <p:cBhvr>
                                        <p:cTn id="69" dur="2000" fill="hold"/>
                                        <p:tgtEl>
                                          <p:spTgt spid="4"/>
                                        </p:tgtEl>
                                        <p:attrNameLst>
                                          <p:attrName>fill.type</p:attrName>
                                        </p:attrNameLst>
                                      </p:cBhvr>
                                      <p:to>
                                        <p:strVal val="solid"/>
                                      </p:to>
                                    </p:set>
                                    <p:set>
                                      <p:cBhvr>
                                        <p:cTn id="7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8" presetClass="emph" presetSubtype="0" fill="hold" nodeType="clickEffect">
                                  <p:stCondLst>
                                    <p:cond delay="0"/>
                                  </p:stCondLst>
                                  <p:childTnLst>
                                    <p:animRot by="21600000">
                                      <p:cBhvr>
                                        <p:cTn id="75" dur="2000" fill="hold"/>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0070C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353508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32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Cho các vai trò sau: là nguyên liệu của các phản ứng sinh hóa, điều hòa nhiệt độ cơ thể thực vật, điều tiết quá trình các quá trình sinh lí của cơ thể, là thành phần cấu tạo nên tế bào, ảnh hưởng đến sự phân bố của thực vật. Có bao nhiêu vai trò của nước đối với thực vật?</a:t>
            </a:r>
            <a:endParaRPr lang="vi-VN" sz="3200" kern="10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D4B2132A-E8B2-E0BF-E911-CA0F1E257A38}"/>
              </a:ext>
            </a:extLst>
          </p:cNvPr>
          <p:cNvSpPr/>
          <p:nvPr/>
        </p:nvSpPr>
        <p:spPr>
          <a:xfrm>
            <a:off x="4653968" y="4304471"/>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4.</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53546121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26778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Tỉ</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lệ</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khối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nguyên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tố</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vi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thực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so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với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toàn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bộ</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khối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thực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nhỏ</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hơn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bao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nhiêu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phần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trăm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1485925" y="6088049"/>
            <a:ext cx="673389" cy="738378"/>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C10FD5B1-63C8-E67D-6190-75D373AC7158}"/>
              </a:ext>
            </a:extLst>
          </p:cNvPr>
          <p:cNvSpPr/>
          <p:nvPr/>
        </p:nvSpPr>
        <p:spPr>
          <a:xfrm>
            <a:off x="4443124" y="3174674"/>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0.01</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322040782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Ở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loài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động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nào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đây</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chỉ</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có</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hình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thức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tiêu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nội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bào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tiêu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hóa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thức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ăn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bên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tế</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bào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52417"/>
            <a:ext cx="9526469"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25277"/>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Ruột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khoang</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4" y="4424258"/>
            <a:ext cx="9526469"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Ruột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khoang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cá</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trùng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giày</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2160639" algn="l"/>
                <a:tab pos="4320432" algn="l"/>
                <a:tab pos="6481071" algn="l"/>
              </a:tabLst>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Trùng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giày</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Tree>
    <p:extLst>
      <p:ext uri="{BB962C8B-B14F-4D97-AF65-F5344CB8AC3E}">
        <p14:creationId xmlns:p14="http://schemas.microsoft.com/office/powerpoint/2010/main" val="2264046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27"/>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7"/>
                                        </p:tgtEl>
                                        <p:attrNameLst>
                                          <p:attrName>fillcolor</p:attrName>
                                        </p:attrNameLst>
                                      </p:cBhvr>
                                      <p:to>
                                        <a:srgbClr val="0070C0"/>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FF0000"/>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4"/>
                                        </p:tgtEl>
                                        <p:attrNameLst>
                                          <p:attrName>fillcolor</p:attrName>
                                        </p:attrNameLst>
                                      </p:cBhvr>
                                      <p:to>
                                        <a:srgbClr val="FF0000"/>
                                      </p:to>
                                    </p:animClr>
                                    <p:set>
                                      <p:cBhvr>
                                        <p:cTn id="65" dur="2000" fill="hold"/>
                                        <p:tgtEl>
                                          <p:spTgt spid="4"/>
                                        </p:tgtEl>
                                        <p:attrNameLst>
                                          <p:attrName>fill.type</p:attrName>
                                        </p:attrNameLst>
                                      </p:cBhvr>
                                      <p:to>
                                        <p:strVal val="solid"/>
                                      </p:to>
                                    </p:set>
                                    <p:set>
                                      <p:cBhvr>
                                        <p:cTn id="6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4"/>
                                        </p:tgtEl>
                                        <p:attrNameLst>
                                          <p:attrName>r</p:attrName>
                                        </p:attrNameLst>
                                      </p:cBhvr>
                                    </p:animRot>
                                    <p:animRot by="-240000">
                                      <p:cBhvr>
                                        <p:cTn id="72" dur="200" fill="hold">
                                          <p:stCondLst>
                                            <p:cond delay="200"/>
                                          </p:stCondLst>
                                        </p:cTn>
                                        <p:tgtEl>
                                          <p:spTgt spid="24"/>
                                        </p:tgtEl>
                                        <p:attrNameLst>
                                          <p:attrName>r</p:attrName>
                                        </p:attrNameLst>
                                      </p:cBhvr>
                                    </p:animRot>
                                    <p:animRot by="240000">
                                      <p:cBhvr>
                                        <p:cTn id="73" dur="200" fill="hold">
                                          <p:stCondLst>
                                            <p:cond delay="400"/>
                                          </p:stCondLst>
                                        </p:cTn>
                                        <p:tgtEl>
                                          <p:spTgt spid="24"/>
                                        </p:tgtEl>
                                        <p:attrNameLst>
                                          <p:attrName>r</p:attrName>
                                        </p:attrNameLst>
                                      </p:cBhvr>
                                    </p:animRot>
                                    <p:animRot by="-240000">
                                      <p:cBhvr>
                                        <p:cTn id="74" dur="200" fill="hold">
                                          <p:stCondLst>
                                            <p:cond delay="600"/>
                                          </p:stCondLst>
                                        </p:cTn>
                                        <p:tgtEl>
                                          <p:spTgt spid="24"/>
                                        </p:tgtEl>
                                        <p:attrNameLst>
                                          <p:attrName>r</p:attrName>
                                        </p:attrNameLst>
                                      </p:cBhvr>
                                    </p:animRot>
                                    <p:animRot by="120000">
                                      <p:cBhvr>
                                        <p:cTn id="75" dur="200" fill="hold">
                                          <p:stCondLst>
                                            <p:cond delay="800"/>
                                          </p:stCondLst>
                                        </p:cTn>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FF000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Khi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nói</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tiêu</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hóa</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ở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động</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vật</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có</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ống</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tiêu</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hóa</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mỗi</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nhận</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định</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đây</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Đúng</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hay Sai?</a:t>
            </a:r>
            <a:endParaRPr lang="en-US" sz="36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1337473" y="6211603"/>
            <a:ext cx="812800" cy="629487"/>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62663" y="2207804"/>
            <a:ext cx="993573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Thức</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ăn</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được</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ngoại</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và</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tiêu</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hóa</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nội</a:t>
            </a:r>
            <a:r>
              <a:rPr lang="en-US" sz="3733"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733" dirty="0" err="1">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bào</a:t>
            </a:r>
            <a:r>
              <a:rPr lang="en-US" sz="3733" b="1"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PH" sz="3733" b="1" dirty="0">
              <a:solidFill>
                <a:schemeClr val="bg1"/>
              </a:solidFill>
              <a:latin typeface="Times New Roman" panose="02020603050405020304" pitchFamily="18" charset="0"/>
              <a:cs typeface="Times New Roman" panose="02020603050405020304" pitchFamily="18"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193603" y="3323411"/>
            <a:ext cx="763894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Thức</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ăn</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được</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tiêu</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hóa</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nội</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bào</a:t>
            </a:r>
            <a:r>
              <a:rPr lang="en-US" sz="3733"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733"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62605" y="4435211"/>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Thức</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ăn</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được</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tiêu</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hóa</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ngoại</a:t>
            </a:r>
            <a:r>
              <a:rPr lang="en-US" sz="3733"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733"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bào</a:t>
            </a:r>
            <a:r>
              <a:rPr lang="en-US" sz="3733"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733"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81825" y="5508908"/>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Một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số</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thức</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ăn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tiêu</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hóa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nội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bào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còn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lại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tiêu</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hóa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ngoại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bào</a:t>
            </a:r>
            <a:r>
              <a:rPr lang="en-US" sz="3200" b="1" dirty="0">
                <a:solidFill>
                  <a:schemeClr val="bg1"/>
                </a:solidFill>
                <a:latin typeface="Calibri" panose="020F0502020204030204" pitchFamily="34" charset="0"/>
                <a:ea typeface="Times New Roman" panose="02020603050405020304" pitchFamily="18"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327BC9AA-9EF0-D32C-D5EE-257214FF72A6}"/>
              </a:ext>
            </a:extLst>
          </p:cNvPr>
          <p:cNvSpPr/>
          <p:nvPr/>
        </p:nvSpPr>
        <p:spPr>
          <a:xfrm>
            <a:off x="11100896" y="2284540"/>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31E0FD8C-8A7A-02F5-EBBB-CDC571BE0222}"/>
              </a:ext>
            </a:extLst>
          </p:cNvPr>
          <p:cNvSpPr/>
          <p:nvPr/>
        </p:nvSpPr>
        <p:spPr>
          <a:xfrm>
            <a:off x="9118909" y="349169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52C43CB-7C5F-BDC4-81E7-25527A581CAF}"/>
              </a:ext>
            </a:extLst>
          </p:cNvPr>
          <p:cNvSpPr/>
          <p:nvPr/>
        </p:nvSpPr>
        <p:spPr>
          <a:xfrm>
            <a:off x="8815038" y="4547089"/>
            <a:ext cx="1555596"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EBC5B7B-4F6B-C52C-7A7A-5D6E16534A1C}"/>
              </a:ext>
            </a:extLst>
          </p:cNvPr>
          <p:cNvSpPr/>
          <p:nvPr/>
        </p:nvSpPr>
        <p:spPr>
          <a:xfrm>
            <a:off x="10555889" y="5544370"/>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11826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circle(in)">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nodeType="clickEffect">
                                  <p:stCondLst>
                                    <p:cond delay="0"/>
                                  </p:stCondLst>
                                  <p:childTnLst>
                                    <p:set>
                                      <p:cBhvr>
                                        <p:cTn id="39" dur="1" fill="hold">
                                          <p:stCondLst>
                                            <p:cond delay="0"/>
                                          </p:stCondLst>
                                        </p:cTn>
                                        <p:tgtEl>
                                          <p:spTgt spid="11">
                                            <p:txEl>
                                              <p:pRg st="0" end="0"/>
                                            </p:txEl>
                                          </p:spTgt>
                                        </p:tgtEl>
                                        <p:attrNameLst>
                                          <p:attrName>style.visibility</p:attrName>
                                        </p:attrNameLst>
                                      </p:cBhvr>
                                      <p:to>
                                        <p:strVal val="visible"/>
                                      </p:to>
                                    </p:set>
                                    <p:animEffect transition="in" filter="circle(in)">
                                      <p:cBhvr>
                                        <p:cTn id="40" dur="200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0070C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Côn</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trùng</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có</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hình</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thức</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hô</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hấp</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nào</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đây</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a:t>
            </a:r>
            <a:endParaRPr lang="en-US" sz="36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qua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bề</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mặt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cơ</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thể</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bằng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hệ</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thống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ống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khí</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bằng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mang</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Hô</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hấp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bằng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phổi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176189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8" presetClass="emph" presetSubtype="0" fill="hold" nodeType="clickEffect">
                                  <p:stCondLst>
                                    <p:cond delay="0"/>
                                  </p:stCondLst>
                                  <p:childTnLst>
                                    <p:animRot by="21600000">
                                      <p:cBhvr>
                                        <p:cTn id="24" dur="2000" fill="hold"/>
                                        <p:tgtEl>
                                          <p:spTgt spid="25"/>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5" restart="whenNotActive" fill="hold" evtFilter="cancelBubble" nodeType="interactiveSeq">
                <p:stCondLst>
                  <p:cond evt="onClick" delay="0">
                    <p:tgtEl>
                      <p:spTgt spid="130"/>
                    </p:tgtEl>
                  </p:cond>
                </p:stCondLst>
                <p:endSync evt="end" delay="0">
                  <p:rtn val="all"/>
                </p:endSync>
                <p:childTnLst>
                  <p:par>
                    <p:cTn id="26" fill="hold">
                      <p:stCondLst>
                        <p:cond delay="0"/>
                      </p:stCondLst>
                      <p:childTnLst>
                        <p:par>
                          <p:cTn id="27" fill="hold">
                            <p:stCondLst>
                              <p:cond delay="0"/>
                            </p:stCondLst>
                            <p:childTnLst>
                              <p:par>
                                <p:cTn id="28" presetID="8" presetClass="emph" presetSubtype="0" fill="hold" nodeType="clickEffect">
                                  <p:stCondLst>
                                    <p:cond delay="0"/>
                                  </p:stCondLst>
                                  <p:childTnLst>
                                    <p:animRot by="21600000">
                                      <p:cBhvr>
                                        <p:cTn id="29" dur="10000" fill="hold"/>
                                        <p:tgtEl>
                                          <p:spTgt spid="132"/>
                                        </p:tgtEl>
                                        <p:attrNameLst>
                                          <p:attrName>r</p:attrName>
                                        </p:attrNameLst>
                                      </p:cBhvr>
                                    </p:animRot>
                                  </p:childTnLst>
                                </p:cTn>
                              </p:par>
                            </p:childTnLst>
                          </p:cTn>
                        </p:par>
                        <p:par>
                          <p:cTn id="30" fill="hold">
                            <p:stCondLst>
                              <p:cond delay="10000"/>
                            </p:stCondLst>
                            <p:childTnLst>
                              <p:par>
                                <p:cTn id="31" presetID="53" presetClass="entr" presetSubtype="16" fill="hold" nodeType="afterEffect">
                                  <p:stCondLst>
                                    <p:cond delay="0"/>
                                  </p:stCondLst>
                                  <p:childTnLst>
                                    <p:set>
                                      <p:cBhvr>
                                        <p:cTn id="32" dur="1" fill="hold">
                                          <p:stCondLst>
                                            <p:cond delay="0"/>
                                          </p:stCondLst>
                                        </p:cTn>
                                        <p:tgtEl>
                                          <p:spTgt spid="127"/>
                                        </p:tgtEl>
                                        <p:attrNameLst>
                                          <p:attrName>style.visibility</p:attrName>
                                        </p:attrNameLst>
                                      </p:cBhvr>
                                      <p:to>
                                        <p:strVal val="visible"/>
                                      </p:to>
                                    </p:set>
                                    <p:anim calcmode="lin" valueType="num">
                                      <p:cBhvr>
                                        <p:cTn id="33" dur="3000" fill="hold"/>
                                        <p:tgtEl>
                                          <p:spTgt spid="127"/>
                                        </p:tgtEl>
                                        <p:attrNameLst>
                                          <p:attrName>ppt_w</p:attrName>
                                        </p:attrNameLst>
                                      </p:cBhvr>
                                      <p:tavLst>
                                        <p:tav tm="0">
                                          <p:val>
                                            <p:fltVal val="0"/>
                                          </p:val>
                                        </p:tav>
                                        <p:tav tm="100000">
                                          <p:val>
                                            <p:strVal val="#ppt_w"/>
                                          </p:val>
                                        </p:tav>
                                      </p:tavLst>
                                    </p:anim>
                                    <p:anim calcmode="lin" valueType="num">
                                      <p:cBhvr>
                                        <p:cTn id="34" dur="3000" fill="hold"/>
                                        <p:tgtEl>
                                          <p:spTgt spid="127"/>
                                        </p:tgtEl>
                                        <p:attrNameLst>
                                          <p:attrName>ppt_h</p:attrName>
                                        </p:attrNameLst>
                                      </p:cBhvr>
                                      <p:tavLst>
                                        <p:tav tm="0">
                                          <p:val>
                                            <p:fltVal val="0"/>
                                          </p:val>
                                        </p:tav>
                                        <p:tav tm="100000">
                                          <p:val>
                                            <p:strVal val="#ppt_h"/>
                                          </p:val>
                                        </p:tav>
                                      </p:tavLst>
                                    </p:anim>
                                    <p:animEffect transition="in" filter="fade">
                                      <p:cBhvr>
                                        <p:cTn id="35" dur="3000"/>
                                        <p:tgtEl>
                                          <p:spTgt spid="127"/>
                                        </p:tgtEl>
                                      </p:cBhvr>
                                    </p:animEffect>
                                  </p:childTnLst>
                                  <p:subTnLst>
                                    <p:audio>
                                      <p:cMediaNode>
                                        <p:cTn display="0" masterRel="sameClick">
                                          <p:stCondLst>
                                            <p:cond evt="begin" delay="0">
                                              <p:tn val="31"/>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6" restart="whenNotActive" fill="hold" evtFilter="cancelBubble" nodeType="interactiveSeq">
                <p:stCondLst>
                  <p:cond evt="onClick" delay="0">
                    <p:tgtEl>
                      <p:spTgt spid="27"/>
                    </p:tgtEl>
                  </p:cond>
                </p:stCondLst>
                <p:endSync evt="end" delay="0">
                  <p:rtn val="all"/>
                </p:endSync>
                <p:childTnLst>
                  <p:par>
                    <p:cTn id="37" fill="hold">
                      <p:stCondLst>
                        <p:cond delay="0"/>
                      </p:stCondLst>
                      <p:childTnLst>
                        <p:par>
                          <p:cTn id="38" fill="hold">
                            <p:stCondLst>
                              <p:cond delay="0"/>
                            </p:stCondLst>
                            <p:childTnLst>
                              <p:par>
                                <p:cTn id="39" presetID="32" presetClass="emph" presetSubtype="0" fill="hold" nodeType="clickEffect">
                                  <p:stCondLst>
                                    <p:cond delay="0"/>
                                  </p:stCondLst>
                                  <p:childTnLst>
                                    <p:animRot by="120000">
                                      <p:cBhvr>
                                        <p:cTn id="40" dur="100" fill="hold">
                                          <p:stCondLst>
                                            <p:cond delay="0"/>
                                          </p:stCondLst>
                                        </p:cTn>
                                        <p:tgtEl>
                                          <p:spTgt spid="27"/>
                                        </p:tgtEl>
                                        <p:attrNameLst>
                                          <p:attrName>r</p:attrName>
                                        </p:attrNameLst>
                                      </p:cBhvr>
                                    </p:animRot>
                                    <p:animRot by="-240000">
                                      <p:cBhvr>
                                        <p:cTn id="41" dur="200" fill="hold">
                                          <p:stCondLst>
                                            <p:cond delay="200"/>
                                          </p:stCondLst>
                                        </p:cTn>
                                        <p:tgtEl>
                                          <p:spTgt spid="27"/>
                                        </p:tgtEl>
                                        <p:attrNameLst>
                                          <p:attrName>r</p:attrName>
                                        </p:attrNameLst>
                                      </p:cBhvr>
                                    </p:animRot>
                                    <p:animRot by="240000">
                                      <p:cBhvr>
                                        <p:cTn id="42" dur="200" fill="hold">
                                          <p:stCondLst>
                                            <p:cond delay="400"/>
                                          </p:stCondLst>
                                        </p:cTn>
                                        <p:tgtEl>
                                          <p:spTgt spid="27"/>
                                        </p:tgtEl>
                                        <p:attrNameLst>
                                          <p:attrName>r</p:attrName>
                                        </p:attrNameLst>
                                      </p:cBhvr>
                                    </p:animRot>
                                    <p:animRot by="-240000">
                                      <p:cBhvr>
                                        <p:cTn id="43" dur="200" fill="hold">
                                          <p:stCondLst>
                                            <p:cond delay="600"/>
                                          </p:stCondLst>
                                        </p:cTn>
                                        <p:tgtEl>
                                          <p:spTgt spid="27"/>
                                        </p:tgtEl>
                                        <p:attrNameLst>
                                          <p:attrName>r</p:attrName>
                                        </p:attrNameLst>
                                      </p:cBhvr>
                                    </p:animRot>
                                    <p:animRot by="120000">
                                      <p:cBhvr>
                                        <p:cTn id="44" dur="200" fill="hold">
                                          <p:stCondLst>
                                            <p:cond delay="800"/>
                                          </p:stCondLst>
                                        </p:cTn>
                                        <p:tgtEl>
                                          <p:spTgt spid="27"/>
                                        </p:tgtEl>
                                        <p:attrNameLst>
                                          <p:attrName>r</p:attrName>
                                        </p:attrNameLst>
                                      </p:cBhvr>
                                    </p:animRot>
                                  </p:childTnLst>
                                </p:cTn>
                              </p:par>
                              <p:par>
                                <p:cTn id="45" presetID="1" presetClass="emph" presetSubtype="2" fill="hold" nodeType="withEffect">
                                  <p:stCondLst>
                                    <p:cond delay="0"/>
                                  </p:stCondLst>
                                  <p:childTnLst>
                                    <p:animClr clrSpc="rgb" dir="cw">
                                      <p:cBhvr>
                                        <p:cTn id="46" dur="2000" fill="hold"/>
                                        <p:tgtEl>
                                          <p:spTgt spid="7"/>
                                        </p:tgtEl>
                                        <p:attrNameLst>
                                          <p:attrName>fillcolor</p:attrName>
                                        </p:attrNameLst>
                                      </p:cBhvr>
                                      <p:to>
                                        <a:srgbClr val="FF0000"/>
                                      </p:to>
                                    </p:animClr>
                                    <p:set>
                                      <p:cBhvr>
                                        <p:cTn id="47" dur="2000" fill="hold"/>
                                        <p:tgtEl>
                                          <p:spTgt spid="7"/>
                                        </p:tgtEl>
                                        <p:attrNameLst>
                                          <p:attrName>fill.type</p:attrName>
                                        </p:attrNameLst>
                                      </p:cBhvr>
                                      <p:to>
                                        <p:strVal val="solid"/>
                                      </p:to>
                                    </p:set>
                                    <p:set>
                                      <p:cBhvr>
                                        <p:cTn id="48"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9" restart="whenNotActive" fill="hold" evtFilter="cancelBubble" nodeType="interactiveSeq">
                <p:stCondLst>
                  <p:cond evt="onClick" delay="0">
                    <p:tgtEl>
                      <p:spTgt spid="26"/>
                    </p:tgtEl>
                  </p:cond>
                </p:stCondLst>
                <p:endSync evt="end" delay="0">
                  <p:rtn val="all"/>
                </p:endSync>
                <p:childTnLst>
                  <p:par>
                    <p:cTn id="50" fill="hold">
                      <p:stCondLst>
                        <p:cond delay="0"/>
                      </p:stCondLst>
                      <p:childTnLst>
                        <p:par>
                          <p:cTn id="51" fill="hold">
                            <p:stCondLst>
                              <p:cond delay="0"/>
                            </p:stCondLst>
                            <p:childTnLst>
                              <p:par>
                                <p:cTn id="52" presetID="32" presetClass="emph" presetSubtype="0" fill="hold" nodeType="clickEffect">
                                  <p:stCondLst>
                                    <p:cond delay="0"/>
                                  </p:stCondLst>
                                  <p:childTnLst>
                                    <p:animRot by="120000">
                                      <p:cBhvr>
                                        <p:cTn id="53" dur="100" fill="hold">
                                          <p:stCondLst>
                                            <p:cond delay="0"/>
                                          </p:stCondLst>
                                        </p:cTn>
                                        <p:tgtEl>
                                          <p:spTgt spid="26"/>
                                        </p:tgtEl>
                                        <p:attrNameLst>
                                          <p:attrName>r</p:attrName>
                                        </p:attrNameLst>
                                      </p:cBhvr>
                                    </p:animRot>
                                    <p:animRot by="-240000">
                                      <p:cBhvr>
                                        <p:cTn id="54" dur="200" fill="hold">
                                          <p:stCondLst>
                                            <p:cond delay="200"/>
                                          </p:stCondLst>
                                        </p:cTn>
                                        <p:tgtEl>
                                          <p:spTgt spid="26"/>
                                        </p:tgtEl>
                                        <p:attrNameLst>
                                          <p:attrName>r</p:attrName>
                                        </p:attrNameLst>
                                      </p:cBhvr>
                                    </p:animRot>
                                    <p:animRot by="240000">
                                      <p:cBhvr>
                                        <p:cTn id="55" dur="200" fill="hold">
                                          <p:stCondLst>
                                            <p:cond delay="400"/>
                                          </p:stCondLst>
                                        </p:cTn>
                                        <p:tgtEl>
                                          <p:spTgt spid="26"/>
                                        </p:tgtEl>
                                        <p:attrNameLst>
                                          <p:attrName>r</p:attrName>
                                        </p:attrNameLst>
                                      </p:cBhvr>
                                    </p:animRot>
                                    <p:animRot by="-240000">
                                      <p:cBhvr>
                                        <p:cTn id="56" dur="200" fill="hold">
                                          <p:stCondLst>
                                            <p:cond delay="600"/>
                                          </p:stCondLst>
                                        </p:cTn>
                                        <p:tgtEl>
                                          <p:spTgt spid="26"/>
                                        </p:tgtEl>
                                        <p:attrNameLst>
                                          <p:attrName>r</p:attrName>
                                        </p:attrNameLst>
                                      </p:cBhvr>
                                    </p:animRot>
                                    <p:animRot by="120000">
                                      <p:cBhvr>
                                        <p:cTn id="57" dur="200" fill="hold">
                                          <p:stCondLst>
                                            <p:cond delay="800"/>
                                          </p:stCondLst>
                                        </p:cTn>
                                        <p:tgtEl>
                                          <p:spTgt spid="26"/>
                                        </p:tgtEl>
                                        <p:attrNameLst>
                                          <p:attrName>r</p:attrName>
                                        </p:attrNameLst>
                                      </p:cBhvr>
                                    </p:animRot>
                                  </p:childTnLst>
                                </p:cTn>
                              </p:par>
                              <p:par>
                                <p:cTn id="58" presetID="1" presetClass="emph" presetSubtype="2" fill="hold" nodeType="withEffect">
                                  <p:stCondLst>
                                    <p:cond delay="0"/>
                                  </p:stCondLst>
                                  <p:childTnLst>
                                    <p:animClr clrSpc="rgb" dir="cw">
                                      <p:cBhvr>
                                        <p:cTn id="59" dur="2000" fill="hold"/>
                                        <p:tgtEl>
                                          <p:spTgt spid="6"/>
                                        </p:tgtEl>
                                        <p:attrNameLst>
                                          <p:attrName>fillcolor</p:attrName>
                                        </p:attrNameLst>
                                      </p:cBhvr>
                                      <p:to>
                                        <a:srgbClr val="FF0000"/>
                                      </p:to>
                                    </p:animClr>
                                    <p:set>
                                      <p:cBhvr>
                                        <p:cTn id="60" dur="2000" fill="hold"/>
                                        <p:tgtEl>
                                          <p:spTgt spid="6"/>
                                        </p:tgtEl>
                                        <p:attrNameLst>
                                          <p:attrName>fill.type</p:attrName>
                                        </p:attrNameLst>
                                      </p:cBhvr>
                                      <p:to>
                                        <p:strVal val="solid"/>
                                      </p:to>
                                    </p:set>
                                    <p:set>
                                      <p:cBhvr>
                                        <p:cTn id="61"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62" restart="whenNotActive" fill="hold" evtFilter="cancelBubble" nodeType="interactiveSeq">
                <p:stCondLst>
                  <p:cond evt="onClick" delay="0">
                    <p:tgtEl>
                      <p:spTgt spid="25"/>
                    </p:tgtEl>
                  </p:cond>
                </p:stCondLst>
                <p:endSync evt="end" delay="0">
                  <p:rtn val="all"/>
                </p:endSync>
                <p:childTnLst>
                  <p:par>
                    <p:cTn id="63" fill="hold">
                      <p:stCondLst>
                        <p:cond delay="0"/>
                      </p:stCondLst>
                      <p:childTnLst>
                        <p:par>
                          <p:cTn id="64" fill="hold">
                            <p:stCondLst>
                              <p:cond delay="0"/>
                            </p:stCondLst>
                            <p:childTnLst>
                              <p:par>
                                <p:cTn id="65" presetID="1" presetClass="emph" presetSubtype="2" fill="hold" nodeType="withEffect">
                                  <p:stCondLst>
                                    <p:cond delay="0"/>
                                  </p:stCondLst>
                                  <p:childTnLst>
                                    <p:animClr clrSpc="rgb" dir="cw">
                                      <p:cBhvr>
                                        <p:cTn id="66" dur="2000" fill="hold"/>
                                        <p:tgtEl>
                                          <p:spTgt spid="4"/>
                                        </p:tgtEl>
                                        <p:attrNameLst>
                                          <p:attrName>fillcolor</p:attrName>
                                        </p:attrNameLst>
                                      </p:cBhvr>
                                      <p:to>
                                        <a:srgbClr val="0070C0"/>
                                      </p:to>
                                    </p:animClr>
                                    <p:set>
                                      <p:cBhvr>
                                        <p:cTn id="67" dur="2000" fill="hold"/>
                                        <p:tgtEl>
                                          <p:spTgt spid="4"/>
                                        </p:tgtEl>
                                        <p:attrNameLst>
                                          <p:attrName>fill.type</p:attrName>
                                        </p:attrNameLst>
                                      </p:cBhvr>
                                      <p:to>
                                        <p:strVal val="solid"/>
                                      </p:to>
                                    </p:set>
                                    <p:set>
                                      <p:cBhvr>
                                        <p:cTn id="68"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9" restart="whenNotActive" fill="hold" evtFilter="cancelBubble" nodeType="interactiveSeq">
                <p:stCondLst>
                  <p:cond evt="onClick" delay="0">
                    <p:tgtEl>
                      <p:spTgt spid="24"/>
                    </p:tgtEl>
                  </p:cond>
                </p:stCondLst>
                <p:endSync evt="end" delay="0">
                  <p:rtn val="all"/>
                </p:endSync>
                <p:childTnLst>
                  <p:par>
                    <p:cTn id="70" fill="hold">
                      <p:stCondLst>
                        <p:cond delay="0"/>
                      </p:stCondLst>
                      <p:childTnLst>
                        <p:par>
                          <p:cTn id="71" fill="hold">
                            <p:stCondLst>
                              <p:cond delay="0"/>
                            </p:stCondLst>
                            <p:childTnLst>
                              <p:par>
                                <p:cTn id="72" presetID="32" presetClass="emph" presetSubtype="0" fill="hold" nodeType="clickEffect">
                                  <p:stCondLst>
                                    <p:cond delay="0"/>
                                  </p:stCondLst>
                                  <p:childTnLst>
                                    <p:animRot by="120000">
                                      <p:cBhvr>
                                        <p:cTn id="73" dur="100" fill="hold">
                                          <p:stCondLst>
                                            <p:cond delay="0"/>
                                          </p:stCondLst>
                                        </p:cTn>
                                        <p:tgtEl>
                                          <p:spTgt spid="24"/>
                                        </p:tgtEl>
                                        <p:attrNameLst>
                                          <p:attrName>r</p:attrName>
                                        </p:attrNameLst>
                                      </p:cBhvr>
                                    </p:animRot>
                                    <p:animRot by="-240000">
                                      <p:cBhvr>
                                        <p:cTn id="74" dur="200" fill="hold">
                                          <p:stCondLst>
                                            <p:cond delay="200"/>
                                          </p:stCondLst>
                                        </p:cTn>
                                        <p:tgtEl>
                                          <p:spTgt spid="24"/>
                                        </p:tgtEl>
                                        <p:attrNameLst>
                                          <p:attrName>r</p:attrName>
                                        </p:attrNameLst>
                                      </p:cBhvr>
                                    </p:animRot>
                                    <p:animRot by="240000">
                                      <p:cBhvr>
                                        <p:cTn id="75" dur="200" fill="hold">
                                          <p:stCondLst>
                                            <p:cond delay="400"/>
                                          </p:stCondLst>
                                        </p:cTn>
                                        <p:tgtEl>
                                          <p:spTgt spid="24"/>
                                        </p:tgtEl>
                                        <p:attrNameLst>
                                          <p:attrName>r</p:attrName>
                                        </p:attrNameLst>
                                      </p:cBhvr>
                                    </p:animRot>
                                    <p:animRot by="-240000">
                                      <p:cBhvr>
                                        <p:cTn id="76" dur="200" fill="hold">
                                          <p:stCondLst>
                                            <p:cond delay="600"/>
                                          </p:stCondLst>
                                        </p:cTn>
                                        <p:tgtEl>
                                          <p:spTgt spid="24"/>
                                        </p:tgtEl>
                                        <p:attrNameLst>
                                          <p:attrName>r</p:attrName>
                                        </p:attrNameLst>
                                      </p:cBhvr>
                                    </p:animRot>
                                    <p:animRot by="120000">
                                      <p:cBhvr>
                                        <p:cTn id="77" dur="200" fill="hold">
                                          <p:stCondLst>
                                            <p:cond delay="800"/>
                                          </p:stCondLst>
                                        </p:cTn>
                                        <p:tgtEl>
                                          <p:spTgt spid="24"/>
                                        </p:tgtEl>
                                        <p:attrNameLst>
                                          <p:attrName>r</p:attrName>
                                        </p:attrNameLst>
                                      </p:cBhvr>
                                    </p:animRot>
                                  </p:childTnLst>
                                </p:cTn>
                              </p:par>
                              <p:par>
                                <p:cTn id="78" presetID="1" presetClass="emph" presetSubtype="2" fill="hold" nodeType="withEffect">
                                  <p:stCondLst>
                                    <p:cond delay="0"/>
                                  </p:stCondLst>
                                  <p:childTnLst>
                                    <p:animClr clrSpc="rgb" dir="cw">
                                      <p:cBhvr>
                                        <p:cTn id="79" dur="2000" fill="hold"/>
                                        <p:tgtEl>
                                          <p:spTgt spid="2"/>
                                        </p:tgtEl>
                                        <p:attrNameLst>
                                          <p:attrName>fillcolor</p:attrName>
                                        </p:attrNameLst>
                                      </p:cBhvr>
                                      <p:to>
                                        <a:srgbClr val="FF0000"/>
                                      </p:to>
                                    </p:animClr>
                                    <p:set>
                                      <p:cBhvr>
                                        <p:cTn id="80" dur="2000" fill="hold"/>
                                        <p:tgtEl>
                                          <p:spTgt spid="2"/>
                                        </p:tgtEl>
                                        <p:attrNameLst>
                                          <p:attrName>fill.type</p:attrName>
                                        </p:attrNameLst>
                                      </p:cBhvr>
                                      <p:to>
                                        <p:strVal val="solid"/>
                                      </p:to>
                                    </p:set>
                                    <p:set>
                                      <p:cBhvr>
                                        <p:cTn id="81"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3200" kern="100">
                <a:solidFill>
                  <a:schemeClr val="tx1"/>
                </a:solidFill>
                <a:effectLst/>
                <a:latin typeface="Calibri" panose="020F0502020204030204" pitchFamily="34" charset="0"/>
                <a:ea typeface="Aptos" panose="020B0004020202020204" pitchFamily="34" charset="0"/>
                <a:cs typeface="Calibri" panose="020F0502020204030204" pitchFamily="34" charset="0"/>
              </a:rPr>
              <a:t>Cho các nguồn nitrogene sau: </a:t>
            </a:r>
            <a:r>
              <a:rPr lang="de-DE" sz="3200" kern="100">
                <a:solidFill>
                  <a:schemeClr val="tx1"/>
                </a:solidFill>
                <a:effectLst/>
                <a:latin typeface="Calibri" panose="020F0502020204030204" pitchFamily="34" charset="0"/>
                <a:ea typeface="Aptos" panose="020B0004020202020204" pitchFamily="34" charset="0"/>
                <a:cs typeface="Calibri" panose="020F0502020204030204" pitchFamily="34" charset="0"/>
              </a:rPr>
              <a:t>N</a:t>
            </a:r>
            <a:r>
              <a:rPr lang="de-DE" sz="3200" kern="100" baseline="-25000">
                <a:solidFill>
                  <a:schemeClr val="tx1"/>
                </a:solidFill>
                <a:effectLst/>
                <a:latin typeface="Calibri" panose="020F0502020204030204" pitchFamily="34" charset="0"/>
                <a:ea typeface="Aptos" panose="020B0004020202020204" pitchFamily="34" charset="0"/>
                <a:cs typeface="Calibri" panose="020F0502020204030204" pitchFamily="34" charset="0"/>
              </a:rPr>
              <a:t>2</a:t>
            </a:r>
            <a:r>
              <a:rPr lang="de-DE" sz="3200" kern="100">
                <a:solidFill>
                  <a:schemeClr val="tx1"/>
                </a:solidFill>
                <a:effectLst/>
                <a:latin typeface="Calibri" panose="020F0502020204030204" pitchFamily="34" charset="0"/>
                <a:ea typeface="Aptos" panose="020B0004020202020204" pitchFamily="34" charset="0"/>
                <a:cs typeface="Calibri" panose="020F0502020204030204" pitchFamily="34" charset="0"/>
              </a:rPr>
              <a:t>, NO</a:t>
            </a:r>
            <a:r>
              <a:rPr lang="de-DE" sz="3200" kern="100" baseline="-25000">
                <a:solidFill>
                  <a:schemeClr val="tx1"/>
                </a:solidFill>
                <a:effectLst/>
                <a:latin typeface="Calibri" panose="020F0502020204030204" pitchFamily="34" charset="0"/>
                <a:ea typeface="Aptos" panose="020B0004020202020204" pitchFamily="34" charset="0"/>
                <a:cs typeface="Calibri" panose="020F0502020204030204" pitchFamily="34" charset="0"/>
              </a:rPr>
              <a:t>3</a:t>
            </a:r>
            <a:r>
              <a:rPr lang="de-DE" sz="3200" kern="100" baseline="3000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de-DE" sz="3200" kern="100">
                <a:solidFill>
                  <a:schemeClr val="tx1"/>
                </a:solidFill>
                <a:effectLst/>
                <a:latin typeface="Calibri" panose="020F0502020204030204" pitchFamily="34" charset="0"/>
                <a:ea typeface="Aptos" panose="020B0004020202020204" pitchFamily="34" charset="0"/>
                <a:cs typeface="Calibri" panose="020F0502020204030204" pitchFamily="34" charset="0"/>
              </a:rPr>
              <a:t>, NH</a:t>
            </a:r>
            <a:r>
              <a:rPr lang="de-DE" sz="3200" kern="100" baseline="-25000">
                <a:solidFill>
                  <a:schemeClr val="tx1"/>
                </a:solidFill>
                <a:effectLst/>
                <a:latin typeface="Calibri" panose="020F0502020204030204" pitchFamily="34" charset="0"/>
                <a:ea typeface="Aptos" panose="020B0004020202020204" pitchFamily="34" charset="0"/>
                <a:cs typeface="Calibri" panose="020F0502020204030204" pitchFamily="34" charset="0"/>
              </a:rPr>
              <a:t>4</a:t>
            </a:r>
            <a:r>
              <a:rPr lang="de-DE" sz="3200" kern="100" baseline="30000">
                <a:solidFill>
                  <a:schemeClr val="tx1"/>
                </a:solidFill>
                <a:effectLst/>
                <a:latin typeface="Calibri" panose="020F0502020204030204" pitchFamily="34" charset="0"/>
                <a:ea typeface="Aptos" panose="020B0004020202020204" pitchFamily="34" charset="0"/>
                <a:cs typeface="Calibri" panose="020F0502020204030204" pitchFamily="34" charset="0"/>
              </a:rPr>
              <a:t>+</a:t>
            </a:r>
            <a:r>
              <a:rPr lang="de-DE" sz="3200" kern="100">
                <a:solidFill>
                  <a:schemeClr val="tx1"/>
                </a:solidFill>
                <a:effectLst/>
                <a:latin typeface="Calibri" panose="020F0502020204030204" pitchFamily="34" charset="0"/>
                <a:ea typeface="Aptos" panose="020B0004020202020204" pitchFamily="34" charset="0"/>
                <a:cs typeface="Calibri" panose="020F0502020204030204" pitchFamily="34" charset="0"/>
              </a:rPr>
              <a:t> , xác sinh vật, NO, NO</a:t>
            </a:r>
            <a:r>
              <a:rPr lang="de-DE" sz="3200" kern="100" baseline="-25000">
                <a:solidFill>
                  <a:schemeClr val="tx1"/>
                </a:solidFill>
                <a:effectLst/>
                <a:latin typeface="Calibri" panose="020F0502020204030204" pitchFamily="34" charset="0"/>
                <a:ea typeface="Aptos" panose="020B0004020202020204" pitchFamily="34" charset="0"/>
                <a:cs typeface="Calibri" panose="020F0502020204030204" pitchFamily="34" charset="0"/>
              </a:rPr>
              <a:t>2</a:t>
            </a:r>
            <a:r>
              <a:rPr lang="de-DE" sz="3200" kern="100">
                <a:solidFill>
                  <a:schemeClr val="tx1"/>
                </a:solidFill>
                <a:effectLst/>
                <a:latin typeface="Calibri" panose="020F0502020204030204" pitchFamily="34" charset="0"/>
                <a:ea typeface="Aptos" panose="020B0004020202020204" pitchFamily="34" charset="0"/>
                <a:cs typeface="Calibri" panose="020F0502020204030204" pitchFamily="34" charset="0"/>
              </a:rPr>
              <a:t> . Có bao nhiêu nguồn nitrogene mà thực vật sẽ lấy ở trong không khí?  </a:t>
            </a:r>
            <a:endParaRPr lang="vi-VN" sz="3200" kern="10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7E62D9EC-932E-246D-542D-088E2FCEAA46}"/>
              </a:ext>
            </a:extLst>
          </p:cNvPr>
          <p:cNvSpPr/>
          <p:nvPr/>
        </p:nvSpPr>
        <p:spPr>
          <a:xfrm>
            <a:off x="4443124" y="3174674"/>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1</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75118517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4400">
                <a:solidFill>
                  <a:srgbClr val="000000"/>
                </a:solidFill>
                <a:effectLst/>
                <a:latin typeface="Calibri" panose="020F0502020204030204" pitchFamily="34" charset="0"/>
                <a:ea typeface="Aptos" panose="020B0004020202020204" pitchFamily="34" charset="0"/>
                <a:cs typeface="Calibri" panose="020F0502020204030204" pitchFamily="34" charset="0"/>
              </a:rPr>
              <a:t>Có bao nhiêu hình thức trao đổi khí ở động vật?</a:t>
            </a:r>
            <a:endParaRPr lang="en-US" sz="4267"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4130C7CB-410B-1E9A-1B09-DF7A55161D3E}"/>
              </a:ext>
            </a:extLst>
          </p:cNvPr>
          <p:cNvSpPr/>
          <p:nvPr/>
        </p:nvSpPr>
        <p:spPr>
          <a:xfrm>
            <a:off x="4653968" y="3078288"/>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4.</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1700459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689681" y="103544"/>
            <a:ext cx="9664252" cy="1376572"/>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Lưỡng</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cư</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sống</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được</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ở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nước</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và</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cạn</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vì</a:t>
            </a:r>
            <a:endParaRPr lang="en-US" sz="40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nguồn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thức</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ăn</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ở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hai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môi</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trường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đều</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phong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phú</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solidFill>
                  <a:schemeClr val="bg1"/>
                </a:solidFill>
                <a:latin typeface="Calibri" panose="020F0502020204030204" pitchFamily="34" charset="0"/>
                <a:ea typeface="Times New Roman" panose="02020603050405020304" pitchFamily="18" charset="0"/>
                <a:cs typeface="Calibri" panose="020F0502020204030204" pitchFamily="34" charset="0"/>
              </a:rPr>
              <a:t>hô hấp bằng phổi</a:t>
            </a:r>
          </a:p>
        </p:txBody>
      </p:sp>
      <p:sp>
        <p:nvSpPr>
          <p:cNvPr id="6" name="DETAIL 3">
            <a:extLst>
              <a:ext uri="{FF2B5EF4-FFF2-40B4-BE49-F238E27FC236}">
                <a16:creationId xmlns:a16="http://schemas.microsoft.com/office/drawing/2014/main" id="{51F71AEA-8EAD-DEEB-8902-2A8C75574868}"/>
              </a:ext>
            </a:extLst>
          </p:cNvPr>
          <p:cNvSpPr/>
          <p:nvPr/>
        </p:nvSpPr>
        <p:spPr>
          <a:xfrm>
            <a:off x="1022414"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solidFill>
                  <a:schemeClr val="bg1"/>
                </a:solidFill>
                <a:latin typeface="Calibri" panose="020F0502020204030204" pitchFamily="34" charset="0"/>
                <a:ea typeface="Times New Roman" panose="02020603050405020304" pitchFamily="18" charset="0"/>
                <a:cs typeface="Calibri" panose="020F0502020204030204" pitchFamily="34" charset="0"/>
              </a:rPr>
              <a:t>da luôn khô</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1"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solidFill>
                  <a:schemeClr val="bg1"/>
                </a:solidFill>
                <a:latin typeface="Calibri" panose="020F0502020204030204" pitchFamily="34" charset="0"/>
                <a:ea typeface="Times New Roman" panose="02020603050405020304" pitchFamily="18" charset="0"/>
                <a:cs typeface="Calibri" panose="020F0502020204030204" pitchFamily="34" charset="0"/>
              </a:rPr>
              <a:t>hô hấp bằng da và bằng phổi</a:t>
            </a:r>
            <a:endParaRPr lang="en-PH"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756663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8" presetClass="emph" presetSubtype="0" fill="hold" nodeType="clickEffect">
                                  <p:stCondLst>
                                    <p:cond delay="0"/>
                                  </p:stCondLst>
                                  <p:childTnLst>
                                    <p:animRot by="21600000">
                                      <p:cBhvr>
                                        <p:cTn id="36" dur="2000" fill="hold"/>
                                        <p:tgtEl>
                                          <p:spTgt spid="27"/>
                                        </p:tgtEl>
                                        <p:attrNameLst>
                                          <p:attrName>r</p:attrName>
                                        </p:attrNameLst>
                                      </p:cBhvr>
                                    </p:animRot>
                                  </p:childTnLst>
                                </p:cTn>
                              </p:par>
                              <p:par>
                                <p:cTn id="37" presetID="1" presetClass="emph" presetSubtype="2" fill="hold" nodeType="withEffect">
                                  <p:stCondLst>
                                    <p:cond delay="0"/>
                                  </p:stCondLst>
                                  <p:childTnLst>
                                    <p:animClr clrSpc="rgb" dir="cw">
                                      <p:cBhvr>
                                        <p:cTn id="38" dur="2000" fill="hold"/>
                                        <p:tgtEl>
                                          <p:spTgt spid="7"/>
                                        </p:tgtEl>
                                        <p:attrNameLst>
                                          <p:attrName>fillcolor</p:attrName>
                                        </p:attrNameLst>
                                      </p:cBhvr>
                                      <p:to>
                                        <a:srgbClr val="0070C0"/>
                                      </p:to>
                                    </p:animClr>
                                    <p:set>
                                      <p:cBhvr>
                                        <p:cTn id="39" dur="2000" fill="hold"/>
                                        <p:tgtEl>
                                          <p:spTgt spid="7"/>
                                        </p:tgtEl>
                                        <p:attrNameLst>
                                          <p:attrName>fill.type</p:attrName>
                                        </p:attrNameLst>
                                      </p:cBhvr>
                                      <p:to>
                                        <p:strVal val="solid"/>
                                      </p:to>
                                    </p:set>
                                    <p:set>
                                      <p:cBhvr>
                                        <p:cTn id="4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1" restart="whenNotActive" fill="hold" evtFilter="cancelBubble" nodeType="interactiveSeq">
                <p:stCondLst>
                  <p:cond evt="onClick" delay="0">
                    <p:tgtEl>
                      <p:spTgt spid="26"/>
                    </p:tgtEl>
                  </p:cond>
                </p:stCondLst>
                <p:endSync evt="end" delay="0">
                  <p:rtn val="all"/>
                </p:endSync>
                <p:childTnLst>
                  <p:par>
                    <p:cTn id="42" fill="hold">
                      <p:stCondLst>
                        <p:cond delay="0"/>
                      </p:stCondLst>
                      <p:childTnLst>
                        <p:par>
                          <p:cTn id="43" fill="hold">
                            <p:stCondLst>
                              <p:cond delay="0"/>
                            </p:stCondLst>
                            <p:childTnLst>
                              <p:par>
                                <p:cTn id="44" presetID="32" presetClass="emph" presetSubtype="0" fill="hold" nodeType="clickEffect">
                                  <p:stCondLst>
                                    <p:cond delay="0"/>
                                  </p:stCondLst>
                                  <p:childTnLst>
                                    <p:animRot by="120000">
                                      <p:cBhvr>
                                        <p:cTn id="45" dur="100" fill="hold">
                                          <p:stCondLst>
                                            <p:cond delay="0"/>
                                          </p:stCondLst>
                                        </p:cTn>
                                        <p:tgtEl>
                                          <p:spTgt spid="26"/>
                                        </p:tgtEl>
                                        <p:attrNameLst>
                                          <p:attrName>r</p:attrName>
                                        </p:attrNameLst>
                                      </p:cBhvr>
                                    </p:animRot>
                                    <p:animRot by="-240000">
                                      <p:cBhvr>
                                        <p:cTn id="46" dur="200" fill="hold">
                                          <p:stCondLst>
                                            <p:cond delay="200"/>
                                          </p:stCondLst>
                                        </p:cTn>
                                        <p:tgtEl>
                                          <p:spTgt spid="26"/>
                                        </p:tgtEl>
                                        <p:attrNameLst>
                                          <p:attrName>r</p:attrName>
                                        </p:attrNameLst>
                                      </p:cBhvr>
                                    </p:animRot>
                                    <p:animRot by="240000">
                                      <p:cBhvr>
                                        <p:cTn id="47" dur="200" fill="hold">
                                          <p:stCondLst>
                                            <p:cond delay="400"/>
                                          </p:stCondLst>
                                        </p:cTn>
                                        <p:tgtEl>
                                          <p:spTgt spid="26"/>
                                        </p:tgtEl>
                                        <p:attrNameLst>
                                          <p:attrName>r</p:attrName>
                                        </p:attrNameLst>
                                      </p:cBhvr>
                                    </p:animRot>
                                    <p:animRot by="-240000">
                                      <p:cBhvr>
                                        <p:cTn id="48" dur="200" fill="hold">
                                          <p:stCondLst>
                                            <p:cond delay="600"/>
                                          </p:stCondLst>
                                        </p:cTn>
                                        <p:tgtEl>
                                          <p:spTgt spid="26"/>
                                        </p:tgtEl>
                                        <p:attrNameLst>
                                          <p:attrName>r</p:attrName>
                                        </p:attrNameLst>
                                      </p:cBhvr>
                                    </p:animRot>
                                    <p:animRot by="120000">
                                      <p:cBhvr>
                                        <p:cTn id="49" dur="200" fill="hold">
                                          <p:stCondLst>
                                            <p:cond delay="800"/>
                                          </p:stCondLst>
                                        </p:cTn>
                                        <p:tgtEl>
                                          <p:spTgt spid="26"/>
                                        </p:tgtEl>
                                        <p:attrNameLst>
                                          <p:attrName>r</p:attrName>
                                        </p:attrNameLst>
                                      </p:cBhvr>
                                    </p:animRo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FF0000"/>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4"/>
                                        </p:tgtEl>
                                        <p:attrNameLst>
                                          <p:attrName>fillcolor</p:attrName>
                                        </p:attrNameLst>
                                      </p:cBhvr>
                                      <p:to>
                                        <a:srgbClr val="FF0000"/>
                                      </p:to>
                                    </p:animClr>
                                    <p:set>
                                      <p:cBhvr>
                                        <p:cTn id="65" dur="2000" fill="hold"/>
                                        <p:tgtEl>
                                          <p:spTgt spid="4"/>
                                        </p:tgtEl>
                                        <p:attrNameLst>
                                          <p:attrName>fill.type</p:attrName>
                                        </p:attrNameLst>
                                      </p:cBhvr>
                                      <p:to>
                                        <p:strVal val="solid"/>
                                      </p:to>
                                    </p:set>
                                    <p:set>
                                      <p:cBhvr>
                                        <p:cTn id="6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4"/>
                                        </p:tgtEl>
                                        <p:attrNameLst>
                                          <p:attrName>r</p:attrName>
                                        </p:attrNameLst>
                                      </p:cBhvr>
                                    </p:animRot>
                                    <p:animRot by="-240000">
                                      <p:cBhvr>
                                        <p:cTn id="72" dur="200" fill="hold">
                                          <p:stCondLst>
                                            <p:cond delay="200"/>
                                          </p:stCondLst>
                                        </p:cTn>
                                        <p:tgtEl>
                                          <p:spTgt spid="24"/>
                                        </p:tgtEl>
                                        <p:attrNameLst>
                                          <p:attrName>r</p:attrName>
                                        </p:attrNameLst>
                                      </p:cBhvr>
                                    </p:animRot>
                                    <p:animRot by="240000">
                                      <p:cBhvr>
                                        <p:cTn id="73" dur="200" fill="hold">
                                          <p:stCondLst>
                                            <p:cond delay="400"/>
                                          </p:stCondLst>
                                        </p:cTn>
                                        <p:tgtEl>
                                          <p:spTgt spid="24"/>
                                        </p:tgtEl>
                                        <p:attrNameLst>
                                          <p:attrName>r</p:attrName>
                                        </p:attrNameLst>
                                      </p:cBhvr>
                                    </p:animRot>
                                    <p:animRot by="-240000">
                                      <p:cBhvr>
                                        <p:cTn id="74" dur="200" fill="hold">
                                          <p:stCondLst>
                                            <p:cond delay="600"/>
                                          </p:stCondLst>
                                        </p:cTn>
                                        <p:tgtEl>
                                          <p:spTgt spid="24"/>
                                        </p:tgtEl>
                                        <p:attrNameLst>
                                          <p:attrName>r</p:attrName>
                                        </p:attrNameLst>
                                      </p:cBhvr>
                                    </p:animRot>
                                    <p:animRot by="120000">
                                      <p:cBhvr>
                                        <p:cTn id="75" dur="200" fill="hold">
                                          <p:stCondLst>
                                            <p:cond delay="800"/>
                                          </p:stCondLst>
                                        </p:cTn>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FF000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509831" y="-120607"/>
            <a:ext cx="9461241" cy="242595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1:</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giai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đoạn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trao</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đổi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năng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lượng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3" name="Arrow: Right 2">
            <a:extLst>
              <a:ext uri="{FF2B5EF4-FFF2-40B4-BE49-F238E27FC236}">
                <a16:creationId xmlns:a16="http://schemas.microsoft.com/office/drawing/2014/main" id="{2B81DB76-52DE-4CA7-3674-16D899B4C2FF}"/>
              </a:ext>
            </a:extLst>
          </p:cNvPr>
          <p:cNvSpPr/>
          <p:nvPr/>
        </p:nvSpPr>
        <p:spPr>
          <a:xfrm>
            <a:off x="1161143" y="2305352"/>
            <a:ext cx="10515600" cy="3321698"/>
          </a:xfrm>
          <a:prstGeom prst="rightArrow">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Tổng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hợp</a:t>
            </a:r>
            <a:r>
              <a:rPr lang="en-US" sz="3200" dirty="0">
                <a:solidFill>
                  <a:srgbClr val="FF0000"/>
                </a:solidFill>
                <a:latin typeface="Calibri" panose="020F0502020204030204" pitchFamily="34" charset="0"/>
                <a:cs typeface="Calibri" panose="020F0502020204030204" pitchFamily="34" charset="0"/>
              </a:rPr>
              <a:t> – </a:t>
            </a:r>
            <a:r>
              <a:rPr lang="en-US" sz="3200" dirty="0" err="1">
                <a:solidFill>
                  <a:srgbClr val="FF0000"/>
                </a:solidFill>
                <a:latin typeface="Calibri" panose="020F0502020204030204" pitchFamily="34" charset="0"/>
                <a:cs typeface="Calibri" panose="020F0502020204030204" pitchFamily="34" charset="0"/>
              </a:rPr>
              <a:t>phân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giải</a:t>
            </a:r>
            <a:r>
              <a:rPr lang="en-US" sz="3200" dirty="0">
                <a:solidFill>
                  <a:srgbClr val="FF0000"/>
                </a:solidFill>
                <a:latin typeface="Calibri" panose="020F0502020204030204" pitchFamily="34" charset="0"/>
                <a:cs typeface="Calibri" panose="020F0502020204030204" pitchFamily="34" charset="0"/>
              </a:rPr>
              <a:t> – </a:t>
            </a:r>
            <a:r>
              <a:rPr lang="en-US" sz="3200" dirty="0" err="1">
                <a:solidFill>
                  <a:srgbClr val="FF0000"/>
                </a:solidFill>
                <a:latin typeface="Calibri" panose="020F0502020204030204" pitchFamily="34" charset="0"/>
                <a:cs typeface="Calibri" panose="020F0502020204030204" pitchFamily="34" charset="0"/>
              </a:rPr>
              <a:t>huy</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động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năng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lượng</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340509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409432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Trong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một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thí</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nghiệm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người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ta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chiếu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ánh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sáng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một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diện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tích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cây</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với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hiệu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suất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chuyển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hóa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năng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quang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hợp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3%.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Nếu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cây</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hấp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thụ</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5 mol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khí</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CO₂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quang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hợp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thì</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khối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lượng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chất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hữu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(glucose, C₆H₁₂O₆)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được</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tạo</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thành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bao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nhiêu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Hãy</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hiện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kết</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quả</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bằng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số</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thập</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phân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làm</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tròn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đến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1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chữ</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số</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dấu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phẩy</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7C02FE1E-0B0E-37E7-CA01-FD95CC1A3388}"/>
              </a:ext>
            </a:extLst>
          </p:cNvPr>
          <p:cNvSpPr/>
          <p:nvPr/>
        </p:nvSpPr>
        <p:spPr>
          <a:xfrm>
            <a:off x="4173908" y="4598478"/>
            <a:ext cx="3312742"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149.9</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12708151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3041898" y="-14643"/>
            <a:ext cx="9117415" cy="1640869"/>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1800">
                <a:solidFill>
                  <a:srgbClr val="000000"/>
                </a:solidFill>
                <a:effectLst/>
                <a:latin typeface="Times New Roman" panose="02020603050405020304" pitchFamily="18" charset="0"/>
                <a:ea typeface="Aptos" panose="020B0004020202020204" pitchFamily="34" charset="0"/>
              </a:rPr>
              <a:t>Khi nói đến quá trình tiêu ở người, mỗi nhận định sau đây Đúng hay Sai? </a:t>
            </a:r>
            <a:endParaRPr lang="en-US" sz="4267" dirty="0">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DETAIL 2">
            <a:extLst>
              <a:ext uri="{FF2B5EF4-FFF2-40B4-BE49-F238E27FC236}">
                <a16:creationId xmlns:a16="http://schemas.microsoft.com/office/drawing/2014/main" id="{AF965D8E-7F62-3033-4202-6238AA0B8385}"/>
              </a:ext>
            </a:extLst>
          </p:cNvPr>
          <p:cNvSpPr/>
          <p:nvPr/>
        </p:nvSpPr>
        <p:spPr>
          <a:xfrm>
            <a:off x="1212480" y="3307820"/>
            <a:ext cx="10080015"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2160639" algn="l"/>
                <a:tab pos="4320432" algn="l"/>
                <a:tab pos="6481071" algn="l"/>
              </a:tabLst>
            </a:pPr>
            <a:r>
              <a:rPr lang="en-US" sz="3200" dirty="0" err="1">
                <a:latin typeface="Calibri" panose="020F0502020204030204" pitchFamily="34" charset="0"/>
                <a:cs typeface="Calibri" panose="020F0502020204030204" pitchFamily="34" charset="0"/>
              </a:rPr>
              <a:t>Ruột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diễn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hầu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đổi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hóa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học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tạo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chất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đơn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giản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hấp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vào</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máu</a:t>
            </a:r>
            <a:r>
              <a:rPr lang="en-US" sz="3200" dirty="0">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193603" y="5500636"/>
            <a:ext cx="9333780"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Cơ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hóa</a:t>
            </a:r>
            <a:r>
              <a:rPr lang="en-US" sz="3200" dirty="0">
                <a:latin typeface="Calibri" panose="020F0502020204030204" pitchFamily="34" charset="0"/>
                <a:cs typeface="Calibri" panose="020F0502020204030204" pitchFamily="34" charset="0"/>
              </a:rPr>
              <a:t> ở </a:t>
            </a:r>
            <a:r>
              <a:rPr lang="en-US" sz="3200" dirty="0" err="1">
                <a:latin typeface="Calibri" panose="020F0502020204030204" pitchFamily="34" charset="0"/>
                <a:cs typeface="Calibri" panose="020F0502020204030204" pitchFamily="34" charset="0"/>
              </a:rPr>
              <a:t>người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dạng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ống</a:t>
            </a:r>
            <a:r>
              <a:rPr lang="en-US" sz="3200" dirty="0">
                <a:latin typeface="Calibri" panose="020F0502020204030204" pitchFamily="34"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ounded Rectangle 2">
            <a:extLst>
              <a:ext uri="{FF2B5EF4-FFF2-40B4-BE49-F238E27FC236}">
                <a16:creationId xmlns:a16="http://schemas.microsoft.com/office/drawing/2014/main" id="{9E04742A-CE97-2A47-AE46-0133860CF57D}"/>
              </a:ext>
            </a:extLst>
          </p:cNvPr>
          <p:cNvSpPr/>
          <p:nvPr/>
        </p:nvSpPr>
        <p:spPr>
          <a:xfrm>
            <a:off x="2495062" y="38559"/>
            <a:ext cx="9664252" cy="16626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1800" dirty="0">
                <a:solidFill>
                  <a:srgbClr val="000000"/>
                </a:solidFill>
                <a:effectLst/>
                <a:latin typeface="Times New Roman" panose="02020603050405020304" pitchFamily="18" charset="0"/>
                <a:ea typeface="Aptos" panose="020B0004020202020204" pitchFamily="34" charset="0"/>
              </a:rPr>
              <a:t>Khi </a:t>
            </a:r>
            <a:r>
              <a:rPr lang="en-US" sz="1800" dirty="0" err="1">
                <a:solidFill>
                  <a:srgbClr val="000000"/>
                </a:solidFill>
                <a:effectLst/>
                <a:latin typeface="Times New Roman" panose="02020603050405020304" pitchFamily="18" charset="0"/>
                <a:ea typeface="Aptos" panose="020B0004020202020204" pitchFamily="34" charset="0"/>
              </a:rPr>
              <a:t>nói</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đến</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quá</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trình</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tiêu</a:t>
            </a:r>
            <a:r>
              <a:rPr lang="en-US" sz="1800" dirty="0">
                <a:solidFill>
                  <a:srgbClr val="000000"/>
                </a:solidFill>
                <a:effectLst/>
                <a:latin typeface="Times New Roman" panose="02020603050405020304" pitchFamily="18" charset="0"/>
                <a:ea typeface="Aptos" panose="020B0004020202020204" pitchFamily="34" charset="0"/>
              </a:rPr>
              <a:t> ở </a:t>
            </a:r>
            <a:r>
              <a:rPr lang="en-US" sz="1800" dirty="0" err="1">
                <a:solidFill>
                  <a:srgbClr val="000000"/>
                </a:solidFill>
                <a:effectLst/>
                <a:latin typeface="Times New Roman" panose="02020603050405020304" pitchFamily="18" charset="0"/>
                <a:ea typeface="Aptos" panose="020B0004020202020204" pitchFamily="34" charset="0"/>
              </a:rPr>
              <a:t>người</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mỗi</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nhận</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định</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sau</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đây</a:t>
            </a:r>
            <a:r>
              <a:rPr lang="en-US" sz="1800" dirty="0">
                <a:solidFill>
                  <a:srgbClr val="000000"/>
                </a:solidFill>
                <a:effectLst/>
                <a:latin typeface="Times New Roman" panose="02020603050405020304" pitchFamily="18" charset="0"/>
                <a:ea typeface="Aptos" panose="020B0004020202020204" pitchFamily="34" charset="0"/>
              </a:rPr>
              <a:t> </a:t>
            </a:r>
            <a:r>
              <a:rPr lang="en-US" sz="1800" dirty="0" err="1">
                <a:solidFill>
                  <a:srgbClr val="000000"/>
                </a:solidFill>
                <a:effectLst/>
                <a:latin typeface="Times New Roman" panose="02020603050405020304" pitchFamily="18" charset="0"/>
                <a:ea typeface="Aptos" panose="020B0004020202020204" pitchFamily="34" charset="0"/>
              </a:rPr>
              <a:t>Đúng</a:t>
            </a:r>
            <a:r>
              <a:rPr lang="en-US" sz="1800" dirty="0">
                <a:solidFill>
                  <a:srgbClr val="000000"/>
                </a:solidFill>
                <a:effectLst/>
                <a:latin typeface="Times New Roman" panose="02020603050405020304" pitchFamily="18" charset="0"/>
                <a:ea typeface="Aptos" panose="020B0004020202020204" pitchFamily="34" charset="0"/>
              </a:rPr>
              <a:t> hay Sai? </a:t>
            </a:r>
            <a:endParaRPr lang="en-US" sz="4267" dirty="0">
              <a:latin typeface="Calibri" panose="020F0502020204030204" pitchFamily="34" charset="0"/>
              <a:ea typeface="Times New Roman" panose="02020603050405020304" pitchFamily="18" charset="0"/>
              <a:cs typeface="Times New Roman" panose="02020603050405020304" pitchFamily="18" charset="0"/>
            </a:endParaRPr>
          </a:p>
        </p:txBody>
      </p:sp>
      <p:sp>
        <p:nvSpPr>
          <p:cNvPr id="9" name="DETAIL 1">
            <a:extLst>
              <a:ext uri="{FF2B5EF4-FFF2-40B4-BE49-F238E27FC236}">
                <a16:creationId xmlns:a16="http://schemas.microsoft.com/office/drawing/2014/main" id="{1F0ACFA3-5644-FBEE-AD46-21BE90E25CB5}"/>
              </a:ext>
            </a:extLst>
          </p:cNvPr>
          <p:cNvSpPr/>
          <p:nvPr/>
        </p:nvSpPr>
        <p:spPr>
          <a:xfrm>
            <a:off x="1212480" y="2160941"/>
            <a:ext cx="9333780"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Dạ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dày</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nơi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tiết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ra</a:t>
            </a:r>
            <a:r>
              <a:rPr lang="en-US" sz="3200" dirty="0">
                <a:latin typeface="Calibri" panose="020F0502020204030204" pitchFamily="34" charset="0"/>
                <a:cs typeface="Calibri" panose="020F0502020204030204" pitchFamily="34" charset="0"/>
              </a:rPr>
              <a:t> HCl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pepsin </a:t>
            </a:r>
            <a:r>
              <a:rPr lang="en-US" sz="3200" dirty="0" err="1">
                <a:latin typeface="Calibri" panose="020F0502020204030204" pitchFamily="34" charset="0"/>
                <a:cs typeface="Calibri" panose="020F0502020204030204" pitchFamily="34" charset="0"/>
              </a:rPr>
              <a:t>để</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biến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đổi</a:t>
            </a:r>
            <a:r>
              <a:rPr lang="en-US" sz="3200" dirty="0">
                <a:latin typeface="Calibri" panose="020F0502020204030204" pitchFamily="34" charset="0"/>
                <a:cs typeface="Calibri" panose="020F0502020204030204" pitchFamily="34" charset="0"/>
              </a:rPr>
              <a:t> protein </a:t>
            </a:r>
            <a:r>
              <a:rPr lang="en-US" sz="3200" dirty="0" err="1">
                <a:latin typeface="Calibri" panose="020F0502020204030204" pitchFamily="34" charset="0"/>
                <a:cs typeface="Calibri" panose="020F0502020204030204" pitchFamily="34" charset="0"/>
              </a:rPr>
              <a:t>thành</a:t>
            </a:r>
            <a:r>
              <a:rPr lang="en-US" sz="3200" dirty="0">
                <a:latin typeface="Calibri" panose="020F0502020204030204" pitchFamily="34" charset="0"/>
                <a:cs typeface="Calibri" panose="020F0502020204030204" pitchFamily="34" charset="0"/>
              </a:rPr>
              <a:t> peptide. </a:t>
            </a:r>
            <a:endParaRPr lang="en-PH" sz="3200" b="1" dirty="0">
              <a:solidFill>
                <a:schemeClr val="bg1"/>
              </a:solidFill>
              <a:latin typeface="Calibri" panose="020F0502020204030204" pitchFamily="34" charset="0"/>
              <a:cs typeface="Calibri" panose="020F0502020204030204" pitchFamily="34" charset="0"/>
            </a:endParaRPr>
          </a:p>
        </p:txBody>
      </p:sp>
      <p:sp>
        <p:nvSpPr>
          <p:cNvPr id="12" name="Rounded Rectangle 2">
            <a:extLst>
              <a:ext uri="{FF2B5EF4-FFF2-40B4-BE49-F238E27FC236}">
                <a16:creationId xmlns:a16="http://schemas.microsoft.com/office/drawing/2014/main" id="{76CCBB76-156C-92DA-39D7-24D65A715948}"/>
              </a:ext>
            </a:extLst>
          </p:cNvPr>
          <p:cNvSpPr/>
          <p:nvPr/>
        </p:nvSpPr>
        <p:spPr>
          <a:xfrm>
            <a:off x="2527748" y="120037"/>
            <a:ext cx="9664252" cy="1453298"/>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nói</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đến</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tiêu</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người</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mỗi</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nhận</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định</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đây</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Đúng</a:t>
            </a:r>
            <a:r>
              <a:rPr lang="en-US" sz="32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hay Sai? </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15" name="DETAIL 3">
            <a:extLst>
              <a:ext uri="{FF2B5EF4-FFF2-40B4-BE49-F238E27FC236}">
                <a16:creationId xmlns:a16="http://schemas.microsoft.com/office/drawing/2014/main" id="{54B5BF80-7719-E826-2937-CFB18EBDC45B}"/>
              </a:ext>
            </a:extLst>
          </p:cNvPr>
          <p:cNvSpPr/>
          <p:nvPr/>
        </p:nvSpPr>
        <p:spPr>
          <a:xfrm>
            <a:off x="1193603" y="4379978"/>
            <a:ext cx="9333780"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Quá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hóa</a:t>
            </a:r>
            <a:r>
              <a:rPr lang="en-US" sz="3200" dirty="0">
                <a:latin typeface="Calibri" panose="020F0502020204030204" pitchFamily="34" charset="0"/>
                <a:cs typeface="Calibri" panose="020F0502020204030204" pitchFamily="34" charset="0"/>
              </a:rPr>
              <a:t> ở </a:t>
            </a:r>
            <a:r>
              <a:rPr lang="en-US" sz="3200" dirty="0" err="1">
                <a:latin typeface="Calibri" panose="020F0502020204030204" pitchFamily="34" charset="0"/>
                <a:cs typeface="Calibri" panose="020F0502020204030204" pitchFamily="34" charset="0"/>
              </a:rPr>
              <a:t>người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hóa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nội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bào</a:t>
            </a:r>
            <a:r>
              <a:rPr lang="en-US" sz="3200" dirty="0">
                <a:latin typeface="Calibri" panose="020F0502020204030204" pitchFamily="34"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
        <p:nvSpPr>
          <p:cNvPr id="16" name="Rectangle 15">
            <a:extLst>
              <a:ext uri="{FF2B5EF4-FFF2-40B4-BE49-F238E27FC236}">
                <a16:creationId xmlns:a16="http://schemas.microsoft.com/office/drawing/2014/main" id="{E783D3C5-6FFD-B44A-1130-258E092218B6}"/>
              </a:ext>
            </a:extLst>
          </p:cNvPr>
          <p:cNvSpPr/>
          <p:nvPr/>
        </p:nvSpPr>
        <p:spPr>
          <a:xfrm>
            <a:off x="10493061" y="2151713"/>
            <a:ext cx="1272159"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7" name="Rectangle 16">
            <a:extLst>
              <a:ext uri="{FF2B5EF4-FFF2-40B4-BE49-F238E27FC236}">
                <a16:creationId xmlns:a16="http://schemas.microsoft.com/office/drawing/2014/main" id="{5A99AB30-CCED-5068-21BD-A2077FF26F8F}"/>
              </a:ext>
            </a:extLst>
          </p:cNvPr>
          <p:cNvSpPr/>
          <p:nvPr/>
        </p:nvSpPr>
        <p:spPr>
          <a:xfrm>
            <a:off x="10979520" y="344811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8" name="Rectangle 17">
            <a:extLst>
              <a:ext uri="{FF2B5EF4-FFF2-40B4-BE49-F238E27FC236}">
                <a16:creationId xmlns:a16="http://schemas.microsoft.com/office/drawing/2014/main" id="{51106DF4-CF04-394A-4FA3-5AF0002F8BCC}"/>
              </a:ext>
            </a:extLst>
          </p:cNvPr>
          <p:cNvSpPr/>
          <p:nvPr/>
        </p:nvSpPr>
        <p:spPr>
          <a:xfrm>
            <a:off x="10081962" y="446668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9" name="Rectangle 18">
            <a:extLst>
              <a:ext uri="{FF2B5EF4-FFF2-40B4-BE49-F238E27FC236}">
                <a16:creationId xmlns:a16="http://schemas.microsoft.com/office/drawing/2014/main" id="{E286E8ED-1B8E-6C76-BA40-D481AE3197D2}"/>
              </a:ext>
            </a:extLst>
          </p:cNvPr>
          <p:cNvSpPr/>
          <p:nvPr/>
        </p:nvSpPr>
        <p:spPr>
          <a:xfrm>
            <a:off x="7738946" y="5623666"/>
            <a:ext cx="178794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6654162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7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000" fill="hold"/>
                                        <p:tgtEl>
                                          <p:spTgt spid="7"/>
                                        </p:tgtEl>
                                        <p:attrNameLst>
                                          <p:attrName>ppt_x</p:attrName>
                                        </p:attrNameLst>
                                      </p:cBhvr>
                                      <p:tavLst>
                                        <p:tav tm="0">
                                          <p:val>
                                            <p:strVal val="1+#ppt_w/2"/>
                                          </p:val>
                                        </p:tav>
                                        <p:tav tm="100000">
                                          <p:val>
                                            <p:strVal val="#ppt_x"/>
                                          </p:val>
                                        </p:tav>
                                      </p:tavLst>
                                    </p:anim>
                                    <p:anim calcmode="lin" valueType="num">
                                      <p:cBhvr additive="base">
                                        <p:cTn id="12" dur="10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750"/>
                            </p:stCondLst>
                            <p:childTnLst>
                              <p:par>
                                <p:cTn id="14" presetID="8" presetClass="emph" presetSubtype="0" fill="hold" nodeType="afterEffect">
                                  <p:stCondLst>
                                    <p:cond delay="0"/>
                                  </p:stCondLst>
                                  <p:childTnLst>
                                    <p:animRot by="21600000">
                                      <p:cBhvr>
                                        <p:cTn id="15" dur="1500" fill="hold"/>
                                        <p:tgtEl>
                                          <p:spTgt spid="25"/>
                                        </p:tgtEl>
                                        <p:attrNameLst>
                                          <p:attrName>r</p:attrName>
                                        </p:attrNameLst>
                                      </p:cBhvr>
                                    </p:animRot>
                                  </p:childTnLst>
                                </p:cTn>
                              </p:par>
                              <p:par>
                                <p:cTn id="16" presetID="2" presetClass="entr" presetSubtype="2" accel="50000" decel="50000"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additive="base">
                                        <p:cTn id="18" dur="1000" fill="hold"/>
                                        <p:tgtEl>
                                          <p:spTgt spid="9"/>
                                        </p:tgtEl>
                                        <p:attrNameLst>
                                          <p:attrName>ppt_x</p:attrName>
                                        </p:attrNameLst>
                                      </p:cBhvr>
                                      <p:tavLst>
                                        <p:tav tm="0">
                                          <p:val>
                                            <p:strVal val="1+#ppt_w/2"/>
                                          </p:val>
                                        </p:tav>
                                        <p:tav tm="100000">
                                          <p:val>
                                            <p:strVal val="#ppt_x"/>
                                          </p:val>
                                        </p:tav>
                                      </p:tavLst>
                                    </p:anim>
                                    <p:anim calcmode="lin" valueType="num">
                                      <p:cBhvr additive="base">
                                        <p:cTn id="19" dur="1000" fill="hold"/>
                                        <p:tgtEl>
                                          <p:spTgt spid="9"/>
                                        </p:tgtEl>
                                        <p:attrNameLst>
                                          <p:attrName>ppt_y</p:attrName>
                                        </p:attrNameLst>
                                      </p:cBhvr>
                                      <p:tavLst>
                                        <p:tav tm="0">
                                          <p:val>
                                            <p:strVal val="#ppt_y"/>
                                          </p:val>
                                        </p:tav>
                                        <p:tav tm="100000">
                                          <p:val>
                                            <p:strVal val="#ppt_y"/>
                                          </p:val>
                                        </p:tav>
                                      </p:tavLst>
                                    </p:anim>
                                  </p:childTnLst>
                                </p:cTn>
                              </p:par>
                              <p:par>
                                <p:cTn id="20" presetID="1" presetClass="emph" presetSubtype="2" fill="hold" nodeType="withEffect">
                                  <p:stCondLst>
                                    <p:cond delay="0"/>
                                  </p:stCondLst>
                                  <p:childTnLst>
                                    <p:animClr clrSpc="rgb" dir="cw">
                                      <p:cBhvr>
                                        <p:cTn id="21" dur="2000" fill="hold"/>
                                        <p:tgtEl>
                                          <p:spTgt spid="9"/>
                                        </p:tgtEl>
                                        <p:attrNameLst>
                                          <p:attrName>fillcolor</p:attrName>
                                        </p:attrNameLst>
                                      </p:cBhvr>
                                      <p:to>
                                        <a:srgbClr val="FF0000"/>
                                      </p:to>
                                    </p:animClr>
                                    <p:set>
                                      <p:cBhvr>
                                        <p:cTn id="22" dur="2000" fill="hold"/>
                                        <p:tgtEl>
                                          <p:spTgt spid="9"/>
                                        </p:tgtEl>
                                        <p:attrNameLst>
                                          <p:attrName>fill.type</p:attrName>
                                        </p:attrNameLst>
                                      </p:cBhvr>
                                      <p:to>
                                        <p:strVal val="solid"/>
                                      </p:to>
                                    </p:set>
                                    <p:set>
                                      <p:cBhvr>
                                        <p:cTn id="23" dur="2000" fill="hold"/>
                                        <p:tgtEl>
                                          <p:spTgt spid="9"/>
                                        </p:tgtEl>
                                        <p:attrNameLst>
                                          <p:attrName>fill.on</p:attrName>
                                        </p:attrNameLst>
                                      </p:cBhvr>
                                      <p:to>
                                        <p:strVal val="true"/>
                                      </p:to>
                                    </p:set>
                                  </p:childTnLst>
                                </p:cTn>
                              </p:par>
                              <p:par>
                                <p:cTn id="24" presetID="2" presetClass="entr" presetSubtype="2" accel="50000" decel="50000" fill="hold" grpId="0" nodeType="withEffect">
                                  <p:stCondLst>
                                    <p:cond delay="500"/>
                                  </p:stCondLst>
                                  <p:iterate type="lt">
                                    <p:tmPct val="0"/>
                                  </p:iterate>
                                  <p:childTnLst>
                                    <p:set>
                                      <p:cBhvr>
                                        <p:cTn id="25" dur="1" fill="hold">
                                          <p:stCondLst>
                                            <p:cond delay="0"/>
                                          </p:stCondLst>
                                        </p:cTn>
                                        <p:tgtEl>
                                          <p:spTgt spid="15"/>
                                        </p:tgtEl>
                                        <p:attrNameLst>
                                          <p:attrName>style.visibility</p:attrName>
                                        </p:attrNameLst>
                                      </p:cBhvr>
                                      <p:to>
                                        <p:strVal val="visible"/>
                                      </p:to>
                                    </p:set>
                                    <p:anim calcmode="lin" valueType="num">
                                      <p:cBhvr additive="base">
                                        <p:cTn id="26" dur="1000" fill="hold"/>
                                        <p:tgtEl>
                                          <p:spTgt spid="15"/>
                                        </p:tgtEl>
                                        <p:attrNameLst>
                                          <p:attrName>ppt_x</p:attrName>
                                        </p:attrNameLst>
                                      </p:cBhvr>
                                      <p:tavLst>
                                        <p:tav tm="0">
                                          <p:val>
                                            <p:strVal val="1+#ppt_w/2"/>
                                          </p:val>
                                        </p:tav>
                                        <p:tav tm="100000">
                                          <p:val>
                                            <p:strVal val="#ppt_x"/>
                                          </p:val>
                                        </p:tav>
                                      </p:tavLst>
                                    </p:anim>
                                    <p:anim calcmode="lin" valueType="num">
                                      <p:cBhvr additive="base">
                                        <p:cTn id="27" dur="1000" fill="hold"/>
                                        <p:tgtEl>
                                          <p:spTgt spid="15"/>
                                        </p:tgtEl>
                                        <p:attrNameLst>
                                          <p:attrName>ppt_y</p:attrName>
                                        </p:attrNameLst>
                                      </p:cBhvr>
                                      <p:tavLst>
                                        <p:tav tm="0">
                                          <p:val>
                                            <p:strVal val="#ppt_y"/>
                                          </p:val>
                                        </p:tav>
                                        <p:tav tm="100000">
                                          <p:val>
                                            <p:strVal val="#ppt_y"/>
                                          </p:val>
                                        </p:tav>
                                      </p:tavLst>
                                    </p:anim>
                                  </p:childTnLst>
                                </p:cTn>
                              </p:par>
                              <p:par>
                                <p:cTn id="28" presetID="1" presetClass="emph" presetSubtype="2" fill="hold" nodeType="withEffect">
                                  <p:stCondLst>
                                    <p:cond delay="0"/>
                                  </p:stCondLst>
                                  <p:childTnLst>
                                    <p:animClr clrSpc="rgb" dir="cw">
                                      <p:cBhvr>
                                        <p:cTn id="29" dur="2000" fill="hold"/>
                                        <p:tgtEl>
                                          <p:spTgt spid="15"/>
                                        </p:tgtEl>
                                        <p:attrNameLst>
                                          <p:attrName>fillcolor</p:attrName>
                                        </p:attrNameLst>
                                      </p:cBhvr>
                                      <p:to>
                                        <a:srgbClr val="FF0000"/>
                                      </p:to>
                                    </p:animClr>
                                    <p:set>
                                      <p:cBhvr>
                                        <p:cTn id="30" dur="2000" fill="hold"/>
                                        <p:tgtEl>
                                          <p:spTgt spid="15"/>
                                        </p:tgtEl>
                                        <p:attrNameLst>
                                          <p:attrName>fill.type</p:attrName>
                                        </p:attrNameLst>
                                      </p:cBhvr>
                                      <p:to>
                                        <p:strVal val="solid"/>
                                      </p:to>
                                    </p:set>
                                    <p:set>
                                      <p:cBhvr>
                                        <p:cTn id="31" dur="2000" fill="hold"/>
                                        <p:tgtEl>
                                          <p:spTgt spid="15"/>
                                        </p:tgtEl>
                                        <p:attrNameLst>
                                          <p:attrName>fill.on</p:attrName>
                                        </p:attrNameLst>
                                      </p:cBhvr>
                                      <p:to>
                                        <p:strVal val="true"/>
                                      </p:to>
                                    </p:set>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circle(in)">
                                      <p:cBhvr>
                                        <p:cTn id="36" dur="2000"/>
                                        <p:tgtEl>
                                          <p:spTgt spid="16"/>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circle(in)">
                                      <p:cBhvr>
                                        <p:cTn id="41" dur="2000"/>
                                        <p:tgtEl>
                                          <p:spTgt spid="17"/>
                                        </p:tgtEl>
                                      </p:cBhvr>
                                    </p:animEffect>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barn(inVertical)">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6" presetClass="entr" presetSubtype="21" fill="hold" grpId="0" nodeType="click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barn(inVertical)">
                                      <p:cBhvr>
                                        <p:cTn id="5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52" restart="whenNotActive" fill="hold" evtFilter="cancelBubble" nodeType="interactiveSeq">
                <p:stCondLst>
                  <p:cond evt="onClick" delay="0">
                    <p:tgtEl>
                      <p:spTgt spid="130"/>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10000" fill="hold"/>
                                        <p:tgtEl>
                                          <p:spTgt spid="132"/>
                                        </p:tgtEl>
                                        <p:attrNameLst>
                                          <p:attrName>r</p:attrName>
                                        </p:attrNameLst>
                                      </p:cBhvr>
                                    </p:animRot>
                                  </p:childTnLst>
                                </p:cTn>
                              </p:par>
                            </p:childTnLst>
                          </p:cTn>
                        </p:par>
                        <p:par>
                          <p:cTn id="57" fill="hold">
                            <p:stCondLst>
                              <p:cond delay="10000"/>
                            </p:stCondLst>
                            <p:childTnLst>
                              <p:par>
                                <p:cTn id="58" presetID="53" presetClass="entr" presetSubtype="16" fill="hold" nodeType="afterEffect">
                                  <p:stCondLst>
                                    <p:cond delay="0"/>
                                  </p:stCondLst>
                                  <p:childTnLst>
                                    <p:set>
                                      <p:cBhvr>
                                        <p:cTn id="59" dur="1" fill="hold">
                                          <p:stCondLst>
                                            <p:cond delay="0"/>
                                          </p:stCondLst>
                                        </p:cTn>
                                        <p:tgtEl>
                                          <p:spTgt spid="127"/>
                                        </p:tgtEl>
                                        <p:attrNameLst>
                                          <p:attrName>style.visibility</p:attrName>
                                        </p:attrNameLst>
                                      </p:cBhvr>
                                      <p:to>
                                        <p:strVal val="visible"/>
                                      </p:to>
                                    </p:set>
                                    <p:anim calcmode="lin" valueType="num">
                                      <p:cBhvr>
                                        <p:cTn id="60" dur="3000" fill="hold"/>
                                        <p:tgtEl>
                                          <p:spTgt spid="127"/>
                                        </p:tgtEl>
                                        <p:attrNameLst>
                                          <p:attrName>ppt_w</p:attrName>
                                        </p:attrNameLst>
                                      </p:cBhvr>
                                      <p:tavLst>
                                        <p:tav tm="0">
                                          <p:val>
                                            <p:fltVal val="0"/>
                                          </p:val>
                                        </p:tav>
                                        <p:tav tm="100000">
                                          <p:val>
                                            <p:strVal val="#ppt_w"/>
                                          </p:val>
                                        </p:tav>
                                      </p:tavLst>
                                    </p:anim>
                                    <p:anim calcmode="lin" valueType="num">
                                      <p:cBhvr>
                                        <p:cTn id="61" dur="3000" fill="hold"/>
                                        <p:tgtEl>
                                          <p:spTgt spid="127"/>
                                        </p:tgtEl>
                                        <p:attrNameLst>
                                          <p:attrName>ppt_h</p:attrName>
                                        </p:attrNameLst>
                                      </p:cBhvr>
                                      <p:tavLst>
                                        <p:tav tm="0">
                                          <p:val>
                                            <p:fltVal val="0"/>
                                          </p:val>
                                        </p:tav>
                                        <p:tav tm="100000">
                                          <p:val>
                                            <p:strVal val="#ppt_h"/>
                                          </p:val>
                                        </p:tav>
                                      </p:tavLst>
                                    </p:anim>
                                    <p:animEffect transition="in" filter="fade">
                                      <p:cBhvr>
                                        <p:cTn id="62" dur="3000"/>
                                        <p:tgtEl>
                                          <p:spTgt spid="127"/>
                                        </p:tgtEl>
                                      </p:cBhvr>
                                    </p:animEffect>
                                  </p:childTnLst>
                                  <p:subTnLst>
                                    <p:audio>
                                      <p:cMediaNode>
                                        <p:cTn display="0" masterRel="sameClick">
                                          <p:stCondLst>
                                            <p:cond evt="begin" delay="0">
                                              <p:tn val="58"/>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63" restart="whenNotActive" fill="hold" evtFilter="cancelBubble" nodeType="interactiveSeq">
                <p:stCondLst>
                  <p:cond evt="onClick" delay="0">
                    <p:tgtEl>
                      <p:spTgt spid="27"/>
                    </p:tgtEl>
                  </p:cond>
                </p:stCondLst>
                <p:endSync evt="end" delay="0">
                  <p:rtn val="all"/>
                </p:endSync>
                <p:childTnLst>
                  <p:par>
                    <p:cTn id="64" fill="hold">
                      <p:stCondLst>
                        <p:cond delay="0"/>
                      </p:stCondLst>
                      <p:childTnLst>
                        <p:par>
                          <p:cTn id="65" fill="hold">
                            <p:stCondLst>
                              <p:cond delay="0"/>
                            </p:stCondLst>
                            <p:childTnLst>
                              <p:par>
                                <p:cTn id="66" presetID="32" presetClass="emph" presetSubtype="0" fill="hold" nodeType="clickEffect">
                                  <p:stCondLst>
                                    <p:cond delay="0"/>
                                  </p:stCondLst>
                                  <p:childTnLst>
                                    <p:animRot by="120000">
                                      <p:cBhvr>
                                        <p:cTn id="67" dur="100" fill="hold">
                                          <p:stCondLst>
                                            <p:cond delay="0"/>
                                          </p:stCondLst>
                                        </p:cTn>
                                        <p:tgtEl>
                                          <p:spTgt spid="27"/>
                                        </p:tgtEl>
                                        <p:attrNameLst>
                                          <p:attrName>r</p:attrName>
                                        </p:attrNameLst>
                                      </p:cBhvr>
                                    </p:animRot>
                                    <p:animRot by="-240000">
                                      <p:cBhvr>
                                        <p:cTn id="68" dur="200" fill="hold">
                                          <p:stCondLst>
                                            <p:cond delay="200"/>
                                          </p:stCondLst>
                                        </p:cTn>
                                        <p:tgtEl>
                                          <p:spTgt spid="27"/>
                                        </p:tgtEl>
                                        <p:attrNameLst>
                                          <p:attrName>r</p:attrName>
                                        </p:attrNameLst>
                                      </p:cBhvr>
                                    </p:animRot>
                                    <p:animRot by="240000">
                                      <p:cBhvr>
                                        <p:cTn id="69" dur="200" fill="hold">
                                          <p:stCondLst>
                                            <p:cond delay="400"/>
                                          </p:stCondLst>
                                        </p:cTn>
                                        <p:tgtEl>
                                          <p:spTgt spid="27"/>
                                        </p:tgtEl>
                                        <p:attrNameLst>
                                          <p:attrName>r</p:attrName>
                                        </p:attrNameLst>
                                      </p:cBhvr>
                                    </p:animRot>
                                    <p:animRot by="-240000">
                                      <p:cBhvr>
                                        <p:cTn id="70" dur="200" fill="hold">
                                          <p:stCondLst>
                                            <p:cond delay="600"/>
                                          </p:stCondLst>
                                        </p:cTn>
                                        <p:tgtEl>
                                          <p:spTgt spid="27"/>
                                        </p:tgtEl>
                                        <p:attrNameLst>
                                          <p:attrName>r</p:attrName>
                                        </p:attrNameLst>
                                      </p:cBhvr>
                                    </p:animRot>
                                    <p:animRot by="120000">
                                      <p:cBhvr>
                                        <p:cTn id="71" dur="200" fill="hold">
                                          <p:stCondLst>
                                            <p:cond delay="800"/>
                                          </p:stCondLst>
                                        </p:cTn>
                                        <p:tgtEl>
                                          <p:spTgt spid="27"/>
                                        </p:tgtEl>
                                        <p:attrNameLst>
                                          <p:attrName>r</p:attrName>
                                        </p:attrNameLst>
                                      </p:cBhvr>
                                    </p:animRot>
                                  </p:childTnLst>
                                </p:cTn>
                              </p:par>
                              <p:par>
                                <p:cTn id="72" presetID="1" presetClass="emph" presetSubtype="2" fill="hold" nodeType="withEffect">
                                  <p:stCondLst>
                                    <p:cond delay="0"/>
                                  </p:stCondLst>
                                  <p:childTnLst>
                                    <p:animClr clrSpc="rgb" dir="cw">
                                      <p:cBhvr>
                                        <p:cTn id="73" dur="2000" fill="hold"/>
                                        <p:tgtEl>
                                          <p:spTgt spid="7"/>
                                        </p:tgtEl>
                                        <p:attrNameLst>
                                          <p:attrName>fillcolor</p:attrName>
                                        </p:attrNameLst>
                                      </p:cBhvr>
                                      <p:to>
                                        <a:srgbClr val="FF0000"/>
                                      </p:to>
                                    </p:animClr>
                                    <p:set>
                                      <p:cBhvr>
                                        <p:cTn id="74" dur="2000" fill="hold"/>
                                        <p:tgtEl>
                                          <p:spTgt spid="7"/>
                                        </p:tgtEl>
                                        <p:attrNameLst>
                                          <p:attrName>fill.type</p:attrName>
                                        </p:attrNameLst>
                                      </p:cBhvr>
                                      <p:to>
                                        <p:strVal val="solid"/>
                                      </p:to>
                                    </p:set>
                                    <p:set>
                                      <p:cBhvr>
                                        <p:cTn id="75"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32" presetClass="emph" presetSubtype="0" fill="hold" nodeType="clickEffect">
                                  <p:stCondLst>
                                    <p:cond delay="0"/>
                                  </p:stCondLst>
                                  <p:childTnLst>
                                    <p:animRot by="120000">
                                      <p:cBhvr>
                                        <p:cTn id="80" dur="100" fill="hold">
                                          <p:stCondLst>
                                            <p:cond delay="0"/>
                                          </p:stCondLst>
                                        </p:cTn>
                                        <p:tgtEl>
                                          <p:spTgt spid="26"/>
                                        </p:tgtEl>
                                        <p:attrNameLst>
                                          <p:attrName>r</p:attrName>
                                        </p:attrNameLst>
                                      </p:cBhvr>
                                    </p:animRot>
                                    <p:animRot by="-240000">
                                      <p:cBhvr>
                                        <p:cTn id="81" dur="200" fill="hold">
                                          <p:stCondLst>
                                            <p:cond delay="200"/>
                                          </p:stCondLst>
                                        </p:cTn>
                                        <p:tgtEl>
                                          <p:spTgt spid="26"/>
                                        </p:tgtEl>
                                        <p:attrNameLst>
                                          <p:attrName>r</p:attrName>
                                        </p:attrNameLst>
                                      </p:cBhvr>
                                    </p:animRot>
                                    <p:animRot by="240000">
                                      <p:cBhvr>
                                        <p:cTn id="82" dur="200" fill="hold">
                                          <p:stCondLst>
                                            <p:cond delay="400"/>
                                          </p:stCondLst>
                                        </p:cTn>
                                        <p:tgtEl>
                                          <p:spTgt spid="26"/>
                                        </p:tgtEl>
                                        <p:attrNameLst>
                                          <p:attrName>r</p:attrName>
                                        </p:attrNameLst>
                                      </p:cBhvr>
                                    </p:animRot>
                                    <p:animRot by="-240000">
                                      <p:cBhvr>
                                        <p:cTn id="83" dur="200" fill="hold">
                                          <p:stCondLst>
                                            <p:cond delay="600"/>
                                          </p:stCondLst>
                                        </p:cTn>
                                        <p:tgtEl>
                                          <p:spTgt spid="26"/>
                                        </p:tgtEl>
                                        <p:attrNameLst>
                                          <p:attrName>r</p:attrName>
                                        </p:attrNameLst>
                                      </p:cBhvr>
                                    </p:animRot>
                                    <p:animRot by="120000">
                                      <p:cBhvr>
                                        <p:cTn id="84" dur="200" fill="hold">
                                          <p:stCondLst>
                                            <p:cond delay="800"/>
                                          </p:stCondLst>
                                        </p:cTn>
                                        <p:tgtEl>
                                          <p:spTgt spid="26"/>
                                        </p:tgtEl>
                                        <p:attrNameLst>
                                          <p:attrName>r</p:attrName>
                                        </p:attrNameLst>
                                      </p:cBhvr>
                                    </p:animRot>
                                  </p:childTnLst>
                                </p:cTn>
                              </p:par>
                            </p:childTnLst>
                          </p:cTn>
                        </p:par>
                      </p:childTnLst>
                    </p:cTn>
                  </p:par>
                </p:childTnLst>
              </p:cTn>
              <p:nextCondLst>
                <p:cond evt="onClick" delay="0">
                  <p:tgtEl>
                    <p:spTgt spid="26"/>
                  </p:tgtEl>
                </p:cond>
              </p:nextCondLst>
            </p:seq>
            <p:seq concurrent="1" nextAc="seek">
              <p:cTn id="85" restart="whenNotActive" fill="hold" evtFilter="cancelBubble" nodeType="interactiveSeq">
                <p:stCondLst>
                  <p:cond evt="onClick" delay="0">
                    <p:tgtEl>
                      <p:spTgt spid="25"/>
                    </p:tgtEl>
                  </p:cond>
                </p:stCondLst>
                <p:endSync evt="end" delay="0">
                  <p:rtn val="all"/>
                </p:endSync>
                <p:childTnLst>
                  <p:par>
                    <p:cTn id="86" fill="hold">
                      <p:stCondLst>
                        <p:cond delay="0"/>
                      </p:stCondLst>
                      <p:childTnLst>
                        <p:par>
                          <p:cTn id="87" fill="hold">
                            <p:stCondLst>
                              <p:cond delay="0"/>
                            </p:stCondLst>
                            <p:childTnLst>
                              <p:par>
                                <p:cTn id="88" presetID="1" presetClass="emph" presetSubtype="2" fill="hold" nodeType="withEffect">
                                  <p:stCondLst>
                                    <p:cond delay="0"/>
                                  </p:stCondLst>
                                  <p:childTnLst>
                                    <p:animClr clrSpc="rgb" dir="cw">
                                      <p:cBhvr>
                                        <p:cTn id="89" dur="2000" fill="hold"/>
                                        <p:tgtEl>
                                          <p:spTgt spid="4"/>
                                        </p:tgtEl>
                                        <p:attrNameLst>
                                          <p:attrName>fillcolor</p:attrName>
                                        </p:attrNameLst>
                                      </p:cBhvr>
                                      <p:to>
                                        <a:srgbClr val="0070C0"/>
                                      </p:to>
                                    </p:animClr>
                                    <p:set>
                                      <p:cBhvr>
                                        <p:cTn id="90" dur="2000" fill="hold"/>
                                        <p:tgtEl>
                                          <p:spTgt spid="4"/>
                                        </p:tgtEl>
                                        <p:attrNameLst>
                                          <p:attrName>fill.type</p:attrName>
                                        </p:attrNameLst>
                                      </p:cBhvr>
                                      <p:to>
                                        <p:strVal val="solid"/>
                                      </p:to>
                                    </p:set>
                                    <p:set>
                                      <p:cBhvr>
                                        <p:cTn id="91"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92" restart="whenNotActive" fill="hold" evtFilter="cancelBubble" nodeType="interactiveSeq">
                <p:stCondLst>
                  <p:cond evt="onClick" delay="0">
                    <p:tgtEl>
                      <p:spTgt spid="24"/>
                    </p:tgtEl>
                  </p:cond>
                </p:stCondLst>
                <p:endSync evt="end" delay="0">
                  <p:rtn val="all"/>
                </p:endSync>
                <p:childTnLst>
                  <p:par>
                    <p:cTn id="93" fill="hold">
                      <p:stCondLst>
                        <p:cond delay="0"/>
                      </p:stCondLst>
                      <p:childTnLst>
                        <p:par>
                          <p:cTn id="94" fill="hold">
                            <p:stCondLst>
                              <p:cond delay="0"/>
                            </p:stCondLst>
                            <p:childTnLst>
                              <p:par>
                                <p:cTn id="95" presetID="32" presetClass="emph" presetSubtype="0" fill="hold" nodeType="clickEffect">
                                  <p:stCondLst>
                                    <p:cond delay="0"/>
                                  </p:stCondLst>
                                  <p:childTnLst>
                                    <p:animRot by="120000">
                                      <p:cBhvr>
                                        <p:cTn id="96" dur="100" fill="hold">
                                          <p:stCondLst>
                                            <p:cond delay="0"/>
                                          </p:stCondLst>
                                        </p:cTn>
                                        <p:tgtEl>
                                          <p:spTgt spid="24"/>
                                        </p:tgtEl>
                                        <p:attrNameLst>
                                          <p:attrName>r</p:attrName>
                                        </p:attrNameLst>
                                      </p:cBhvr>
                                    </p:animRot>
                                    <p:animRot by="-240000">
                                      <p:cBhvr>
                                        <p:cTn id="97" dur="200" fill="hold">
                                          <p:stCondLst>
                                            <p:cond delay="200"/>
                                          </p:stCondLst>
                                        </p:cTn>
                                        <p:tgtEl>
                                          <p:spTgt spid="24"/>
                                        </p:tgtEl>
                                        <p:attrNameLst>
                                          <p:attrName>r</p:attrName>
                                        </p:attrNameLst>
                                      </p:cBhvr>
                                    </p:animRot>
                                    <p:animRot by="240000">
                                      <p:cBhvr>
                                        <p:cTn id="98" dur="200" fill="hold">
                                          <p:stCondLst>
                                            <p:cond delay="400"/>
                                          </p:stCondLst>
                                        </p:cTn>
                                        <p:tgtEl>
                                          <p:spTgt spid="24"/>
                                        </p:tgtEl>
                                        <p:attrNameLst>
                                          <p:attrName>r</p:attrName>
                                        </p:attrNameLst>
                                      </p:cBhvr>
                                    </p:animRot>
                                    <p:animRot by="-240000">
                                      <p:cBhvr>
                                        <p:cTn id="99" dur="200" fill="hold">
                                          <p:stCondLst>
                                            <p:cond delay="600"/>
                                          </p:stCondLst>
                                        </p:cTn>
                                        <p:tgtEl>
                                          <p:spTgt spid="24"/>
                                        </p:tgtEl>
                                        <p:attrNameLst>
                                          <p:attrName>r</p:attrName>
                                        </p:attrNameLst>
                                      </p:cBhvr>
                                    </p:animRot>
                                    <p:animRot by="120000">
                                      <p:cBhvr>
                                        <p:cTn id="100" dur="200" fill="hold">
                                          <p:stCondLst>
                                            <p:cond delay="800"/>
                                          </p:stCondLst>
                                        </p:cTn>
                                        <p:tgtEl>
                                          <p:spTgt spid="24"/>
                                        </p:tgtEl>
                                        <p:attrNameLst>
                                          <p:attrName>r</p:attrName>
                                        </p:attrNameLst>
                                      </p:cBhvr>
                                    </p:animRot>
                                  </p:childTnLst>
                                </p:cTn>
                              </p:par>
                            </p:childTnLst>
                          </p:cTn>
                        </p:par>
                      </p:childTnLst>
                    </p:cTn>
                  </p:par>
                </p:childTnLst>
              </p:cTn>
              <p:nextCondLst>
                <p:cond evt="onClick" delay="0">
                  <p:tgtEl>
                    <p:spTgt spid="24"/>
                  </p:tgtEl>
                </p:cond>
              </p:nextCondLst>
            </p:seq>
          </p:childTnLst>
        </p:cTn>
      </p:par>
    </p:tnLst>
    <p:bldLst>
      <p:bldP spid="4" grpId="0" animBg="1"/>
      <p:bldP spid="7" grpId="0" animBg="1"/>
      <p:bldP spid="9" grpId="0" animBg="1"/>
      <p:bldP spid="15" grpId="0" animBg="1"/>
      <p:bldP spid="16" grpId="0" animBg="1"/>
      <p:bldP spid="17" grpId="0" animBg="1"/>
      <p:bldP spid="18" grpId="0" animBg="1"/>
      <p:bldP spid="19"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pt-BR"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Từ 2 phân tử glucose được phân giải qua hô kị khí tạo ra bao nhiêu phân tử ATP?</a:t>
            </a:r>
            <a:endParaRPr lang="vi-VN" sz="36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EA941F6F-8C8F-4DC8-F7AE-7EDE469942B1}"/>
              </a:ext>
            </a:extLst>
          </p:cNvPr>
          <p:cNvSpPr/>
          <p:nvPr/>
        </p:nvSpPr>
        <p:spPr>
          <a:xfrm>
            <a:off x="4653968" y="3078288"/>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4.</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79453994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7282" y="-3428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pt-BR"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Máu di chuyển trong hệ tuần hoàn kép của lưỡng cư có mấy loại?</a:t>
            </a:r>
            <a:endParaRPr lang="vi-VN" sz="36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9DA8606E-B697-96D3-8162-B6E955506FA0}"/>
              </a:ext>
            </a:extLst>
          </p:cNvPr>
          <p:cNvSpPr txBox="1"/>
          <p:nvPr/>
        </p:nvSpPr>
        <p:spPr>
          <a:xfrm>
            <a:off x="2125980" y="3219742"/>
            <a:ext cx="9361169" cy="625428"/>
          </a:xfrm>
          <a:prstGeom prst="rect">
            <a:avLst/>
          </a:prstGeom>
          <a:noFill/>
          <a:ln>
            <a:solidFill>
              <a:schemeClr val="tx1"/>
            </a:solidFill>
          </a:ln>
        </p:spPr>
        <p:txBody>
          <a:bodyPr wrap="square">
            <a:spAutoFit/>
          </a:bodyPr>
          <a:lstStyle/>
          <a:p>
            <a:pPr>
              <a:lnSpc>
                <a:spcPct val="115000"/>
              </a:lnSpc>
              <a:spcAft>
                <a:spcPts val="800"/>
              </a:spcAft>
              <a:tabLst>
                <a:tab pos="742950" algn="l"/>
                <a:tab pos="1600200" algn="l"/>
                <a:tab pos="3371850" algn="l"/>
                <a:tab pos="4800600" algn="l"/>
              </a:tabLst>
            </a:pPr>
            <a:r>
              <a:rPr lang="pt-BR" sz="3200" kern="100" dirty="0">
                <a:solidFill>
                  <a:srgbClr val="000000"/>
                </a:solidFill>
                <a:latin typeface="Calibri" panose="020F0502020204030204" pitchFamily="34" charset="0"/>
                <a:ea typeface="Aptos" panose="020B0004020202020204" pitchFamily="34" charset="0"/>
                <a:cs typeface="Calibri" panose="020F0502020204030204" pitchFamily="34" charset="0"/>
              </a:rPr>
              <a:t>Đáp án</a:t>
            </a:r>
            <a:r>
              <a:rPr lang="pt-BR"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3. </a:t>
            </a:r>
            <a:r>
              <a:rPr lang="pt-BR" sz="32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(máu giàu O</a:t>
            </a:r>
            <a:r>
              <a:rPr lang="pt-BR" sz="3200" i="1" kern="100" baseline="-250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2</a:t>
            </a:r>
            <a:r>
              <a:rPr lang="pt-BR" sz="32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máu giàu CO</a:t>
            </a:r>
            <a:r>
              <a:rPr lang="pt-BR" sz="3200" i="1" kern="100" baseline="-250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2</a:t>
            </a:r>
            <a:r>
              <a:rPr lang="pt-BR" sz="32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và máu pha)</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57467139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heel(1)">
                                      <p:cBhvr>
                                        <p:cTn id="7"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10000" fill="hold"/>
                                        <p:tgtEl>
                                          <p:spTgt spid="132"/>
                                        </p:tgtEl>
                                        <p:attrNameLst>
                                          <p:attrName>r</p:attrName>
                                        </p:attrNameLst>
                                      </p:cBhvr>
                                    </p:animRot>
                                  </p:childTnLst>
                                </p:cTn>
                              </p:par>
                            </p:childTnLst>
                          </p:cTn>
                        </p:par>
                        <p:par>
                          <p:cTn id="13" fill="hold">
                            <p:stCondLst>
                              <p:cond delay="10000"/>
                            </p:stCondLst>
                            <p:childTnLst>
                              <p:par>
                                <p:cTn id="14" presetID="53" presetClass="entr" presetSubtype="16" fill="hold" nodeType="afterEffect">
                                  <p:stCondLst>
                                    <p:cond delay="0"/>
                                  </p:stCondLst>
                                  <p:childTnLst>
                                    <p:set>
                                      <p:cBhvr>
                                        <p:cTn id="15" dur="1" fill="hold">
                                          <p:stCondLst>
                                            <p:cond delay="0"/>
                                          </p:stCondLst>
                                        </p:cTn>
                                        <p:tgtEl>
                                          <p:spTgt spid="127"/>
                                        </p:tgtEl>
                                        <p:attrNameLst>
                                          <p:attrName>style.visibility</p:attrName>
                                        </p:attrNameLst>
                                      </p:cBhvr>
                                      <p:to>
                                        <p:strVal val="visible"/>
                                      </p:to>
                                    </p:set>
                                    <p:anim calcmode="lin" valueType="num">
                                      <p:cBhvr>
                                        <p:cTn id="16" dur="3000" fill="hold"/>
                                        <p:tgtEl>
                                          <p:spTgt spid="127"/>
                                        </p:tgtEl>
                                        <p:attrNameLst>
                                          <p:attrName>ppt_w</p:attrName>
                                        </p:attrNameLst>
                                      </p:cBhvr>
                                      <p:tavLst>
                                        <p:tav tm="0">
                                          <p:val>
                                            <p:fltVal val="0"/>
                                          </p:val>
                                        </p:tav>
                                        <p:tav tm="100000">
                                          <p:val>
                                            <p:strVal val="#ppt_w"/>
                                          </p:val>
                                        </p:tav>
                                      </p:tavLst>
                                    </p:anim>
                                    <p:anim calcmode="lin" valueType="num">
                                      <p:cBhvr>
                                        <p:cTn id="17" dur="3000" fill="hold"/>
                                        <p:tgtEl>
                                          <p:spTgt spid="127"/>
                                        </p:tgtEl>
                                        <p:attrNameLst>
                                          <p:attrName>ppt_h</p:attrName>
                                        </p:attrNameLst>
                                      </p:cBhvr>
                                      <p:tavLst>
                                        <p:tav tm="0">
                                          <p:val>
                                            <p:fltVal val="0"/>
                                          </p:val>
                                        </p:tav>
                                        <p:tav tm="100000">
                                          <p:val>
                                            <p:strVal val="#ppt_h"/>
                                          </p:val>
                                        </p:tav>
                                      </p:tavLst>
                                    </p:anim>
                                    <p:animEffect transition="in" filter="fade">
                                      <p:cBhvr>
                                        <p:cTn id="18" dur="3000"/>
                                        <p:tgtEl>
                                          <p:spTgt spid="127"/>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9"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Khi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nói</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đường</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đi</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của</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máu</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hệ</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tuần</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hoàn</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kín</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mỗi</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nhận</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định</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đây</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40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Đúng</a:t>
            </a:r>
            <a:r>
              <a:rPr lang="en-US" sz="40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hay Sai?</a:t>
            </a:r>
            <a:endParaRPr lang="en-US" sz="40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1446933" y="5930069"/>
            <a:ext cx="734556" cy="662546"/>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6" y="2252417"/>
            <a:ext cx="10276207"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Tim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tĩnh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tim</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5" y="3325277"/>
            <a:ext cx="10410507"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Tim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tĩnh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tim</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10410506"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Tim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tim</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1027270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Tim →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tĩnh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tim</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E0B31E4-C3CC-55ED-10BB-F92C56D6844D}"/>
              </a:ext>
            </a:extLst>
          </p:cNvPr>
          <p:cNvSpPr/>
          <p:nvPr/>
        </p:nvSpPr>
        <p:spPr>
          <a:xfrm>
            <a:off x="10371373" y="2331174"/>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1A105856-B005-FA4A-3072-FB946705B0DC}"/>
              </a:ext>
            </a:extLst>
          </p:cNvPr>
          <p:cNvSpPr/>
          <p:nvPr/>
        </p:nvSpPr>
        <p:spPr>
          <a:xfrm>
            <a:off x="10095415" y="5654206"/>
            <a:ext cx="1447799"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EB253E3-AB56-7D6A-1BBC-D8689AC7357A}"/>
              </a:ext>
            </a:extLst>
          </p:cNvPr>
          <p:cNvSpPr/>
          <p:nvPr/>
        </p:nvSpPr>
        <p:spPr>
          <a:xfrm>
            <a:off x="10300235" y="349726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97E66B59-CD7F-70B7-8E36-1A25E19AF289}"/>
              </a:ext>
            </a:extLst>
          </p:cNvPr>
          <p:cNvSpPr/>
          <p:nvPr/>
        </p:nvSpPr>
        <p:spPr>
          <a:xfrm>
            <a:off x="10286705" y="4518005"/>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8854029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barn(inVertical)">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barn(inVertical)">
                                      <p:cBhvr>
                                        <p:cTn id="40"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27"/>
                                        </p:tgtEl>
                                        <p:attrNameLst>
                                          <p:attrName>r</p:attrName>
                                        </p:attrNameLst>
                                      </p:cBhvr>
                                    </p:animRot>
                                  </p:childTnLst>
                                </p:cTn>
                              </p:par>
                              <p:par>
                                <p:cTn id="57" presetID="1" presetClass="emph" presetSubtype="2" fill="hold" nodeType="withEffect">
                                  <p:stCondLst>
                                    <p:cond delay="0"/>
                                  </p:stCondLst>
                                  <p:childTnLst>
                                    <p:animClr clrSpc="rgb" dir="cw">
                                      <p:cBhvr>
                                        <p:cTn id="58" dur="2000" fill="hold"/>
                                        <p:tgtEl>
                                          <p:spTgt spid="7"/>
                                        </p:tgtEl>
                                        <p:attrNameLst>
                                          <p:attrName>fillcolor</p:attrName>
                                        </p:attrNameLst>
                                      </p:cBhvr>
                                      <p:to>
                                        <a:srgbClr val="0070C0"/>
                                      </p:to>
                                    </p:animClr>
                                    <p:set>
                                      <p:cBhvr>
                                        <p:cTn id="59" dur="2000" fill="hold"/>
                                        <p:tgtEl>
                                          <p:spTgt spid="7"/>
                                        </p:tgtEl>
                                        <p:attrNameLst>
                                          <p:attrName>fill.type</p:attrName>
                                        </p:attrNameLst>
                                      </p:cBhvr>
                                      <p:to>
                                        <p:strVal val="solid"/>
                                      </p:to>
                                    </p:set>
                                    <p:set>
                                      <p:cBhvr>
                                        <p:cTn id="6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pic>
        <p:nvPicPr>
          <p:cNvPr id="5" name="Picture 4">
            <a:hlinkClick r:id="rId6" action="ppaction://hlinksldjump"/>
          </p:cNvPr>
          <p:cNvPicPr>
            <a:picLocks noChangeAspect="1"/>
          </p:cNvPicPr>
          <p:nvPr/>
        </p:nvPicPr>
        <p:blipFill>
          <a:blip r:embed="rId7"/>
          <a:stretch>
            <a:fillRect/>
          </a:stretch>
        </p:blipFill>
        <p:spPr>
          <a:xfrm>
            <a:off x="11417036" y="6104539"/>
            <a:ext cx="879365" cy="698258"/>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7AF1C620-CD7D-B892-8991-12BAC00A9334}"/>
              </a:ext>
            </a:extLst>
          </p:cNvPr>
          <p:cNvSpPr txBox="1"/>
          <p:nvPr/>
        </p:nvSpPr>
        <p:spPr>
          <a:xfrm>
            <a:off x="2474742" y="110032"/>
            <a:ext cx="9366845" cy="1551066"/>
          </a:xfrm>
          <a:prstGeom prst="rect">
            <a:avLst/>
          </a:prstGeom>
          <a:noFill/>
        </p:spPr>
        <p:txBody>
          <a:bodyPr wrap="square">
            <a:spAutoFit/>
          </a:bodyPr>
          <a:lstStyle/>
          <a:p>
            <a:pPr>
              <a:lnSpc>
                <a:spcPct val="115000"/>
              </a:lnSpc>
              <a:spcAft>
                <a:spcPts val="800"/>
              </a:spcAft>
              <a:tabLst>
                <a:tab pos="742950" algn="l"/>
                <a:tab pos="1600200" algn="l"/>
                <a:tab pos="3371850" algn="l"/>
                <a:tab pos="4800600" algn="l"/>
              </a:tabLst>
            </a:pP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Hình</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dưới</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đây</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mô</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tả</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mối</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quan</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hệ</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giữa</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quá</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trình</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trao</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đổi</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chuyển</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hóa</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lượng</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ở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cấp</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tế</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bào</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cấp</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cơ</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thể</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một</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học</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sinh</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đã</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đưa</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ra</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nhận</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định</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sau</a:t>
            </a:r>
            <a:r>
              <a:rPr lang="en-US" sz="2800" b="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800" b="1" kern="100" dirty="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10" name="Picture 9" descr="A diagram of a number&#10;&#10;Description automatically generated">
            <a:extLst>
              <a:ext uri="{FF2B5EF4-FFF2-40B4-BE49-F238E27FC236}">
                <a16:creationId xmlns:a16="http://schemas.microsoft.com/office/drawing/2014/main" id="{EB738345-BB5F-9918-20C6-E667CD22ADFA}"/>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7222096" y="1661098"/>
            <a:ext cx="4765575" cy="4367529"/>
          </a:xfrm>
          <a:prstGeom prst="rect">
            <a:avLst/>
          </a:prstGeom>
          <a:noFill/>
          <a:ln>
            <a:noFill/>
          </a:ln>
        </p:spPr>
      </p:pic>
      <p:sp>
        <p:nvSpPr>
          <p:cNvPr id="12" name="TextBox 11">
            <a:extLst>
              <a:ext uri="{FF2B5EF4-FFF2-40B4-BE49-F238E27FC236}">
                <a16:creationId xmlns:a16="http://schemas.microsoft.com/office/drawing/2014/main" id="{F0CC3DF1-86BD-430A-6ACB-0FEA1FF6614A}"/>
              </a:ext>
            </a:extLst>
          </p:cNvPr>
          <p:cNvSpPr txBox="1"/>
          <p:nvPr/>
        </p:nvSpPr>
        <p:spPr>
          <a:xfrm>
            <a:off x="204329" y="1631281"/>
            <a:ext cx="7151401" cy="4401205"/>
          </a:xfrm>
          <a:prstGeom prst="rect">
            <a:avLst/>
          </a:prstGeom>
          <a:noFill/>
        </p:spPr>
        <p:txBody>
          <a:bodyPr wrap="square">
            <a:spAutoFit/>
          </a:bodyPr>
          <a:lstStyle/>
          <a:p>
            <a:pPr>
              <a:tabLst>
                <a:tab pos="742950" algn="l"/>
                <a:tab pos="1600200" algn="l"/>
                <a:tab pos="3371850" algn="l"/>
                <a:tab pos="4800600" algn="l"/>
              </a:tabLst>
            </a:pP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1.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[1] → [2]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thể</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quá</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đồng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hóa</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tế</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bào</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endParaRPr lang="vi-VN" sz="2800"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742950" algn="l"/>
                <a:tab pos="1600200" algn="l"/>
                <a:tab pos="3371850" algn="l"/>
                <a:tab pos="4800600" algn="l"/>
              </a:tabLst>
            </a:pP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2.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[1] → [3]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có</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thể</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quá</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dị</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hóa</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tế</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bào</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800"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742950" algn="l"/>
                <a:tab pos="1600200" algn="l"/>
                <a:tab pos="3371850" algn="l"/>
                <a:tab pos="4800600" algn="l"/>
              </a:tabLst>
            </a:pP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3.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[1] → [2]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quá</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giải</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phóng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ra</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lượng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800"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742950" algn="l"/>
                <a:tab pos="1600200" algn="l"/>
                <a:tab pos="3371850" algn="l"/>
                <a:tab pos="4800600" algn="l"/>
              </a:tabLst>
            </a:pP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4.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Từ</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[1] → [3]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là</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quá</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trình</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tích</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lũy</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năng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lượng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ATP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trong</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chất</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thải</a:t>
            </a: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800" kern="100" dirty="0">
              <a:effectLst/>
              <a:latin typeface="Aptos" panose="020B0004020202020204" pitchFamily="34" charset="0"/>
              <a:ea typeface="Aptos" panose="020B0004020202020204" pitchFamily="34" charset="0"/>
              <a:cs typeface="Times New Roman" panose="02020603050405020304" pitchFamily="18" charset="0"/>
            </a:endParaRPr>
          </a:p>
          <a:p>
            <a:pPr>
              <a:tabLst>
                <a:tab pos="742950" algn="l"/>
                <a:tab pos="1600200" algn="l"/>
                <a:tab pos="3371850" algn="l"/>
                <a:tab pos="4800600" algn="l"/>
              </a:tabLst>
            </a:pPr>
            <a:r>
              <a:rPr lang="en-US" sz="2800"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Trong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các</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nhận</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định</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trên</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của</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bạn</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học</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sinh</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có</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bao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nhiêu</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nhận</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định</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i="1" kern="100" dirty="0" err="1">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đúng</a:t>
            </a:r>
            <a:r>
              <a:rPr lang="en-US" sz="2800" b="1" i="1" kern="100" dirty="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2800" b="1" i="1" kern="100" dirty="0">
              <a:effectLst/>
              <a:latin typeface="Aptos" panose="020B0004020202020204" pitchFamily="34" charset="0"/>
              <a:ea typeface="Aptos" panose="020B0004020202020204" pitchFamily="34" charset="0"/>
              <a:cs typeface="Times New Roman" panose="02020603050405020304" pitchFamily="18" charset="0"/>
            </a:endParaRPr>
          </a:p>
        </p:txBody>
      </p:sp>
      <p:sp>
        <p:nvSpPr>
          <p:cNvPr id="14" name="TextBox 13">
            <a:extLst>
              <a:ext uri="{FF2B5EF4-FFF2-40B4-BE49-F238E27FC236}">
                <a16:creationId xmlns:a16="http://schemas.microsoft.com/office/drawing/2014/main" id="{36EE7AD7-DB22-629A-99A7-1A50F9D03E45}"/>
              </a:ext>
            </a:extLst>
          </p:cNvPr>
          <p:cNvSpPr txBox="1"/>
          <p:nvPr/>
        </p:nvSpPr>
        <p:spPr>
          <a:xfrm>
            <a:off x="4690504" y="6060675"/>
            <a:ext cx="3756265" cy="560025"/>
          </a:xfrm>
          <a:prstGeom prst="rect">
            <a:avLst/>
          </a:prstGeom>
          <a:solidFill>
            <a:schemeClr val="bg1"/>
          </a:solidFill>
          <a:ln>
            <a:solidFill>
              <a:schemeClr val="tx1"/>
            </a:solidFill>
          </a:ln>
        </p:spPr>
        <p:txBody>
          <a:bodyPr wrap="square">
            <a:spAutoFit/>
          </a:bodyPr>
          <a:lstStyle/>
          <a:p>
            <a:pPr>
              <a:lnSpc>
                <a:spcPct val="115000"/>
              </a:lnSpc>
              <a:spcAft>
                <a:spcPts val="800"/>
              </a:spcAft>
              <a:tabLst>
                <a:tab pos="742950" algn="l"/>
                <a:tab pos="1600200" algn="l"/>
                <a:tab pos="3371850" algn="l"/>
                <a:tab pos="4800600" algn="l"/>
              </a:tabLst>
            </a:pP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Đáp</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a:t>
            </a:r>
            <a:r>
              <a:rPr lang="en-US" sz="2800" b="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án</a:t>
            </a:r>
            <a:r>
              <a:rPr lang="en-US" sz="2800" b="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2 </a:t>
            </a:r>
            <a:r>
              <a:rPr lang="en-US" sz="28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(1 </a:t>
            </a:r>
            <a:r>
              <a:rPr lang="en-US" sz="2800" b="1" i="1" kern="100" dirty="0" err="1">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và</a:t>
            </a:r>
            <a:r>
              <a:rPr lang="en-US" sz="2800" b="1" i="1" kern="100" dirty="0">
                <a:solidFill>
                  <a:srgbClr val="FF0000"/>
                </a:solidFill>
                <a:effectLst/>
                <a:latin typeface="Times New Roman" panose="02020603050405020304" pitchFamily="18" charset="0"/>
                <a:ea typeface="Aptos" panose="020B0004020202020204" pitchFamily="34" charset="0"/>
                <a:cs typeface="Times New Roman" panose="02020603050405020304" pitchFamily="18" charset="0"/>
              </a:rPr>
              <a:t> 2).</a:t>
            </a:r>
            <a:endParaRPr lang="vi-VN" sz="2800" b="1" kern="100" dirty="0">
              <a:solidFill>
                <a:srgbClr val="FF0000"/>
              </a:solidFill>
              <a:effectLst/>
              <a:latin typeface="Aptos" panose="020B0004020202020204" pitchFamily="34" charset="0"/>
              <a:ea typeface="Aptos" panose="020B0004020202020204" pitchFamily="34" charset="0"/>
              <a:cs typeface="Times New Roman" panose="02020603050405020304" pitchFamily="18" charset="0"/>
            </a:endParaRPr>
          </a:p>
        </p:txBody>
      </p:sp>
    </p:spTree>
    <p:extLst>
      <p:ext uri="{BB962C8B-B14F-4D97-AF65-F5344CB8AC3E}">
        <p14:creationId xmlns:p14="http://schemas.microsoft.com/office/powerpoint/2010/main" val="23290555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10000" fill="hold"/>
                                        <p:tgtEl>
                                          <p:spTgt spid="132"/>
                                        </p:tgtEl>
                                        <p:attrNameLst>
                                          <p:attrName>r</p:attrName>
                                        </p:attrNameLst>
                                      </p:cBhvr>
                                    </p:animRot>
                                  </p:childTnLst>
                                </p:cTn>
                              </p:par>
                            </p:childTnLst>
                          </p:cTn>
                        </p:par>
                        <p:par>
                          <p:cTn id="13" fill="hold">
                            <p:stCondLst>
                              <p:cond delay="10000"/>
                            </p:stCondLst>
                            <p:childTnLst>
                              <p:par>
                                <p:cTn id="14" presetID="53" presetClass="entr" presetSubtype="16" fill="hold" nodeType="afterEffect">
                                  <p:stCondLst>
                                    <p:cond delay="0"/>
                                  </p:stCondLst>
                                  <p:childTnLst>
                                    <p:set>
                                      <p:cBhvr>
                                        <p:cTn id="15" dur="1" fill="hold">
                                          <p:stCondLst>
                                            <p:cond delay="0"/>
                                          </p:stCondLst>
                                        </p:cTn>
                                        <p:tgtEl>
                                          <p:spTgt spid="127"/>
                                        </p:tgtEl>
                                        <p:attrNameLst>
                                          <p:attrName>style.visibility</p:attrName>
                                        </p:attrNameLst>
                                      </p:cBhvr>
                                      <p:to>
                                        <p:strVal val="visible"/>
                                      </p:to>
                                    </p:set>
                                    <p:anim calcmode="lin" valueType="num">
                                      <p:cBhvr>
                                        <p:cTn id="16" dur="3000" fill="hold"/>
                                        <p:tgtEl>
                                          <p:spTgt spid="127"/>
                                        </p:tgtEl>
                                        <p:attrNameLst>
                                          <p:attrName>ppt_w</p:attrName>
                                        </p:attrNameLst>
                                      </p:cBhvr>
                                      <p:tavLst>
                                        <p:tav tm="0">
                                          <p:val>
                                            <p:fltVal val="0"/>
                                          </p:val>
                                        </p:tav>
                                        <p:tav tm="100000">
                                          <p:val>
                                            <p:strVal val="#ppt_w"/>
                                          </p:val>
                                        </p:tav>
                                      </p:tavLst>
                                    </p:anim>
                                    <p:anim calcmode="lin" valueType="num">
                                      <p:cBhvr>
                                        <p:cTn id="17" dur="3000" fill="hold"/>
                                        <p:tgtEl>
                                          <p:spTgt spid="127"/>
                                        </p:tgtEl>
                                        <p:attrNameLst>
                                          <p:attrName>ppt_h</p:attrName>
                                        </p:attrNameLst>
                                      </p:cBhvr>
                                      <p:tavLst>
                                        <p:tav tm="0">
                                          <p:val>
                                            <p:fltVal val="0"/>
                                          </p:val>
                                        </p:tav>
                                        <p:tav tm="100000">
                                          <p:val>
                                            <p:strVal val="#ppt_h"/>
                                          </p:val>
                                        </p:tav>
                                      </p:tavLst>
                                    </p:anim>
                                    <p:animEffect transition="in" filter="fade">
                                      <p:cBhvr>
                                        <p:cTn id="18" dur="3000"/>
                                        <p:tgtEl>
                                          <p:spTgt spid="127"/>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14"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Ở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mao</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mạch</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máu</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chảy</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chậm</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hơn</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ở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động</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mạch</a:t>
            </a:r>
            <a:r>
              <a:rPr lang="en-US" sz="36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vì</a:t>
            </a:r>
            <a:endParaRPr lang="en-US" sz="36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số</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lượng</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ít</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hơn</a:t>
            </a:r>
            <a:endParaRPr lang="en-PH" sz="36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áp</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lực</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co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bóp</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của</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tim</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tăng</a:t>
            </a:r>
            <a:endPar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tổng</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tiết</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diện</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của</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lớn</a:t>
            </a:r>
            <a:endParaRPr lang="en-PH" sz="36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mao</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mạch</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thường</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ở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gần</a:t>
            </a:r>
            <a:r>
              <a:rPr lang="en-US" sz="36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6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tim</a:t>
            </a:r>
            <a:endParaRPr lang="en-PH" sz="36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3147163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8" presetClass="emph" presetSubtype="0" fill="hold" nodeType="clickEffect">
                                  <p:stCondLst>
                                    <p:cond delay="0"/>
                                  </p:stCondLst>
                                  <p:childTnLst>
                                    <p:animRot by="21600000">
                                      <p:cBhvr>
                                        <p:cTn id="49" dur="2000" fill="hold"/>
                                        <p:tgtEl>
                                          <p:spTgt spid="26"/>
                                        </p:tgtEl>
                                        <p:attrNameLst>
                                          <p:attrName>r</p:attrName>
                                        </p:attrNameLst>
                                      </p:cBhvr>
                                    </p:animRot>
                                  </p:childTnLst>
                                </p:cTn>
                              </p:par>
                              <p:par>
                                <p:cTn id="50" presetID="1" presetClass="emph" presetSubtype="2" fill="hold" nodeType="withEffect">
                                  <p:stCondLst>
                                    <p:cond delay="0"/>
                                  </p:stCondLst>
                                  <p:childTnLst>
                                    <p:animClr clrSpc="rgb" dir="cw">
                                      <p:cBhvr>
                                        <p:cTn id="51" dur="2000" fill="hold"/>
                                        <p:tgtEl>
                                          <p:spTgt spid="6"/>
                                        </p:tgtEl>
                                        <p:attrNameLst>
                                          <p:attrName>fillcolor</p:attrName>
                                        </p:attrNameLst>
                                      </p:cBhvr>
                                      <p:to>
                                        <a:srgbClr val="0070C0"/>
                                      </p:to>
                                    </p:animClr>
                                    <p:set>
                                      <p:cBhvr>
                                        <p:cTn id="52" dur="2000" fill="hold"/>
                                        <p:tgtEl>
                                          <p:spTgt spid="6"/>
                                        </p:tgtEl>
                                        <p:attrNameLst>
                                          <p:attrName>fill.type</p:attrName>
                                        </p:attrNameLst>
                                      </p:cBhvr>
                                      <p:to>
                                        <p:strVal val="solid"/>
                                      </p:to>
                                    </p:set>
                                    <p:set>
                                      <p:cBhvr>
                                        <p:cTn id="5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4" restart="whenNotActive" fill="hold" evtFilter="cancelBubble" nodeType="interactiveSeq">
                <p:stCondLst>
                  <p:cond evt="onClick" delay="0">
                    <p:tgtEl>
                      <p:spTgt spid="25"/>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5"/>
                                        </p:tgtEl>
                                        <p:attrNameLst>
                                          <p:attrName>r</p:attrName>
                                        </p:attrNameLst>
                                      </p:cBhvr>
                                    </p:animRot>
                                    <p:animRot by="-240000">
                                      <p:cBhvr>
                                        <p:cTn id="59" dur="200" fill="hold">
                                          <p:stCondLst>
                                            <p:cond delay="200"/>
                                          </p:stCondLst>
                                        </p:cTn>
                                        <p:tgtEl>
                                          <p:spTgt spid="25"/>
                                        </p:tgtEl>
                                        <p:attrNameLst>
                                          <p:attrName>r</p:attrName>
                                        </p:attrNameLst>
                                      </p:cBhvr>
                                    </p:animRot>
                                    <p:animRot by="240000">
                                      <p:cBhvr>
                                        <p:cTn id="60" dur="200" fill="hold">
                                          <p:stCondLst>
                                            <p:cond delay="400"/>
                                          </p:stCondLst>
                                        </p:cTn>
                                        <p:tgtEl>
                                          <p:spTgt spid="25"/>
                                        </p:tgtEl>
                                        <p:attrNameLst>
                                          <p:attrName>r</p:attrName>
                                        </p:attrNameLst>
                                      </p:cBhvr>
                                    </p:animRot>
                                    <p:animRot by="-240000">
                                      <p:cBhvr>
                                        <p:cTn id="61" dur="200" fill="hold">
                                          <p:stCondLst>
                                            <p:cond delay="600"/>
                                          </p:stCondLst>
                                        </p:cTn>
                                        <p:tgtEl>
                                          <p:spTgt spid="25"/>
                                        </p:tgtEl>
                                        <p:attrNameLst>
                                          <p:attrName>r</p:attrName>
                                        </p:attrNameLst>
                                      </p:cBhvr>
                                    </p:animRot>
                                    <p:animRot by="120000">
                                      <p:cBhvr>
                                        <p:cTn id="62" dur="200" fill="hold">
                                          <p:stCondLst>
                                            <p:cond delay="800"/>
                                          </p:stCondLst>
                                        </p:cTn>
                                        <p:tgtEl>
                                          <p:spTgt spid="25"/>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4"/>
                                        </p:tgtEl>
                                        <p:attrNameLst>
                                          <p:attrName>fillcolor</p:attrName>
                                        </p:attrNameLst>
                                      </p:cBhvr>
                                      <p:to>
                                        <a:srgbClr val="FF0000"/>
                                      </p:to>
                                    </p:animClr>
                                    <p:set>
                                      <p:cBhvr>
                                        <p:cTn id="65" dur="2000" fill="hold"/>
                                        <p:tgtEl>
                                          <p:spTgt spid="4"/>
                                        </p:tgtEl>
                                        <p:attrNameLst>
                                          <p:attrName>fill.type</p:attrName>
                                        </p:attrNameLst>
                                      </p:cBhvr>
                                      <p:to>
                                        <p:strVal val="solid"/>
                                      </p:to>
                                    </p:set>
                                    <p:set>
                                      <p:cBhvr>
                                        <p:cTn id="6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67" restart="whenNotActive" fill="hold" evtFilter="cancelBubble" nodeType="interactiveSeq">
                <p:stCondLst>
                  <p:cond evt="onClick" delay="0">
                    <p:tgtEl>
                      <p:spTgt spid="24"/>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4"/>
                                        </p:tgtEl>
                                        <p:attrNameLst>
                                          <p:attrName>r</p:attrName>
                                        </p:attrNameLst>
                                      </p:cBhvr>
                                    </p:animRot>
                                    <p:animRot by="-240000">
                                      <p:cBhvr>
                                        <p:cTn id="72" dur="200" fill="hold">
                                          <p:stCondLst>
                                            <p:cond delay="200"/>
                                          </p:stCondLst>
                                        </p:cTn>
                                        <p:tgtEl>
                                          <p:spTgt spid="24"/>
                                        </p:tgtEl>
                                        <p:attrNameLst>
                                          <p:attrName>r</p:attrName>
                                        </p:attrNameLst>
                                      </p:cBhvr>
                                    </p:animRot>
                                    <p:animRot by="240000">
                                      <p:cBhvr>
                                        <p:cTn id="73" dur="200" fill="hold">
                                          <p:stCondLst>
                                            <p:cond delay="400"/>
                                          </p:stCondLst>
                                        </p:cTn>
                                        <p:tgtEl>
                                          <p:spTgt spid="24"/>
                                        </p:tgtEl>
                                        <p:attrNameLst>
                                          <p:attrName>r</p:attrName>
                                        </p:attrNameLst>
                                      </p:cBhvr>
                                    </p:animRot>
                                    <p:animRot by="-240000">
                                      <p:cBhvr>
                                        <p:cTn id="74" dur="200" fill="hold">
                                          <p:stCondLst>
                                            <p:cond delay="600"/>
                                          </p:stCondLst>
                                        </p:cTn>
                                        <p:tgtEl>
                                          <p:spTgt spid="24"/>
                                        </p:tgtEl>
                                        <p:attrNameLst>
                                          <p:attrName>r</p:attrName>
                                        </p:attrNameLst>
                                      </p:cBhvr>
                                    </p:animRot>
                                    <p:animRot by="120000">
                                      <p:cBhvr>
                                        <p:cTn id="75" dur="200" fill="hold">
                                          <p:stCondLst>
                                            <p:cond delay="800"/>
                                          </p:stCondLst>
                                        </p:cTn>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FF000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07000"/>
              </a:lnSpc>
              <a:spcAft>
                <a:spcPts val="800"/>
              </a:spcAft>
              <a:tabLst>
                <a:tab pos="3657600" algn="l"/>
              </a:tabLst>
            </a:pP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Khi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nói</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triệu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chứng</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bị</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phospho</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mỗi</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nhận</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định</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sau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đây</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là</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Đúng</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hay Sai?</a:t>
            </a:r>
            <a:endParaRPr lang="vi-VN"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nhạt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mép</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đỏ</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chấm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đỏ</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trên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mặt</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a:t>
            </a:r>
            <a:endParaRPr lang="en-PH" sz="3200"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libri" panose="020F0502020204030204" pitchFamily="34" charset="0"/>
                <a:cs typeface="Calibri" panose="020F0502020204030204" pitchFamily="34" charset="0"/>
              </a:rPr>
              <a:t>Lá nhỏ, có màu lục đậm, màu của thân không bình thường, sinh trưởng rễ bị tiêu giảm.</a:t>
            </a:r>
            <a:endParaRPr lang="vi-VN" sz="3200">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libri" panose="020F0502020204030204" pitchFamily="34" charset="0"/>
                <a:cs typeface="Calibri" panose="020F0502020204030204" pitchFamily="34" charset="0"/>
              </a:rPr>
              <a:t>Lá mới có màu vàng, sinh trưởng rễ bị tiêu giảm.</a:t>
            </a:r>
            <a:endParaRPr lang="vi-VN" sz="3200">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a:latin typeface="Calibri" panose="020F0502020204030204" pitchFamily="34" charset="0"/>
                <a:cs typeface="Calibri" panose="020F0502020204030204" pitchFamily="34" charset="0"/>
              </a:rPr>
              <a:t>Sinh trưởng bị còi cọc, lá có màu vàng.</a:t>
            </a:r>
            <a:endParaRPr lang="vi-VN" sz="3200">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1A2783E-4B95-5254-8CAA-C0E9945AE4A2}"/>
              </a:ext>
            </a:extLst>
          </p:cNvPr>
          <p:cNvSpPr/>
          <p:nvPr/>
        </p:nvSpPr>
        <p:spPr>
          <a:xfrm>
            <a:off x="10481631" y="199869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462902D-C0B4-0EC4-40F0-1FF5CC9FA809}"/>
              </a:ext>
            </a:extLst>
          </p:cNvPr>
          <p:cNvSpPr/>
          <p:nvPr/>
        </p:nvSpPr>
        <p:spPr>
          <a:xfrm>
            <a:off x="9707774" y="3393943"/>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280D2C6-EEE4-8DAD-C1E9-6761CF878002}"/>
              </a:ext>
            </a:extLst>
          </p:cNvPr>
          <p:cNvSpPr/>
          <p:nvPr/>
        </p:nvSpPr>
        <p:spPr>
          <a:xfrm>
            <a:off x="9644858" y="4505165"/>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2044306E-CA51-2E53-6973-D91C9719C8D1}"/>
              </a:ext>
            </a:extLst>
          </p:cNvPr>
          <p:cNvSpPr/>
          <p:nvPr/>
        </p:nvSpPr>
        <p:spPr>
          <a:xfrm>
            <a:off x="9394084" y="569750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7889438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par>
                          <p:cTn id="21" fill="hold">
                            <p:stCondLst>
                              <p:cond delay="1750"/>
                            </p:stCondLst>
                            <p:childTnLst>
                              <p:par>
                                <p:cTn id="22" presetID="8" presetClass="emph" presetSubtype="0" fill="hold" nodeType="afterEffect">
                                  <p:stCondLst>
                                    <p:cond delay="0"/>
                                  </p:stCondLst>
                                  <p:childTnLst>
                                    <p:animRot by="21600000">
                                      <p:cBhvr>
                                        <p:cTn id="23" dur="2000" fill="hold"/>
                                        <p:tgtEl>
                                          <p:spTgt spid="25"/>
                                        </p:tgtEl>
                                        <p:attrNameLst>
                                          <p:attrName>r</p:attrName>
                                        </p:attrNameLst>
                                      </p:cBhvr>
                                    </p:animRo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barn(inVertical)">
                                      <p:cBhvr>
                                        <p:cTn id="28" dur="500"/>
                                        <p:tgtEl>
                                          <p:spTgt spid="8"/>
                                        </p:tgtEl>
                                      </p:cBhvr>
                                    </p:animEffect>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barn(inVertical)">
                                      <p:cBhvr>
                                        <p:cTn id="33" dur="500"/>
                                        <p:tgtEl>
                                          <p:spTgt spid="9"/>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grpId="0" nodeType="click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barn(inVertical)">
                                      <p:cBhvr>
                                        <p:cTn id="38" dur="50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barn(inVertical)">
                                      <p:cBhvr>
                                        <p:cTn id="4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4" restart="whenNotActive" fill="hold" evtFilter="cancelBubble" nodeType="interactiveSeq">
                <p:stCondLst>
                  <p:cond evt="onClick" delay="0">
                    <p:tgtEl>
                      <p:spTgt spid="130"/>
                    </p:tgtEl>
                  </p:cond>
                </p:stCondLst>
                <p:endSync evt="end" delay="0">
                  <p:rtn val="all"/>
                </p:endSync>
                <p:childTnLst>
                  <p:par>
                    <p:cTn id="45" fill="hold">
                      <p:stCondLst>
                        <p:cond delay="0"/>
                      </p:stCondLst>
                      <p:childTnLst>
                        <p:par>
                          <p:cTn id="46" fill="hold">
                            <p:stCondLst>
                              <p:cond delay="0"/>
                            </p:stCondLst>
                            <p:childTnLst>
                              <p:par>
                                <p:cTn id="47" presetID="8" presetClass="emph" presetSubtype="0" fill="hold" nodeType="clickEffect">
                                  <p:stCondLst>
                                    <p:cond delay="0"/>
                                  </p:stCondLst>
                                  <p:childTnLst>
                                    <p:animRot by="21600000">
                                      <p:cBhvr>
                                        <p:cTn id="48" dur="10000" fill="hold"/>
                                        <p:tgtEl>
                                          <p:spTgt spid="132"/>
                                        </p:tgtEl>
                                        <p:attrNameLst>
                                          <p:attrName>r</p:attrName>
                                        </p:attrNameLst>
                                      </p:cBhvr>
                                    </p:animRot>
                                  </p:childTnLst>
                                </p:cTn>
                              </p:par>
                            </p:childTnLst>
                          </p:cTn>
                        </p:par>
                        <p:par>
                          <p:cTn id="49" fill="hold">
                            <p:stCondLst>
                              <p:cond delay="10000"/>
                            </p:stCondLst>
                            <p:childTnLst>
                              <p:par>
                                <p:cTn id="50" presetID="53" presetClass="entr" presetSubtype="16" fill="hold" nodeType="afterEffect">
                                  <p:stCondLst>
                                    <p:cond delay="0"/>
                                  </p:stCondLst>
                                  <p:childTnLst>
                                    <p:set>
                                      <p:cBhvr>
                                        <p:cTn id="51" dur="1" fill="hold">
                                          <p:stCondLst>
                                            <p:cond delay="0"/>
                                          </p:stCondLst>
                                        </p:cTn>
                                        <p:tgtEl>
                                          <p:spTgt spid="127"/>
                                        </p:tgtEl>
                                        <p:attrNameLst>
                                          <p:attrName>style.visibility</p:attrName>
                                        </p:attrNameLst>
                                      </p:cBhvr>
                                      <p:to>
                                        <p:strVal val="visible"/>
                                      </p:to>
                                    </p:set>
                                    <p:anim calcmode="lin" valueType="num">
                                      <p:cBhvr>
                                        <p:cTn id="52" dur="3000" fill="hold"/>
                                        <p:tgtEl>
                                          <p:spTgt spid="127"/>
                                        </p:tgtEl>
                                        <p:attrNameLst>
                                          <p:attrName>ppt_w</p:attrName>
                                        </p:attrNameLst>
                                      </p:cBhvr>
                                      <p:tavLst>
                                        <p:tav tm="0">
                                          <p:val>
                                            <p:fltVal val="0"/>
                                          </p:val>
                                        </p:tav>
                                        <p:tav tm="100000">
                                          <p:val>
                                            <p:strVal val="#ppt_w"/>
                                          </p:val>
                                        </p:tav>
                                      </p:tavLst>
                                    </p:anim>
                                    <p:anim calcmode="lin" valueType="num">
                                      <p:cBhvr>
                                        <p:cTn id="53" dur="3000" fill="hold"/>
                                        <p:tgtEl>
                                          <p:spTgt spid="127"/>
                                        </p:tgtEl>
                                        <p:attrNameLst>
                                          <p:attrName>ppt_h</p:attrName>
                                        </p:attrNameLst>
                                      </p:cBhvr>
                                      <p:tavLst>
                                        <p:tav tm="0">
                                          <p:val>
                                            <p:fltVal val="0"/>
                                          </p:val>
                                        </p:tav>
                                        <p:tav tm="100000">
                                          <p:val>
                                            <p:strVal val="#ppt_h"/>
                                          </p:val>
                                        </p:tav>
                                      </p:tavLst>
                                    </p:anim>
                                    <p:animEffect transition="in" filter="fade">
                                      <p:cBhvr>
                                        <p:cTn id="54" dur="3000"/>
                                        <p:tgtEl>
                                          <p:spTgt spid="127"/>
                                        </p:tgtEl>
                                      </p:cBhvr>
                                    </p:animEffect>
                                  </p:childTnLst>
                                  <p:subTnLst>
                                    <p:audio>
                                      <p:cMediaNode>
                                        <p:cTn display="0" masterRel="sameClick">
                                          <p:stCondLst>
                                            <p:cond evt="begin" delay="0">
                                              <p:tn val="50"/>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5" restart="whenNotActive" fill="hold" evtFilter="cancelBubble" nodeType="interactiveSeq">
                <p:stCondLst>
                  <p:cond evt="onClick" delay="0">
                    <p:tgtEl>
                      <p:spTgt spid="27"/>
                    </p:tgtEl>
                  </p:cond>
                </p:stCondLst>
                <p:endSync evt="end" delay="0">
                  <p:rtn val="all"/>
                </p:endSync>
                <p:childTnLst>
                  <p:par>
                    <p:cTn id="56" fill="hold">
                      <p:stCondLst>
                        <p:cond delay="0"/>
                      </p:stCondLst>
                      <p:childTnLst>
                        <p:par>
                          <p:cTn id="57" fill="hold">
                            <p:stCondLst>
                              <p:cond delay="0"/>
                            </p:stCondLst>
                            <p:childTnLst>
                              <p:par>
                                <p:cTn id="58" presetID="32" presetClass="emph" presetSubtype="0" fill="hold" nodeType="clickEffect">
                                  <p:stCondLst>
                                    <p:cond delay="0"/>
                                  </p:stCondLst>
                                  <p:childTnLst>
                                    <p:animRot by="120000">
                                      <p:cBhvr>
                                        <p:cTn id="59" dur="100" fill="hold">
                                          <p:stCondLst>
                                            <p:cond delay="0"/>
                                          </p:stCondLst>
                                        </p:cTn>
                                        <p:tgtEl>
                                          <p:spTgt spid="27"/>
                                        </p:tgtEl>
                                        <p:attrNameLst>
                                          <p:attrName>r</p:attrName>
                                        </p:attrNameLst>
                                      </p:cBhvr>
                                    </p:animRot>
                                    <p:animRot by="-240000">
                                      <p:cBhvr>
                                        <p:cTn id="60" dur="200" fill="hold">
                                          <p:stCondLst>
                                            <p:cond delay="200"/>
                                          </p:stCondLst>
                                        </p:cTn>
                                        <p:tgtEl>
                                          <p:spTgt spid="27"/>
                                        </p:tgtEl>
                                        <p:attrNameLst>
                                          <p:attrName>r</p:attrName>
                                        </p:attrNameLst>
                                      </p:cBhvr>
                                    </p:animRot>
                                    <p:animRot by="240000">
                                      <p:cBhvr>
                                        <p:cTn id="61" dur="200" fill="hold">
                                          <p:stCondLst>
                                            <p:cond delay="400"/>
                                          </p:stCondLst>
                                        </p:cTn>
                                        <p:tgtEl>
                                          <p:spTgt spid="27"/>
                                        </p:tgtEl>
                                        <p:attrNameLst>
                                          <p:attrName>r</p:attrName>
                                        </p:attrNameLst>
                                      </p:cBhvr>
                                    </p:animRot>
                                    <p:animRot by="-240000">
                                      <p:cBhvr>
                                        <p:cTn id="62" dur="200" fill="hold">
                                          <p:stCondLst>
                                            <p:cond delay="600"/>
                                          </p:stCondLst>
                                        </p:cTn>
                                        <p:tgtEl>
                                          <p:spTgt spid="27"/>
                                        </p:tgtEl>
                                        <p:attrNameLst>
                                          <p:attrName>r</p:attrName>
                                        </p:attrNameLst>
                                      </p:cBhvr>
                                    </p:animRot>
                                    <p:animRot by="120000">
                                      <p:cBhvr>
                                        <p:cTn id="63" dur="200" fill="hold">
                                          <p:stCondLst>
                                            <p:cond delay="800"/>
                                          </p:stCondLst>
                                        </p:cTn>
                                        <p:tgtEl>
                                          <p:spTgt spid="27"/>
                                        </p:tgtEl>
                                        <p:attrNameLst>
                                          <p:attrName>r</p:attrName>
                                        </p:attrNameLst>
                                      </p:cBhvr>
                                    </p:animRot>
                                  </p:childTnLst>
                                </p:cTn>
                              </p:par>
                              <p:par>
                                <p:cTn id="64" presetID="1" presetClass="emph" presetSubtype="2" fill="hold" nodeType="withEffect">
                                  <p:stCondLst>
                                    <p:cond delay="0"/>
                                  </p:stCondLst>
                                  <p:childTnLst>
                                    <p:animClr clrSpc="rgb" dir="cw">
                                      <p:cBhvr>
                                        <p:cTn id="65" dur="2000" fill="hold"/>
                                        <p:tgtEl>
                                          <p:spTgt spid="7"/>
                                        </p:tgtEl>
                                        <p:attrNameLst>
                                          <p:attrName>fillcolor</p:attrName>
                                        </p:attrNameLst>
                                      </p:cBhvr>
                                      <p:to>
                                        <a:srgbClr val="FF0000"/>
                                      </p:to>
                                    </p:animClr>
                                    <p:set>
                                      <p:cBhvr>
                                        <p:cTn id="66" dur="2000" fill="hold"/>
                                        <p:tgtEl>
                                          <p:spTgt spid="7"/>
                                        </p:tgtEl>
                                        <p:attrNameLst>
                                          <p:attrName>fill.type</p:attrName>
                                        </p:attrNameLst>
                                      </p:cBhvr>
                                      <p:to>
                                        <p:strVal val="solid"/>
                                      </p:to>
                                    </p:set>
                                    <p:set>
                                      <p:cBhvr>
                                        <p:cTn id="67"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8" restart="whenNotActive" fill="hold" evtFilter="cancelBubble" nodeType="interactiveSeq">
                <p:stCondLst>
                  <p:cond evt="onClick" delay="0">
                    <p:tgtEl>
                      <p:spTgt spid="26"/>
                    </p:tgtEl>
                  </p:cond>
                </p:stCondLst>
                <p:endSync evt="end" delay="0">
                  <p:rtn val="all"/>
                </p:endSync>
                <p:childTnLst>
                  <p:par>
                    <p:cTn id="69" fill="hold">
                      <p:stCondLst>
                        <p:cond delay="0"/>
                      </p:stCondLst>
                      <p:childTnLst>
                        <p:par>
                          <p:cTn id="70" fill="hold">
                            <p:stCondLst>
                              <p:cond delay="0"/>
                            </p:stCondLst>
                            <p:childTnLst>
                              <p:par>
                                <p:cTn id="71" presetID="32" presetClass="emph" presetSubtype="0" fill="hold" nodeType="clickEffect">
                                  <p:stCondLst>
                                    <p:cond delay="0"/>
                                  </p:stCondLst>
                                  <p:childTnLst>
                                    <p:animRot by="120000">
                                      <p:cBhvr>
                                        <p:cTn id="72" dur="100" fill="hold">
                                          <p:stCondLst>
                                            <p:cond delay="0"/>
                                          </p:stCondLst>
                                        </p:cTn>
                                        <p:tgtEl>
                                          <p:spTgt spid="26"/>
                                        </p:tgtEl>
                                        <p:attrNameLst>
                                          <p:attrName>r</p:attrName>
                                        </p:attrNameLst>
                                      </p:cBhvr>
                                    </p:animRot>
                                    <p:animRot by="-240000">
                                      <p:cBhvr>
                                        <p:cTn id="73" dur="200" fill="hold">
                                          <p:stCondLst>
                                            <p:cond delay="200"/>
                                          </p:stCondLst>
                                        </p:cTn>
                                        <p:tgtEl>
                                          <p:spTgt spid="26"/>
                                        </p:tgtEl>
                                        <p:attrNameLst>
                                          <p:attrName>r</p:attrName>
                                        </p:attrNameLst>
                                      </p:cBhvr>
                                    </p:animRot>
                                    <p:animRot by="240000">
                                      <p:cBhvr>
                                        <p:cTn id="74" dur="200" fill="hold">
                                          <p:stCondLst>
                                            <p:cond delay="400"/>
                                          </p:stCondLst>
                                        </p:cTn>
                                        <p:tgtEl>
                                          <p:spTgt spid="26"/>
                                        </p:tgtEl>
                                        <p:attrNameLst>
                                          <p:attrName>r</p:attrName>
                                        </p:attrNameLst>
                                      </p:cBhvr>
                                    </p:animRot>
                                    <p:animRot by="-240000">
                                      <p:cBhvr>
                                        <p:cTn id="75" dur="200" fill="hold">
                                          <p:stCondLst>
                                            <p:cond delay="600"/>
                                          </p:stCondLst>
                                        </p:cTn>
                                        <p:tgtEl>
                                          <p:spTgt spid="26"/>
                                        </p:tgtEl>
                                        <p:attrNameLst>
                                          <p:attrName>r</p:attrName>
                                        </p:attrNameLst>
                                      </p:cBhvr>
                                    </p:animRot>
                                    <p:animRot by="120000">
                                      <p:cBhvr>
                                        <p:cTn id="76" dur="200" fill="hold">
                                          <p:stCondLst>
                                            <p:cond delay="800"/>
                                          </p:stCondLst>
                                        </p:cTn>
                                        <p:tgtEl>
                                          <p:spTgt spid="26"/>
                                        </p:tgtEl>
                                        <p:attrNameLst>
                                          <p:attrName>r</p:attrName>
                                        </p:attrNameLst>
                                      </p:cBhvr>
                                    </p:animRot>
                                  </p:childTnLst>
                                </p:cTn>
                              </p:par>
                              <p:par>
                                <p:cTn id="77" presetID="1" presetClass="emph" presetSubtype="2" fill="hold" nodeType="withEffect">
                                  <p:stCondLst>
                                    <p:cond delay="0"/>
                                  </p:stCondLst>
                                  <p:childTnLst>
                                    <p:animClr clrSpc="rgb" dir="cw">
                                      <p:cBhvr>
                                        <p:cTn id="78" dur="2000" fill="hold"/>
                                        <p:tgtEl>
                                          <p:spTgt spid="6"/>
                                        </p:tgtEl>
                                        <p:attrNameLst>
                                          <p:attrName>fillcolor</p:attrName>
                                        </p:attrNameLst>
                                      </p:cBhvr>
                                      <p:to>
                                        <a:srgbClr val="FF0000"/>
                                      </p:to>
                                    </p:animClr>
                                    <p:set>
                                      <p:cBhvr>
                                        <p:cTn id="79" dur="2000" fill="hold"/>
                                        <p:tgtEl>
                                          <p:spTgt spid="6"/>
                                        </p:tgtEl>
                                        <p:attrNameLst>
                                          <p:attrName>fill.type</p:attrName>
                                        </p:attrNameLst>
                                      </p:cBhvr>
                                      <p:to>
                                        <p:strVal val="solid"/>
                                      </p:to>
                                    </p:set>
                                    <p:set>
                                      <p:cBhvr>
                                        <p:cTn id="80"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5"/>
                    </p:tgtEl>
                  </p:cond>
                </p:stCondLst>
                <p:endSync evt="end" delay="0">
                  <p:rtn val="all"/>
                </p:endSync>
                <p:childTnLst>
                  <p:par>
                    <p:cTn id="82" fill="hold">
                      <p:stCondLst>
                        <p:cond delay="0"/>
                      </p:stCondLst>
                      <p:childTnLst>
                        <p:par>
                          <p:cTn id="83" fill="hold">
                            <p:stCondLst>
                              <p:cond delay="0"/>
                            </p:stCondLst>
                            <p:childTnLst>
                              <p:par>
                                <p:cTn id="84" presetID="1" presetClass="emph" presetSubtype="2" fill="hold" nodeType="withEffect">
                                  <p:stCondLst>
                                    <p:cond delay="0"/>
                                  </p:stCondLst>
                                  <p:childTnLst>
                                    <p:animClr clrSpc="rgb" dir="cw">
                                      <p:cBhvr>
                                        <p:cTn id="85" dur="2000" fill="hold"/>
                                        <p:tgtEl>
                                          <p:spTgt spid="4"/>
                                        </p:tgtEl>
                                        <p:attrNameLst>
                                          <p:attrName>fillcolor</p:attrName>
                                        </p:attrNameLst>
                                      </p:cBhvr>
                                      <p:to>
                                        <a:srgbClr val="0070C0"/>
                                      </p:to>
                                    </p:animClr>
                                    <p:set>
                                      <p:cBhvr>
                                        <p:cTn id="86" dur="2000" fill="hold"/>
                                        <p:tgtEl>
                                          <p:spTgt spid="4"/>
                                        </p:tgtEl>
                                        <p:attrNameLst>
                                          <p:attrName>fill.type</p:attrName>
                                        </p:attrNameLst>
                                      </p:cBhvr>
                                      <p:to>
                                        <p:strVal val="solid"/>
                                      </p:to>
                                    </p:set>
                                    <p:set>
                                      <p:cBhvr>
                                        <p:cTn id="87"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8" restart="whenNotActive" fill="hold" evtFilter="cancelBubble" nodeType="interactiveSeq">
                <p:stCondLst>
                  <p:cond evt="onClick" delay="0">
                    <p:tgtEl>
                      <p:spTgt spid="24"/>
                    </p:tgtEl>
                  </p:cond>
                </p:stCondLst>
                <p:endSync evt="end" delay="0">
                  <p:rtn val="all"/>
                </p:endSync>
                <p:childTnLst>
                  <p:par>
                    <p:cTn id="89" fill="hold">
                      <p:stCondLst>
                        <p:cond delay="0"/>
                      </p:stCondLst>
                      <p:childTnLst>
                        <p:par>
                          <p:cTn id="90" fill="hold">
                            <p:stCondLst>
                              <p:cond delay="0"/>
                            </p:stCondLst>
                            <p:childTnLst>
                              <p:par>
                                <p:cTn id="91" presetID="32" presetClass="emph" presetSubtype="0" fill="hold" nodeType="clickEffect">
                                  <p:stCondLst>
                                    <p:cond delay="0"/>
                                  </p:stCondLst>
                                  <p:childTnLst>
                                    <p:animRot by="120000">
                                      <p:cBhvr>
                                        <p:cTn id="92" dur="100" fill="hold">
                                          <p:stCondLst>
                                            <p:cond delay="0"/>
                                          </p:stCondLst>
                                        </p:cTn>
                                        <p:tgtEl>
                                          <p:spTgt spid="24"/>
                                        </p:tgtEl>
                                        <p:attrNameLst>
                                          <p:attrName>r</p:attrName>
                                        </p:attrNameLst>
                                      </p:cBhvr>
                                    </p:animRot>
                                    <p:animRot by="-240000">
                                      <p:cBhvr>
                                        <p:cTn id="93" dur="200" fill="hold">
                                          <p:stCondLst>
                                            <p:cond delay="200"/>
                                          </p:stCondLst>
                                        </p:cTn>
                                        <p:tgtEl>
                                          <p:spTgt spid="24"/>
                                        </p:tgtEl>
                                        <p:attrNameLst>
                                          <p:attrName>r</p:attrName>
                                        </p:attrNameLst>
                                      </p:cBhvr>
                                    </p:animRot>
                                    <p:animRot by="240000">
                                      <p:cBhvr>
                                        <p:cTn id="94" dur="200" fill="hold">
                                          <p:stCondLst>
                                            <p:cond delay="400"/>
                                          </p:stCondLst>
                                        </p:cTn>
                                        <p:tgtEl>
                                          <p:spTgt spid="24"/>
                                        </p:tgtEl>
                                        <p:attrNameLst>
                                          <p:attrName>r</p:attrName>
                                        </p:attrNameLst>
                                      </p:cBhvr>
                                    </p:animRot>
                                    <p:animRot by="-240000">
                                      <p:cBhvr>
                                        <p:cTn id="95" dur="200" fill="hold">
                                          <p:stCondLst>
                                            <p:cond delay="600"/>
                                          </p:stCondLst>
                                        </p:cTn>
                                        <p:tgtEl>
                                          <p:spTgt spid="24"/>
                                        </p:tgtEl>
                                        <p:attrNameLst>
                                          <p:attrName>r</p:attrName>
                                        </p:attrNameLst>
                                      </p:cBhvr>
                                    </p:animRot>
                                    <p:animRot by="120000">
                                      <p:cBhvr>
                                        <p:cTn id="96" dur="200" fill="hold">
                                          <p:stCondLst>
                                            <p:cond delay="800"/>
                                          </p:stCondLst>
                                        </p:cTn>
                                        <p:tgtEl>
                                          <p:spTgt spid="24"/>
                                        </p:tgtEl>
                                        <p:attrNameLst>
                                          <p:attrName>r</p:attrName>
                                        </p:attrNameLst>
                                      </p:cBhvr>
                                    </p:animRot>
                                  </p:childTnLst>
                                </p:cTn>
                              </p:par>
                              <p:par>
                                <p:cTn id="97" presetID="1" presetClass="emph" presetSubtype="2" fill="hold" nodeType="withEffect">
                                  <p:stCondLst>
                                    <p:cond delay="0"/>
                                  </p:stCondLst>
                                  <p:childTnLst>
                                    <p:animClr clrSpc="rgb" dir="cw">
                                      <p:cBhvr>
                                        <p:cTn id="98" dur="2000" fill="hold"/>
                                        <p:tgtEl>
                                          <p:spTgt spid="2"/>
                                        </p:tgtEl>
                                        <p:attrNameLst>
                                          <p:attrName>fillcolor</p:attrName>
                                        </p:attrNameLst>
                                      </p:cBhvr>
                                      <p:to>
                                        <a:srgbClr val="FF0000"/>
                                      </p:to>
                                    </p:animClr>
                                    <p:set>
                                      <p:cBhvr>
                                        <p:cTn id="99" dur="2000" fill="hold"/>
                                        <p:tgtEl>
                                          <p:spTgt spid="2"/>
                                        </p:tgtEl>
                                        <p:attrNameLst>
                                          <p:attrName>fill.type</p:attrName>
                                        </p:attrNameLst>
                                      </p:cBhvr>
                                      <p:to>
                                        <p:strVal val="solid"/>
                                      </p:to>
                                    </p:set>
                                    <p:set>
                                      <p:cBhvr>
                                        <p:cTn id="100"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800"/>
              </a:spcAft>
              <a:tabLst>
                <a:tab pos="152400" algn="l"/>
                <a:tab pos="1620520" algn="l"/>
                <a:tab pos="3060700" algn="l"/>
                <a:tab pos="4860925" algn="l"/>
              </a:tabLst>
            </a:pPr>
            <a:r>
              <a:rPr lang="vi-VN" sz="18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Khi nói về cơ chế hấp thụ khoáng ở thực vật, </a:t>
            </a:r>
            <a:r>
              <a:rPr lang="en-US" sz="18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mỗi nhận định sau là Đúng hay Sai</a:t>
            </a:r>
            <a:r>
              <a:rPr lang="vi-VN" sz="1800" kern="100">
                <a:solidFill>
                  <a:srgbClr val="000000"/>
                </a:solidFill>
                <a:effectLst/>
                <a:latin typeface="Times New Roman" panose="02020603050405020304" pitchFamily="18" charset="0"/>
                <a:ea typeface="Aptos" panose="020B0004020202020204" pitchFamily="34" charset="0"/>
                <a:cs typeface="Times New Roman" panose="02020603050405020304" pitchFamily="18" charset="0"/>
              </a:rPr>
              <a:t>?</a:t>
            </a:r>
            <a:endParaRPr lang="vi-VN" sz="1800" kern="100">
              <a:effectLst/>
              <a:latin typeface="Aptos" panose="020B0004020202020204" pitchFamily="34" charset="0"/>
              <a:ea typeface="Aptos" panose="020B0004020202020204" pitchFamily="34" charset="0"/>
              <a:cs typeface="Times New Roman" panose="02020603050405020304" pitchFamily="18" charset="0"/>
            </a:endParaRPr>
          </a:p>
        </p:txBody>
      </p:sp>
      <p:pic>
        <p:nvPicPr>
          <p:cNvPr id="5" name="Picture 4">
            <a:hlinkClick r:id="rId5" action="ppaction://hlinksldjump"/>
          </p:cNvPr>
          <p:cNvPicPr>
            <a:picLocks noChangeAspect="1"/>
          </p:cNvPicPr>
          <p:nvPr/>
        </p:nvPicPr>
        <p:blipFill>
          <a:blip r:embed="rId6"/>
          <a:stretch>
            <a:fillRect/>
          </a:stretch>
        </p:blipFill>
        <p:spPr>
          <a:xfrm>
            <a:off x="11302124" y="6149454"/>
            <a:ext cx="921798" cy="739282"/>
          </a:xfrm>
          <a:prstGeom prst="rect">
            <a:avLst/>
          </a:prstGeom>
        </p:spPr>
      </p:pic>
      <p:pic>
        <p:nvPicPr>
          <p:cNvPr id="24" name="A"/>
          <p:cNvPicPr>
            <a:picLocks noChangeAspect="1"/>
          </p:cNvPicPr>
          <p:nvPr/>
        </p:nvPicPr>
        <p:blipFill>
          <a:blip r:embed="rId7"/>
          <a:stretch>
            <a:fillRect/>
          </a:stretch>
        </p:blipFill>
        <p:spPr>
          <a:xfrm>
            <a:off x="-60403" y="2186224"/>
            <a:ext cx="1161105" cy="1195089"/>
          </a:xfrm>
          <a:prstGeom prst="rect">
            <a:avLst/>
          </a:prstGeom>
        </p:spPr>
      </p:pic>
      <p:pic>
        <p:nvPicPr>
          <p:cNvPr id="25" name="B"/>
          <p:cNvPicPr>
            <a:picLocks noChangeAspect="1"/>
          </p:cNvPicPr>
          <p:nvPr/>
        </p:nvPicPr>
        <p:blipFill>
          <a:blip r:embed="rId8"/>
          <a:stretch>
            <a:fillRect/>
          </a:stretch>
        </p:blipFill>
        <p:spPr>
          <a:xfrm>
            <a:off x="-43505" y="3247662"/>
            <a:ext cx="1161105" cy="1200753"/>
          </a:xfrm>
          <a:prstGeom prst="rect">
            <a:avLst/>
          </a:prstGeom>
        </p:spPr>
      </p:pic>
      <p:pic>
        <p:nvPicPr>
          <p:cNvPr id="26" name="C"/>
          <p:cNvPicPr>
            <a:picLocks noChangeAspect="1"/>
          </p:cNvPicPr>
          <p:nvPr/>
        </p:nvPicPr>
        <p:blipFill>
          <a:blip r:embed="rId9"/>
          <a:stretch>
            <a:fillRect/>
          </a:stretch>
        </p:blipFill>
        <p:spPr>
          <a:xfrm>
            <a:off x="-65257" y="4309101"/>
            <a:ext cx="1161105" cy="1200753"/>
          </a:xfrm>
          <a:prstGeom prst="rect">
            <a:avLst/>
          </a:prstGeom>
        </p:spPr>
      </p:pic>
      <p:pic>
        <p:nvPicPr>
          <p:cNvPr id="27" name="D"/>
          <p:cNvPicPr>
            <a:picLocks noChangeAspect="1"/>
          </p:cNvPicPr>
          <p:nvPr/>
        </p:nvPicPr>
        <p:blipFill>
          <a:blip r:embed="rId10"/>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9683886" y="590526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1">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latin typeface="Calibri" panose="020F0502020204030204" pitchFamily="34" charset="0"/>
                <a:cs typeface="Calibri" panose="020F0502020204030204" pitchFamily="34" charset="0"/>
              </a:rPr>
              <a:t>Tất cả các loại ion khoáng đều được hấp thụ vào rễ theo cơ chế thụ động</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9419" y="4389171"/>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a:latin typeface="Calibri" panose="020F0502020204030204" pitchFamily="34" charset="0"/>
                <a:cs typeface="Calibri" panose="020F0502020204030204" pitchFamily="34" charset="0"/>
              </a:rPr>
              <a:t>Sự hấp thụ các ion khoáng theo cơ chế thụ động không tiêu tốn năng lượng ATP.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latin typeface="Calibri" panose="020F0502020204030204" pitchFamily="34" charset="0"/>
                <a:cs typeface="Calibri" panose="020F0502020204030204" pitchFamily="34" charset="0"/>
              </a:rPr>
              <a:t>Quá trình hô hấp của tế bào rễ có liên quan đến khả năng hút khoáng của tế bào lông hút.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F19C9286-CA09-D8B3-B635-8A06971EE4BE}"/>
              </a:ext>
            </a:extLst>
          </p:cNvPr>
          <p:cNvSpPr/>
          <p:nvPr/>
        </p:nvSpPr>
        <p:spPr>
          <a:xfrm>
            <a:off x="10566545" y="2315344"/>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C2DBBA3-A27B-DA1D-97C0-17FADFB925FD}"/>
              </a:ext>
            </a:extLst>
          </p:cNvPr>
          <p:cNvSpPr/>
          <p:nvPr/>
        </p:nvSpPr>
        <p:spPr>
          <a:xfrm>
            <a:off x="10515697" y="3399253"/>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383E0DE8-15FD-8BBC-9BDA-6A8FB639DF1F}"/>
              </a:ext>
            </a:extLst>
          </p:cNvPr>
          <p:cNvSpPr/>
          <p:nvPr/>
        </p:nvSpPr>
        <p:spPr>
          <a:xfrm>
            <a:off x="10515697" y="4647210"/>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E751444-0B31-F5C0-8F12-17017B6CD977}"/>
              </a:ext>
            </a:extLst>
          </p:cNvPr>
          <p:cNvSpPr/>
          <p:nvPr/>
        </p:nvSpPr>
        <p:spPr>
          <a:xfrm>
            <a:off x="10566545" y="5607613"/>
            <a:ext cx="1447800"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ĐÚNG</a:t>
            </a:r>
            <a:endParaRPr lang="vi-VN" sz="3200" dirty="0">
              <a:solidFill>
                <a:schemeClr val="tx1"/>
              </a:solidFill>
              <a:latin typeface="Calibri" panose="020F0502020204030204" pitchFamily="34" charset="0"/>
              <a:cs typeface="Calibri" panose="020F0502020204030204" pitchFamily="34" charset="0"/>
            </a:endParaRPr>
          </a:p>
        </p:txBody>
      </p:sp>
      <p:sp>
        <p:nvSpPr>
          <p:cNvPr id="12" name="Rounded Rectangle 2">
            <a:extLst>
              <a:ext uri="{FF2B5EF4-FFF2-40B4-BE49-F238E27FC236}">
                <a16:creationId xmlns:a16="http://schemas.microsoft.com/office/drawing/2014/main" id="{9BBC56F7-325D-3176-FDF3-B2479866188A}"/>
              </a:ext>
            </a:extLst>
          </p:cNvPr>
          <p:cNvSpPr/>
          <p:nvPr/>
        </p:nvSpPr>
        <p:spPr>
          <a:xfrm>
            <a:off x="2502068" y="38559"/>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Bef>
                <a:spcPts val="600"/>
              </a:spcBef>
              <a:spcAft>
                <a:spcPts val="800"/>
              </a:spcAft>
              <a:tabLst>
                <a:tab pos="152400" algn="l"/>
                <a:tab pos="1620520" algn="l"/>
                <a:tab pos="3060700" algn="l"/>
                <a:tab pos="4860925" algn="l"/>
              </a:tabLst>
            </a:pPr>
            <a:r>
              <a:rPr lang="vi-VN"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nói về cơ chế hấp thụ khoáng ở thực vật,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mỗi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nhận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định</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là</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Đúng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hay Sai</a:t>
            </a:r>
            <a:r>
              <a:rPr lang="vi-VN"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14" name="DETAIL 2">
            <a:extLst>
              <a:ext uri="{FF2B5EF4-FFF2-40B4-BE49-F238E27FC236}">
                <a16:creationId xmlns:a16="http://schemas.microsoft.com/office/drawing/2014/main" id="{F8BD8E23-3D2A-DFB4-F21D-19DC00C8839D}"/>
              </a:ext>
            </a:extLst>
          </p:cNvPr>
          <p:cNvSpPr/>
          <p:nvPr/>
        </p:nvSpPr>
        <p:spPr>
          <a:xfrm>
            <a:off x="1053109" y="3354279"/>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vi-VN" sz="3200" dirty="0">
                <a:latin typeface="Calibri" panose="020F0502020204030204" pitchFamily="34" charset="0"/>
                <a:cs typeface="Calibri" panose="020F0502020204030204" pitchFamily="34" charset="0"/>
              </a:rPr>
              <a:t>Cây chỉ hấp thụ khoáng ở dạng ion và quá trình hấp thụ khoáng luôn đi kèm hấp thụ nước. </a:t>
            </a:r>
            <a:endParaRPr lang="en-PH" sz="3200" b="1"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5614874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31" presetClass="entr" presetSubtype="0" fill="hold" grpId="0" nodeType="with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1000" fill="hold"/>
                                        <p:tgtEl>
                                          <p:spTgt spid="14"/>
                                        </p:tgtEl>
                                        <p:attrNameLst>
                                          <p:attrName>ppt_w</p:attrName>
                                        </p:attrNameLst>
                                      </p:cBhvr>
                                      <p:tavLst>
                                        <p:tav tm="0">
                                          <p:val>
                                            <p:fltVal val="0"/>
                                          </p:val>
                                        </p:tav>
                                        <p:tav tm="100000">
                                          <p:val>
                                            <p:strVal val="#ppt_w"/>
                                          </p:val>
                                        </p:tav>
                                      </p:tavLst>
                                    </p:anim>
                                    <p:anim calcmode="lin" valueType="num">
                                      <p:cBhvr>
                                        <p:cTn id="12" dur="1000" fill="hold"/>
                                        <p:tgtEl>
                                          <p:spTgt spid="14"/>
                                        </p:tgtEl>
                                        <p:attrNameLst>
                                          <p:attrName>ppt_h</p:attrName>
                                        </p:attrNameLst>
                                      </p:cBhvr>
                                      <p:tavLst>
                                        <p:tav tm="0">
                                          <p:val>
                                            <p:fltVal val="0"/>
                                          </p:val>
                                        </p:tav>
                                        <p:tav tm="100000">
                                          <p:val>
                                            <p:strVal val="#ppt_h"/>
                                          </p:val>
                                        </p:tav>
                                      </p:tavLst>
                                    </p:anim>
                                    <p:anim calcmode="lin" valueType="num">
                                      <p:cBhvr>
                                        <p:cTn id="13" dur="1000" fill="hold"/>
                                        <p:tgtEl>
                                          <p:spTgt spid="14"/>
                                        </p:tgtEl>
                                        <p:attrNameLst>
                                          <p:attrName>style.rotation</p:attrName>
                                        </p:attrNameLst>
                                      </p:cBhvr>
                                      <p:tavLst>
                                        <p:tav tm="0">
                                          <p:val>
                                            <p:fltVal val="90"/>
                                          </p:val>
                                        </p:tav>
                                        <p:tav tm="100000">
                                          <p:val>
                                            <p:fltVal val="0"/>
                                          </p:val>
                                        </p:tav>
                                      </p:tavLst>
                                    </p:anim>
                                    <p:animEffect transition="in" filter="fade">
                                      <p:cBhvr>
                                        <p:cTn id="14" dur="1000"/>
                                        <p:tgtEl>
                                          <p:spTgt spid="14"/>
                                        </p:tgtEl>
                                      </p:cBhvr>
                                    </p:animEffect>
                                  </p:childTnLst>
                                </p:cTn>
                              </p:par>
                              <p:par>
                                <p:cTn id="15" presetID="2" presetClass="entr" presetSubtype="2" accel="50000" decel="50000" fill="hold" grpId="0" nodeType="withEffect">
                                  <p:stCondLst>
                                    <p:cond delay="500"/>
                                  </p:stCondLst>
                                  <p:iterate type="lt">
                                    <p:tmPct val="0"/>
                                  </p:iterate>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par>
                                <p:cTn id="19" presetID="2" presetClass="entr" presetSubtype="2" accel="50000" decel="50000" fill="hold" grpId="0" nodeType="withEffect">
                                  <p:stCondLst>
                                    <p:cond delay="75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1000" fill="hold"/>
                                        <p:tgtEl>
                                          <p:spTgt spid="7"/>
                                        </p:tgtEl>
                                        <p:attrNameLst>
                                          <p:attrName>ppt_x</p:attrName>
                                        </p:attrNameLst>
                                      </p:cBhvr>
                                      <p:tavLst>
                                        <p:tav tm="0">
                                          <p:val>
                                            <p:strVal val="1+#ppt_w/2"/>
                                          </p:val>
                                        </p:tav>
                                        <p:tav tm="100000">
                                          <p:val>
                                            <p:strVal val="#ppt_x"/>
                                          </p:val>
                                        </p:tav>
                                      </p:tavLst>
                                    </p:anim>
                                    <p:anim calcmode="lin" valueType="num">
                                      <p:cBhvr additive="base">
                                        <p:cTn id="22"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barn(inVertical)">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barn(inVertical)">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barn(inVertical)">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barn(inVertical)">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7" grpId="0" animBg="1"/>
      <p:bldP spid="8" grpId="0" animBg="1"/>
      <p:bldP spid="9" grpId="0" animBg="1"/>
      <p:bldP spid="10" grpId="0" animBg="1"/>
      <p:bldP spid="11" grpId="0" animBg="1"/>
      <p:bldP spid="14"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35297" y="-253877"/>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1586865" algn="l"/>
                <a:tab pos="3371850" algn="l"/>
                <a:tab pos="4800600" algn="l"/>
              </a:tabLst>
            </a:pPr>
            <a:r>
              <a:rPr lang="pt-BR"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Hô hấp ở thực vật là quá trình phân giải các hợp chất hữu cơ thành </a:t>
            </a:r>
            <a:r>
              <a:rPr lang="pt-BR"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pt-BR"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chất vô cơ đơn giản đồng thời giải phóng năng lượng dưới dạng ATP và nhiệt. Mỗi nhận định sau đây Đúng hay Sai? </a:t>
            </a:r>
            <a:endParaRPr lang="vi-VN" sz="28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1429484" y="5798520"/>
            <a:ext cx="746235" cy="876618"/>
          </a:xfrm>
          <a:prstGeom prst="rect">
            <a:avLst/>
          </a:prstGeom>
        </p:spPr>
      </p:pic>
      <p:pic>
        <p:nvPicPr>
          <p:cNvPr id="24" name="A"/>
          <p:cNvPicPr>
            <a:picLocks noChangeAspect="1"/>
          </p:cNvPicPr>
          <p:nvPr/>
        </p:nvPicPr>
        <p:blipFill>
          <a:blip r:embed="rId8"/>
          <a:stretch>
            <a:fillRect/>
          </a:stretch>
        </p:blipFill>
        <p:spPr>
          <a:xfrm>
            <a:off x="-43506" y="1819309"/>
            <a:ext cx="1161105" cy="891579"/>
          </a:xfrm>
          <a:prstGeom prst="rect">
            <a:avLst/>
          </a:prstGeom>
        </p:spPr>
      </p:pic>
      <p:pic>
        <p:nvPicPr>
          <p:cNvPr id="25" name="B"/>
          <p:cNvPicPr>
            <a:picLocks noChangeAspect="1"/>
          </p:cNvPicPr>
          <p:nvPr/>
        </p:nvPicPr>
        <p:blipFill>
          <a:blip r:embed="rId9"/>
          <a:stretch>
            <a:fillRect/>
          </a:stretch>
        </p:blipFill>
        <p:spPr>
          <a:xfrm>
            <a:off x="51742" y="2804934"/>
            <a:ext cx="1161105" cy="914401"/>
          </a:xfrm>
          <a:prstGeom prst="rect">
            <a:avLst/>
          </a:prstGeom>
        </p:spPr>
      </p:pic>
      <p:pic>
        <p:nvPicPr>
          <p:cNvPr id="26" name="C"/>
          <p:cNvPicPr>
            <a:picLocks noChangeAspect="1"/>
          </p:cNvPicPr>
          <p:nvPr/>
        </p:nvPicPr>
        <p:blipFill>
          <a:blip r:embed="rId10"/>
          <a:stretch>
            <a:fillRect/>
          </a:stretch>
        </p:blipFill>
        <p:spPr>
          <a:xfrm>
            <a:off x="76081" y="3683998"/>
            <a:ext cx="1161105" cy="763742"/>
          </a:xfrm>
          <a:prstGeom prst="rect">
            <a:avLst/>
          </a:prstGeom>
        </p:spPr>
      </p:pic>
      <p:pic>
        <p:nvPicPr>
          <p:cNvPr id="27" name="D"/>
          <p:cNvPicPr>
            <a:picLocks noChangeAspect="1"/>
          </p:cNvPicPr>
          <p:nvPr/>
        </p:nvPicPr>
        <p:blipFill>
          <a:blip r:embed="rId11"/>
          <a:stretch>
            <a:fillRect/>
          </a:stretch>
        </p:blipFill>
        <p:spPr>
          <a:xfrm>
            <a:off x="62722" y="4776517"/>
            <a:ext cx="1161105" cy="891580"/>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263875" y="5425096"/>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62663" y="1861412"/>
            <a:ext cx="9493284" cy="91440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pt-BR" sz="2800" dirty="0">
                <a:solidFill>
                  <a:schemeClr val="tx1"/>
                </a:solidFill>
                <a:latin typeface="Calibri" panose="020F0502020204030204" pitchFamily="34" charset="0"/>
                <a:cs typeface="Calibri" panose="020F0502020204030204" pitchFamily="34" charset="0"/>
              </a:rPr>
              <a:t>Năng lượng được tích luỹ trong ATP được dùng phân giải các chất hữu cơ tế bào. </a:t>
            </a:r>
            <a:endParaRPr lang="en-US" sz="2800" kern="100" dirty="0">
              <a:solidFill>
                <a:schemeClr val="tx1"/>
              </a:solidFill>
              <a:latin typeface="Calibri" panose="020F0502020204030204" pitchFamily="34" charset="0"/>
              <a:ea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117599" y="2711260"/>
            <a:ext cx="10784989" cy="9144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2800" dirty="0" err="1">
                <a:solidFill>
                  <a:srgbClr val="0070C0"/>
                </a:solidFill>
                <a:latin typeface="Calibri" panose="020F0502020204030204" pitchFamily="34" charset="0"/>
                <a:cs typeface="Calibri" panose="020F0502020204030204" pitchFamily="34" charset="0"/>
              </a:rPr>
              <a:t>Là</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một</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chuỗi</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các</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phản</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ứng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oxỵ</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hoá</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khử</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trong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đó</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năng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lượng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quang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năng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chuyển</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thành</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dạng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hóa</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năng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trong</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phân</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tử</a:t>
            </a:r>
            <a:r>
              <a:rPr lang="en-US" sz="2800" dirty="0">
                <a:solidFill>
                  <a:srgbClr val="0070C0"/>
                </a:solidFill>
                <a:latin typeface="Calibri" panose="020F0502020204030204" pitchFamily="34" charset="0"/>
                <a:cs typeface="Calibri" panose="020F0502020204030204" pitchFamily="34" charset="0"/>
              </a:rPr>
              <a:t> ATP </a:t>
            </a:r>
            <a:r>
              <a:rPr lang="en-US" sz="2800" dirty="0" err="1">
                <a:solidFill>
                  <a:srgbClr val="0070C0"/>
                </a:solidFill>
                <a:latin typeface="Calibri" panose="020F0502020204030204" pitchFamily="34" charset="0"/>
                <a:cs typeface="Calibri" panose="020F0502020204030204" pitchFamily="34" charset="0"/>
              </a:rPr>
              <a:t>và</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nhiệt</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năng</a:t>
            </a:r>
            <a:endParaRPr lang="en-US" sz="2800" kern="100" dirty="0">
              <a:solidFill>
                <a:srgbClr val="0070C0"/>
              </a:solidFill>
              <a:latin typeface="Calibri" panose="020F0502020204030204" pitchFamily="34" charset="0"/>
              <a:ea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237186" y="3612476"/>
            <a:ext cx="9493284" cy="9144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pt-BR" sz="2800" dirty="0">
                <a:solidFill>
                  <a:schemeClr val="accent2">
                    <a:lumMod val="75000"/>
                  </a:schemeClr>
                </a:solidFill>
                <a:latin typeface="Calibri" panose="020F0502020204030204" pitchFamily="34" charset="0"/>
                <a:cs typeface="Calibri" panose="020F0502020204030204" pitchFamily="34" charset="0"/>
              </a:rPr>
              <a:t>Nếu màng trong của ti thể biến mất thì quá trình hô hấp của tế bào chỉ tạo ra được 2 ATP. </a:t>
            </a:r>
            <a:endParaRPr lang="en-US" sz="2800" kern="100" dirty="0">
              <a:solidFill>
                <a:schemeClr val="accent2">
                  <a:lumMod val="75000"/>
                </a:schemeClr>
              </a:solidFill>
              <a:latin typeface="Calibri" panose="020F0502020204030204" pitchFamily="34" charset="0"/>
              <a:ea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117599" y="4963114"/>
            <a:ext cx="10616982" cy="77476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pt-BR" sz="2800" dirty="0">
                <a:solidFill>
                  <a:srgbClr val="0070C0"/>
                </a:solidFill>
                <a:latin typeface="Calibri" panose="020F0502020204030204" pitchFamily="34" charset="0"/>
                <a:cs typeface="Calibri" panose="020F0502020204030204" pitchFamily="34" charset="0"/>
              </a:rPr>
              <a:t>Ở vùng nhiệt đới, nhiệt độ trung bình hàng năm là từ </a:t>
            </a:r>
            <a:r>
              <a:rPr lang="en-US" sz="2800" dirty="0" err="1">
                <a:solidFill>
                  <a:srgbClr val="0070C0"/>
                </a:solidFill>
                <a:latin typeface="Calibri" panose="020F0502020204030204" pitchFamily="34" charset="0"/>
                <a:cs typeface="Calibri" panose="020F0502020204030204" pitchFamily="34" charset="0"/>
              </a:rPr>
              <a:t>từ</a:t>
            </a:r>
            <a:r>
              <a:rPr lang="en-US" sz="2800" dirty="0">
                <a:solidFill>
                  <a:srgbClr val="0070C0"/>
                </a:solidFill>
                <a:latin typeface="Calibri" panose="020F0502020204030204" pitchFamily="34" charset="0"/>
                <a:cs typeface="Calibri" panose="020F0502020204030204" pitchFamily="34" charset="0"/>
              </a:rPr>
              <a:t> 25°C </a:t>
            </a:r>
            <a:r>
              <a:rPr lang="en-US" sz="2800" dirty="0" err="1">
                <a:solidFill>
                  <a:srgbClr val="0070C0"/>
                </a:solidFill>
                <a:latin typeface="Calibri" panose="020F0502020204030204" pitchFamily="34" charset="0"/>
                <a:cs typeface="Calibri" panose="020F0502020204030204" pitchFamily="34" charset="0"/>
              </a:rPr>
              <a:t>đến</a:t>
            </a:r>
            <a:r>
              <a:rPr lang="en-US" sz="2800" dirty="0">
                <a:solidFill>
                  <a:srgbClr val="0070C0"/>
                </a:solidFill>
                <a:latin typeface="Calibri" panose="020F0502020204030204" pitchFamily="34" charset="0"/>
                <a:cs typeface="Calibri" panose="020F0502020204030204" pitchFamily="34" charset="0"/>
              </a:rPr>
              <a:t> 35°C, </a:t>
            </a:r>
            <a:r>
              <a:rPr lang="en-US" sz="2800" dirty="0" err="1">
                <a:solidFill>
                  <a:srgbClr val="0070C0"/>
                </a:solidFill>
                <a:latin typeface="Calibri" panose="020F0502020204030204" pitchFamily="34" charset="0"/>
                <a:cs typeface="Calibri" panose="020F0502020204030204" pitchFamily="34" charset="0"/>
              </a:rPr>
              <a:t>các</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loài</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thực</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vật</a:t>
            </a:r>
            <a:r>
              <a:rPr lang="en-US" sz="2800" dirty="0">
                <a:solidFill>
                  <a:srgbClr val="0070C0"/>
                </a:solidFill>
                <a:latin typeface="Calibri" panose="020F0502020204030204" pitchFamily="34" charset="0"/>
                <a:cs typeface="Calibri" panose="020F0502020204030204" pitchFamily="34" charset="0"/>
              </a:rPr>
              <a:t> ở </a:t>
            </a:r>
            <a:r>
              <a:rPr lang="en-US" sz="2800" dirty="0" err="1">
                <a:solidFill>
                  <a:srgbClr val="0070C0"/>
                </a:solidFill>
                <a:latin typeface="Calibri" panose="020F0502020204030204" pitchFamily="34" charset="0"/>
                <a:cs typeface="Calibri" panose="020F0502020204030204" pitchFamily="34" charset="0"/>
              </a:rPr>
              <a:t>đây</a:t>
            </a:r>
            <a:r>
              <a:rPr lang="en-US" sz="2800" dirty="0">
                <a:solidFill>
                  <a:srgbClr val="0070C0"/>
                </a:solidFill>
                <a:latin typeface="Calibri" panose="020F0502020204030204" pitchFamily="34" charset="0"/>
                <a:cs typeface="Calibri" panose="020F0502020204030204" pitchFamily="34" charset="0"/>
              </a:rPr>
              <a:t> </a:t>
            </a:r>
            <a:r>
              <a:rPr lang="pt-BR" sz="2800" dirty="0">
                <a:solidFill>
                  <a:srgbClr val="0070C0"/>
                </a:solidFill>
                <a:latin typeface="Calibri" panose="020F0502020204030204" pitchFamily="34" charset="0"/>
                <a:cs typeface="Calibri" panose="020F0502020204030204" pitchFamily="34" charset="0"/>
              </a:rPr>
              <a:t>do đã thích nghi với điều kiện nhiệt độ cao như vậy cho nên quá trình hô hấp cũng diễn ra tối ưu ở khoảng nhiệt độ </a:t>
            </a:r>
            <a:r>
              <a:rPr lang="en-US" sz="2800" dirty="0" err="1">
                <a:solidFill>
                  <a:srgbClr val="0070C0"/>
                </a:solidFill>
                <a:latin typeface="Calibri" panose="020F0502020204030204" pitchFamily="34" charset="0"/>
                <a:cs typeface="Calibri" panose="020F0502020204030204" pitchFamily="34" charset="0"/>
              </a:rPr>
              <a:t>từ</a:t>
            </a:r>
            <a:r>
              <a:rPr lang="en-US" sz="2800" dirty="0">
                <a:solidFill>
                  <a:srgbClr val="0070C0"/>
                </a:solidFill>
                <a:latin typeface="Calibri" panose="020F0502020204030204" pitchFamily="34" charset="0"/>
                <a:cs typeface="Calibri" panose="020F0502020204030204" pitchFamily="34" charset="0"/>
              </a:rPr>
              <a:t> 25°C </a:t>
            </a:r>
            <a:r>
              <a:rPr lang="en-US" sz="2800" dirty="0" err="1">
                <a:solidFill>
                  <a:srgbClr val="0070C0"/>
                </a:solidFill>
                <a:latin typeface="Calibri" panose="020F0502020204030204" pitchFamily="34" charset="0"/>
                <a:cs typeface="Calibri" panose="020F0502020204030204" pitchFamily="34" charset="0"/>
              </a:rPr>
              <a:t>trở</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lên</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còn</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nhiệt</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độ</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dưới</a:t>
            </a:r>
            <a:r>
              <a:rPr lang="en-US" sz="2800" dirty="0">
                <a:solidFill>
                  <a:srgbClr val="0070C0"/>
                </a:solidFill>
                <a:latin typeface="Calibri" panose="020F0502020204030204" pitchFamily="34" charset="0"/>
                <a:cs typeface="Calibri" panose="020F0502020204030204" pitchFamily="34" charset="0"/>
              </a:rPr>
              <a:t> 25°C </a:t>
            </a:r>
            <a:r>
              <a:rPr lang="en-US" sz="2800" dirty="0" err="1">
                <a:solidFill>
                  <a:srgbClr val="0070C0"/>
                </a:solidFill>
                <a:latin typeface="Calibri" panose="020F0502020204030204" pitchFamily="34" charset="0"/>
                <a:cs typeface="Calibri" panose="020F0502020204030204" pitchFamily="34" charset="0"/>
              </a:rPr>
              <a:t>tốc</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độ</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hô</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hấp</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bị</a:t>
            </a:r>
            <a:r>
              <a:rPr lang="en-US" sz="2800" dirty="0">
                <a:solidFill>
                  <a:srgbClr val="0070C0"/>
                </a:solidFill>
                <a:latin typeface="Calibri" panose="020F0502020204030204" pitchFamily="34" charset="0"/>
                <a:cs typeface="Calibri" panose="020F0502020204030204" pitchFamily="34" charset="0"/>
              </a:rPr>
              <a:t> </a:t>
            </a:r>
            <a:r>
              <a:rPr lang="en-US" sz="2800" dirty="0" err="1">
                <a:solidFill>
                  <a:srgbClr val="0070C0"/>
                </a:solidFill>
                <a:latin typeface="Calibri" panose="020F0502020204030204" pitchFamily="34" charset="0"/>
                <a:cs typeface="Calibri" panose="020F0502020204030204" pitchFamily="34" charset="0"/>
              </a:rPr>
              <a:t>giảm</a:t>
            </a:r>
            <a:r>
              <a:rPr lang="pt-BR" sz="2800" dirty="0">
                <a:solidFill>
                  <a:srgbClr val="0070C0"/>
                </a:solidFill>
                <a:latin typeface="Calibri" panose="020F0502020204030204" pitchFamily="34" charset="0"/>
                <a:cs typeface="Calibri" panose="020F0502020204030204" pitchFamily="34" charset="0"/>
              </a:rPr>
              <a:t>. </a:t>
            </a:r>
            <a:endParaRPr lang="en-US" sz="2800" kern="1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818AE741-149C-AE98-5B23-257F97A8E86A}"/>
              </a:ext>
            </a:extLst>
          </p:cNvPr>
          <p:cNvSpPr/>
          <p:nvPr/>
        </p:nvSpPr>
        <p:spPr>
          <a:xfrm>
            <a:off x="10481631" y="199869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F1C543B0-54E4-EA97-A96E-4E33C63D93EC}"/>
              </a:ext>
            </a:extLst>
          </p:cNvPr>
          <p:cNvSpPr/>
          <p:nvPr/>
        </p:nvSpPr>
        <p:spPr>
          <a:xfrm>
            <a:off x="10728324" y="2761587"/>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95AD316-1464-D904-0555-1EAB05650D09}"/>
              </a:ext>
            </a:extLst>
          </p:cNvPr>
          <p:cNvSpPr/>
          <p:nvPr/>
        </p:nvSpPr>
        <p:spPr>
          <a:xfrm>
            <a:off x="10789949" y="3574250"/>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E690E881-E888-723C-279D-B429A3B793E4}"/>
              </a:ext>
            </a:extLst>
          </p:cNvPr>
          <p:cNvSpPr/>
          <p:nvPr/>
        </p:nvSpPr>
        <p:spPr>
          <a:xfrm>
            <a:off x="10789949" y="469611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2988316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barn(inVertical)">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barn(inVertical)">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27"/>
                                        </p:tgtEl>
                                        <p:attrNameLst>
                                          <p:attrName>r</p:attrName>
                                        </p:attrNameLst>
                                      </p:cBhvr>
                                    </p:animRot>
                                  </p:childTnLst>
                                </p:cTn>
                              </p:par>
                              <p:par>
                                <p:cTn id="57" presetID="1" presetClass="emph" presetSubtype="2" fill="hold" nodeType="withEffect">
                                  <p:stCondLst>
                                    <p:cond delay="0"/>
                                  </p:stCondLst>
                                  <p:childTnLst>
                                    <p:animClr clrSpc="rgb" dir="cw">
                                      <p:cBhvr>
                                        <p:cTn id="58" dur="2000" fill="hold"/>
                                        <p:tgtEl>
                                          <p:spTgt spid="7"/>
                                        </p:tgtEl>
                                        <p:attrNameLst>
                                          <p:attrName>fillcolor</p:attrName>
                                        </p:attrNameLst>
                                      </p:cBhvr>
                                      <p:to>
                                        <a:srgbClr val="0070C0"/>
                                      </p:to>
                                    </p:animClr>
                                    <p:set>
                                      <p:cBhvr>
                                        <p:cTn id="59" dur="2000" fill="hold"/>
                                        <p:tgtEl>
                                          <p:spTgt spid="7"/>
                                        </p:tgtEl>
                                        <p:attrNameLst>
                                          <p:attrName>fill.type</p:attrName>
                                        </p:attrNameLst>
                                      </p:cBhvr>
                                      <p:to>
                                        <p:strVal val="solid"/>
                                      </p:to>
                                    </p:set>
                                    <p:set>
                                      <p:cBhvr>
                                        <p:cTn id="6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p:bldP spid="4" grpId="0"/>
      <p:bldP spid="6" grpId="0"/>
      <p:bldP spid="7" grpId="0"/>
      <p:bldP spid="8" grpId="0" animBg="1"/>
      <p:bldP spid="9" grpId="0" animBg="1"/>
      <p:bldP spid="10" grpId="0" animBg="1"/>
      <p:bldP spid="1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189502" y="-290352"/>
            <a:ext cx="10136458" cy="242595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phương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trao</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đổi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hóa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năng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lượng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sinh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bản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phương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thức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này</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5" name="Flowchart: Preparation 4">
            <a:extLst>
              <a:ext uri="{FF2B5EF4-FFF2-40B4-BE49-F238E27FC236}">
                <a16:creationId xmlns:a16="http://schemas.microsoft.com/office/drawing/2014/main" id="{CDFDCA92-F0C2-8E65-DED7-FD3E1DD6F248}"/>
              </a:ext>
            </a:extLst>
          </p:cNvPr>
          <p:cNvSpPr/>
          <p:nvPr/>
        </p:nvSpPr>
        <p:spPr>
          <a:xfrm>
            <a:off x="323462" y="2713480"/>
            <a:ext cx="11868538" cy="2537926"/>
          </a:xfrm>
          <a:prstGeom prst="flowChartPreparation">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Tự</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dưỡng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tổng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hợp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các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hữu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cần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thiết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thể</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từ</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các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vô</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endParaRPr lang="en-US" sz="3200" dirty="0">
              <a:solidFill>
                <a:srgbClr val="FF0000"/>
              </a:solidFill>
              <a:latin typeface="Calibri" panose="020F0502020204030204" pitchFamily="34" charset="0"/>
              <a:cs typeface="Calibri" panose="020F0502020204030204" pitchFamily="34" charset="0"/>
            </a:endParaRPr>
          </a:p>
          <a:p>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Dị</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dưỡng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Sử</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dụng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hữu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từ</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các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loài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sinh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khác</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3892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pt-BR" sz="44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Cơ thể người có bao nhiêu hàng rào bảo vệ bên ngoài?</a:t>
            </a:r>
            <a:endParaRPr lang="vi-VN" sz="40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DETAIL 2">
            <a:extLst>
              <a:ext uri="{FF2B5EF4-FFF2-40B4-BE49-F238E27FC236}">
                <a16:creationId xmlns:a16="http://schemas.microsoft.com/office/drawing/2014/main" id="{F36068E8-5231-E95A-2F9D-31A707816C51}"/>
              </a:ext>
            </a:extLst>
          </p:cNvPr>
          <p:cNvSpPr/>
          <p:nvPr/>
        </p:nvSpPr>
        <p:spPr>
          <a:xfrm>
            <a:off x="4653968" y="3078288"/>
            <a:ext cx="288406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Đáp</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a:t>
            </a:r>
            <a:r>
              <a:rPr lang="en-US" sz="4000" kern="100" dirty="0" err="1">
                <a:solidFill>
                  <a:srgbClr val="000000"/>
                </a:solidFill>
                <a:latin typeface="Calibri" panose="020F0502020204030204" pitchFamily="34" charset="0"/>
                <a:ea typeface="Aptos" panose="020B0004020202020204" pitchFamily="34" charset="0"/>
                <a:cs typeface="Calibri" panose="020F0502020204030204" pitchFamily="34" charset="0"/>
              </a:rPr>
              <a:t>án</a:t>
            </a:r>
            <a:r>
              <a:rPr lang="en-US" sz="4000" kern="100" dirty="0">
                <a:solidFill>
                  <a:srgbClr val="000000"/>
                </a:solidFill>
                <a:latin typeface="Calibri" panose="020F0502020204030204" pitchFamily="34" charset="0"/>
                <a:ea typeface="Aptos" panose="020B0004020202020204" pitchFamily="34" charset="0"/>
                <a:cs typeface="Calibri" panose="020F0502020204030204" pitchFamily="34" charset="0"/>
              </a:rPr>
              <a:t>: 3.</a:t>
            </a:r>
            <a:endParaRPr lang="vi-VN" sz="4000" kern="100" dirty="0">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82014663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1+#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8"/>
                                        </p:tgtEl>
                                        <p:attrNameLst>
                                          <p:attrName>fillcolor</p:attrName>
                                        </p:attrNameLst>
                                      </p:cBhvr>
                                      <p:to>
                                        <a:srgbClr val="FF0000"/>
                                      </p:to>
                                    </p:animClr>
                                    <p:set>
                                      <p:cBhvr>
                                        <p:cTn id="11" dur="2000" fill="hold"/>
                                        <p:tgtEl>
                                          <p:spTgt spid="8"/>
                                        </p:tgtEl>
                                        <p:attrNameLst>
                                          <p:attrName>fill.type</p:attrName>
                                        </p:attrNameLst>
                                      </p:cBhvr>
                                      <p:to>
                                        <p:strVal val="solid"/>
                                      </p:to>
                                    </p:set>
                                    <p:set>
                                      <p:cBhvr>
                                        <p:cTn id="12" dur="2000" fill="hold"/>
                                        <p:tgtEl>
                                          <p:spTgt spid="8"/>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8"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D40883CB-374D-BF7C-5A39-FA765C448812}"/>
              </a:ext>
            </a:extLst>
          </p:cNvPr>
          <p:cNvSpPr txBox="1"/>
          <p:nvPr/>
        </p:nvSpPr>
        <p:spPr>
          <a:xfrm>
            <a:off x="2858997" y="277890"/>
            <a:ext cx="8443127" cy="1191736"/>
          </a:xfrm>
          <a:prstGeom prst="rect">
            <a:avLst/>
          </a:prstGeom>
          <a:noFill/>
          <a:ln>
            <a:solidFill>
              <a:schemeClr val="tx1"/>
            </a:solidFill>
          </a:ln>
        </p:spPr>
        <p:txBody>
          <a:bodyPr wrap="square">
            <a:spAutoFit/>
          </a:bodyPr>
          <a:lstStyle/>
          <a:p>
            <a:pPr>
              <a:lnSpc>
                <a:spcPct val="115000"/>
              </a:lnSpc>
              <a:spcAft>
                <a:spcPts val="800"/>
              </a:spcAft>
              <a:tabLst>
                <a:tab pos="742950" algn="l"/>
                <a:tab pos="1600200" algn="l"/>
                <a:tab pos="3371850" algn="l"/>
                <a:tab pos="4800600" algn="l"/>
              </a:tabLst>
            </a:pPr>
            <a:r>
              <a:rPr lang="pt-BR"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Trong hình sau có bao nhiêu loại tế bào tham gia bảo vệ cơ thể chống lại tác nhân gây hại?</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10" name="Picture 9" descr="A diagram of a human body&#10;&#10;Description automatically generated">
            <a:extLst>
              <a:ext uri="{FF2B5EF4-FFF2-40B4-BE49-F238E27FC236}">
                <a16:creationId xmlns:a16="http://schemas.microsoft.com/office/drawing/2014/main" id="{DD518703-7C41-4408-D11A-C423C5B216AB}"/>
              </a:ext>
            </a:extLst>
          </p:cNvPr>
          <p:cNvPicPr>
            <a:picLocks noChangeAspect="1"/>
          </p:cNvPicPr>
          <p:nvPr/>
        </p:nvPicPr>
        <p:blipFill>
          <a:blip r:embed="rId9"/>
          <a:stretch>
            <a:fillRect/>
          </a:stretch>
        </p:blipFill>
        <p:spPr>
          <a:xfrm>
            <a:off x="2971800" y="1753470"/>
            <a:ext cx="7920989" cy="2823040"/>
          </a:xfrm>
          <a:prstGeom prst="rect">
            <a:avLst/>
          </a:prstGeom>
        </p:spPr>
      </p:pic>
      <p:sp>
        <p:nvSpPr>
          <p:cNvPr id="12" name="TextBox 11">
            <a:extLst>
              <a:ext uri="{FF2B5EF4-FFF2-40B4-BE49-F238E27FC236}">
                <a16:creationId xmlns:a16="http://schemas.microsoft.com/office/drawing/2014/main" id="{FEBB529B-BD51-B534-DF0F-8743AE2FF553}"/>
              </a:ext>
            </a:extLst>
          </p:cNvPr>
          <p:cNvSpPr txBox="1"/>
          <p:nvPr/>
        </p:nvSpPr>
        <p:spPr>
          <a:xfrm>
            <a:off x="1274222" y="4991377"/>
            <a:ext cx="10027902" cy="625428"/>
          </a:xfrm>
          <a:prstGeom prst="rect">
            <a:avLst/>
          </a:prstGeom>
          <a:noFill/>
        </p:spPr>
        <p:txBody>
          <a:bodyPr wrap="square">
            <a:spAutoFit/>
          </a:bodyPr>
          <a:lstStyle/>
          <a:p>
            <a:pPr>
              <a:lnSpc>
                <a:spcPct val="115000"/>
              </a:lnSpc>
              <a:spcAft>
                <a:spcPts val="800"/>
              </a:spcAft>
              <a:tabLst>
                <a:tab pos="742950" algn="l"/>
                <a:tab pos="1600200" algn="l"/>
                <a:tab pos="3371850" algn="l"/>
                <a:tab pos="4800600" algn="l"/>
              </a:tabLst>
            </a:pPr>
            <a:r>
              <a:rPr lang="pt-BR" sz="3200" kern="100" dirty="0">
                <a:solidFill>
                  <a:srgbClr val="000000"/>
                </a:solidFill>
                <a:latin typeface="Calibri" panose="020F0502020204030204" pitchFamily="34" charset="0"/>
                <a:ea typeface="Aptos" panose="020B0004020202020204" pitchFamily="34" charset="0"/>
                <a:cs typeface="Calibri" panose="020F0502020204030204" pitchFamily="34" charset="0"/>
              </a:rPr>
              <a:t>Đáp án</a:t>
            </a:r>
            <a:r>
              <a:rPr lang="pt-BR"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3 </a:t>
            </a:r>
            <a:r>
              <a:rPr lang="pt-BR" sz="3200" i="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(tế bào mast, đại thực bào, bạch cầu trung tính)</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146730534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heel(1)">
                                      <p:cBhvr>
                                        <p:cTn id="7"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130"/>
                    </p:tgtEl>
                  </p:cond>
                </p:stCondLst>
                <p:endSync evt="end" delay="0">
                  <p:rtn val="all"/>
                </p:endSync>
                <p:childTnLst>
                  <p:par>
                    <p:cTn id="9" fill="hold">
                      <p:stCondLst>
                        <p:cond delay="0"/>
                      </p:stCondLst>
                      <p:childTnLst>
                        <p:par>
                          <p:cTn id="10" fill="hold">
                            <p:stCondLst>
                              <p:cond delay="0"/>
                            </p:stCondLst>
                            <p:childTnLst>
                              <p:par>
                                <p:cTn id="11" presetID="8" presetClass="emph" presetSubtype="0" fill="hold" nodeType="clickEffect">
                                  <p:stCondLst>
                                    <p:cond delay="0"/>
                                  </p:stCondLst>
                                  <p:childTnLst>
                                    <p:animRot by="21600000">
                                      <p:cBhvr>
                                        <p:cTn id="12" dur="10000" fill="hold"/>
                                        <p:tgtEl>
                                          <p:spTgt spid="132"/>
                                        </p:tgtEl>
                                        <p:attrNameLst>
                                          <p:attrName>r</p:attrName>
                                        </p:attrNameLst>
                                      </p:cBhvr>
                                    </p:animRot>
                                  </p:childTnLst>
                                </p:cTn>
                              </p:par>
                            </p:childTnLst>
                          </p:cTn>
                        </p:par>
                        <p:par>
                          <p:cTn id="13" fill="hold">
                            <p:stCondLst>
                              <p:cond delay="10000"/>
                            </p:stCondLst>
                            <p:childTnLst>
                              <p:par>
                                <p:cTn id="14" presetID="53" presetClass="entr" presetSubtype="16" fill="hold" nodeType="afterEffect">
                                  <p:stCondLst>
                                    <p:cond delay="0"/>
                                  </p:stCondLst>
                                  <p:childTnLst>
                                    <p:set>
                                      <p:cBhvr>
                                        <p:cTn id="15" dur="1" fill="hold">
                                          <p:stCondLst>
                                            <p:cond delay="0"/>
                                          </p:stCondLst>
                                        </p:cTn>
                                        <p:tgtEl>
                                          <p:spTgt spid="127"/>
                                        </p:tgtEl>
                                        <p:attrNameLst>
                                          <p:attrName>style.visibility</p:attrName>
                                        </p:attrNameLst>
                                      </p:cBhvr>
                                      <p:to>
                                        <p:strVal val="visible"/>
                                      </p:to>
                                    </p:set>
                                    <p:anim calcmode="lin" valueType="num">
                                      <p:cBhvr>
                                        <p:cTn id="16" dur="3000" fill="hold"/>
                                        <p:tgtEl>
                                          <p:spTgt spid="127"/>
                                        </p:tgtEl>
                                        <p:attrNameLst>
                                          <p:attrName>ppt_w</p:attrName>
                                        </p:attrNameLst>
                                      </p:cBhvr>
                                      <p:tavLst>
                                        <p:tav tm="0">
                                          <p:val>
                                            <p:fltVal val="0"/>
                                          </p:val>
                                        </p:tav>
                                        <p:tav tm="100000">
                                          <p:val>
                                            <p:strVal val="#ppt_w"/>
                                          </p:val>
                                        </p:tav>
                                      </p:tavLst>
                                    </p:anim>
                                    <p:anim calcmode="lin" valueType="num">
                                      <p:cBhvr>
                                        <p:cTn id="17" dur="3000" fill="hold"/>
                                        <p:tgtEl>
                                          <p:spTgt spid="127"/>
                                        </p:tgtEl>
                                        <p:attrNameLst>
                                          <p:attrName>ppt_h</p:attrName>
                                        </p:attrNameLst>
                                      </p:cBhvr>
                                      <p:tavLst>
                                        <p:tav tm="0">
                                          <p:val>
                                            <p:fltVal val="0"/>
                                          </p:val>
                                        </p:tav>
                                        <p:tav tm="100000">
                                          <p:val>
                                            <p:strVal val="#ppt_h"/>
                                          </p:val>
                                        </p:tav>
                                      </p:tavLst>
                                    </p:anim>
                                    <p:animEffect transition="in" filter="fade">
                                      <p:cBhvr>
                                        <p:cTn id="18" dur="3000"/>
                                        <p:tgtEl>
                                          <p:spTgt spid="127"/>
                                        </p:tgtEl>
                                      </p:cBhvr>
                                    </p:animEffect>
                                  </p:childTnLst>
                                  <p:subTnLst>
                                    <p:audio>
                                      <p:cMediaNode>
                                        <p:cTn display="0" masterRel="sameClick">
                                          <p:stCondLst>
                                            <p:cond evt="begin" delay="0">
                                              <p:tn val="14"/>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12"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pic>
        <p:nvPicPr>
          <p:cNvPr id="5" name="Picture 4">
            <a:hlinkClick r:id="rId6" action="ppaction://hlinksldjump"/>
          </p:cNvPr>
          <p:cNvPicPr>
            <a:picLocks noChangeAspect="1"/>
          </p:cNvPicPr>
          <p:nvPr/>
        </p:nvPicPr>
        <p:blipFill>
          <a:blip r:embed="rId7"/>
          <a:stretch>
            <a:fillRect/>
          </a:stretch>
        </p:blipFill>
        <p:spPr>
          <a:xfrm>
            <a:off x="11041379" y="5886450"/>
            <a:ext cx="1140109" cy="958022"/>
          </a:xfrm>
          <a:prstGeom prst="rect">
            <a:avLst/>
          </a:prstGeom>
        </p:spPr>
      </p:pic>
      <p:pic>
        <p:nvPicPr>
          <p:cNvPr id="28" name="Picture 26"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8">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8">
            <a:extLst>
              <a:ext uri="{FF2B5EF4-FFF2-40B4-BE49-F238E27FC236}">
                <a16:creationId xmlns:a16="http://schemas.microsoft.com/office/drawing/2014/main" id="{CDD28423-317D-C40E-6C6B-D09684E338D7}"/>
              </a:ext>
            </a:extLst>
          </p:cNvPr>
          <p:cNvSpPr txBox="1"/>
          <p:nvPr/>
        </p:nvSpPr>
        <p:spPr>
          <a:xfrm>
            <a:off x="2577904" y="105128"/>
            <a:ext cx="9477958" cy="1569660"/>
          </a:xfrm>
          <a:prstGeom prst="rect">
            <a:avLst/>
          </a:prstGeom>
          <a:solidFill>
            <a:schemeClr val="bg1"/>
          </a:solidFill>
          <a:ln>
            <a:solidFill>
              <a:schemeClr val="tx1"/>
            </a:solidFill>
          </a:ln>
        </p:spPr>
        <p:txBody>
          <a:bodyPr wrap="square">
            <a:spAutoFit/>
          </a:bodyPr>
          <a:lstStyle/>
          <a:p>
            <a:pPr algn="just"/>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Hình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sau</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thể</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hiện</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cơ</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chê</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kích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thích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hình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thành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miễn</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dịch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thể</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dịch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Một</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học</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đã</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đưa</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ra</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các</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phát</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biểu</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sau</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Có</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bao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nhiêu</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phát</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biểu</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của</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bạn</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học</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sinh</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đó</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đúng</a:t>
            </a:r>
            <a:r>
              <a:rPr lang="en-US"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t>
            </a:r>
            <a:endParaRPr lang="vi-VN" sz="3200" dirty="0">
              <a:solidFill>
                <a:srgbClr val="0070C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p:txBody>
      </p:sp>
      <p:pic>
        <p:nvPicPr>
          <p:cNvPr id="10" name="Picture 9" descr="Diagram of a cell structure&#10;&#10;Description automatically generated">
            <a:extLst>
              <a:ext uri="{FF2B5EF4-FFF2-40B4-BE49-F238E27FC236}">
                <a16:creationId xmlns:a16="http://schemas.microsoft.com/office/drawing/2014/main" id="{D12BC29E-6D2B-1E14-17AE-810388DD02AE}"/>
              </a:ext>
            </a:extLst>
          </p:cNvPr>
          <p:cNvPicPr>
            <a:picLocks noChangeAspect="1"/>
          </p:cNvPicPr>
          <p:nvPr/>
        </p:nvPicPr>
        <p:blipFill>
          <a:blip r:embed="rId9"/>
          <a:stretch>
            <a:fillRect/>
          </a:stretch>
        </p:blipFill>
        <p:spPr>
          <a:xfrm>
            <a:off x="8379230" y="1813778"/>
            <a:ext cx="3788410" cy="3821212"/>
          </a:xfrm>
          <a:prstGeom prst="rect">
            <a:avLst/>
          </a:prstGeom>
          <a:ln>
            <a:solidFill>
              <a:schemeClr val="tx1"/>
            </a:solidFill>
          </a:ln>
        </p:spPr>
      </p:pic>
      <p:sp>
        <p:nvSpPr>
          <p:cNvPr id="12" name="TextBox 11">
            <a:extLst>
              <a:ext uri="{FF2B5EF4-FFF2-40B4-BE49-F238E27FC236}">
                <a16:creationId xmlns:a16="http://schemas.microsoft.com/office/drawing/2014/main" id="{A8FC892E-296C-19C1-10F4-93954AB950FF}"/>
              </a:ext>
            </a:extLst>
          </p:cNvPr>
          <p:cNvSpPr txBox="1"/>
          <p:nvPr/>
        </p:nvSpPr>
        <p:spPr>
          <a:xfrm>
            <a:off x="204994" y="1715530"/>
            <a:ext cx="8062458" cy="4366965"/>
          </a:xfrm>
          <a:prstGeom prst="rect">
            <a:avLst/>
          </a:prstGeom>
          <a:solidFill>
            <a:schemeClr val="bg1"/>
          </a:solidFill>
        </p:spPr>
        <p:txBody>
          <a:bodyPr wrap="square">
            <a:spAutoFit/>
          </a:bodyPr>
          <a:lstStyle/>
          <a:p>
            <a:pPr algn="just"/>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1.  Khi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tế</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bào</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mà</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được</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kích</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hoạt</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thì</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nó</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sẽ</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sản</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sinh</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ra</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tế</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bào</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hỗ</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trợ</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a:t>
            </a:r>
            <a:endParaRPr lang="vi-VN" sz="28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algn="just"/>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2.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Tế</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bào</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hỗ</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trợ</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sẽ</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sản</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sinh</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ra</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tế</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bào</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B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nhớ</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và</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tế</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en-US" sz="280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bào</a:t>
            </a:r>
            <a:r>
              <a:rPr lang="en-US" sz="280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plasma.</a:t>
            </a:r>
            <a:endParaRPr lang="vi-VN" sz="2800" dirty="0">
              <a:effectLst/>
              <a:highlight>
                <a:srgbClr val="FFFFFF"/>
              </a:highlight>
              <a:latin typeface="Calibri" panose="020F0502020204030204" pitchFamily="34" charset="0"/>
              <a:ea typeface="Times New Roman" panose="02020603050405020304" pitchFamily="18" charset="0"/>
              <a:cs typeface="Calibri" panose="020F0502020204030204" pitchFamily="34" charset="0"/>
            </a:endParaRPr>
          </a:p>
          <a:p>
            <a:pPr>
              <a:lnSpc>
                <a:spcPct val="115000"/>
              </a:lnSpc>
              <a:spcAft>
                <a:spcPts val="800"/>
              </a:spcAft>
              <a:tabLst>
                <a:tab pos="742950" algn="l"/>
                <a:tab pos="1600200" algn="l"/>
                <a:tab pos="3371850" algn="l"/>
                <a:tab pos="4800600" algn="l"/>
              </a:tabLst>
            </a:pP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3.  Khi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tế</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bào</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hỗ</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trợ</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kích</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hoạt</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các</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tế</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bào</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B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tăng</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sinh</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biệt</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hoá</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thành</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hai</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loại</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tế</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bào</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là</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tế</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bào</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B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nhớ</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và</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tế</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bào</a:t>
            </a:r>
            <a:r>
              <a:rPr lang="en-US" sz="2800" kern="100" dirty="0">
                <a:solidFill>
                  <a:srgbClr val="000000"/>
                </a:solidFill>
                <a:effectLst/>
                <a:highlight>
                  <a:srgbClr val="FFFFFF"/>
                </a:highlight>
                <a:latin typeface="Calibri" panose="020F0502020204030204" pitchFamily="34" charset="0"/>
                <a:ea typeface="Aptos" panose="020B0004020202020204" pitchFamily="34" charset="0"/>
                <a:cs typeface="Calibri" panose="020F0502020204030204" pitchFamily="34" charset="0"/>
              </a:rPr>
              <a:t> plasma.</a:t>
            </a:r>
            <a:endParaRPr lang="vi-VN" sz="2800" kern="100" dirty="0">
              <a:effectLst/>
              <a:latin typeface="Calibri" panose="020F0502020204030204" pitchFamily="34" charset="0"/>
              <a:ea typeface="Aptos" panose="020B0004020202020204" pitchFamily="34" charset="0"/>
              <a:cs typeface="Calibri" panose="020F0502020204030204" pitchFamily="34" charset="0"/>
            </a:endParaRPr>
          </a:p>
          <a:p>
            <a:pPr>
              <a:lnSpc>
                <a:spcPct val="115000"/>
              </a:lnSpc>
              <a:spcAft>
                <a:spcPts val="800"/>
              </a:spcAft>
              <a:tabLst>
                <a:tab pos="742950" algn="l"/>
                <a:tab pos="1600200" algn="l"/>
                <a:tab pos="3371850" algn="l"/>
                <a:tab pos="4800600" algn="l"/>
              </a:tabLst>
            </a:pP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4.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tế</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bào</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plasma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sản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sinh</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kháng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để</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liên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kết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đặc</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hiệu</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và</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bất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hoạt</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kháng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nguyên</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dịch</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28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28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a:t>
            </a:r>
            <a:endParaRPr lang="vi-VN" sz="2800" kern="100" dirty="0">
              <a:effectLst/>
              <a:latin typeface="Calibri" panose="020F0502020204030204" pitchFamily="34" charset="0"/>
              <a:ea typeface="Aptos" panose="020B0004020202020204" pitchFamily="34" charset="0"/>
              <a:cs typeface="Calibri" panose="020F0502020204030204" pitchFamily="34" charset="0"/>
            </a:endParaRPr>
          </a:p>
        </p:txBody>
      </p:sp>
      <p:sp>
        <p:nvSpPr>
          <p:cNvPr id="13" name="DETAIL 2">
            <a:extLst>
              <a:ext uri="{FF2B5EF4-FFF2-40B4-BE49-F238E27FC236}">
                <a16:creationId xmlns:a16="http://schemas.microsoft.com/office/drawing/2014/main" id="{CDB012E4-FD6E-D87D-B8C1-E9CD83BEEFA0}"/>
              </a:ext>
            </a:extLst>
          </p:cNvPr>
          <p:cNvSpPr/>
          <p:nvPr/>
        </p:nvSpPr>
        <p:spPr>
          <a:xfrm>
            <a:off x="3137148" y="6123237"/>
            <a:ext cx="4235202" cy="650037"/>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15000"/>
              </a:lnSpc>
              <a:spcAft>
                <a:spcPts val="800"/>
              </a:spcAft>
              <a:tabLst>
                <a:tab pos="742950" algn="l"/>
                <a:tab pos="1600200" algn="l"/>
                <a:tab pos="3371850" algn="l"/>
                <a:tab pos="4800600" algn="l"/>
              </a:tabLst>
            </a:pPr>
            <a:r>
              <a:rPr lang="en-US" sz="3200" kern="100" dirty="0" err="1">
                <a:solidFill>
                  <a:schemeClr val="bg1"/>
                </a:solidFill>
                <a:latin typeface="Calibri" panose="020F0502020204030204" pitchFamily="34" charset="0"/>
                <a:ea typeface="Aptos" panose="020B0004020202020204" pitchFamily="34" charset="0"/>
                <a:cs typeface="Calibri" panose="020F0502020204030204" pitchFamily="34" charset="0"/>
              </a:rPr>
              <a:t>Đáp</a:t>
            </a:r>
            <a:r>
              <a:rPr lang="en-US" sz="3200" kern="100" dirty="0">
                <a:solidFill>
                  <a:schemeClr val="bg1"/>
                </a:solidFill>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chemeClr val="bg1"/>
                </a:solidFill>
                <a:latin typeface="Calibri" panose="020F0502020204030204" pitchFamily="34" charset="0"/>
                <a:ea typeface="Aptos" panose="020B0004020202020204" pitchFamily="34" charset="0"/>
                <a:cs typeface="Calibri" panose="020F0502020204030204" pitchFamily="34" charset="0"/>
              </a:rPr>
              <a:t>án</a:t>
            </a:r>
            <a:r>
              <a:rPr lang="en-US" sz="3200" kern="100" dirty="0">
                <a:solidFill>
                  <a:schemeClr val="bg1"/>
                </a:solidFill>
                <a:latin typeface="Calibri" panose="020F0502020204030204" pitchFamily="34" charset="0"/>
                <a:ea typeface="Aptos" panose="020B0004020202020204" pitchFamily="34" charset="0"/>
                <a:cs typeface="Calibri" panose="020F0502020204030204" pitchFamily="34" charset="0"/>
              </a:rPr>
              <a:t>: 2 ( 3 </a:t>
            </a:r>
            <a:r>
              <a:rPr lang="en-US" sz="3200" kern="100" dirty="0" err="1">
                <a:solidFill>
                  <a:schemeClr val="bg1"/>
                </a:solidFill>
                <a:latin typeface="Calibri" panose="020F0502020204030204" pitchFamily="34" charset="0"/>
                <a:ea typeface="Aptos" panose="020B0004020202020204" pitchFamily="34" charset="0"/>
                <a:cs typeface="Calibri" panose="020F0502020204030204" pitchFamily="34" charset="0"/>
              </a:rPr>
              <a:t>và</a:t>
            </a:r>
            <a:r>
              <a:rPr lang="en-US" sz="3200" kern="100" dirty="0">
                <a:solidFill>
                  <a:schemeClr val="bg1"/>
                </a:solidFill>
                <a:latin typeface="Calibri" panose="020F0502020204030204" pitchFamily="34" charset="0"/>
                <a:ea typeface="Aptos" panose="020B0004020202020204" pitchFamily="34" charset="0"/>
                <a:cs typeface="Calibri" panose="020F0502020204030204" pitchFamily="34" charset="0"/>
              </a:rPr>
              <a:t> 4).</a:t>
            </a:r>
            <a:endParaRPr lang="vi-VN" sz="3200" kern="100" dirty="0">
              <a:solidFill>
                <a:schemeClr val="bg1"/>
              </a:solidFill>
              <a:latin typeface="Calibri" panose="020F0502020204030204" pitchFamily="34" charset="0"/>
              <a:ea typeface="Aptos" panose="020B0004020202020204" pitchFamily="34" charset="0"/>
              <a:cs typeface="Calibri" panose="020F0502020204030204" pitchFamily="34" charset="0"/>
            </a:endParaRPr>
          </a:p>
        </p:txBody>
      </p:sp>
    </p:spTree>
    <p:extLst>
      <p:ext uri="{BB962C8B-B14F-4D97-AF65-F5344CB8AC3E}">
        <p14:creationId xmlns:p14="http://schemas.microsoft.com/office/powerpoint/2010/main" val="223864128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accel="50000" decel="5000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1000" fill="hold"/>
                                        <p:tgtEl>
                                          <p:spTgt spid="13"/>
                                        </p:tgtEl>
                                        <p:attrNameLst>
                                          <p:attrName>ppt_x</p:attrName>
                                        </p:attrNameLst>
                                      </p:cBhvr>
                                      <p:tavLst>
                                        <p:tav tm="0">
                                          <p:val>
                                            <p:strVal val="1+#ppt_w/2"/>
                                          </p:val>
                                        </p:tav>
                                        <p:tav tm="100000">
                                          <p:val>
                                            <p:strVal val="#ppt_x"/>
                                          </p:val>
                                        </p:tav>
                                      </p:tavLst>
                                    </p:anim>
                                    <p:anim calcmode="lin" valueType="num">
                                      <p:cBhvr additive="base">
                                        <p:cTn id="8" dur="1000" fill="hold"/>
                                        <p:tgtEl>
                                          <p:spTgt spid="13"/>
                                        </p:tgtEl>
                                        <p:attrNameLst>
                                          <p:attrName>ppt_y</p:attrName>
                                        </p:attrNameLst>
                                      </p:cBhvr>
                                      <p:tavLst>
                                        <p:tav tm="0">
                                          <p:val>
                                            <p:strVal val="#ppt_y"/>
                                          </p:val>
                                        </p:tav>
                                        <p:tav tm="100000">
                                          <p:val>
                                            <p:strVal val="#ppt_y"/>
                                          </p:val>
                                        </p:tav>
                                      </p:tavLst>
                                    </p:anim>
                                  </p:childTnLst>
                                </p:cTn>
                              </p:par>
                              <p:par>
                                <p:cTn id="9" presetID="1" presetClass="emph" presetSubtype="2" fill="hold" nodeType="withEffect">
                                  <p:stCondLst>
                                    <p:cond delay="0"/>
                                  </p:stCondLst>
                                  <p:childTnLst>
                                    <p:animClr clrSpc="rgb" dir="cw">
                                      <p:cBhvr>
                                        <p:cTn id="10" dur="2000" fill="hold"/>
                                        <p:tgtEl>
                                          <p:spTgt spid="13"/>
                                        </p:tgtEl>
                                        <p:attrNameLst>
                                          <p:attrName>fillcolor</p:attrName>
                                        </p:attrNameLst>
                                      </p:cBhvr>
                                      <p:to>
                                        <a:srgbClr val="FF0000"/>
                                      </p:to>
                                    </p:animClr>
                                    <p:set>
                                      <p:cBhvr>
                                        <p:cTn id="11" dur="2000" fill="hold"/>
                                        <p:tgtEl>
                                          <p:spTgt spid="13"/>
                                        </p:tgtEl>
                                        <p:attrNameLst>
                                          <p:attrName>fill.type</p:attrName>
                                        </p:attrNameLst>
                                      </p:cBhvr>
                                      <p:to>
                                        <p:strVal val="solid"/>
                                      </p:to>
                                    </p:set>
                                    <p:set>
                                      <p:cBhvr>
                                        <p:cTn id="12" dur="2000" fill="hold"/>
                                        <p:tgtEl>
                                          <p:spTgt spid="13"/>
                                        </p:tgtEl>
                                        <p:attrNameLst>
                                          <p:attrName>fill.on</p:attrName>
                                        </p:attrNameLst>
                                      </p:cBhvr>
                                      <p:to>
                                        <p:strVal val="tru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130"/>
                    </p:tgtEl>
                  </p:cond>
                </p:stCondLst>
                <p:endSync evt="end" delay="0">
                  <p:rtn val="all"/>
                </p:endSync>
                <p:childTnLst>
                  <p:par>
                    <p:cTn id="14" fill="hold">
                      <p:stCondLst>
                        <p:cond delay="0"/>
                      </p:stCondLst>
                      <p:childTnLst>
                        <p:par>
                          <p:cTn id="15" fill="hold">
                            <p:stCondLst>
                              <p:cond delay="0"/>
                            </p:stCondLst>
                            <p:childTnLst>
                              <p:par>
                                <p:cTn id="16" presetID="8" presetClass="emph" presetSubtype="0" fill="hold" nodeType="clickEffect">
                                  <p:stCondLst>
                                    <p:cond delay="0"/>
                                  </p:stCondLst>
                                  <p:childTnLst>
                                    <p:animRot by="21600000">
                                      <p:cBhvr>
                                        <p:cTn id="17" dur="10000" fill="hold"/>
                                        <p:tgtEl>
                                          <p:spTgt spid="132"/>
                                        </p:tgtEl>
                                        <p:attrNameLst>
                                          <p:attrName>r</p:attrName>
                                        </p:attrNameLst>
                                      </p:cBhvr>
                                    </p:animRot>
                                  </p:childTnLst>
                                </p:cTn>
                              </p:par>
                            </p:childTnLst>
                          </p:cTn>
                        </p:par>
                        <p:par>
                          <p:cTn id="18" fill="hold">
                            <p:stCondLst>
                              <p:cond delay="10000"/>
                            </p:stCondLst>
                            <p:childTnLst>
                              <p:par>
                                <p:cTn id="19" presetID="53" presetClass="entr" presetSubtype="16" fill="hold" nodeType="afterEffect">
                                  <p:stCondLst>
                                    <p:cond delay="0"/>
                                  </p:stCondLst>
                                  <p:childTnLst>
                                    <p:set>
                                      <p:cBhvr>
                                        <p:cTn id="20" dur="1" fill="hold">
                                          <p:stCondLst>
                                            <p:cond delay="0"/>
                                          </p:stCondLst>
                                        </p:cTn>
                                        <p:tgtEl>
                                          <p:spTgt spid="127"/>
                                        </p:tgtEl>
                                        <p:attrNameLst>
                                          <p:attrName>style.visibility</p:attrName>
                                        </p:attrNameLst>
                                      </p:cBhvr>
                                      <p:to>
                                        <p:strVal val="visible"/>
                                      </p:to>
                                    </p:set>
                                    <p:anim calcmode="lin" valueType="num">
                                      <p:cBhvr>
                                        <p:cTn id="21" dur="3000" fill="hold"/>
                                        <p:tgtEl>
                                          <p:spTgt spid="127"/>
                                        </p:tgtEl>
                                        <p:attrNameLst>
                                          <p:attrName>ppt_w</p:attrName>
                                        </p:attrNameLst>
                                      </p:cBhvr>
                                      <p:tavLst>
                                        <p:tav tm="0">
                                          <p:val>
                                            <p:fltVal val="0"/>
                                          </p:val>
                                        </p:tav>
                                        <p:tav tm="100000">
                                          <p:val>
                                            <p:strVal val="#ppt_w"/>
                                          </p:val>
                                        </p:tav>
                                      </p:tavLst>
                                    </p:anim>
                                    <p:anim calcmode="lin" valueType="num">
                                      <p:cBhvr>
                                        <p:cTn id="22" dur="3000" fill="hold"/>
                                        <p:tgtEl>
                                          <p:spTgt spid="127"/>
                                        </p:tgtEl>
                                        <p:attrNameLst>
                                          <p:attrName>ppt_h</p:attrName>
                                        </p:attrNameLst>
                                      </p:cBhvr>
                                      <p:tavLst>
                                        <p:tav tm="0">
                                          <p:val>
                                            <p:fltVal val="0"/>
                                          </p:val>
                                        </p:tav>
                                        <p:tav tm="100000">
                                          <p:val>
                                            <p:strVal val="#ppt_h"/>
                                          </p:val>
                                        </p:tav>
                                      </p:tavLst>
                                    </p:anim>
                                    <p:animEffect transition="in" filter="fade">
                                      <p:cBhvr>
                                        <p:cTn id="23" dur="3000"/>
                                        <p:tgtEl>
                                          <p:spTgt spid="127"/>
                                        </p:tgtEl>
                                      </p:cBhvr>
                                    </p:animEffect>
                                  </p:childTnLst>
                                  <p:subTnLst>
                                    <p:audio>
                                      <p:cMediaNode>
                                        <p:cTn display="0" masterRel="sameClick">
                                          <p:stCondLst>
                                            <p:cond evt="begin" delay="0">
                                              <p:tn val="1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childTnLst>
        </p:cTn>
      </p:par>
    </p:tnLst>
    <p:bldLst>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en-US" sz="3200" kern="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Khi nói về động lực đẩy của dòng mạch gỗ, mỗi nhận định sau đây là Đúng hay Sai? </a:t>
            </a:r>
            <a:endParaRPr lang="vi-VN" sz="3200" kern="10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Lực hút do sự thoát hơi nước ở lá. </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Chênh lệch áp suất giữa cơ quan cho và cơ quan nhận.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Lực liên kết giữa các phân tử nước với nhau và với thành mạch.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Lực đẩy của rễ.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08A6DA59-F9A1-616A-6D2C-401DC84C3887}"/>
              </a:ext>
            </a:extLst>
          </p:cNvPr>
          <p:cNvSpPr/>
          <p:nvPr/>
        </p:nvSpPr>
        <p:spPr>
          <a:xfrm>
            <a:off x="10405241" y="348268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2A2F628-952C-3557-6436-9D16F451C8F9}"/>
              </a:ext>
            </a:extLst>
          </p:cNvPr>
          <p:cNvSpPr/>
          <p:nvPr/>
        </p:nvSpPr>
        <p:spPr>
          <a:xfrm>
            <a:off x="8969185" y="2331768"/>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2AA2F622-8C46-EEB1-16AB-F1A890FFD0D2}"/>
              </a:ext>
            </a:extLst>
          </p:cNvPr>
          <p:cNvSpPr/>
          <p:nvPr/>
        </p:nvSpPr>
        <p:spPr>
          <a:xfrm>
            <a:off x="10506419" y="4371809"/>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BDA3655-1588-251D-0A6E-BB0116DA5D34}"/>
              </a:ext>
            </a:extLst>
          </p:cNvPr>
          <p:cNvSpPr/>
          <p:nvPr/>
        </p:nvSpPr>
        <p:spPr>
          <a:xfrm>
            <a:off x="8495259" y="5644610"/>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6133071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750"/>
                                  </p:stCondLst>
                                  <p:childTnLst>
                                    <p:animRot by="21600000">
                                      <p:cBhvr>
                                        <p:cTn id="22" dur="2000" fill="hold"/>
                                        <p:tgtEl>
                                          <p:spTgt spid="2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8"/>
                                        </p:tgtEl>
                                        <p:attrNameLst>
                                          <p:attrName>style.visibility</p:attrName>
                                        </p:attrNameLst>
                                      </p:cBhvr>
                                      <p:to>
                                        <p:strVal val="visible"/>
                                      </p:to>
                                    </p:set>
                                    <p:animEffect transition="in" filter="barn(inVertical)">
                                      <p:cBhvr>
                                        <p:cTn id="32" dur="500"/>
                                        <p:tgtEl>
                                          <p:spTgt spid="8"/>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wipe(down)">
                                      <p:cBhvr>
                                        <p:cTn id="37" dur="500"/>
                                        <p:tgtEl>
                                          <p:spTgt spid="1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30"/>
                    </p:tgtEl>
                  </p:cond>
                </p:stCondLst>
                <p:endSync evt="end" delay="0">
                  <p:rtn val="all"/>
                </p:endSync>
                <p:childTnLst>
                  <p:par>
                    <p:cTn id="44" fill="hold">
                      <p:stCondLst>
                        <p:cond delay="0"/>
                      </p:stCondLst>
                      <p:childTnLst>
                        <p:par>
                          <p:cTn id="45" fill="hold">
                            <p:stCondLst>
                              <p:cond delay="0"/>
                            </p:stCondLst>
                            <p:childTnLst>
                              <p:par>
                                <p:cTn id="46" presetID="8" presetClass="emph" presetSubtype="0" fill="hold" nodeType="clickEffect">
                                  <p:stCondLst>
                                    <p:cond delay="0"/>
                                  </p:stCondLst>
                                  <p:childTnLst>
                                    <p:animRot by="21600000">
                                      <p:cBhvr>
                                        <p:cTn id="47" dur="10000" fill="hold"/>
                                        <p:tgtEl>
                                          <p:spTgt spid="132"/>
                                        </p:tgtEl>
                                        <p:attrNameLst>
                                          <p:attrName>r</p:attrName>
                                        </p:attrNameLst>
                                      </p:cBhvr>
                                    </p:animRot>
                                  </p:childTnLst>
                                </p:cTn>
                              </p:par>
                            </p:childTnLst>
                          </p:cTn>
                        </p:par>
                        <p:par>
                          <p:cTn id="48" fill="hold">
                            <p:stCondLst>
                              <p:cond delay="10000"/>
                            </p:stCondLst>
                            <p:childTnLst>
                              <p:par>
                                <p:cTn id="49" presetID="53" presetClass="entr" presetSubtype="16"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3000" fill="hold"/>
                                        <p:tgtEl>
                                          <p:spTgt spid="127"/>
                                        </p:tgtEl>
                                        <p:attrNameLst>
                                          <p:attrName>ppt_w</p:attrName>
                                        </p:attrNameLst>
                                      </p:cBhvr>
                                      <p:tavLst>
                                        <p:tav tm="0">
                                          <p:val>
                                            <p:fltVal val="0"/>
                                          </p:val>
                                        </p:tav>
                                        <p:tav tm="100000">
                                          <p:val>
                                            <p:strVal val="#ppt_w"/>
                                          </p:val>
                                        </p:tav>
                                      </p:tavLst>
                                    </p:anim>
                                    <p:anim calcmode="lin" valueType="num">
                                      <p:cBhvr>
                                        <p:cTn id="52" dur="3000" fill="hold"/>
                                        <p:tgtEl>
                                          <p:spTgt spid="127"/>
                                        </p:tgtEl>
                                        <p:attrNameLst>
                                          <p:attrName>ppt_h</p:attrName>
                                        </p:attrNameLst>
                                      </p:cBhvr>
                                      <p:tavLst>
                                        <p:tav tm="0">
                                          <p:val>
                                            <p:fltVal val="0"/>
                                          </p:val>
                                        </p:tav>
                                        <p:tav tm="100000">
                                          <p:val>
                                            <p:strVal val="#ppt_h"/>
                                          </p:val>
                                        </p:tav>
                                      </p:tavLst>
                                    </p:anim>
                                    <p:animEffect transition="in" filter="fade">
                                      <p:cBhvr>
                                        <p:cTn id="53" dur="3000"/>
                                        <p:tgtEl>
                                          <p:spTgt spid="127"/>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7"/>
                                        </p:tgtEl>
                                        <p:attrNameLst>
                                          <p:attrName>r</p:attrName>
                                        </p:attrNameLst>
                                      </p:cBhvr>
                                    </p:animRot>
                                    <p:animRot by="-240000">
                                      <p:cBhvr>
                                        <p:cTn id="59" dur="200" fill="hold">
                                          <p:stCondLst>
                                            <p:cond delay="200"/>
                                          </p:stCondLst>
                                        </p:cTn>
                                        <p:tgtEl>
                                          <p:spTgt spid="27"/>
                                        </p:tgtEl>
                                        <p:attrNameLst>
                                          <p:attrName>r</p:attrName>
                                        </p:attrNameLst>
                                      </p:cBhvr>
                                    </p:animRot>
                                    <p:animRot by="240000">
                                      <p:cBhvr>
                                        <p:cTn id="60" dur="200" fill="hold">
                                          <p:stCondLst>
                                            <p:cond delay="400"/>
                                          </p:stCondLst>
                                        </p:cTn>
                                        <p:tgtEl>
                                          <p:spTgt spid="27"/>
                                        </p:tgtEl>
                                        <p:attrNameLst>
                                          <p:attrName>r</p:attrName>
                                        </p:attrNameLst>
                                      </p:cBhvr>
                                    </p:animRot>
                                    <p:animRot by="-240000">
                                      <p:cBhvr>
                                        <p:cTn id="61" dur="200" fill="hold">
                                          <p:stCondLst>
                                            <p:cond delay="600"/>
                                          </p:stCondLst>
                                        </p:cTn>
                                        <p:tgtEl>
                                          <p:spTgt spid="27"/>
                                        </p:tgtEl>
                                        <p:attrNameLst>
                                          <p:attrName>r</p:attrName>
                                        </p:attrNameLst>
                                      </p:cBhvr>
                                    </p:animRot>
                                    <p:animRot by="120000">
                                      <p:cBhvr>
                                        <p:cTn id="62" dur="200" fill="hold">
                                          <p:stCondLst>
                                            <p:cond delay="800"/>
                                          </p:stCondLst>
                                        </p:cTn>
                                        <p:tgtEl>
                                          <p:spTgt spid="27"/>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7"/>
                                        </p:tgtEl>
                                        <p:attrNameLst>
                                          <p:attrName>fillcolor</p:attrName>
                                        </p:attrNameLst>
                                      </p:cBhvr>
                                      <p:to>
                                        <a:srgbClr val="FF0000"/>
                                      </p:to>
                                    </p:animClr>
                                    <p:set>
                                      <p:cBhvr>
                                        <p:cTn id="65" dur="2000" fill="hold"/>
                                        <p:tgtEl>
                                          <p:spTgt spid="7"/>
                                        </p:tgtEl>
                                        <p:attrNameLst>
                                          <p:attrName>fill.type</p:attrName>
                                        </p:attrNameLst>
                                      </p:cBhvr>
                                      <p:to>
                                        <p:strVal val="solid"/>
                                      </p:to>
                                    </p:set>
                                    <p:set>
                                      <p:cBhvr>
                                        <p:cTn id="66"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FF0000"/>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0070C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nl-NL"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nói về vai trò của sản phẩm quang hợp đối với thực vật, mỗi nhận định sau đây là Đúng hay Sai?</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nl-NL" sz="3200">
                <a:latin typeface="Calibri" panose="020F0502020204030204" pitchFamily="34" charset="0"/>
                <a:cs typeface="Calibri" panose="020F0502020204030204" pitchFamily="34" charset="0"/>
              </a:rPr>
              <a:t>Cung cấp năng lượng cho các hoạt động sống. </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nl-NL" sz="3200">
                <a:latin typeface="Calibri" panose="020F0502020204030204" pitchFamily="34" charset="0"/>
                <a:cs typeface="Calibri" panose="020F0502020204030204" pitchFamily="34" charset="0"/>
              </a:rPr>
              <a:t>Điều hòa không khí.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nl-NL" sz="3200">
                <a:latin typeface="Calibri" panose="020F0502020204030204" pitchFamily="34" charset="0"/>
                <a:cs typeface="Calibri" panose="020F0502020204030204" pitchFamily="34" charset="0"/>
              </a:rPr>
              <a:t>Điều hòa nhiệt độ.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4320432" algn="l"/>
              </a:tabLst>
            </a:pPr>
            <a:r>
              <a:rPr lang="nl-NL" sz="3200">
                <a:latin typeface="Calibri" panose="020F0502020204030204" pitchFamily="34" charset="0"/>
                <a:cs typeface="Calibri" panose="020F0502020204030204" pitchFamily="34" charset="0"/>
              </a:rPr>
              <a:t>Cung cấp chất hữu cơ cho các sinh vật.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9" name="Rectangle 8">
            <a:extLst>
              <a:ext uri="{FF2B5EF4-FFF2-40B4-BE49-F238E27FC236}">
                <a16:creationId xmlns:a16="http://schemas.microsoft.com/office/drawing/2014/main" id="{16474A0E-5051-B578-7C59-E06F5A83EB92}"/>
              </a:ext>
            </a:extLst>
          </p:cNvPr>
          <p:cNvSpPr/>
          <p:nvPr/>
        </p:nvSpPr>
        <p:spPr>
          <a:xfrm>
            <a:off x="9060831" y="2261100"/>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9381DA10-E617-D3CD-9C6E-B17B56883666}"/>
              </a:ext>
            </a:extLst>
          </p:cNvPr>
          <p:cNvSpPr/>
          <p:nvPr/>
        </p:nvSpPr>
        <p:spPr>
          <a:xfrm>
            <a:off x="8912035" y="3441729"/>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B3E671E5-3631-D7A1-6211-D2DA9CA5CB6A}"/>
              </a:ext>
            </a:extLst>
          </p:cNvPr>
          <p:cNvSpPr/>
          <p:nvPr/>
        </p:nvSpPr>
        <p:spPr>
          <a:xfrm>
            <a:off x="8969185" y="4596316"/>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2" name="Rectangle 11">
            <a:extLst>
              <a:ext uri="{FF2B5EF4-FFF2-40B4-BE49-F238E27FC236}">
                <a16:creationId xmlns:a16="http://schemas.microsoft.com/office/drawing/2014/main" id="{AB808DF2-81AB-4995-67BD-092665B1B0E3}"/>
              </a:ext>
            </a:extLst>
          </p:cNvPr>
          <p:cNvSpPr/>
          <p:nvPr/>
        </p:nvSpPr>
        <p:spPr>
          <a:xfrm>
            <a:off x="8763240" y="5644610"/>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19720891"/>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barn(inVertical)">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wipe(down)">
                                      <p:cBhvr>
                                        <p:cTn id="4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27"/>
                                        </p:tgtEl>
                                        <p:attrNameLst>
                                          <p:attrName>r</p:attrName>
                                        </p:attrNameLst>
                                      </p:cBhvr>
                                    </p:animRot>
                                  </p:childTnLst>
                                </p:cTn>
                              </p:par>
                              <p:par>
                                <p:cTn id="57" presetID="1" presetClass="emph" presetSubtype="2" fill="hold" nodeType="withEffect">
                                  <p:stCondLst>
                                    <p:cond delay="0"/>
                                  </p:stCondLst>
                                  <p:childTnLst>
                                    <p:animClr clrSpc="rgb" dir="cw">
                                      <p:cBhvr>
                                        <p:cTn id="58" dur="2000" fill="hold"/>
                                        <p:tgtEl>
                                          <p:spTgt spid="7"/>
                                        </p:tgtEl>
                                        <p:attrNameLst>
                                          <p:attrName>fillcolor</p:attrName>
                                        </p:attrNameLst>
                                      </p:cBhvr>
                                      <p:to>
                                        <a:srgbClr val="0070C0"/>
                                      </p:to>
                                    </p:animClr>
                                    <p:set>
                                      <p:cBhvr>
                                        <p:cTn id="59" dur="2000" fill="hold"/>
                                        <p:tgtEl>
                                          <p:spTgt spid="7"/>
                                        </p:tgtEl>
                                        <p:attrNameLst>
                                          <p:attrName>fill.type</p:attrName>
                                        </p:attrNameLst>
                                      </p:cBhvr>
                                      <p:to>
                                        <p:strVal val="solid"/>
                                      </p:to>
                                    </p:set>
                                    <p:set>
                                      <p:cBhvr>
                                        <p:cTn id="6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9" grpId="0" animBg="1"/>
      <p:bldP spid="10" grpId="0" animBg="1"/>
      <p:bldP spid="11" grpId="0" animBg="1"/>
      <p:bldP spid="12"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Khi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nói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về</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vai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trò</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của</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thận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trong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duy</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trì</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cơ</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chế</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cân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bằng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nội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môi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mỗi</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nhận</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định</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sau</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đây</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là</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rgbClr val="000000"/>
                </a:solidFill>
                <a:latin typeface="Calibri" panose="020F0502020204030204" pitchFamily="34" charset="0"/>
                <a:ea typeface="Times New Roman" panose="02020603050405020304" pitchFamily="18" charset="0"/>
                <a:cs typeface="Calibri" panose="020F0502020204030204" pitchFamily="34" charset="0"/>
              </a:rPr>
              <a:t>Đúng</a:t>
            </a:r>
            <a:r>
              <a:rPr lang="en-US" sz="3200" dirty="0">
                <a:solidFill>
                  <a:srgbClr val="000000"/>
                </a:solidFill>
                <a:latin typeface="Calibri" panose="020F0502020204030204" pitchFamily="34" charset="0"/>
                <a:ea typeface="Times New Roman" panose="02020603050405020304" pitchFamily="18" charset="0"/>
                <a:cs typeface="Calibri" panose="020F0502020204030204" pitchFamily="34" charset="0"/>
              </a:rPr>
              <a:t> hay Sai ?</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điều</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hòa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huyết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áp</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duy</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trì</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nồng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độ</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glucozơ</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trong</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máu</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điều</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hòa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áp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suất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thẩm</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thấu</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điều</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hòa</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huyết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áp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và</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áp</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suất</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thẩm</a:t>
            </a:r>
            <a:r>
              <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rPr>
              <a:t> </a:t>
            </a:r>
            <a:r>
              <a:rPr lang="en-US" sz="3200" dirty="0" err="1">
                <a:solidFill>
                  <a:schemeClr val="bg1"/>
                </a:solidFill>
                <a:latin typeface="Calibri" panose="020F0502020204030204" pitchFamily="34" charset="0"/>
                <a:ea typeface="Times New Roman" panose="02020603050405020304" pitchFamily="18" charset="0"/>
                <a:cs typeface="Calibri" panose="020F0502020204030204" pitchFamily="34" charset="0"/>
              </a:rPr>
              <a:t>thấu</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464786AB-F44A-C55F-CA9F-46E9A2E27A05}"/>
              </a:ext>
            </a:extLst>
          </p:cNvPr>
          <p:cNvSpPr/>
          <p:nvPr/>
        </p:nvSpPr>
        <p:spPr>
          <a:xfrm>
            <a:off x="7961971" y="241370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2430F3D-8AE7-160B-9B84-40247F065228}"/>
              </a:ext>
            </a:extLst>
          </p:cNvPr>
          <p:cNvSpPr/>
          <p:nvPr/>
        </p:nvSpPr>
        <p:spPr>
          <a:xfrm>
            <a:off x="9117981" y="3448307"/>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CF43049-81F4-12FE-DEE5-D639E151BF28}"/>
              </a:ext>
            </a:extLst>
          </p:cNvPr>
          <p:cNvSpPr/>
          <p:nvPr/>
        </p:nvSpPr>
        <p:spPr>
          <a:xfrm>
            <a:off x="8435897" y="4575307"/>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39B43F89-41CA-386F-EBFC-4C7EB0EB1105}"/>
              </a:ext>
            </a:extLst>
          </p:cNvPr>
          <p:cNvSpPr/>
          <p:nvPr/>
        </p:nvSpPr>
        <p:spPr>
          <a:xfrm>
            <a:off x="9681341" y="5624055"/>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615332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heel(1)">
                                      <p:cBhvr>
                                        <p:cTn id="25" dur="20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barn(inVertical)">
                                      <p:cBhvr>
                                        <p:cTn id="30" dur="5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down)">
                                      <p:cBhvr>
                                        <p:cTn id="35" dur="5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0070C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391610" y="-2268"/>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Khi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nói</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biểu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hiện</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của</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khi</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bị</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Potassium (K), </a:t>
            </a:r>
            <a:r>
              <a:rPr lang="nl-NL"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1129141" y="5644610"/>
            <a:ext cx="1052348" cy="1199862"/>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nhỏ</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lục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đậm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trưởng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bị</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giảm</a:t>
            </a:r>
            <a:r>
              <a:rPr lang="en-US" sz="3200" dirty="0">
                <a:latin typeface="Calibri" panose="020F0502020204030204" pitchFamily="34" charset="0"/>
                <a:cs typeface="Calibri" panose="020F0502020204030204" pitchFamily="34" charset="0"/>
              </a:rPr>
              <a:t>.</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non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trưởng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bị</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giảm</a:t>
            </a:r>
            <a:r>
              <a:rPr lang="en-US" sz="3200" dirty="0">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Sinh trưởng còi cọc, lá xuất hiện màu vàng nhạt.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Lá màu vàng nhạt, mép lá màu đỏ, khô héo và có nhiều chấm đỏ trên mặt lá.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A6CCDD3A-779F-7A20-273B-CB08A8A1C796}"/>
              </a:ext>
            </a:extLst>
          </p:cNvPr>
          <p:cNvSpPr/>
          <p:nvPr/>
        </p:nvSpPr>
        <p:spPr>
          <a:xfrm>
            <a:off x="10405120" y="5477525"/>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C6059F4-F69B-A7AA-132F-4ADF01CB1C84}"/>
              </a:ext>
            </a:extLst>
          </p:cNvPr>
          <p:cNvSpPr/>
          <p:nvPr/>
        </p:nvSpPr>
        <p:spPr>
          <a:xfrm>
            <a:off x="10509937" y="232784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77F17373-5CB5-17A3-94AA-144357AEAF80}"/>
              </a:ext>
            </a:extLst>
          </p:cNvPr>
          <p:cNvSpPr/>
          <p:nvPr/>
        </p:nvSpPr>
        <p:spPr>
          <a:xfrm>
            <a:off x="10509938" y="347839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7251ACED-3378-087B-E4F9-7916165B410B}"/>
              </a:ext>
            </a:extLst>
          </p:cNvPr>
          <p:cNvSpPr/>
          <p:nvPr/>
        </p:nvSpPr>
        <p:spPr>
          <a:xfrm>
            <a:off x="10465585" y="449622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16868172"/>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nodeType="clickEffect">
                                  <p:stCondLst>
                                    <p:cond delay="0"/>
                                  </p:stCondLst>
                                  <p:childTnLst>
                                    <p:animRot by="120000">
                                      <p:cBhvr>
                                        <p:cTn id="69" dur="100" fill="hold">
                                          <p:stCondLst>
                                            <p:cond delay="0"/>
                                          </p:stCondLst>
                                        </p:cTn>
                                        <p:tgtEl>
                                          <p:spTgt spid="26"/>
                                        </p:tgtEl>
                                        <p:attrNameLst>
                                          <p:attrName>r</p:attrName>
                                        </p:attrNameLst>
                                      </p:cBhvr>
                                    </p:animRot>
                                    <p:animRot by="-240000">
                                      <p:cBhvr>
                                        <p:cTn id="70" dur="200" fill="hold">
                                          <p:stCondLst>
                                            <p:cond delay="200"/>
                                          </p:stCondLst>
                                        </p:cTn>
                                        <p:tgtEl>
                                          <p:spTgt spid="26"/>
                                        </p:tgtEl>
                                        <p:attrNameLst>
                                          <p:attrName>r</p:attrName>
                                        </p:attrNameLst>
                                      </p:cBhvr>
                                    </p:animRot>
                                    <p:animRot by="240000">
                                      <p:cBhvr>
                                        <p:cTn id="71" dur="200" fill="hold">
                                          <p:stCondLst>
                                            <p:cond delay="400"/>
                                          </p:stCondLst>
                                        </p:cTn>
                                        <p:tgtEl>
                                          <p:spTgt spid="26"/>
                                        </p:tgtEl>
                                        <p:attrNameLst>
                                          <p:attrName>r</p:attrName>
                                        </p:attrNameLst>
                                      </p:cBhvr>
                                    </p:animRot>
                                    <p:animRot by="-240000">
                                      <p:cBhvr>
                                        <p:cTn id="72" dur="200" fill="hold">
                                          <p:stCondLst>
                                            <p:cond delay="600"/>
                                          </p:stCondLst>
                                        </p:cTn>
                                        <p:tgtEl>
                                          <p:spTgt spid="26"/>
                                        </p:tgtEl>
                                        <p:attrNameLst>
                                          <p:attrName>r</p:attrName>
                                        </p:attrNameLst>
                                      </p:cBhvr>
                                    </p:animRot>
                                    <p:animRot by="120000">
                                      <p:cBhvr>
                                        <p:cTn id="73" dur="200" fill="hold">
                                          <p:stCondLst>
                                            <p:cond delay="800"/>
                                          </p:stCondLst>
                                        </p:cTn>
                                        <p:tgtEl>
                                          <p:spTgt spid="26"/>
                                        </p:tgtEl>
                                        <p:attrNameLst>
                                          <p:attrName>r</p:attrName>
                                        </p:attrNameLst>
                                      </p:cBhvr>
                                    </p:animRot>
                                  </p:childTnLst>
                                </p:cTn>
                              </p:par>
                              <p:par>
                                <p:cTn id="74" presetID="1" presetClass="emph" presetSubtype="2" fill="hold" nodeType="withEffect">
                                  <p:stCondLst>
                                    <p:cond delay="0"/>
                                  </p:stCondLst>
                                  <p:childTnLst>
                                    <p:animClr clrSpc="rgb" dir="cw">
                                      <p:cBhvr>
                                        <p:cTn id="75" dur="2000" fill="hold"/>
                                        <p:tgtEl>
                                          <p:spTgt spid="6"/>
                                        </p:tgtEl>
                                        <p:attrNameLst>
                                          <p:attrName>fillcolor</p:attrName>
                                        </p:attrNameLst>
                                      </p:cBhvr>
                                      <p:to>
                                        <a:srgbClr val="FF0000"/>
                                      </p:to>
                                    </p:animClr>
                                    <p:set>
                                      <p:cBhvr>
                                        <p:cTn id="76" dur="2000" fill="hold"/>
                                        <p:tgtEl>
                                          <p:spTgt spid="6"/>
                                        </p:tgtEl>
                                        <p:attrNameLst>
                                          <p:attrName>fill.type</p:attrName>
                                        </p:attrNameLst>
                                      </p:cBhvr>
                                      <p:to>
                                        <p:strVal val="solid"/>
                                      </p:to>
                                    </p:set>
                                    <p:set>
                                      <p:cBhvr>
                                        <p:cTn id="7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25"/>
                                        </p:tgtEl>
                                        <p:attrNameLst>
                                          <p:attrName>r</p:attrName>
                                        </p:attrNameLst>
                                      </p:cBhvr>
                                    </p:animRot>
                                    <p:animRot by="-240000">
                                      <p:cBhvr>
                                        <p:cTn id="83" dur="200" fill="hold">
                                          <p:stCondLst>
                                            <p:cond delay="200"/>
                                          </p:stCondLst>
                                        </p:cTn>
                                        <p:tgtEl>
                                          <p:spTgt spid="25"/>
                                        </p:tgtEl>
                                        <p:attrNameLst>
                                          <p:attrName>r</p:attrName>
                                        </p:attrNameLst>
                                      </p:cBhvr>
                                    </p:animRot>
                                    <p:animRot by="240000">
                                      <p:cBhvr>
                                        <p:cTn id="84" dur="200" fill="hold">
                                          <p:stCondLst>
                                            <p:cond delay="400"/>
                                          </p:stCondLst>
                                        </p:cTn>
                                        <p:tgtEl>
                                          <p:spTgt spid="25"/>
                                        </p:tgtEl>
                                        <p:attrNameLst>
                                          <p:attrName>r</p:attrName>
                                        </p:attrNameLst>
                                      </p:cBhvr>
                                    </p:animRot>
                                    <p:animRot by="-240000">
                                      <p:cBhvr>
                                        <p:cTn id="85" dur="200" fill="hold">
                                          <p:stCondLst>
                                            <p:cond delay="600"/>
                                          </p:stCondLst>
                                        </p:cTn>
                                        <p:tgtEl>
                                          <p:spTgt spid="25"/>
                                        </p:tgtEl>
                                        <p:attrNameLst>
                                          <p:attrName>r</p:attrName>
                                        </p:attrNameLst>
                                      </p:cBhvr>
                                    </p:animRot>
                                    <p:animRot by="120000">
                                      <p:cBhvr>
                                        <p:cTn id="86" dur="200" fill="hold">
                                          <p:stCondLst>
                                            <p:cond delay="800"/>
                                          </p:stCondLst>
                                        </p:cTn>
                                        <p:tgtEl>
                                          <p:spTgt spid="25"/>
                                        </p:tgtEl>
                                        <p:attrNameLst>
                                          <p:attrName>r</p:attrName>
                                        </p:attrNameLst>
                                      </p:cBhvr>
                                    </p:animRot>
                                  </p:childTnLst>
                                </p:cTn>
                              </p:par>
                              <p:par>
                                <p:cTn id="87" presetID="1" presetClass="emph" presetSubtype="2" fill="hold" nodeType="withEffect">
                                  <p:stCondLst>
                                    <p:cond delay="0"/>
                                  </p:stCondLst>
                                  <p:childTnLst>
                                    <p:animClr clrSpc="rgb" dir="cw">
                                      <p:cBhvr>
                                        <p:cTn id="88" dur="2000" fill="hold"/>
                                        <p:tgtEl>
                                          <p:spTgt spid="4"/>
                                        </p:tgtEl>
                                        <p:attrNameLst>
                                          <p:attrName>fillcolor</p:attrName>
                                        </p:attrNameLst>
                                      </p:cBhvr>
                                      <p:to>
                                        <a:srgbClr val="FF0000"/>
                                      </p:to>
                                    </p:animClr>
                                    <p:set>
                                      <p:cBhvr>
                                        <p:cTn id="89" dur="2000" fill="hold"/>
                                        <p:tgtEl>
                                          <p:spTgt spid="4"/>
                                        </p:tgtEl>
                                        <p:attrNameLst>
                                          <p:attrName>fill.type</p:attrName>
                                        </p:attrNameLst>
                                      </p:cBhvr>
                                      <p:to>
                                        <p:strVal val="solid"/>
                                      </p:to>
                                    </p:set>
                                    <p:set>
                                      <p:cBhvr>
                                        <p:cTn id="9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24"/>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2000" fill="hold"/>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0070C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nói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về</a:t>
            </a:r>
            <a:r>
              <a:rPr lang="en-US" sz="3200" b="1"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b="1"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s</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ự</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phân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phối</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máu</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hệ</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tuần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hoàn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kín</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trong</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cơ</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thể</a:t>
            </a:r>
            <a:r>
              <a:rPr lang="en-US"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nl-NL"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dirty="0" err="1">
                <a:latin typeface="Calibri" panose="020F0502020204030204" pitchFamily="34" charset="0"/>
                <a:cs typeface="Calibri" panose="020F0502020204030204" pitchFamily="34" charset="0"/>
              </a:rPr>
              <a:t>Máu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được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điều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hoà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và</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phối</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nhanh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đến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các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quan</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Máu không được điều hoà và được phân phối nhanh đến các cơ quan.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Máu được điều hoà và được phân phối chậm đến các cơ quan.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4440656" algn="l"/>
              </a:tabLst>
            </a:pPr>
            <a:r>
              <a:rPr lang="en-US" sz="3200">
                <a:latin typeface="Calibri" panose="020F0502020204030204" pitchFamily="34" charset="0"/>
                <a:cs typeface="Calibri" panose="020F0502020204030204" pitchFamily="34" charset="0"/>
              </a:rPr>
              <a:t>Máu không được điều hoà và được phân phối chậm đến các cơ quan.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B65C8430-D381-7CE7-D5FB-C3C72ADD2A12}"/>
              </a:ext>
            </a:extLst>
          </p:cNvPr>
          <p:cNvSpPr/>
          <p:nvPr/>
        </p:nvSpPr>
        <p:spPr>
          <a:xfrm>
            <a:off x="10413415" y="2252417"/>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52580C4-1C84-75C8-59CE-AFC153765C7F}"/>
              </a:ext>
            </a:extLst>
          </p:cNvPr>
          <p:cNvSpPr/>
          <p:nvPr/>
        </p:nvSpPr>
        <p:spPr>
          <a:xfrm>
            <a:off x="10420836" y="3429000"/>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C24F7FBC-976A-31F1-87D9-EEFCEFD14803}"/>
              </a:ext>
            </a:extLst>
          </p:cNvPr>
          <p:cNvSpPr/>
          <p:nvPr/>
        </p:nvSpPr>
        <p:spPr>
          <a:xfrm>
            <a:off x="10515697" y="4456651"/>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233F514-36E9-6FF2-3542-D7B2334FE2CF}"/>
              </a:ext>
            </a:extLst>
          </p:cNvPr>
          <p:cNvSpPr/>
          <p:nvPr/>
        </p:nvSpPr>
        <p:spPr>
          <a:xfrm>
            <a:off x="10449398" y="555563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9875652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wheel(1)">
                                      <p:cBhvr>
                                        <p:cTn id="30" dur="2000"/>
                                        <p:tgtEl>
                                          <p:spTgt spid="9"/>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27"/>
                                        </p:tgtEl>
                                        <p:attrNameLst>
                                          <p:attrName>r</p:attrName>
                                        </p:attrNameLst>
                                      </p:cBhvr>
                                    </p:animRot>
                                  </p:childTnLst>
                                </p:cTn>
                              </p:par>
                              <p:par>
                                <p:cTn id="57" presetID="1" presetClass="emph" presetSubtype="2" fill="hold" nodeType="withEffect">
                                  <p:stCondLst>
                                    <p:cond delay="0"/>
                                  </p:stCondLst>
                                  <p:childTnLst>
                                    <p:animClr clrSpc="rgb" dir="cw">
                                      <p:cBhvr>
                                        <p:cTn id="58" dur="2000" fill="hold"/>
                                        <p:tgtEl>
                                          <p:spTgt spid="7"/>
                                        </p:tgtEl>
                                        <p:attrNameLst>
                                          <p:attrName>fillcolor</p:attrName>
                                        </p:attrNameLst>
                                      </p:cBhvr>
                                      <p:to>
                                        <a:srgbClr val="0070C0"/>
                                      </p:to>
                                    </p:animClr>
                                    <p:set>
                                      <p:cBhvr>
                                        <p:cTn id="59" dur="2000" fill="hold"/>
                                        <p:tgtEl>
                                          <p:spTgt spid="7"/>
                                        </p:tgtEl>
                                        <p:attrNameLst>
                                          <p:attrName>fill.type</p:attrName>
                                        </p:attrNameLst>
                                      </p:cBhvr>
                                      <p:to>
                                        <p:strVal val="solid"/>
                                      </p:to>
                                    </p:set>
                                    <p:set>
                                      <p:cBhvr>
                                        <p:cTn id="6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Khi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nói</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ảnh</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hưởng</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độ</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ẩm</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đến</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quá</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thoát</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hơi</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ở </a:t>
            </a:r>
            <a:r>
              <a:rPr lang="en-US" sz="32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lá</a:t>
            </a:r>
            <a:r>
              <a:rPr lang="en-US"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nl-NL"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Độ ẩm không khí càng cao, sự thoát hơi nước không diễn ra</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Độ ẩm không khí càng thấp, sự thoát hơi nước càng yếu</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Độ ẩm không khí càng thấp, sự thoát hơi nước càng mạnh.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Độ ẩm không khí càng cao, sự thoát hơi nước càng mạnh.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26337E32-CA1D-FE0A-2D39-F80EDFDD566A}"/>
              </a:ext>
            </a:extLst>
          </p:cNvPr>
          <p:cNvSpPr/>
          <p:nvPr/>
        </p:nvSpPr>
        <p:spPr>
          <a:xfrm>
            <a:off x="10546865" y="4483261"/>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9F3863E0-A3B8-18F8-5154-926C8780CCE4}"/>
              </a:ext>
            </a:extLst>
          </p:cNvPr>
          <p:cNvSpPr/>
          <p:nvPr/>
        </p:nvSpPr>
        <p:spPr>
          <a:xfrm>
            <a:off x="10448814" y="2276418"/>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E7BE86FC-6C9E-E322-A73D-AEA53E8D05B8}"/>
              </a:ext>
            </a:extLst>
          </p:cNvPr>
          <p:cNvSpPr/>
          <p:nvPr/>
        </p:nvSpPr>
        <p:spPr>
          <a:xfrm>
            <a:off x="10515697" y="339236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04E9FF4-23C9-7732-8F52-7EBCAD627DC4}"/>
              </a:ext>
            </a:extLst>
          </p:cNvPr>
          <p:cNvSpPr/>
          <p:nvPr/>
        </p:nvSpPr>
        <p:spPr>
          <a:xfrm>
            <a:off x="10420815" y="548895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75836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750"/>
                                  </p:stCondLst>
                                  <p:childTnLst>
                                    <p:animRot by="21600000">
                                      <p:cBhvr>
                                        <p:cTn id="22" dur="2000" fill="hold"/>
                                        <p:tgtEl>
                                          <p:spTgt spid="2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heel(1)">
                                      <p:cBhvr>
                                        <p:cTn id="27" dur="20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heel(1)">
                                      <p:cBhvr>
                                        <p:cTn id="32" dur="20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wipe(down)">
                                      <p:cBhvr>
                                        <p:cTn id="37" dur="500"/>
                                        <p:tgtEl>
                                          <p:spTgt spid="8"/>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heel(1)">
                                      <p:cBhvr>
                                        <p:cTn id="4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30"/>
                    </p:tgtEl>
                  </p:cond>
                </p:stCondLst>
                <p:endSync evt="end" delay="0">
                  <p:rtn val="all"/>
                </p:endSync>
                <p:childTnLst>
                  <p:par>
                    <p:cTn id="44" fill="hold">
                      <p:stCondLst>
                        <p:cond delay="0"/>
                      </p:stCondLst>
                      <p:childTnLst>
                        <p:par>
                          <p:cTn id="45" fill="hold">
                            <p:stCondLst>
                              <p:cond delay="0"/>
                            </p:stCondLst>
                            <p:childTnLst>
                              <p:par>
                                <p:cTn id="46" presetID="8" presetClass="emph" presetSubtype="0" fill="hold" nodeType="clickEffect">
                                  <p:stCondLst>
                                    <p:cond delay="0"/>
                                  </p:stCondLst>
                                  <p:childTnLst>
                                    <p:animRot by="21600000">
                                      <p:cBhvr>
                                        <p:cTn id="47" dur="10000" fill="hold"/>
                                        <p:tgtEl>
                                          <p:spTgt spid="132"/>
                                        </p:tgtEl>
                                        <p:attrNameLst>
                                          <p:attrName>r</p:attrName>
                                        </p:attrNameLst>
                                      </p:cBhvr>
                                    </p:animRot>
                                  </p:childTnLst>
                                </p:cTn>
                              </p:par>
                            </p:childTnLst>
                          </p:cTn>
                        </p:par>
                        <p:par>
                          <p:cTn id="48" fill="hold">
                            <p:stCondLst>
                              <p:cond delay="10000"/>
                            </p:stCondLst>
                            <p:childTnLst>
                              <p:par>
                                <p:cTn id="49" presetID="53" presetClass="entr" presetSubtype="16"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3000" fill="hold"/>
                                        <p:tgtEl>
                                          <p:spTgt spid="127"/>
                                        </p:tgtEl>
                                        <p:attrNameLst>
                                          <p:attrName>ppt_w</p:attrName>
                                        </p:attrNameLst>
                                      </p:cBhvr>
                                      <p:tavLst>
                                        <p:tav tm="0">
                                          <p:val>
                                            <p:fltVal val="0"/>
                                          </p:val>
                                        </p:tav>
                                        <p:tav tm="100000">
                                          <p:val>
                                            <p:strVal val="#ppt_w"/>
                                          </p:val>
                                        </p:tav>
                                      </p:tavLst>
                                    </p:anim>
                                    <p:anim calcmode="lin" valueType="num">
                                      <p:cBhvr>
                                        <p:cTn id="52" dur="3000" fill="hold"/>
                                        <p:tgtEl>
                                          <p:spTgt spid="127"/>
                                        </p:tgtEl>
                                        <p:attrNameLst>
                                          <p:attrName>ppt_h</p:attrName>
                                        </p:attrNameLst>
                                      </p:cBhvr>
                                      <p:tavLst>
                                        <p:tav tm="0">
                                          <p:val>
                                            <p:fltVal val="0"/>
                                          </p:val>
                                        </p:tav>
                                        <p:tav tm="100000">
                                          <p:val>
                                            <p:strVal val="#ppt_h"/>
                                          </p:val>
                                        </p:tav>
                                      </p:tavLst>
                                    </p:anim>
                                    <p:animEffect transition="in" filter="fade">
                                      <p:cBhvr>
                                        <p:cTn id="53" dur="3000"/>
                                        <p:tgtEl>
                                          <p:spTgt spid="127"/>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7"/>
                                        </p:tgtEl>
                                        <p:attrNameLst>
                                          <p:attrName>r</p:attrName>
                                        </p:attrNameLst>
                                      </p:cBhvr>
                                    </p:animRot>
                                    <p:animRot by="-240000">
                                      <p:cBhvr>
                                        <p:cTn id="59" dur="200" fill="hold">
                                          <p:stCondLst>
                                            <p:cond delay="200"/>
                                          </p:stCondLst>
                                        </p:cTn>
                                        <p:tgtEl>
                                          <p:spTgt spid="27"/>
                                        </p:tgtEl>
                                        <p:attrNameLst>
                                          <p:attrName>r</p:attrName>
                                        </p:attrNameLst>
                                      </p:cBhvr>
                                    </p:animRot>
                                    <p:animRot by="240000">
                                      <p:cBhvr>
                                        <p:cTn id="60" dur="200" fill="hold">
                                          <p:stCondLst>
                                            <p:cond delay="400"/>
                                          </p:stCondLst>
                                        </p:cTn>
                                        <p:tgtEl>
                                          <p:spTgt spid="27"/>
                                        </p:tgtEl>
                                        <p:attrNameLst>
                                          <p:attrName>r</p:attrName>
                                        </p:attrNameLst>
                                      </p:cBhvr>
                                    </p:animRot>
                                    <p:animRot by="-240000">
                                      <p:cBhvr>
                                        <p:cTn id="61" dur="200" fill="hold">
                                          <p:stCondLst>
                                            <p:cond delay="600"/>
                                          </p:stCondLst>
                                        </p:cTn>
                                        <p:tgtEl>
                                          <p:spTgt spid="27"/>
                                        </p:tgtEl>
                                        <p:attrNameLst>
                                          <p:attrName>r</p:attrName>
                                        </p:attrNameLst>
                                      </p:cBhvr>
                                    </p:animRot>
                                    <p:animRot by="120000">
                                      <p:cBhvr>
                                        <p:cTn id="62" dur="200" fill="hold">
                                          <p:stCondLst>
                                            <p:cond delay="800"/>
                                          </p:stCondLst>
                                        </p:cTn>
                                        <p:tgtEl>
                                          <p:spTgt spid="27"/>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7"/>
                                        </p:tgtEl>
                                        <p:attrNameLst>
                                          <p:attrName>fillcolor</p:attrName>
                                        </p:attrNameLst>
                                      </p:cBhvr>
                                      <p:to>
                                        <a:srgbClr val="FF0000"/>
                                      </p:to>
                                    </p:animClr>
                                    <p:set>
                                      <p:cBhvr>
                                        <p:cTn id="65" dur="2000" fill="hold"/>
                                        <p:tgtEl>
                                          <p:spTgt spid="7"/>
                                        </p:tgtEl>
                                        <p:attrNameLst>
                                          <p:attrName>fill.type</p:attrName>
                                        </p:attrNameLst>
                                      </p:cBhvr>
                                      <p:to>
                                        <p:strVal val="solid"/>
                                      </p:to>
                                    </p:set>
                                    <p:set>
                                      <p:cBhvr>
                                        <p:cTn id="66"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FF0000"/>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0070C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466" indent="-8466" algn="just">
              <a:lnSpc>
                <a:spcPct val="115000"/>
              </a:lnSpc>
            </a:pPr>
            <a:r>
              <a:rPr lang="fr-FR" sz="3200">
                <a:solidFill>
                  <a:schemeClr val="tx1"/>
                </a:solidFill>
                <a:effectLst/>
                <a:latin typeface="Calibri" panose="020F0502020204030204" pitchFamily="34" charset="0"/>
                <a:ea typeface="Aptos" panose="020B0004020202020204" pitchFamily="34" charset="0"/>
                <a:cs typeface="Calibri" panose="020F0502020204030204" pitchFamily="34" charset="0"/>
              </a:rPr>
              <a:t>Khi nói về vai trò của quang hợp, </a:t>
            </a:r>
            <a:r>
              <a:rPr lang="nl-NL" sz="320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en-US" sz="32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3200">
                <a:latin typeface="Calibri" panose="020F0502020204030204" pitchFamily="34" charset="0"/>
                <a:cs typeface="Calibri" panose="020F0502020204030204" pitchFamily="34" charset="0"/>
              </a:rPr>
              <a:t>Tạo chất hữu cơ, giải phóng năng lượng và oxi. </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3200">
                <a:latin typeface="Calibri" panose="020F0502020204030204" pitchFamily="34" charset="0"/>
                <a:cs typeface="Calibri" panose="020F0502020204030204" pitchFamily="34" charset="0"/>
              </a:rPr>
              <a:t>Phân giải chất hữu cơ và tích lũy năng lượng (ATP).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3200">
                <a:latin typeface="Calibri" panose="020F0502020204030204" pitchFamily="34" charset="0"/>
                <a:cs typeface="Calibri" panose="020F0502020204030204" pitchFamily="34" charset="0"/>
              </a:rPr>
              <a:t>Tạo chất vô cơ, chất hữu cơ, tích lũy năng lượng (ATP).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78915" y="5533271"/>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fr-FR" sz="3200">
                <a:latin typeface="Calibri" panose="020F0502020204030204" pitchFamily="34" charset="0"/>
                <a:cs typeface="Calibri" panose="020F0502020204030204" pitchFamily="34" charset="0"/>
              </a:rPr>
              <a:t>Tạo chất hữu cơ, tích lũy năng lượng (ATP), giải phóng O</a:t>
            </a:r>
            <a:r>
              <a:rPr lang="fr-FR" sz="3200" baseline="-25000">
                <a:latin typeface="Calibri" panose="020F0502020204030204" pitchFamily="34" charset="0"/>
                <a:cs typeface="Calibri" panose="020F0502020204030204" pitchFamily="34" charset="0"/>
              </a:rPr>
              <a:t>2</a:t>
            </a:r>
            <a:r>
              <a:rPr lang="fr-FR" sz="3200">
                <a:latin typeface="Calibri" panose="020F0502020204030204" pitchFamily="34" charset="0"/>
                <a:cs typeface="Calibri" panose="020F0502020204030204" pitchFamily="34" charset="0"/>
              </a:rPr>
              <a:t>.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1969C88A-9795-B218-EE11-BC59D734DCFA}"/>
              </a:ext>
            </a:extLst>
          </p:cNvPr>
          <p:cNvSpPr/>
          <p:nvPr/>
        </p:nvSpPr>
        <p:spPr>
          <a:xfrm>
            <a:off x="10612391" y="5533271"/>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4D866BB1-1F0B-F9C8-9B4F-E1DD2B2950F6}"/>
              </a:ext>
            </a:extLst>
          </p:cNvPr>
          <p:cNvSpPr/>
          <p:nvPr/>
        </p:nvSpPr>
        <p:spPr>
          <a:xfrm>
            <a:off x="10181288" y="236113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9601F6D-EFEF-E483-C132-3D83E6660BDF}"/>
              </a:ext>
            </a:extLst>
          </p:cNvPr>
          <p:cNvSpPr/>
          <p:nvPr/>
        </p:nvSpPr>
        <p:spPr>
          <a:xfrm>
            <a:off x="10234481" y="345987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665D772F-4571-1AE0-F6EE-C03FB1387D19}"/>
              </a:ext>
            </a:extLst>
          </p:cNvPr>
          <p:cNvSpPr/>
          <p:nvPr/>
        </p:nvSpPr>
        <p:spPr>
          <a:xfrm>
            <a:off x="10234481" y="4470318"/>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3718698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heel(1)">
                                      <p:cBhvr>
                                        <p:cTn id="35" dur="20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ipe(down)">
                                      <p:cBhvr>
                                        <p:cTn id="4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nodeType="clickEffect">
                                  <p:stCondLst>
                                    <p:cond delay="0"/>
                                  </p:stCondLst>
                                  <p:childTnLst>
                                    <p:animRot by="120000">
                                      <p:cBhvr>
                                        <p:cTn id="69" dur="100" fill="hold">
                                          <p:stCondLst>
                                            <p:cond delay="0"/>
                                          </p:stCondLst>
                                        </p:cTn>
                                        <p:tgtEl>
                                          <p:spTgt spid="26"/>
                                        </p:tgtEl>
                                        <p:attrNameLst>
                                          <p:attrName>r</p:attrName>
                                        </p:attrNameLst>
                                      </p:cBhvr>
                                    </p:animRot>
                                    <p:animRot by="-240000">
                                      <p:cBhvr>
                                        <p:cTn id="70" dur="200" fill="hold">
                                          <p:stCondLst>
                                            <p:cond delay="200"/>
                                          </p:stCondLst>
                                        </p:cTn>
                                        <p:tgtEl>
                                          <p:spTgt spid="26"/>
                                        </p:tgtEl>
                                        <p:attrNameLst>
                                          <p:attrName>r</p:attrName>
                                        </p:attrNameLst>
                                      </p:cBhvr>
                                    </p:animRot>
                                    <p:animRot by="240000">
                                      <p:cBhvr>
                                        <p:cTn id="71" dur="200" fill="hold">
                                          <p:stCondLst>
                                            <p:cond delay="400"/>
                                          </p:stCondLst>
                                        </p:cTn>
                                        <p:tgtEl>
                                          <p:spTgt spid="26"/>
                                        </p:tgtEl>
                                        <p:attrNameLst>
                                          <p:attrName>r</p:attrName>
                                        </p:attrNameLst>
                                      </p:cBhvr>
                                    </p:animRot>
                                    <p:animRot by="-240000">
                                      <p:cBhvr>
                                        <p:cTn id="72" dur="200" fill="hold">
                                          <p:stCondLst>
                                            <p:cond delay="600"/>
                                          </p:stCondLst>
                                        </p:cTn>
                                        <p:tgtEl>
                                          <p:spTgt spid="26"/>
                                        </p:tgtEl>
                                        <p:attrNameLst>
                                          <p:attrName>r</p:attrName>
                                        </p:attrNameLst>
                                      </p:cBhvr>
                                    </p:animRot>
                                    <p:animRot by="120000">
                                      <p:cBhvr>
                                        <p:cTn id="73" dur="200" fill="hold">
                                          <p:stCondLst>
                                            <p:cond delay="800"/>
                                          </p:stCondLst>
                                        </p:cTn>
                                        <p:tgtEl>
                                          <p:spTgt spid="26"/>
                                        </p:tgtEl>
                                        <p:attrNameLst>
                                          <p:attrName>r</p:attrName>
                                        </p:attrNameLst>
                                      </p:cBhvr>
                                    </p:animRot>
                                  </p:childTnLst>
                                </p:cTn>
                              </p:par>
                              <p:par>
                                <p:cTn id="74" presetID="1" presetClass="emph" presetSubtype="2" fill="hold" nodeType="withEffect">
                                  <p:stCondLst>
                                    <p:cond delay="0"/>
                                  </p:stCondLst>
                                  <p:childTnLst>
                                    <p:animClr clrSpc="rgb" dir="cw">
                                      <p:cBhvr>
                                        <p:cTn id="75" dur="2000" fill="hold"/>
                                        <p:tgtEl>
                                          <p:spTgt spid="6"/>
                                        </p:tgtEl>
                                        <p:attrNameLst>
                                          <p:attrName>fillcolor</p:attrName>
                                        </p:attrNameLst>
                                      </p:cBhvr>
                                      <p:to>
                                        <a:srgbClr val="FF0000"/>
                                      </p:to>
                                    </p:animClr>
                                    <p:set>
                                      <p:cBhvr>
                                        <p:cTn id="76" dur="2000" fill="hold"/>
                                        <p:tgtEl>
                                          <p:spTgt spid="6"/>
                                        </p:tgtEl>
                                        <p:attrNameLst>
                                          <p:attrName>fill.type</p:attrName>
                                        </p:attrNameLst>
                                      </p:cBhvr>
                                      <p:to>
                                        <p:strVal val="solid"/>
                                      </p:to>
                                    </p:set>
                                    <p:set>
                                      <p:cBhvr>
                                        <p:cTn id="7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25"/>
                                        </p:tgtEl>
                                        <p:attrNameLst>
                                          <p:attrName>r</p:attrName>
                                        </p:attrNameLst>
                                      </p:cBhvr>
                                    </p:animRot>
                                    <p:animRot by="-240000">
                                      <p:cBhvr>
                                        <p:cTn id="83" dur="200" fill="hold">
                                          <p:stCondLst>
                                            <p:cond delay="200"/>
                                          </p:stCondLst>
                                        </p:cTn>
                                        <p:tgtEl>
                                          <p:spTgt spid="25"/>
                                        </p:tgtEl>
                                        <p:attrNameLst>
                                          <p:attrName>r</p:attrName>
                                        </p:attrNameLst>
                                      </p:cBhvr>
                                    </p:animRot>
                                    <p:animRot by="240000">
                                      <p:cBhvr>
                                        <p:cTn id="84" dur="200" fill="hold">
                                          <p:stCondLst>
                                            <p:cond delay="400"/>
                                          </p:stCondLst>
                                        </p:cTn>
                                        <p:tgtEl>
                                          <p:spTgt spid="25"/>
                                        </p:tgtEl>
                                        <p:attrNameLst>
                                          <p:attrName>r</p:attrName>
                                        </p:attrNameLst>
                                      </p:cBhvr>
                                    </p:animRot>
                                    <p:animRot by="-240000">
                                      <p:cBhvr>
                                        <p:cTn id="85" dur="200" fill="hold">
                                          <p:stCondLst>
                                            <p:cond delay="600"/>
                                          </p:stCondLst>
                                        </p:cTn>
                                        <p:tgtEl>
                                          <p:spTgt spid="25"/>
                                        </p:tgtEl>
                                        <p:attrNameLst>
                                          <p:attrName>r</p:attrName>
                                        </p:attrNameLst>
                                      </p:cBhvr>
                                    </p:animRot>
                                    <p:animRot by="120000">
                                      <p:cBhvr>
                                        <p:cTn id="86" dur="200" fill="hold">
                                          <p:stCondLst>
                                            <p:cond delay="800"/>
                                          </p:stCondLst>
                                        </p:cTn>
                                        <p:tgtEl>
                                          <p:spTgt spid="25"/>
                                        </p:tgtEl>
                                        <p:attrNameLst>
                                          <p:attrName>r</p:attrName>
                                        </p:attrNameLst>
                                      </p:cBhvr>
                                    </p:animRot>
                                  </p:childTnLst>
                                </p:cTn>
                              </p:par>
                              <p:par>
                                <p:cTn id="87" presetID="1" presetClass="emph" presetSubtype="2" fill="hold" nodeType="withEffect">
                                  <p:stCondLst>
                                    <p:cond delay="0"/>
                                  </p:stCondLst>
                                  <p:childTnLst>
                                    <p:animClr clrSpc="rgb" dir="cw">
                                      <p:cBhvr>
                                        <p:cTn id="88" dur="2000" fill="hold"/>
                                        <p:tgtEl>
                                          <p:spTgt spid="4"/>
                                        </p:tgtEl>
                                        <p:attrNameLst>
                                          <p:attrName>fillcolor</p:attrName>
                                        </p:attrNameLst>
                                      </p:cBhvr>
                                      <p:to>
                                        <a:srgbClr val="FF0000"/>
                                      </p:to>
                                    </p:animClr>
                                    <p:set>
                                      <p:cBhvr>
                                        <p:cTn id="89" dur="2000" fill="hold"/>
                                        <p:tgtEl>
                                          <p:spTgt spid="4"/>
                                        </p:tgtEl>
                                        <p:attrNameLst>
                                          <p:attrName>fill.type</p:attrName>
                                        </p:attrNameLst>
                                      </p:cBhvr>
                                      <p:to>
                                        <p:strVal val="solid"/>
                                      </p:to>
                                    </p:set>
                                    <p:set>
                                      <p:cBhvr>
                                        <p:cTn id="9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24"/>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2000" fill="hold"/>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0070C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199266" y="0"/>
            <a:ext cx="10130373" cy="242595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3:</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con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đường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chuyển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chất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trong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bản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2 con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đường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này</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4" name="Flowchart: Terminator 3">
            <a:extLst>
              <a:ext uri="{FF2B5EF4-FFF2-40B4-BE49-F238E27FC236}">
                <a16:creationId xmlns:a16="http://schemas.microsoft.com/office/drawing/2014/main" id="{5CE96D43-74A0-0E8C-3B89-05A5B229D1BD}"/>
              </a:ext>
            </a:extLst>
          </p:cNvPr>
          <p:cNvSpPr/>
          <p:nvPr/>
        </p:nvSpPr>
        <p:spPr>
          <a:xfrm>
            <a:off x="0" y="2988733"/>
            <a:ext cx="12192000" cy="2080727"/>
          </a:xfrm>
          <a:prstGeom prst="flowChartTerminator">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Mạch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gỗ</a:t>
            </a:r>
            <a:r>
              <a:rPr lang="en-US" sz="3200" dirty="0">
                <a:solidFill>
                  <a:srgbClr val="FF0000"/>
                </a:solidFill>
                <a:latin typeface="Calibri" panose="020F0502020204030204" pitchFamily="34" charset="0"/>
                <a:cs typeface="Calibri" panose="020F0502020204030204" pitchFamily="34" charset="0"/>
              </a:rPr>
              <a:t>: </a:t>
            </a:r>
            <a:r>
              <a:rPr lang="vi-VN" sz="32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Vận chuyển chù yếu nước và khoáng từ rễ lên thân, lá</a:t>
            </a:r>
            <a:r>
              <a:rPr lang="en-US" sz="3200" dirty="0">
                <a:solidFill>
                  <a:srgbClr val="000000"/>
                </a:solidFill>
                <a:effectLst/>
                <a:latin typeface="Calibri" panose="020F0502020204030204" pitchFamily="34" charset="0"/>
                <a:ea typeface="Courier New" panose="02070309020205020404" pitchFamily="49" charset="0"/>
                <a:cs typeface="Calibri" panose="020F0502020204030204" pitchFamily="34" charset="0"/>
              </a:rPr>
              <a:t>.</a:t>
            </a:r>
          </a:p>
          <a:p>
            <a:pPr algn="ctr"/>
            <a:r>
              <a:rPr lang="en-US" sz="3200" dirty="0" err="1">
                <a:solidFill>
                  <a:srgbClr val="FF0000"/>
                </a:solidFill>
                <a:latin typeface="Calibri" panose="020F0502020204030204" pitchFamily="34" charset="0"/>
                <a:cs typeface="Calibri" panose="020F0502020204030204" pitchFamily="34" charset="0"/>
              </a:rPr>
              <a:t>Mạch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rây</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Vận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chuyển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chất</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hữu</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cơ</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và</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khoáng</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từ</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lá</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đến</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các</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cơ</a:t>
            </a:r>
            <a:r>
              <a:rPr lang="en-US" sz="3200" dirty="0">
                <a:solidFill>
                  <a:srgbClr val="000000"/>
                </a:solidFill>
                <a:latin typeface="Calibri" panose="020F0502020204030204" pitchFamily="34" charset="0"/>
                <a:cs typeface="Calibri" panose="020F0502020204030204" pitchFamily="34" charset="0"/>
              </a:rPr>
              <a:t> </a:t>
            </a:r>
            <a:r>
              <a:rPr lang="en-US" sz="3200" dirty="0" err="1">
                <a:solidFill>
                  <a:srgbClr val="000000"/>
                </a:solidFill>
                <a:latin typeface="Calibri" panose="020F0502020204030204" pitchFamily="34" charset="0"/>
                <a:cs typeface="Calibri" panose="020F0502020204030204" pitchFamily="34" charset="0"/>
              </a:rPr>
              <a:t>quan</a:t>
            </a: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418434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randombar(horizontal)">
                                      <p:cBhvr>
                                        <p:cTn id="1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15167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s-MX" sz="28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Khi nói về con đường cố định CO</a:t>
            </a:r>
            <a:r>
              <a:rPr lang="es-MX" sz="2800" kern="100" baseline="-25000">
                <a:solidFill>
                  <a:srgbClr val="000000"/>
                </a:solidFill>
                <a:effectLst/>
                <a:latin typeface="Calibri" panose="020F0502020204030204" pitchFamily="34" charset="0"/>
                <a:ea typeface="Aptos" panose="020B0004020202020204" pitchFamily="34" charset="0"/>
                <a:cs typeface="Calibri" panose="020F0502020204030204" pitchFamily="34" charset="0"/>
              </a:rPr>
              <a:t>2</a:t>
            </a:r>
            <a:r>
              <a:rPr lang="es-MX" sz="28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 ở thực vật CAM, </a:t>
            </a:r>
            <a:r>
              <a:rPr lang="nl-NL" sz="2800" kern="100">
                <a:solidFill>
                  <a:srgbClr val="000000"/>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2800" kern="10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6726" y="1717376"/>
            <a:ext cx="1161105" cy="803115"/>
          </a:xfrm>
          <a:prstGeom prst="rect">
            <a:avLst/>
          </a:prstGeom>
        </p:spPr>
      </p:pic>
      <p:pic>
        <p:nvPicPr>
          <p:cNvPr id="25" name="B"/>
          <p:cNvPicPr>
            <a:picLocks noChangeAspect="1"/>
          </p:cNvPicPr>
          <p:nvPr/>
        </p:nvPicPr>
        <p:blipFill>
          <a:blip r:embed="rId9"/>
          <a:stretch>
            <a:fillRect/>
          </a:stretch>
        </p:blipFill>
        <p:spPr>
          <a:xfrm>
            <a:off x="-23837" y="2630877"/>
            <a:ext cx="1161105" cy="726294"/>
          </a:xfrm>
          <a:prstGeom prst="rect">
            <a:avLst/>
          </a:prstGeom>
        </p:spPr>
      </p:pic>
      <p:pic>
        <p:nvPicPr>
          <p:cNvPr id="26" name="C"/>
          <p:cNvPicPr>
            <a:picLocks noChangeAspect="1"/>
          </p:cNvPicPr>
          <p:nvPr/>
        </p:nvPicPr>
        <p:blipFill>
          <a:blip r:embed="rId10"/>
          <a:stretch>
            <a:fillRect/>
          </a:stretch>
        </p:blipFill>
        <p:spPr>
          <a:xfrm>
            <a:off x="-23837" y="3669476"/>
            <a:ext cx="1161105" cy="822365"/>
          </a:xfrm>
          <a:prstGeom prst="rect">
            <a:avLst/>
          </a:prstGeom>
        </p:spPr>
      </p:pic>
      <p:pic>
        <p:nvPicPr>
          <p:cNvPr id="27" name="D"/>
          <p:cNvPicPr>
            <a:picLocks noChangeAspect="1"/>
          </p:cNvPicPr>
          <p:nvPr/>
        </p:nvPicPr>
        <p:blipFill>
          <a:blip r:embed="rId11"/>
          <a:stretch>
            <a:fillRect/>
          </a:stretch>
        </p:blipFill>
        <p:spPr>
          <a:xfrm>
            <a:off x="-8552" y="4869096"/>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219498" y="1537636"/>
            <a:ext cx="9526469" cy="1241690"/>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s-MX" sz="2800" dirty="0" err="1">
                <a:solidFill>
                  <a:schemeClr val="tx1"/>
                </a:solidFill>
                <a:latin typeface="Calibri" panose="020F0502020204030204" pitchFamily="34" charset="0"/>
                <a:cs typeface="Calibri" panose="020F0502020204030204" pitchFamily="34" charset="0"/>
              </a:rPr>
              <a:t>Sống</a:t>
            </a:r>
            <a:r>
              <a:rPr lang="es-MX" sz="2800" dirty="0">
                <a:solidFill>
                  <a:schemeClr val="tx1"/>
                </a:solidFill>
                <a:latin typeface="Calibri" panose="020F0502020204030204" pitchFamily="34" charset="0"/>
                <a:cs typeface="Calibri" panose="020F0502020204030204" pitchFamily="34" charset="0"/>
              </a:rPr>
              <a:t> ở </a:t>
            </a:r>
            <a:r>
              <a:rPr lang="es-MX" sz="2800" dirty="0" err="1">
                <a:solidFill>
                  <a:schemeClr val="tx1"/>
                </a:solidFill>
                <a:latin typeface="Calibri" panose="020F0502020204030204" pitchFamily="34" charset="0"/>
                <a:cs typeface="Calibri" panose="020F0502020204030204" pitchFamily="34" charset="0"/>
              </a:rPr>
              <a:t>vùng</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nhiệt</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đới</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nóng</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ẩm</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kéo</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dài</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nên</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phải</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có</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quá</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trình</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cố</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định</a:t>
            </a:r>
            <a:r>
              <a:rPr lang="es-MX" sz="2800" dirty="0">
                <a:solidFill>
                  <a:schemeClr val="tx1"/>
                </a:solidFill>
                <a:latin typeface="Calibri" panose="020F0502020204030204" pitchFamily="34" charset="0"/>
                <a:cs typeface="Calibri" panose="020F0502020204030204" pitchFamily="34" charset="0"/>
              </a:rPr>
              <a:t> CO</a:t>
            </a:r>
            <a:r>
              <a:rPr lang="es-MX" sz="2800" baseline="-25000" dirty="0">
                <a:solidFill>
                  <a:schemeClr val="tx1"/>
                </a:solidFill>
                <a:latin typeface="Calibri" panose="020F0502020204030204" pitchFamily="34" charset="0"/>
                <a:cs typeface="Calibri" panose="020F0502020204030204" pitchFamily="34" charset="0"/>
              </a:rPr>
              <a:t>2</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hai</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lần</a:t>
            </a:r>
            <a:r>
              <a:rPr lang="es-MX" sz="2800" dirty="0">
                <a:solidFill>
                  <a:schemeClr val="tx1"/>
                </a:solidFill>
                <a:latin typeface="Calibri" panose="020F0502020204030204" pitchFamily="34" charset="0"/>
                <a:cs typeface="Calibri" panose="020F0502020204030204" pitchFamily="34" charset="0"/>
              </a:rPr>
              <a:t>. </a:t>
            </a:r>
            <a:endParaRPr lang="en-PH" sz="2800" b="1" dirty="0">
              <a:solidFill>
                <a:schemeClr val="tx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137268" y="2567518"/>
            <a:ext cx="9526469" cy="1164932"/>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s-MX" sz="2800" dirty="0" err="1">
                <a:solidFill>
                  <a:srgbClr val="0070C0"/>
                </a:solidFill>
                <a:latin typeface="Calibri" panose="020F0502020204030204" pitchFamily="34" charset="0"/>
                <a:cs typeface="Calibri" panose="020F0502020204030204" pitchFamily="34" charset="0"/>
              </a:rPr>
              <a:t>Sống</a:t>
            </a:r>
            <a:r>
              <a:rPr lang="es-MX" sz="2800" dirty="0">
                <a:solidFill>
                  <a:srgbClr val="0070C0"/>
                </a:solidFill>
                <a:latin typeface="Calibri" panose="020F0502020204030204" pitchFamily="34" charset="0"/>
                <a:cs typeface="Calibri" panose="020F0502020204030204" pitchFamily="34" charset="0"/>
              </a:rPr>
              <a:t> ở </a:t>
            </a:r>
            <a:r>
              <a:rPr lang="es-MX" sz="2800" dirty="0" err="1">
                <a:solidFill>
                  <a:srgbClr val="0070C0"/>
                </a:solidFill>
                <a:latin typeface="Calibri" panose="020F0502020204030204" pitchFamily="34" charset="0"/>
                <a:cs typeface="Calibri" panose="020F0502020204030204" pitchFamily="34" charset="0"/>
              </a:rPr>
              <a:t>vùng</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ôn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đới</a:t>
            </a:r>
            <a:r>
              <a:rPr lang="es-MX" sz="2800" dirty="0">
                <a:solidFill>
                  <a:srgbClr val="0070C0"/>
                </a:solidFill>
                <a:latin typeface="Calibri" panose="020F0502020204030204" pitchFamily="34" charset="0"/>
                <a:cs typeface="Calibri" panose="020F0502020204030204" pitchFamily="34" charset="0"/>
              </a:rPr>
              <a:t>, á </a:t>
            </a:r>
            <a:r>
              <a:rPr lang="es-MX" sz="2800" dirty="0" err="1">
                <a:solidFill>
                  <a:srgbClr val="0070C0"/>
                </a:solidFill>
                <a:latin typeface="Calibri" panose="020F0502020204030204" pitchFamily="34" charset="0"/>
                <a:cs typeface="Calibri" panose="020F0502020204030204" pitchFamily="34" charset="0"/>
              </a:rPr>
              <a:t>nhiệt</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đới</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nên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đã</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cố</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định</a:t>
            </a:r>
            <a:r>
              <a:rPr lang="es-MX" sz="2800" dirty="0">
                <a:solidFill>
                  <a:srgbClr val="0070C0"/>
                </a:solidFill>
                <a:latin typeface="Calibri" panose="020F0502020204030204" pitchFamily="34" charset="0"/>
                <a:cs typeface="Calibri" panose="020F0502020204030204" pitchFamily="34" charset="0"/>
              </a:rPr>
              <a:t> CO</a:t>
            </a:r>
            <a:r>
              <a:rPr lang="es-MX" sz="2800" baseline="-25000" dirty="0">
                <a:solidFill>
                  <a:srgbClr val="0070C0"/>
                </a:solidFill>
                <a:latin typeface="Calibri" panose="020F0502020204030204" pitchFamily="34" charset="0"/>
                <a:cs typeface="Calibri" panose="020F0502020204030204" pitchFamily="34" charset="0"/>
              </a:rPr>
              <a:t>2</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một</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lần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theo</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chu</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trình</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Canvin</a:t>
            </a:r>
            <a:r>
              <a:rPr lang="es-MX" sz="2800" dirty="0">
                <a:solidFill>
                  <a:srgbClr val="0070C0"/>
                </a:solidFill>
                <a:latin typeface="Calibri" panose="020F0502020204030204" pitchFamily="34" charset="0"/>
                <a:cs typeface="Calibri" panose="020F0502020204030204" pitchFamily="34" charset="0"/>
              </a:rPr>
              <a:t>. </a:t>
            </a:r>
            <a:endParaRPr lang="en-PH" sz="2800" b="1" dirty="0">
              <a:solidFill>
                <a:srgbClr val="0070C0"/>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124201" y="3407613"/>
            <a:ext cx="9526469" cy="1495323"/>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tabLst>
                <a:tab pos="4440656" algn="l"/>
              </a:tabLst>
            </a:pPr>
            <a:r>
              <a:rPr lang="es-MX" sz="2800" dirty="0" err="1">
                <a:solidFill>
                  <a:schemeClr val="tx1"/>
                </a:solidFill>
                <a:latin typeface="Calibri" panose="020F0502020204030204" pitchFamily="34" charset="0"/>
                <a:cs typeface="Calibri" panose="020F0502020204030204" pitchFamily="34" charset="0"/>
              </a:rPr>
              <a:t>Sống</a:t>
            </a:r>
            <a:r>
              <a:rPr lang="es-MX" sz="2800" dirty="0">
                <a:solidFill>
                  <a:schemeClr val="tx1"/>
                </a:solidFill>
                <a:latin typeface="Calibri" panose="020F0502020204030204" pitchFamily="34" charset="0"/>
                <a:cs typeface="Calibri" panose="020F0502020204030204" pitchFamily="34" charset="0"/>
              </a:rPr>
              <a:t> ở </a:t>
            </a:r>
            <a:r>
              <a:rPr lang="es-MX" sz="2800" dirty="0" err="1">
                <a:solidFill>
                  <a:schemeClr val="tx1"/>
                </a:solidFill>
                <a:latin typeface="Calibri" panose="020F0502020204030204" pitchFamily="34" charset="0"/>
                <a:cs typeface="Calibri" panose="020F0502020204030204" pitchFamily="34" charset="0"/>
              </a:rPr>
              <a:t>khí</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hậu</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khô</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khô</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hạn</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tiết</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kiệm</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nước</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bằng</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cách</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đóng</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khí</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khổng</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vào</a:t>
            </a:r>
            <a:r>
              <a:rPr lang="es-MX" sz="2800" dirty="0">
                <a:solidFill>
                  <a:schemeClr val="tx1"/>
                </a:solidFill>
                <a:latin typeface="Calibri" panose="020F0502020204030204" pitchFamily="34" charset="0"/>
                <a:cs typeface="Calibri" panose="020F0502020204030204" pitchFamily="34" charset="0"/>
              </a:rPr>
              <a:t> ban </a:t>
            </a:r>
            <a:r>
              <a:rPr lang="es-MX" sz="2800" dirty="0" err="1">
                <a:solidFill>
                  <a:schemeClr val="tx1"/>
                </a:solidFill>
                <a:latin typeface="Calibri" panose="020F0502020204030204" pitchFamily="34" charset="0"/>
                <a:cs typeface="Calibri" panose="020F0502020204030204" pitchFamily="34" charset="0"/>
              </a:rPr>
              <a:t>ngày</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và</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mở</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vào</a:t>
            </a:r>
            <a:r>
              <a:rPr lang="es-MX" sz="2800" dirty="0">
                <a:solidFill>
                  <a:schemeClr val="tx1"/>
                </a:solidFill>
                <a:latin typeface="Calibri" panose="020F0502020204030204" pitchFamily="34" charset="0"/>
                <a:cs typeface="Calibri" panose="020F0502020204030204" pitchFamily="34" charset="0"/>
              </a:rPr>
              <a:t> ban </a:t>
            </a:r>
            <a:r>
              <a:rPr lang="es-MX" sz="2800" dirty="0" err="1">
                <a:solidFill>
                  <a:schemeClr val="tx1"/>
                </a:solidFill>
                <a:latin typeface="Calibri" panose="020F0502020204030204" pitchFamily="34" charset="0"/>
                <a:cs typeface="Calibri" panose="020F0502020204030204" pitchFamily="34" charset="0"/>
              </a:rPr>
              <a:t>đêm</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để</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lấy</a:t>
            </a:r>
            <a:r>
              <a:rPr lang="es-MX" sz="2800" dirty="0">
                <a:solidFill>
                  <a:schemeClr val="tx1"/>
                </a:solidFill>
                <a:latin typeface="Calibri" panose="020F0502020204030204" pitchFamily="34" charset="0"/>
                <a:cs typeface="Calibri" panose="020F0502020204030204" pitchFamily="34" charset="0"/>
              </a:rPr>
              <a:t> CO</a:t>
            </a:r>
            <a:r>
              <a:rPr lang="es-MX" sz="2800" baseline="-25000" dirty="0">
                <a:solidFill>
                  <a:schemeClr val="tx1"/>
                </a:solidFill>
                <a:latin typeface="Calibri" panose="020F0502020204030204" pitchFamily="34" charset="0"/>
                <a:cs typeface="Calibri" panose="020F0502020204030204" pitchFamily="34" charset="0"/>
              </a:rPr>
              <a:t>2</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vào</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dự</a:t>
            </a:r>
            <a:r>
              <a:rPr lang="es-MX" sz="2800" dirty="0">
                <a:solidFill>
                  <a:schemeClr val="tx1"/>
                </a:solidFill>
                <a:latin typeface="Calibri" panose="020F0502020204030204" pitchFamily="34" charset="0"/>
                <a:cs typeface="Calibri" panose="020F0502020204030204" pitchFamily="34" charset="0"/>
              </a:rPr>
              <a:t> </a:t>
            </a:r>
            <a:r>
              <a:rPr lang="es-MX" sz="2800" dirty="0" err="1">
                <a:solidFill>
                  <a:schemeClr val="tx1"/>
                </a:solidFill>
                <a:latin typeface="Calibri" panose="020F0502020204030204" pitchFamily="34" charset="0"/>
                <a:cs typeface="Calibri" panose="020F0502020204030204" pitchFamily="34" charset="0"/>
              </a:rPr>
              <a:t>trữ</a:t>
            </a:r>
            <a:r>
              <a:rPr lang="es-MX" sz="2800" dirty="0">
                <a:solidFill>
                  <a:schemeClr val="tx1"/>
                </a:solidFill>
                <a:latin typeface="Calibri" panose="020F0502020204030204" pitchFamily="34" charset="0"/>
                <a:cs typeface="Calibri" panose="020F0502020204030204" pitchFamily="34" charset="0"/>
              </a:rPr>
              <a:t>.</a:t>
            </a:r>
            <a:endParaRPr lang="en-US" sz="2800" dirty="0">
              <a:solidFill>
                <a:schemeClr val="tx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95848" y="5184928"/>
            <a:ext cx="9526469" cy="68616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s-MX" sz="2800" dirty="0" err="1">
                <a:solidFill>
                  <a:srgbClr val="0070C0"/>
                </a:solidFill>
                <a:latin typeface="Calibri" panose="020F0502020204030204" pitchFamily="34" charset="0"/>
                <a:cs typeface="Calibri" panose="020F0502020204030204" pitchFamily="34" charset="0"/>
              </a:rPr>
              <a:t>Cố</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định</a:t>
            </a:r>
            <a:r>
              <a:rPr lang="es-MX" sz="2800" dirty="0">
                <a:solidFill>
                  <a:srgbClr val="0070C0"/>
                </a:solidFill>
                <a:latin typeface="Calibri" panose="020F0502020204030204" pitchFamily="34" charset="0"/>
                <a:cs typeface="Calibri" panose="020F0502020204030204" pitchFamily="34" charset="0"/>
              </a:rPr>
              <a:t> CO</a:t>
            </a:r>
            <a:r>
              <a:rPr lang="es-MX" sz="2800" baseline="-25000" dirty="0">
                <a:solidFill>
                  <a:srgbClr val="0070C0"/>
                </a:solidFill>
                <a:latin typeface="Calibri" panose="020F0502020204030204" pitchFamily="34" charset="0"/>
                <a:cs typeface="Calibri" panose="020F0502020204030204" pitchFamily="34" charset="0"/>
              </a:rPr>
              <a:t>2</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nhanh</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từ</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môi</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trường</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xảy</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ra</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tế</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bào</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lục</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lạp</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của</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mô</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giậu</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giai</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đoạn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tái</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cố</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định</a:t>
            </a:r>
            <a:r>
              <a:rPr lang="es-MX" sz="2800" dirty="0">
                <a:solidFill>
                  <a:srgbClr val="0070C0"/>
                </a:solidFill>
                <a:latin typeface="Calibri" panose="020F0502020204030204" pitchFamily="34" charset="0"/>
                <a:cs typeface="Calibri" panose="020F0502020204030204" pitchFamily="34" charset="0"/>
              </a:rPr>
              <a:t> CO</a:t>
            </a:r>
            <a:r>
              <a:rPr lang="es-MX" sz="2800" baseline="-25000" dirty="0">
                <a:solidFill>
                  <a:srgbClr val="0070C0"/>
                </a:solidFill>
                <a:latin typeface="Calibri" panose="020F0502020204030204" pitchFamily="34" charset="0"/>
                <a:cs typeface="Calibri" panose="020F0502020204030204" pitchFamily="34" charset="0"/>
              </a:rPr>
              <a:t>2</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theo</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chu</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trình</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Canvin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tạo</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nên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các</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sản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phẩm</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quang</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hợp</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diễn</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ra</a:t>
            </a:r>
            <a:r>
              <a:rPr lang="es-MX" sz="2800" dirty="0">
                <a:solidFill>
                  <a:srgbClr val="0070C0"/>
                </a:solidFill>
                <a:latin typeface="Calibri" panose="020F0502020204030204" pitchFamily="34" charset="0"/>
                <a:cs typeface="Calibri" panose="020F0502020204030204" pitchFamily="34" charset="0"/>
              </a:rPr>
              <a:t> ở </a:t>
            </a:r>
            <a:r>
              <a:rPr lang="es-MX" sz="2800" dirty="0" err="1">
                <a:solidFill>
                  <a:srgbClr val="0070C0"/>
                </a:solidFill>
                <a:latin typeface="Calibri" panose="020F0502020204030204" pitchFamily="34" charset="0"/>
                <a:cs typeface="Calibri" panose="020F0502020204030204" pitchFamily="34" charset="0"/>
              </a:rPr>
              <a:t>lục</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lạp</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của</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tế</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bao</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bó</a:t>
            </a:r>
            <a:r>
              <a:rPr lang="es-MX" sz="2800" dirty="0">
                <a:solidFill>
                  <a:srgbClr val="0070C0"/>
                </a:solidFill>
                <a:latin typeface="Calibri" panose="020F0502020204030204" pitchFamily="34" charset="0"/>
                <a:cs typeface="Calibri" panose="020F0502020204030204" pitchFamily="34" charset="0"/>
              </a:rPr>
              <a:t> </a:t>
            </a:r>
            <a:r>
              <a:rPr lang="es-MX" sz="2800" dirty="0" err="1">
                <a:solidFill>
                  <a:srgbClr val="0070C0"/>
                </a:solidFill>
                <a:latin typeface="Calibri" panose="020F0502020204030204" pitchFamily="34" charset="0"/>
                <a:cs typeface="Calibri" panose="020F0502020204030204" pitchFamily="34" charset="0"/>
              </a:rPr>
              <a:t>mạch</a:t>
            </a:r>
            <a:r>
              <a:rPr lang="es-MX" sz="2800" dirty="0">
                <a:solidFill>
                  <a:srgbClr val="0070C0"/>
                </a:solidFill>
                <a:latin typeface="Calibri" panose="020F0502020204030204" pitchFamily="34" charset="0"/>
                <a:cs typeface="Calibri" panose="020F0502020204030204" pitchFamily="34" charset="0"/>
              </a:rPr>
              <a:t>. </a:t>
            </a:r>
            <a:endParaRPr lang="en-US" sz="2800" dirty="0">
              <a:solidFill>
                <a:srgbClr val="0070C0"/>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5B84C86F-19FF-4E38-03B8-EC29D59FE705}"/>
              </a:ext>
            </a:extLst>
          </p:cNvPr>
          <p:cNvSpPr/>
          <p:nvPr/>
        </p:nvSpPr>
        <p:spPr>
          <a:xfrm>
            <a:off x="10622317" y="3984556"/>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B2AA31BF-5423-5F37-2F03-142DA0454822}"/>
              </a:ext>
            </a:extLst>
          </p:cNvPr>
          <p:cNvSpPr/>
          <p:nvPr/>
        </p:nvSpPr>
        <p:spPr>
          <a:xfrm>
            <a:off x="10828197" y="1780315"/>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BCE0EF5E-A651-DF33-4710-DC1F060C42D4}"/>
              </a:ext>
            </a:extLst>
          </p:cNvPr>
          <p:cNvSpPr/>
          <p:nvPr/>
        </p:nvSpPr>
        <p:spPr>
          <a:xfrm>
            <a:off x="10697879" y="2723371"/>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58973F30-FD06-1FE4-BAA1-055692D74365}"/>
              </a:ext>
            </a:extLst>
          </p:cNvPr>
          <p:cNvSpPr/>
          <p:nvPr/>
        </p:nvSpPr>
        <p:spPr>
          <a:xfrm>
            <a:off x="10622317" y="5163532"/>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81056516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1" presetClass="entr" presetSubtype="1"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heel(1)">
                                      <p:cBhvr>
                                        <p:cTn id="30" dur="20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0070C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p:bldP spid="4" grpId="0"/>
      <p:bldP spid="6" grpId="0"/>
      <p:bldP spid="7" grpId="0"/>
      <p:bldP spid="8" grpId="0" animBg="1"/>
      <p:bldP spid="9" grpId="0" animBg="1"/>
      <p:bldP spid="10" grpId="0" animBg="1"/>
      <p:bldP spid="11"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2916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nói</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về</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ảnh</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hưởng</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của</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các</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nhân</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tố</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môi</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trường</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đến</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quá</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trình</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hô</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hấp</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hiếu</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khí</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ở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thực</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rgbClr val="000000"/>
                </a:solidFill>
                <a:effectLst/>
                <a:latin typeface="Calibri" panose="020F0502020204030204" pitchFamily="34" charset="0"/>
                <a:ea typeface="Aptos" panose="020B0004020202020204" pitchFamily="34" charset="0"/>
                <a:cs typeface="Calibri" panose="020F0502020204030204" pitchFamily="34" charset="0"/>
              </a:rPr>
              <a:t>vật</a:t>
            </a:r>
            <a:r>
              <a:rPr lang="en-US"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nl-NL"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6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Nhiệt độ môi trường ảnh hưởng đến hô hấp ở thực vật. </a:t>
            </a:r>
            <a:endParaRPr lang="en-PH" sz="3200" b="1" dirty="0">
              <a:solidFill>
                <a:prstClr val="white"/>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Các loại hạt khô như hạt thóc, hạt ngô có cường độ hô hấp thấp. </a:t>
            </a:r>
            <a:endParaRPr lang="en-PH" sz="3200" b="1" dirty="0">
              <a:solidFill>
                <a:prstClr val="white"/>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Nồng độ CO2 cao có thể ức chế quá trình hô hấp. </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Trong điều kiện thiếu ôxi, thực vật tăng cường quá trình hô hấp hiếu khí. </a:t>
            </a:r>
            <a:endParaRPr lang="en-US" sz="3200" dirty="0">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7BAADEAB-33A1-17DF-0707-41DB870DBA32}"/>
              </a:ext>
            </a:extLst>
          </p:cNvPr>
          <p:cNvSpPr/>
          <p:nvPr/>
        </p:nvSpPr>
        <p:spPr>
          <a:xfrm>
            <a:off x="10612703" y="5579831"/>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CFD0E47F-B53F-8C69-DA07-9597DCABBF74}"/>
              </a:ext>
            </a:extLst>
          </p:cNvPr>
          <p:cNvSpPr/>
          <p:nvPr/>
        </p:nvSpPr>
        <p:spPr>
          <a:xfrm>
            <a:off x="10484558" y="2384884"/>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11B31F0A-C887-D4E1-2837-46FBC0035019}"/>
              </a:ext>
            </a:extLst>
          </p:cNvPr>
          <p:cNvSpPr/>
          <p:nvPr/>
        </p:nvSpPr>
        <p:spPr>
          <a:xfrm>
            <a:off x="10546159" y="3347272"/>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D8011A4D-254B-7540-E5C4-BC87987D7278}"/>
              </a:ext>
            </a:extLst>
          </p:cNvPr>
          <p:cNvSpPr/>
          <p:nvPr/>
        </p:nvSpPr>
        <p:spPr>
          <a:xfrm>
            <a:off x="9828672" y="4485753"/>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4505982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750"/>
                                  </p:stCondLst>
                                  <p:childTnLst>
                                    <p:animRot by="21600000">
                                      <p:cBhvr>
                                        <p:cTn id="22" dur="2000" fill="hold"/>
                                        <p:tgtEl>
                                          <p:spTgt spid="2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30"/>
                    </p:tgtEl>
                  </p:cond>
                </p:stCondLst>
                <p:endSync evt="end" delay="0">
                  <p:rtn val="all"/>
                </p:endSync>
                <p:childTnLst>
                  <p:par>
                    <p:cTn id="44" fill="hold">
                      <p:stCondLst>
                        <p:cond delay="0"/>
                      </p:stCondLst>
                      <p:childTnLst>
                        <p:par>
                          <p:cTn id="45" fill="hold">
                            <p:stCondLst>
                              <p:cond delay="0"/>
                            </p:stCondLst>
                            <p:childTnLst>
                              <p:par>
                                <p:cTn id="46" presetID="8" presetClass="emph" presetSubtype="0" fill="hold" nodeType="clickEffect">
                                  <p:stCondLst>
                                    <p:cond delay="0"/>
                                  </p:stCondLst>
                                  <p:childTnLst>
                                    <p:animRot by="21600000">
                                      <p:cBhvr>
                                        <p:cTn id="47" dur="10000" fill="hold"/>
                                        <p:tgtEl>
                                          <p:spTgt spid="132"/>
                                        </p:tgtEl>
                                        <p:attrNameLst>
                                          <p:attrName>r</p:attrName>
                                        </p:attrNameLst>
                                      </p:cBhvr>
                                    </p:animRot>
                                  </p:childTnLst>
                                </p:cTn>
                              </p:par>
                            </p:childTnLst>
                          </p:cTn>
                        </p:par>
                        <p:par>
                          <p:cTn id="48" fill="hold">
                            <p:stCondLst>
                              <p:cond delay="10000"/>
                            </p:stCondLst>
                            <p:childTnLst>
                              <p:par>
                                <p:cTn id="49" presetID="53" presetClass="entr" presetSubtype="16"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3000" fill="hold"/>
                                        <p:tgtEl>
                                          <p:spTgt spid="127"/>
                                        </p:tgtEl>
                                        <p:attrNameLst>
                                          <p:attrName>ppt_w</p:attrName>
                                        </p:attrNameLst>
                                      </p:cBhvr>
                                      <p:tavLst>
                                        <p:tav tm="0">
                                          <p:val>
                                            <p:fltVal val="0"/>
                                          </p:val>
                                        </p:tav>
                                        <p:tav tm="100000">
                                          <p:val>
                                            <p:strVal val="#ppt_w"/>
                                          </p:val>
                                        </p:tav>
                                      </p:tavLst>
                                    </p:anim>
                                    <p:anim calcmode="lin" valueType="num">
                                      <p:cBhvr>
                                        <p:cTn id="52" dur="3000" fill="hold"/>
                                        <p:tgtEl>
                                          <p:spTgt spid="127"/>
                                        </p:tgtEl>
                                        <p:attrNameLst>
                                          <p:attrName>ppt_h</p:attrName>
                                        </p:attrNameLst>
                                      </p:cBhvr>
                                      <p:tavLst>
                                        <p:tav tm="0">
                                          <p:val>
                                            <p:fltVal val="0"/>
                                          </p:val>
                                        </p:tav>
                                        <p:tav tm="100000">
                                          <p:val>
                                            <p:strVal val="#ppt_h"/>
                                          </p:val>
                                        </p:tav>
                                      </p:tavLst>
                                    </p:anim>
                                    <p:animEffect transition="in" filter="fade">
                                      <p:cBhvr>
                                        <p:cTn id="53" dur="3000"/>
                                        <p:tgtEl>
                                          <p:spTgt spid="127"/>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7"/>
                                        </p:tgtEl>
                                        <p:attrNameLst>
                                          <p:attrName>r</p:attrName>
                                        </p:attrNameLst>
                                      </p:cBhvr>
                                    </p:animRot>
                                    <p:animRot by="-240000">
                                      <p:cBhvr>
                                        <p:cTn id="59" dur="200" fill="hold">
                                          <p:stCondLst>
                                            <p:cond delay="200"/>
                                          </p:stCondLst>
                                        </p:cTn>
                                        <p:tgtEl>
                                          <p:spTgt spid="27"/>
                                        </p:tgtEl>
                                        <p:attrNameLst>
                                          <p:attrName>r</p:attrName>
                                        </p:attrNameLst>
                                      </p:cBhvr>
                                    </p:animRot>
                                    <p:animRot by="240000">
                                      <p:cBhvr>
                                        <p:cTn id="60" dur="200" fill="hold">
                                          <p:stCondLst>
                                            <p:cond delay="400"/>
                                          </p:stCondLst>
                                        </p:cTn>
                                        <p:tgtEl>
                                          <p:spTgt spid="27"/>
                                        </p:tgtEl>
                                        <p:attrNameLst>
                                          <p:attrName>r</p:attrName>
                                        </p:attrNameLst>
                                      </p:cBhvr>
                                    </p:animRot>
                                    <p:animRot by="-240000">
                                      <p:cBhvr>
                                        <p:cTn id="61" dur="200" fill="hold">
                                          <p:stCondLst>
                                            <p:cond delay="600"/>
                                          </p:stCondLst>
                                        </p:cTn>
                                        <p:tgtEl>
                                          <p:spTgt spid="27"/>
                                        </p:tgtEl>
                                        <p:attrNameLst>
                                          <p:attrName>r</p:attrName>
                                        </p:attrNameLst>
                                      </p:cBhvr>
                                    </p:animRot>
                                    <p:animRot by="120000">
                                      <p:cBhvr>
                                        <p:cTn id="62" dur="200" fill="hold">
                                          <p:stCondLst>
                                            <p:cond delay="800"/>
                                          </p:stCondLst>
                                        </p:cTn>
                                        <p:tgtEl>
                                          <p:spTgt spid="27"/>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7"/>
                                        </p:tgtEl>
                                        <p:attrNameLst>
                                          <p:attrName>fillcolor</p:attrName>
                                        </p:attrNameLst>
                                      </p:cBhvr>
                                      <p:to>
                                        <a:srgbClr val="FF0000"/>
                                      </p:to>
                                    </p:animClr>
                                    <p:set>
                                      <p:cBhvr>
                                        <p:cTn id="65" dur="2000" fill="hold"/>
                                        <p:tgtEl>
                                          <p:spTgt spid="7"/>
                                        </p:tgtEl>
                                        <p:attrNameLst>
                                          <p:attrName>fill.type</p:attrName>
                                        </p:attrNameLst>
                                      </p:cBhvr>
                                      <p:to>
                                        <p:strVal val="solid"/>
                                      </p:to>
                                    </p:set>
                                    <p:set>
                                      <p:cBhvr>
                                        <p:cTn id="66"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FF0000"/>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0070C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84137"/>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nl-NL" sz="36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nói về trật tự các giai đoạn trong quá trình tiêu hóa ở động vật, mỗi nhận định sau đây là Đúng hay Sai?</a:t>
            </a:r>
            <a:endParaRPr lang="vi-VN" sz="36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nl-NL" sz="3200" dirty="0">
                <a:latin typeface="Calibri" panose="020F0502020204030204" pitchFamily="34" charset="0"/>
                <a:cs typeface="Calibri" panose="020F0502020204030204" pitchFamily="34" charset="0"/>
              </a:rPr>
              <a:t>Lấy thức ăn, hấp thu, tiêu hóa thức ăn, đồng hóa, thải chất cặn bã.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nl-NL" sz="3200">
                <a:latin typeface="Calibri" panose="020F0502020204030204" pitchFamily="34" charset="0"/>
                <a:cs typeface="Calibri" panose="020F0502020204030204" pitchFamily="34" charset="0"/>
              </a:rPr>
              <a:t>Lấy thức ăn, tiêu hóa thức ăn, hấp thu, đồng hóa, thải chất cặn bã.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nl-NL" sz="3200">
                <a:latin typeface="Calibri" panose="020F0502020204030204" pitchFamily="34" charset="0"/>
                <a:cs typeface="Calibri" panose="020F0502020204030204" pitchFamily="34" charset="0"/>
              </a:rPr>
              <a:t>Hấp thu, lấy thức ăn, tiêu hóa thức ăn, đồng hóa, thải chất cặn bã.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nl-NL" sz="3200">
                <a:latin typeface="Calibri" panose="020F0502020204030204" pitchFamily="34" charset="0"/>
                <a:cs typeface="Calibri" panose="020F0502020204030204" pitchFamily="34" charset="0"/>
              </a:rPr>
              <a:t>Lấy thức ăn, hấp thu, đồng hóa, tiêu hóa thức ăn, thải chất cặn bã.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6DCF9AEA-847F-FAEF-DA48-AF6F0E1008EC}"/>
              </a:ext>
            </a:extLst>
          </p:cNvPr>
          <p:cNvSpPr/>
          <p:nvPr/>
        </p:nvSpPr>
        <p:spPr>
          <a:xfrm>
            <a:off x="10476438" y="3381313"/>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646914C3-B2DB-48FF-55B4-75BDDDAAACBF}"/>
              </a:ext>
            </a:extLst>
          </p:cNvPr>
          <p:cNvSpPr/>
          <p:nvPr/>
        </p:nvSpPr>
        <p:spPr>
          <a:xfrm>
            <a:off x="10451394" y="2332103"/>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80044AFA-2B7E-080B-B721-88516A09F0F5}"/>
              </a:ext>
            </a:extLst>
          </p:cNvPr>
          <p:cNvSpPr/>
          <p:nvPr/>
        </p:nvSpPr>
        <p:spPr>
          <a:xfrm>
            <a:off x="10488897" y="4519945"/>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310BA64-623A-7D64-B742-4364936DFABD}"/>
              </a:ext>
            </a:extLst>
          </p:cNvPr>
          <p:cNvSpPr/>
          <p:nvPr/>
        </p:nvSpPr>
        <p:spPr>
          <a:xfrm>
            <a:off x="10555889" y="563588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64811603"/>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27"/>
                                        </p:tgtEl>
                                        <p:attrNameLst>
                                          <p:attrName>r</p:attrName>
                                        </p:attrNameLst>
                                      </p:cBhvr>
                                    </p:animRot>
                                  </p:childTnLst>
                                </p:cTn>
                              </p:par>
                              <p:par>
                                <p:cTn id="57" presetID="1" presetClass="emph" presetSubtype="2" fill="hold" nodeType="withEffect">
                                  <p:stCondLst>
                                    <p:cond delay="0"/>
                                  </p:stCondLst>
                                  <p:childTnLst>
                                    <p:animClr clrSpc="rgb" dir="cw">
                                      <p:cBhvr>
                                        <p:cTn id="58" dur="2000" fill="hold"/>
                                        <p:tgtEl>
                                          <p:spTgt spid="7"/>
                                        </p:tgtEl>
                                        <p:attrNameLst>
                                          <p:attrName>fillcolor</p:attrName>
                                        </p:attrNameLst>
                                      </p:cBhvr>
                                      <p:to>
                                        <a:srgbClr val="0070C0"/>
                                      </p:to>
                                    </p:animClr>
                                    <p:set>
                                      <p:cBhvr>
                                        <p:cTn id="59" dur="2000" fill="hold"/>
                                        <p:tgtEl>
                                          <p:spTgt spid="7"/>
                                        </p:tgtEl>
                                        <p:attrNameLst>
                                          <p:attrName>fill.type</p:attrName>
                                        </p:attrNameLst>
                                      </p:cBhvr>
                                      <p:to>
                                        <p:strVal val="solid"/>
                                      </p:to>
                                    </p:set>
                                    <p:set>
                                      <p:cBhvr>
                                        <p:cTn id="6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Khi </a:t>
            </a:r>
            <a:r>
              <a:rPr lang="en-US" sz="32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nói</a:t>
            </a:r>
            <a:r>
              <a:rPr lang="en-US"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về</a:t>
            </a:r>
            <a:r>
              <a:rPr lang="en-US"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vai</a:t>
            </a:r>
            <a:r>
              <a:rPr lang="en-US"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trò</a:t>
            </a:r>
            <a:r>
              <a:rPr lang="en-US"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của</a:t>
            </a:r>
            <a:r>
              <a:rPr lang="en-US"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q</a:t>
            </a:r>
            <a:r>
              <a:rPr lang="vi-VN"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uá trình trao đổi chất và chuyển hóa năng lượng trong cơ thể</a:t>
            </a:r>
            <a:r>
              <a:rPr lang="nl-NL" sz="32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nl-NL"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8" y="2252417"/>
            <a:ext cx="9526469"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en-US" sz="3200">
                <a:latin typeface="Calibri" panose="020F0502020204030204" pitchFamily="34" charset="0"/>
                <a:cs typeface="Calibri" panose="020F0502020204030204" pitchFamily="34" charset="0"/>
              </a:rPr>
              <a:t>Cung cấp nguyên liệu cấu tạo nên tế bào và cơ thể.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7" y="3325277"/>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Cung cấp năng lượng cho các hoạt động sống của tế bào và cơ thể.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4" y="4424258"/>
            <a:ext cx="9526469"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Loại bỏ các chất thải để duy trì cân bằng môi trường trong cơ thể.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20" y="5531176"/>
            <a:ext cx="9526469"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Giúp cơ thể tiếp nhận và phản ứng lại các kích thích tử môi trường.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F6629DF8-EF41-28AC-A1E8-33072DE5B7AC}"/>
              </a:ext>
            </a:extLst>
          </p:cNvPr>
          <p:cNvSpPr/>
          <p:nvPr/>
        </p:nvSpPr>
        <p:spPr>
          <a:xfrm>
            <a:off x="10608136" y="5519958"/>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5160CFD0-3F52-9038-9BC3-A27B3E2B8B96}"/>
              </a:ext>
            </a:extLst>
          </p:cNvPr>
          <p:cNvSpPr/>
          <p:nvPr/>
        </p:nvSpPr>
        <p:spPr>
          <a:xfrm>
            <a:off x="9991958" y="2375448"/>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606897B-DB04-138B-C348-EBE5D7E4E113}"/>
              </a:ext>
            </a:extLst>
          </p:cNvPr>
          <p:cNvSpPr/>
          <p:nvPr/>
        </p:nvSpPr>
        <p:spPr>
          <a:xfrm>
            <a:off x="10614680" y="3325277"/>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01819D7B-6801-2CB3-1A66-462971EF085C}"/>
              </a:ext>
            </a:extLst>
          </p:cNvPr>
          <p:cNvSpPr/>
          <p:nvPr/>
        </p:nvSpPr>
        <p:spPr>
          <a:xfrm>
            <a:off x="10465885" y="4448415"/>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51304137"/>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Effect transition="in" filter="wipe(down)">
                                      <p:cBhvr>
                                        <p:cTn id="35" dur="500"/>
                                        <p:tgtEl>
                                          <p:spTgt spid="11"/>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8"/>
                                        </p:tgtEl>
                                        <p:attrNameLst>
                                          <p:attrName>style.visibility</p:attrName>
                                        </p:attrNameLst>
                                      </p:cBhvr>
                                      <p:to>
                                        <p:strVal val="visible"/>
                                      </p:to>
                                    </p:set>
                                    <p:animEffect transition="in" filter="wheel(1)">
                                      <p:cBhvr>
                                        <p:cTn id="40"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32" presetClass="emph" presetSubtype="0" fill="hold" nodeType="clickEffect">
                                  <p:stCondLst>
                                    <p:cond delay="0"/>
                                  </p:stCondLst>
                                  <p:childTnLst>
                                    <p:animRot by="120000">
                                      <p:cBhvr>
                                        <p:cTn id="69" dur="100" fill="hold">
                                          <p:stCondLst>
                                            <p:cond delay="0"/>
                                          </p:stCondLst>
                                        </p:cTn>
                                        <p:tgtEl>
                                          <p:spTgt spid="26"/>
                                        </p:tgtEl>
                                        <p:attrNameLst>
                                          <p:attrName>r</p:attrName>
                                        </p:attrNameLst>
                                      </p:cBhvr>
                                    </p:animRot>
                                    <p:animRot by="-240000">
                                      <p:cBhvr>
                                        <p:cTn id="70" dur="200" fill="hold">
                                          <p:stCondLst>
                                            <p:cond delay="200"/>
                                          </p:stCondLst>
                                        </p:cTn>
                                        <p:tgtEl>
                                          <p:spTgt spid="26"/>
                                        </p:tgtEl>
                                        <p:attrNameLst>
                                          <p:attrName>r</p:attrName>
                                        </p:attrNameLst>
                                      </p:cBhvr>
                                    </p:animRot>
                                    <p:animRot by="240000">
                                      <p:cBhvr>
                                        <p:cTn id="71" dur="200" fill="hold">
                                          <p:stCondLst>
                                            <p:cond delay="400"/>
                                          </p:stCondLst>
                                        </p:cTn>
                                        <p:tgtEl>
                                          <p:spTgt spid="26"/>
                                        </p:tgtEl>
                                        <p:attrNameLst>
                                          <p:attrName>r</p:attrName>
                                        </p:attrNameLst>
                                      </p:cBhvr>
                                    </p:animRot>
                                    <p:animRot by="-240000">
                                      <p:cBhvr>
                                        <p:cTn id="72" dur="200" fill="hold">
                                          <p:stCondLst>
                                            <p:cond delay="600"/>
                                          </p:stCondLst>
                                        </p:cTn>
                                        <p:tgtEl>
                                          <p:spTgt spid="26"/>
                                        </p:tgtEl>
                                        <p:attrNameLst>
                                          <p:attrName>r</p:attrName>
                                        </p:attrNameLst>
                                      </p:cBhvr>
                                    </p:animRot>
                                    <p:animRot by="120000">
                                      <p:cBhvr>
                                        <p:cTn id="73" dur="200" fill="hold">
                                          <p:stCondLst>
                                            <p:cond delay="800"/>
                                          </p:stCondLst>
                                        </p:cTn>
                                        <p:tgtEl>
                                          <p:spTgt spid="26"/>
                                        </p:tgtEl>
                                        <p:attrNameLst>
                                          <p:attrName>r</p:attrName>
                                        </p:attrNameLst>
                                      </p:cBhvr>
                                    </p:animRot>
                                  </p:childTnLst>
                                </p:cTn>
                              </p:par>
                              <p:par>
                                <p:cTn id="74" presetID="1" presetClass="emph" presetSubtype="2" fill="hold" nodeType="withEffect">
                                  <p:stCondLst>
                                    <p:cond delay="0"/>
                                  </p:stCondLst>
                                  <p:childTnLst>
                                    <p:animClr clrSpc="rgb" dir="cw">
                                      <p:cBhvr>
                                        <p:cTn id="75" dur="2000" fill="hold"/>
                                        <p:tgtEl>
                                          <p:spTgt spid="6"/>
                                        </p:tgtEl>
                                        <p:attrNameLst>
                                          <p:attrName>fillcolor</p:attrName>
                                        </p:attrNameLst>
                                      </p:cBhvr>
                                      <p:to>
                                        <a:srgbClr val="FF0000"/>
                                      </p:to>
                                    </p:animClr>
                                    <p:set>
                                      <p:cBhvr>
                                        <p:cTn id="76" dur="2000" fill="hold"/>
                                        <p:tgtEl>
                                          <p:spTgt spid="6"/>
                                        </p:tgtEl>
                                        <p:attrNameLst>
                                          <p:attrName>fill.type</p:attrName>
                                        </p:attrNameLst>
                                      </p:cBhvr>
                                      <p:to>
                                        <p:strVal val="solid"/>
                                      </p:to>
                                    </p:set>
                                    <p:set>
                                      <p:cBhvr>
                                        <p:cTn id="7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8" restart="whenNotActive" fill="hold" evtFilter="cancelBubble" nodeType="interactiveSeq">
                <p:stCondLst>
                  <p:cond evt="onClick" delay="0">
                    <p:tgtEl>
                      <p:spTgt spid="25"/>
                    </p:tgtEl>
                  </p:cond>
                </p:stCondLst>
                <p:endSync evt="end" delay="0">
                  <p:rtn val="all"/>
                </p:endSync>
                <p:childTnLst>
                  <p:par>
                    <p:cTn id="79" fill="hold">
                      <p:stCondLst>
                        <p:cond delay="0"/>
                      </p:stCondLst>
                      <p:childTnLst>
                        <p:par>
                          <p:cTn id="80" fill="hold">
                            <p:stCondLst>
                              <p:cond delay="0"/>
                            </p:stCondLst>
                            <p:childTnLst>
                              <p:par>
                                <p:cTn id="81" presetID="32" presetClass="emph" presetSubtype="0" fill="hold" nodeType="clickEffect">
                                  <p:stCondLst>
                                    <p:cond delay="0"/>
                                  </p:stCondLst>
                                  <p:childTnLst>
                                    <p:animRot by="120000">
                                      <p:cBhvr>
                                        <p:cTn id="82" dur="100" fill="hold">
                                          <p:stCondLst>
                                            <p:cond delay="0"/>
                                          </p:stCondLst>
                                        </p:cTn>
                                        <p:tgtEl>
                                          <p:spTgt spid="25"/>
                                        </p:tgtEl>
                                        <p:attrNameLst>
                                          <p:attrName>r</p:attrName>
                                        </p:attrNameLst>
                                      </p:cBhvr>
                                    </p:animRot>
                                    <p:animRot by="-240000">
                                      <p:cBhvr>
                                        <p:cTn id="83" dur="200" fill="hold">
                                          <p:stCondLst>
                                            <p:cond delay="200"/>
                                          </p:stCondLst>
                                        </p:cTn>
                                        <p:tgtEl>
                                          <p:spTgt spid="25"/>
                                        </p:tgtEl>
                                        <p:attrNameLst>
                                          <p:attrName>r</p:attrName>
                                        </p:attrNameLst>
                                      </p:cBhvr>
                                    </p:animRot>
                                    <p:animRot by="240000">
                                      <p:cBhvr>
                                        <p:cTn id="84" dur="200" fill="hold">
                                          <p:stCondLst>
                                            <p:cond delay="400"/>
                                          </p:stCondLst>
                                        </p:cTn>
                                        <p:tgtEl>
                                          <p:spTgt spid="25"/>
                                        </p:tgtEl>
                                        <p:attrNameLst>
                                          <p:attrName>r</p:attrName>
                                        </p:attrNameLst>
                                      </p:cBhvr>
                                    </p:animRot>
                                    <p:animRot by="-240000">
                                      <p:cBhvr>
                                        <p:cTn id="85" dur="200" fill="hold">
                                          <p:stCondLst>
                                            <p:cond delay="600"/>
                                          </p:stCondLst>
                                        </p:cTn>
                                        <p:tgtEl>
                                          <p:spTgt spid="25"/>
                                        </p:tgtEl>
                                        <p:attrNameLst>
                                          <p:attrName>r</p:attrName>
                                        </p:attrNameLst>
                                      </p:cBhvr>
                                    </p:animRot>
                                    <p:animRot by="120000">
                                      <p:cBhvr>
                                        <p:cTn id="86" dur="200" fill="hold">
                                          <p:stCondLst>
                                            <p:cond delay="800"/>
                                          </p:stCondLst>
                                        </p:cTn>
                                        <p:tgtEl>
                                          <p:spTgt spid="25"/>
                                        </p:tgtEl>
                                        <p:attrNameLst>
                                          <p:attrName>r</p:attrName>
                                        </p:attrNameLst>
                                      </p:cBhvr>
                                    </p:animRot>
                                  </p:childTnLst>
                                </p:cTn>
                              </p:par>
                              <p:par>
                                <p:cTn id="87" presetID="1" presetClass="emph" presetSubtype="2" fill="hold" nodeType="withEffect">
                                  <p:stCondLst>
                                    <p:cond delay="0"/>
                                  </p:stCondLst>
                                  <p:childTnLst>
                                    <p:animClr clrSpc="rgb" dir="cw">
                                      <p:cBhvr>
                                        <p:cTn id="88" dur="2000" fill="hold"/>
                                        <p:tgtEl>
                                          <p:spTgt spid="4"/>
                                        </p:tgtEl>
                                        <p:attrNameLst>
                                          <p:attrName>fillcolor</p:attrName>
                                        </p:attrNameLst>
                                      </p:cBhvr>
                                      <p:to>
                                        <a:srgbClr val="FF0000"/>
                                      </p:to>
                                    </p:animClr>
                                    <p:set>
                                      <p:cBhvr>
                                        <p:cTn id="89" dur="2000" fill="hold"/>
                                        <p:tgtEl>
                                          <p:spTgt spid="4"/>
                                        </p:tgtEl>
                                        <p:attrNameLst>
                                          <p:attrName>fill.type</p:attrName>
                                        </p:attrNameLst>
                                      </p:cBhvr>
                                      <p:to>
                                        <p:strVal val="solid"/>
                                      </p:to>
                                    </p:set>
                                    <p:set>
                                      <p:cBhvr>
                                        <p:cTn id="9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91" restart="whenNotActive" fill="hold" evtFilter="cancelBubble" nodeType="interactiveSeq">
                <p:stCondLst>
                  <p:cond evt="onClick" delay="0">
                    <p:tgtEl>
                      <p:spTgt spid="24"/>
                    </p:tgtEl>
                  </p:cond>
                </p:stCondLst>
                <p:endSync evt="end" delay="0">
                  <p:rtn val="all"/>
                </p:endSync>
                <p:childTnLst>
                  <p:par>
                    <p:cTn id="92" fill="hold">
                      <p:stCondLst>
                        <p:cond delay="0"/>
                      </p:stCondLst>
                      <p:childTnLst>
                        <p:par>
                          <p:cTn id="93" fill="hold">
                            <p:stCondLst>
                              <p:cond delay="0"/>
                            </p:stCondLst>
                            <p:childTnLst>
                              <p:par>
                                <p:cTn id="94" presetID="8" presetClass="emph" presetSubtype="0" fill="hold" nodeType="clickEffect">
                                  <p:stCondLst>
                                    <p:cond delay="0"/>
                                  </p:stCondLst>
                                  <p:childTnLst>
                                    <p:animRot by="21600000">
                                      <p:cBhvr>
                                        <p:cTn id="95" dur="2000" fill="hold"/>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0070C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Khi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nới</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về</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vai</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trò</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của</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nước</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đối</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với</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cơ</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thể</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thực</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en-US" sz="3600" kern="100" dirty="0" err="1">
                <a:solidFill>
                  <a:schemeClr val="tx1"/>
                </a:solidFill>
                <a:effectLst/>
                <a:latin typeface="Calibri" panose="020F0502020204030204" pitchFamily="34" charset="0"/>
                <a:ea typeface="Aptos" panose="020B0004020202020204" pitchFamily="34" charset="0"/>
                <a:cs typeface="Calibri" panose="020F0502020204030204" pitchFamily="34" charset="0"/>
              </a:rPr>
              <a:t>vật</a:t>
            </a:r>
            <a:r>
              <a:rPr lang="en-US"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 </a:t>
            </a:r>
            <a:r>
              <a:rPr lang="nl-NL"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333780"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Là thành phần cấu tạo nên tế bào.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333780"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Là dung môi hòa tan các chất.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333780"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Cung cấp năng lượng cho các hoạt động.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333780"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Điều hòa nhiệt độ cơ thể.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4EA34E8A-B32C-870F-4017-54338DAFD547}"/>
              </a:ext>
            </a:extLst>
          </p:cNvPr>
          <p:cNvSpPr/>
          <p:nvPr/>
        </p:nvSpPr>
        <p:spPr>
          <a:xfrm>
            <a:off x="9350094" y="4551257"/>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A6EAC76E-21E3-7CFD-0565-32939B6D09C1}"/>
              </a:ext>
            </a:extLst>
          </p:cNvPr>
          <p:cNvSpPr/>
          <p:nvPr/>
        </p:nvSpPr>
        <p:spPr>
          <a:xfrm>
            <a:off x="9201298" y="2379694"/>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4D16BC34-E1F4-3E59-E503-12706850BE85}"/>
              </a:ext>
            </a:extLst>
          </p:cNvPr>
          <p:cNvSpPr/>
          <p:nvPr/>
        </p:nvSpPr>
        <p:spPr>
          <a:xfrm>
            <a:off x="9159797" y="3456217"/>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4A4C9BD5-FD96-E559-47C6-E18DFC0749E0}"/>
              </a:ext>
            </a:extLst>
          </p:cNvPr>
          <p:cNvSpPr/>
          <p:nvPr/>
        </p:nvSpPr>
        <p:spPr>
          <a:xfrm>
            <a:off x="9201298" y="5654206"/>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1863135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heel(1)">
                                      <p:cBhvr>
                                        <p:cTn id="35" dur="20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0070C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Khi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nói</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về</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vai</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trò</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của</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quá</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trình</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thoát</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hơi</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en-US" sz="3600" kern="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nước</a:t>
            </a:r>
            <a:r>
              <a:rPr lang="en-US" sz="3600" kern="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nl-NL"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6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Vận chuyển nước, ion khoáng. </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Cung cấp CO</a:t>
            </a:r>
            <a:r>
              <a:rPr lang="en-US" sz="3200" baseline="-25000">
                <a:latin typeface="Calibri" panose="020F0502020204030204" pitchFamily="34" charset="0"/>
                <a:cs typeface="Calibri" panose="020F0502020204030204" pitchFamily="34" charset="0"/>
              </a:rPr>
              <a:t>2</a:t>
            </a:r>
            <a:r>
              <a:rPr lang="en-US" sz="3200">
                <a:latin typeface="Calibri" panose="020F0502020204030204" pitchFamily="34" charset="0"/>
                <a:cs typeface="Calibri" panose="020F0502020204030204" pitchFamily="34" charset="0"/>
              </a:rPr>
              <a:t> cho quá trình quang hợp. </a:t>
            </a:r>
            <a:endParaRPr lang="en-PH" sz="3200" b="1" dirty="0">
              <a:solidFill>
                <a:schemeClr val="bg1"/>
              </a:solidFill>
              <a:latin typeface="Calibri" panose="020F0502020204030204" pitchFamily="34"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Hạ nhiệt độ cho lá.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Cung cấp năng lượng cho lá.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89E46BA8-3276-1FEC-0AC1-1FFE94D67C9B}"/>
              </a:ext>
            </a:extLst>
          </p:cNvPr>
          <p:cNvSpPr/>
          <p:nvPr/>
        </p:nvSpPr>
        <p:spPr>
          <a:xfrm>
            <a:off x="9207414" y="5743296"/>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8714F47E-8EAD-FDE5-BC90-4B9062C0C961}"/>
              </a:ext>
            </a:extLst>
          </p:cNvPr>
          <p:cNvSpPr/>
          <p:nvPr/>
        </p:nvSpPr>
        <p:spPr>
          <a:xfrm>
            <a:off x="10135930" y="2345298"/>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05B38D9C-14C4-5166-A489-2B173982865F}"/>
              </a:ext>
            </a:extLst>
          </p:cNvPr>
          <p:cNvSpPr/>
          <p:nvPr/>
        </p:nvSpPr>
        <p:spPr>
          <a:xfrm>
            <a:off x="10056680" y="3393943"/>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84F06C95-BA3F-EDF3-DFE1-4A592091E044}"/>
              </a:ext>
            </a:extLst>
          </p:cNvPr>
          <p:cNvSpPr/>
          <p:nvPr/>
        </p:nvSpPr>
        <p:spPr>
          <a:xfrm>
            <a:off x="9681340" y="4497330"/>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25978049"/>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par>
                                <p:cTn id="21" presetID="8" presetClass="emph" presetSubtype="0" fill="hold" nodeType="withEffect">
                                  <p:stCondLst>
                                    <p:cond delay="750"/>
                                  </p:stCondLst>
                                  <p:childTnLst>
                                    <p:animRot by="21600000">
                                      <p:cBhvr>
                                        <p:cTn id="22" dur="2000" fill="hold"/>
                                        <p:tgtEl>
                                          <p:spTgt spid="25"/>
                                        </p:tgtEl>
                                        <p:attrNameLst>
                                          <p:attrName>r</p:attrName>
                                        </p:attrNameLst>
                                      </p:cBhvr>
                                    </p:animRo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down)">
                                      <p:cBhvr>
                                        <p:cTn id="32" dur="500"/>
                                        <p:tgtEl>
                                          <p:spTgt spid="10"/>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wipe(down)">
                                      <p:cBhvr>
                                        <p:cTn id="37" dur="500"/>
                                        <p:tgtEl>
                                          <p:spTgt spid="11"/>
                                        </p:tgtEl>
                                      </p:cBhvr>
                                    </p:animEffect>
                                  </p:childTnLst>
                                </p:cTn>
                              </p:par>
                            </p:childTnLst>
                          </p:cTn>
                        </p:par>
                      </p:childTnLst>
                    </p:cTn>
                  </p:par>
                  <p:par>
                    <p:cTn id="38" fill="hold">
                      <p:stCondLst>
                        <p:cond delay="indefinite"/>
                      </p:stCondLst>
                      <p:childTnLst>
                        <p:par>
                          <p:cTn id="39" fill="hold">
                            <p:stCondLst>
                              <p:cond delay="0"/>
                            </p:stCondLst>
                            <p:childTnLst>
                              <p:par>
                                <p:cTn id="40" presetID="21" presetClass="entr" presetSubtype="1"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wheel(1)">
                                      <p:cBhvr>
                                        <p:cTn id="4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130"/>
                    </p:tgtEl>
                  </p:cond>
                </p:stCondLst>
                <p:endSync evt="end" delay="0">
                  <p:rtn val="all"/>
                </p:endSync>
                <p:childTnLst>
                  <p:par>
                    <p:cTn id="44" fill="hold">
                      <p:stCondLst>
                        <p:cond delay="0"/>
                      </p:stCondLst>
                      <p:childTnLst>
                        <p:par>
                          <p:cTn id="45" fill="hold">
                            <p:stCondLst>
                              <p:cond delay="0"/>
                            </p:stCondLst>
                            <p:childTnLst>
                              <p:par>
                                <p:cTn id="46" presetID="8" presetClass="emph" presetSubtype="0" fill="hold" nodeType="clickEffect">
                                  <p:stCondLst>
                                    <p:cond delay="0"/>
                                  </p:stCondLst>
                                  <p:childTnLst>
                                    <p:animRot by="21600000">
                                      <p:cBhvr>
                                        <p:cTn id="47" dur="10000" fill="hold"/>
                                        <p:tgtEl>
                                          <p:spTgt spid="132"/>
                                        </p:tgtEl>
                                        <p:attrNameLst>
                                          <p:attrName>r</p:attrName>
                                        </p:attrNameLst>
                                      </p:cBhvr>
                                    </p:animRot>
                                  </p:childTnLst>
                                </p:cTn>
                              </p:par>
                            </p:childTnLst>
                          </p:cTn>
                        </p:par>
                        <p:par>
                          <p:cTn id="48" fill="hold">
                            <p:stCondLst>
                              <p:cond delay="10000"/>
                            </p:stCondLst>
                            <p:childTnLst>
                              <p:par>
                                <p:cTn id="49" presetID="53" presetClass="entr" presetSubtype="16" fill="hold" nodeType="afterEffect">
                                  <p:stCondLst>
                                    <p:cond delay="0"/>
                                  </p:stCondLst>
                                  <p:childTnLst>
                                    <p:set>
                                      <p:cBhvr>
                                        <p:cTn id="50" dur="1" fill="hold">
                                          <p:stCondLst>
                                            <p:cond delay="0"/>
                                          </p:stCondLst>
                                        </p:cTn>
                                        <p:tgtEl>
                                          <p:spTgt spid="127"/>
                                        </p:tgtEl>
                                        <p:attrNameLst>
                                          <p:attrName>style.visibility</p:attrName>
                                        </p:attrNameLst>
                                      </p:cBhvr>
                                      <p:to>
                                        <p:strVal val="visible"/>
                                      </p:to>
                                    </p:set>
                                    <p:anim calcmode="lin" valueType="num">
                                      <p:cBhvr>
                                        <p:cTn id="51" dur="3000" fill="hold"/>
                                        <p:tgtEl>
                                          <p:spTgt spid="127"/>
                                        </p:tgtEl>
                                        <p:attrNameLst>
                                          <p:attrName>ppt_w</p:attrName>
                                        </p:attrNameLst>
                                      </p:cBhvr>
                                      <p:tavLst>
                                        <p:tav tm="0">
                                          <p:val>
                                            <p:fltVal val="0"/>
                                          </p:val>
                                        </p:tav>
                                        <p:tav tm="100000">
                                          <p:val>
                                            <p:strVal val="#ppt_w"/>
                                          </p:val>
                                        </p:tav>
                                      </p:tavLst>
                                    </p:anim>
                                    <p:anim calcmode="lin" valueType="num">
                                      <p:cBhvr>
                                        <p:cTn id="52" dur="3000" fill="hold"/>
                                        <p:tgtEl>
                                          <p:spTgt spid="127"/>
                                        </p:tgtEl>
                                        <p:attrNameLst>
                                          <p:attrName>ppt_h</p:attrName>
                                        </p:attrNameLst>
                                      </p:cBhvr>
                                      <p:tavLst>
                                        <p:tav tm="0">
                                          <p:val>
                                            <p:fltVal val="0"/>
                                          </p:val>
                                        </p:tav>
                                        <p:tav tm="100000">
                                          <p:val>
                                            <p:strVal val="#ppt_h"/>
                                          </p:val>
                                        </p:tav>
                                      </p:tavLst>
                                    </p:anim>
                                    <p:animEffect transition="in" filter="fade">
                                      <p:cBhvr>
                                        <p:cTn id="53" dur="3000"/>
                                        <p:tgtEl>
                                          <p:spTgt spid="127"/>
                                        </p:tgtEl>
                                      </p:cBhvr>
                                    </p:animEffect>
                                  </p:childTnLst>
                                  <p:subTnLst>
                                    <p:audio>
                                      <p:cMediaNode>
                                        <p:cTn display="0" masterRel="sameClick">
                                          <p:stCondLst>
                                            <p:cond evt="begin" delay="0">
                                              <p:tn val="49"/>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4" restart="whenNotActive" fill="hold" evtFilter="cancelBubble" nodeType="interactiveSeq">
                <p:stCondLst>
                  <p:cond evt="onClick" delay="0">
                    <p:tgtEl>
                      <p:spTgt spid="27"/>
                    </p:tgtEl>
                  </p:cond>
                </p:stCondLst>
                <p:endSync evt="end" delay="0">
                  <p:rtn val="all"/>
                </p:endSync>
                <p:childTnLst>
                  <p:par>
                    <p:cTn id="55" fill="hold">
                      <p:stCondLst>
                        <p:cond delay="0"/>
                      </p:stCondLst>
                      <p:childTnLst>
                        <p:par>
                          <p:cTn id="56" fill="hold">
                            <p:stCondLst>
                              <p:cond delay="0"/>
                            </p:stCondLst>
                            <p:childTnLst>
                              <p:par>
                                <p:cTn id="57" presetID="32" presetClass="emph" presetSubtype="0" fill="hold" nodeType="clickEffect">
                                  <p:stCondLst>
                                    <p:cond delay="0"/>
                                  </p:stCondLst>
                                  <p:childTnLst>
                                    <p:animRot by="120000">
                                      <p:cBhvr>
                                        <p:cTn id="58" dur="100" fill="hold">
                                          <p:stCondLst>
                                            <p:cond delay="0"/>
                                          </p:stCondLst>
                                        </p:cTn>
                                        <p:tgtEl>
                                          <p:spTgt spid="27"/>
                                        </p:tgtEl>
                                        <p:attrNameLst>
                                          <p:attrName>r</p:attrName>
                                        </p:attrNameLst>
                                      </p:cBhvr>
                                    </p:animRot>
                                    <p:animRot by="-240000">
                                      <p:cBhvr>
                                        <p:cTn id="59" dur="200" fill="hold">
                                          <p:stCondLst>
                                            <p:cond delay="200"/>
                                          </p:stCondLst>
                                        </p:cTn>
                                        <p:tgtEl>
                                          <p:spTgt spid="27"/>
                                        </p:tgtEl>
                                        <p:attrNameLst>
                                          <p:attrName>r</p:attrName>
                                        </p:attrNameLst>
                                      </p:cBhvr>
                                    </p:animRot>
                                    <p:animRot by="240000">
                                      <p:cBhvr>
                                        <p:cTn id="60" dur="200" fill="hold">
                                          <p:stCondLst>
                                            <p:cond delay="400"/>
                                          </p:stCondLst>
                                        </p:cTn>
                                        <p:tgtEl>
                                          <p:spTgt spid="27"/>
                                        </p:tgtEl>
                                        <p:attrNameLst>
                                          <p:attrName>r</p:attrName>
                                        </p:attrNameLst>
                                      </p:cBhvr>
                                    </p:animRot>
                                    <p:animRot by="-240000">
                                      <p:cBhvr>
                                        <p:cTn id="61" dur="200" fill="hold">
                                          <p:stCondLst>
                                            <p:cond delay="600"/>
                                          </p:stCondLst>
                                        </p:cTn>
                                        <p:tgtEl>
                                          <p:spTgt spid="27"/>
                                        </p:tgtEl>
                                        <p:attrNameLst>
                                          <p:attrName>r</p:attrName>
                                        </p:attrNameLst>
                                      </p:cBhvr>
                                    </p:animRot>
                                    <p:animRot by="120000">
                                      <p:cBhvr>
                                        <p:cTn id="62" dur="200" fill="hold">
                                          <p:stCondLst>
                                            <p:cond delay="800"/>
                                          </p:stCondLst>
                                        </p:cTn>
                                        <p:tgtEl>
                                          <p:spTgt spid="27"/>
                                        </p:tgtEl>
                                        <p:attrNameLst>
                                          <p:attrName>r</p:attrName>
                                        </p:attrNameLst>
                                      </p:cBhvr>
                                    </p:animRot>
                                  </p:childTnLst>
                                </p:cTn>
                              </p:par>
                              <p:par>
                                <p:cTn id="63" presetID="1" presetClass="emph" presetSubtype="2" fill="hold" nodeType="withEffect">
                                  <p:stCondLst>
                                    <p:cond delay="0"/>
                                  </p:stCondLst>
                                  <p:childTnLst>
                                    <p:animClr clrSpc="rgb" dir="cw">
                                      <p:cBhvr>
                                        <p:cTn id="64" dur="2000" fill="hold"/>
                                        <p:tgtEl>
                                          <p:spTgt spid="7"/>
                                        </p:tgtEl>
                                        <p:attrNameLst>
                                          <p:attrName>fillcolor</p:attrName>
                                        </p:attrNameLst>
                                      </p:cBhvr>
                                      <p:to>
                                        <a:srgbClr val="FF0000"/>
                                      </p:to>
                                    </p:animClr>
                                    <p:set>
                                      <p:cBhvr>
                                        <p:cTn id="65" dur="2000" fill="hold"/>
                                        <p:tgtEl>
                                          <p:spTgt spid="7"/>
                                        </p:tgtEl>
                                        <p:attrNameLst>
                                          <p:attrName>fill.type</p:attrName>
                                        </p:attrNameLst>
                                      </p:cBhvr>
                                      <p:to>
                                        <p:strVal val="solid"/>
                                      </p:to>
                                    </p:set>
                                    <p:set>
                                      <p:cBhvr>
                                        <p:cTn id="66"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7" restart="whenNotActive" fill="hold" evtFilter="cancelBubble" nodeType="interactiveSeq">
                <p:stCondLst>
                  <p:cond evt="onClick" delay="0">
                    <p:tgtEl>
                      <p:spTgt spid="26"/>
                    </p:tgtEl>
                  </p:cond>
                </p:stCondLst>
                <p:endSync evt="end" delay="0">
                  <p:rtn val="all"/>
                </p:endSync>
                <p:childTnLst>
                  <p:par>
                    <p:cTn id="68" fill="hold">
                      <p:stCondLst>
                        <p:cond delay="0"/>
                      </p:stCondLst>
                      <p:childTnLst>
                        <p:par>
                          <p:cTn id="69" fill="hold">
                            <p:stCondLst>
                              <p:cond delay="0"/>
                            </p:stCondLst>
                            <p:childTnLst>
                              <p:par>
                                <p:cTn id="70" presetID="32" presetClass="emph" presetSubtype="0" fill="hold" nodeType="clickEffect">
                                  <p:stCondLst>
                                    <p:cond delay="0"/>
                                  </p:stCondLst>
                                  <p:childTnLst>
                                    <p:animRot by="120000">
                                      <p:cBhvr>
                                        <p:cTn id="71" dur="100" fill="hold">
                                          <p:stCondLst>
                                            <p:cond delay="0"/>
                                          </p:stCondLst>
                                        </p:cTn>
                                        <p:tgtEl>
                                          <p:spTgt spid="26"/>
                                        </p:tgtEl>
                                        <p:attrNameLst>
                                          <p:attrName>r</p:attrName>
                                        </p:attrNameLst>
                                      </p:cBhvr>
                                    </p:animRot>
                                    <p:animRot by="-240000">
                                      <p:cBhvr>
                                        <p:cTn id="72" dur="200" fill="hold">
                                          <p:stCondLst>
                                            <p:cond delay="200"/>
                                          </p:stCondLst>
                                        </p:cTn>
                                        <p:tgtEl>
                                          <p:spTgt spid="26"/>
                                        </p:tgtEl>
                                        <p:attrNameLst>
                                          <p:attrName>r</p:attrName>
                                        </p:attrNameLst>
                                      </p:cBhvr>
                                    </p:animRot>
                                    <p:animRot by="240000">
                                      <p:cBhvr>
                                        <p:cTn id="73" dur="200" fill="hold">
                                          <p:stCondLst>
                                            <p:cond delay="400"/>
                                          </p:stCondLst>
                                        </p:cTn>
                                        <p:tgtEl>
                                          <p:spTgt spid="26"/>
                                        </p:tgtEl>
                                        <p:attrNameLst>
                                          <p:attrName>r</p:attrName>
                                        </p:attrNameLst>
                                      </p:cBhvr>
                                    </p:animRot>
                                    <p:animRot by="-240000">
                                      <p:cBhvr>
                                        <p:cTn id="74" dur="200" fill="hold">
                                          <p:stCondLst>
                                            <p:cond delay="600"/>
                                          </p:stCondLst>
                                        </p:cTn>
                                        <p:tgtEl>
                                          <p:spTgt spid="26"/>
                                        </p:tgtEl>
                                        <p:attrNameLst>
                                          <p:attrName>r</p:attrName>
                                        </p:attrNameLst>
                                      </p:cBhvr>
                                    </p:animRot>
                                    <p:animRot by="120000">
                                      <p:cBhvr>
                                        <p:cTn id="75" dur="200" fill="hold">
                                          <p:stCondLst>
                                            <p:cond delay="800"/>
                                          </p:stCondLst>
                                        </p:cTn>
                                        <p:tgtEl>
                                          <p:spTgt spid="26"/>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6"/>
                                        </p:tgtEl>
                                        <p:attrNameLst>
                                          <p:attrName>fillcolor</p:attrName>
                                        </p:attrNameLst>
                                      </p:cBhvr>
                                      <p:to>
                                        <a:srgbClr val="FF0000"/>
                                      </p:to>
                                    </p:animClr>
                                    <p:set>
                                      <p:cBhvr>
                                        <p:cTn id="78" dur="2000" fill="hold"/>
                                        <p:tgtEl>
                                          <p:spTgt spid="6"/>
                                        </p:tgtEl>
                                        <p:attrNameLst>
                                          <p:attrName>fill.type</p:attrName>
                                        </p:attrNameLst>
                                      </p:cBhvr>
                                      <p:to>
                                        <p:strVal val="solid"/>
                                      </p:to>
                                    </p:set>
                                    <p:set>
                                      <p:cBhvr>
                                        <p:cTn id="79"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80" restart="whenNotActive" fill="hold" evtFilter="cancelBubble" nodeType="interactiveSeq">
                <p:stCondLst>
                  <p:cond evt="onClick" delay="0">
                    <p:tgtEl>
                      <p:spTgt spid="25"/>
                    </p:tgtEl>
                  </p:cond>
                </p:stCondLst>
                <p:endSync evt="end" delay="0">
                  <p:rtn val="all"/>
                </p:endSync>
                <p:childTnLst>
                  <p:par>
                    <p:cTn id="81" fill="hold">
                      <p:stCondLst>
                        <p:cond delay="0"/>
                      </p:stCondLst>
                      <p:childTnLst>
                        <p:par>
                          <p:cTn id="82" fill="hold">
                            <p:stCondLst>
                              <p:cond delay="0"/>
                            </p:stCondLst>
                            <p:childTnLst>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0070C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pPr>
            <a:r>
              <a:rPr lang="pt-BR" sz="4267">
                <a:solidFill>
                  <a:schemeClr val="tx1"/>
                </a:solidFill>
                <a:latin typeface="Times New Roman" panose="02020603050405020304" pitchFamily="18" charset="0"/>
                <a:ea typeface="Times New Roman" panose="02020603050405020304" pitchFamily="18" charset="0"/>
                <a:cs typeface="Times New Roman" panose="02020603050405020304" pitchFamily="18" charset="0"/>
              </a:rPr>
              <a:t>Năng suất quang hợp tăng dần ở các nhóm thực vật được sắp xếp theo thứ tự đúng là</a:t>
            </a:r>
            <a:endParaRPr lang="en-US" sz="4267">
              <a:solidFill>
                <a:schemeClr val="tx1"/>
              </a:solidFill>
              <a:latin typeface="Calibri" panose="020F0502020204030204" pitchFamily="34" charset="0"/>
              <a:ea typeface="Times New Roman" panose="02020603050405020304" pitchFamily="18" charset="0"/>
              <a:cs typeface="Times New Roman" panose="02020603050405020304" pitchFamily="18"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CAM → 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PH" sz="4267" b="1" dirty="0">
              <a:solidFill>
                <a:schemeClr val="bg1"/>
              </a:solidFill>
              <a:latin typeface="Times New Roman" panose="02020603050405020304" pitchFamily="18" charset="0"/>
              <a:cs typeface="Times New Roman" panose="02020603050405020304" pitchFamily="18"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 </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CAM.</a:t>
            </a:r>
            <a:endParaRPr lang="en-PH" sz="4267" b="1" dirty="0">
              <a:solidFill>
                <a:schemeClr val="bg1"/>
              </a:solidFill>
              <a:latin typeface="Times New Roman" panose="02020603050405020304" pitchFamily="18" charset="0"/>
              <a:cs typeface="Times New Roman" panose="02020603050405020304" pitchFamily="18"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 </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CAM.</a:t>
            </a:r>
            <a:endParaRPr lang="en-PH" sz="4267" b="1" dirty="0">
              <a:solidFill>
                <a:schemeClr val="bg1"/>
              </a:solidFill>
              <a:latin typeface="Times New Roman" panose="02020603050405020304" pitchFamily="18" charset="0"/>
              <a:cs typeface="Times New Roman" panose="02020603050405020304" pitchFamily="18"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4</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 CAM → C</a:t>
            </a:r>
            <a:r>
              <a:rPr lang="pt-BR" sz="4267" baseline="-2500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3</a:t>
            </a:r>
            <a:r>
              <a:rPr lang="pt-BR" sz="4267">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267">
              <a:solidFill>
                <a:schemeClr val="bg1"/>
              </a:solidFill>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5665906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0"/>
                    </p:tgtEl>
                  </p:cond>
                </p:stCondLst>
                <p:endSync evt="end" delay="0">
                  <p:rtn val="all"/>
                </p:endSync>
                <p:childTnLst>
                  <p:par>
                    <p:cTn id="22" fill="hold">
                      <p:stCondLst>
                        <p:cond delay="0"/>
                      </p:stCondLst>
                      <p:childTnLst>
                        <p:par>
                          <p:cTn id="23" fill="hold">
                            <p:stCondLst>
                              <p:cond delay="0"/>
                            </p:stCondLst>
                            <p:childTnLst>
                              <p:par>
                                <p:cTn id="24" presetID="8" presetClass="emph" presetSubtype="0" fill="hold" nodeType="clickEffect">
                                  <p:stCondLst>
                                    <p:cond delay="0"/>
                                  </p:stCondLst>
                                  <p:childTnLst>
                                    <p:animRot by="21600000">
                                      <p:cBhvr>
                                        <p:cTn id="25" dur="10000" fill="hold"/>
                                        <p:tgtEl>
                                          <p:spTgt spid="132"/>
                                        </p:tgtEl>
                                        <p:attrNameLst>
                                          <p:attrName>r</p:attrName>
                                        </p:attrNameLst>
                                      </p:cBhvr>
                                    </p:animRot>
                                  </p:childTnLst>
                                </p:cTn>
                              </p:par>
                            </p:childTnLst>
                          </p:cTn>
                        </p:par>
                        <p:par>
                          <p:cTn id="26" fill="hold">
                            <p:stCondLst>
                              <p:cond delay="10000"/>
                            </p:stCondLst>
                            <p:childTnLst>
                              <p:par>
                                <p:cTn id="27" presetID="53" presetClass="entr" presetSubtype="16" fill="hold" nodeType="afterEffect">
                                  <p:stCondLst>
                                    <p:cond delay="0"/>
                                  </p:stCondLst>
                                  <p:childTnLst>
                                    <p:set>
                                      <p:cBhvr>
                                        <p:cTn id="28" dur="1" fill="hold">
                                          <p:stCondLst>
                                            <p:cond delay="0"/>
                                          </p:stCondLst>
                                        </p:cTn>
                                        <p:tgtEl>
                                          <p:spTgt spid="127"/>
                                        </p:tgtEl>
                                        <p:attrNameLst>
                                          <p:attrName>style.visibility</p:attrName>
                                        </p:attrNameLst>
                                      </p:cBhvr>
                                      <p:to>
                                        <p:strVal val="visible"/>
                                      </p:to>
                                    </p:set>
                                    <p:anim calcmode="lin" valueType="num">
                                      <p:cBhvr>
                                        <p:cTn id="29" dur="3000" fill="hold"/>
                                        <p:tgtEl>
                                          <p:spTgt spid="127"/>
                                        </p:tgtEl>
                                        <p:attrNameLst>
                                          <p:attrName>ppt_w</p:attrName>
                                        </p:attrNameLst>
                                      </p:cBhvr>
                                      <p:tavLst>
                                        <p:tav tm="0">
                                          <p:val>
                                            <p:fltVal val="0"/>
                                          </p:val>
                                        </p:tav>
                                        <p:tav tm="100000">
                                          <p:val>
                                            <p:strVal val="#ppt_w"/>
                                          </p:val>
                                        </p:tav>
                                      </p:tavLst>
                                    </p:anim>
                                    <p:anim calcmode="lin" valueType="num">
                                      <p:cBhvr>
                                        <p:cTn id="30" dur="3000" fill="hold"/>
                                        <p:tgtEl>
                                          <p:spTgt spid="127"/>
                                        </p:tgtEl>
                                        <p:attrNameLst>
                                          <p:attrName>ppt_h</p:attrName>
                                        </p:attrNameLst>
                                      </p:cBhvr>
                                      <p:tavLst>
                                        <p:tav tm="0">
                                          <p:val>
                                            <p:fltVal val="0"/>
                                          </p:val>
                                        </p:tav>
                                        <p:tav tm="100000">
                                          <p:val>
                                            <p:strVal val="#ppt_h"/>
                                          </p:val>
                                        </p:tav>
                                      </p:tavLst>
                                    </p:anim>
                                    <p:animEffect transition="in" filter="fade">
                                      <p:cBhvr>
                                        <p:cTn id="31" dur="3000"/>
                                        <p:tgtEl>
                                          <p:spTgt spid="127"/>
                                        </p:tgtEl>
                                      </p:cBhvr>
                                    </p:animEffect>
                                  </p:childTnLst>
                                  <p:subTnLst>
                                    <p:audio>
                                      <p:cMediaNode>
                                        <p:cTn display="0" masterRel="sameClick">
                                          <p:stCondLst>
                                            <p:cond evt="begin" delay="0">
                                              <p:tn val="2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32" restart="whenNotActive" fill="hold" evtFilter="cancelBubble" nodeType="interactiveSeq">
                <p:stCondLst>
                  <p:cond evt="onClick" delay="0">
                    <p:tgtEl>
                      <p:spTgt spid="27"/>
                    </p:tgtEl>
                  </p:cond>
                </p:stCondLst>
                <p:endSync evt="end" delay="0">
                  <p:rtn val="all"/>
                </p:endSync>
                <p:childTnLst>
                  <p:par>
                    <p:cTn id="33" fill="hold">
                      <p:stCondLst>
                        <p:cond delay="0"/>
                      </p:stCondLst>
                      <p:childTnLst>
                        <p:par>
                          <p:cTn id="34" fill="hold">
                            <p:stCondLst>
                              <p:cond delay="0"/>
                            </p:stCondLst>
                            <p:childTnLst>
                              <p:par>
                                <p:cTn id="35" presetID="32" presetClass="emph" presetSubtype="0" fill="hold" nodeType="clickEffect">
                                  <p:stCondLst>
                                    <p:cond delay="0"/>
                                  </p:stCondLst>
                                  <p:childTnLst>
                                    <p:animRot by="120000">
                                      <p:cBhvr>
                                        <p:cTn id="36" dur="100" fill="hold">
                                          <p:stCondLst>
                                            <p:cond delay="0"/>
                                          </p:stCondLst>
                                        </p:cTn>
                                        <p:tgtEl>
                                          <p:spTgt spid="27"/>
                                        </p:tgtEl>
                                        <p:attrNameLst>
                                          <p:attrName>r</p:attrName>
                                        </p:attrNameLst>
                                      </p:cBhvr>
                                    </p:animRot>
                                    <p:animRot by="-240000">
                                      <p:cBhvr>
                                        <p:cTn id="37" dur="200" fill="hold">
                                          <p:stCondLst>
                                            <p:cond delay="200"/>
                                          </p:stCondLst>
                                        </p:cTn>
                                        <p:tgtEl>
                                          <p:spTgt spid="27"/>
                                        </p:tgtEl>
                                        <p:attrNameLst>
                                          <p:attrName>r</p:attrName>
                                        </p:attrNameLst>
                                      </p:cBhvr>
                                    </p:animRot>
                                    <p:animRot by="240000">
                                      <p:cBhvr>
                                        <p:cTn id="38" dur="200" fill="hold">
                                          <p:stCondLst>
                                            <p:cond delay="400"/>
                                          </p:stCondLst>
                                        </p:cTn>
                                        <p:tgtEl>
                                          <p:spTgt spid="27"/>
                                        </p:tgtEl>
                                        <p:attrNameLst>
                                          <p:attrName>r</p:attrName>
                                        </p:attrNameLst>
                                      </p:cBhvr>
                                    </p:animRot>
                                    <p:animRot by="-240000">
                                      <p:cBhvr>
                                        <p:cTn id="39" dur="200" fill="hold">
                                          <p:stCondLst>
                                            <p:cond delay="600"/>
                                          </p:stCondLst>
                                        </p:cTn>
                                        <p:tgtEl>
                                          <p:spTgt spid="27"/>
                                        </p:tgtEl>
                                        <p:attrNameLst>
                                          <p:attrName>r</p:attrName>
                                        </p:attrNameLst>
                                      </p:cBhvr>
                                    </p:animRot>
                                    <p:animRot by="120000">
                                      <p:cBhvr>
                                        <p:cTn id="40" dur="200" fill="hold">
                                          <p:stCondLst>
                                            <p:cond delay="800"/>
                                          </p:stCondLst>
                                        </p:cTn>
                                        <p:tgtEl>
                                          <p:spTgt spid="27"/>
                                        </p:tgtEl>
                                        <p:attrNameLst>
                                          <p:attrName>r</p:attrName>
                                        </p:attrNameLst>
                                      </p:cBhvr>
                                    </p:animRot>
                                  </p:childTnLst>
                                </p:cTn>
                              </p:par>
                              <p:par>
                                <p:cTn id="41" presetID="1" presetClass="emph" presetSubtype="2" fill="hold" nodeType="withEffect">
                                  <p:stCondLst>
                                    <p:cond delay="0"/>
                                  </p:stCondLst>
                                  <p:childTnLst>
                                    <p:animClr clrSpc="rgb" dir="cw">
                                      <p:cBhvr>
                                        <p:cTn id="42" dur="2000" fill="hold"/>
                                        <p:tgtEl>
                                          <p:spTgt spid="7"/>
                                        </p:tgtEl>
                                        <p:attrNameLst>
                                          <p:attrName>fillcolor</p:attrName>
                                        </p:attrNameLst>
                                      </p:cBhvr>
                                      <p:to>
                                        <a:srgbClr val="FF0000"/>
                                      </p:to>
                                    </p:animClr>
                                    <p:set>
                                      <p:cBhvr>
                                        <p:cTn id="43" dur="2000" fill="hold"/>
                                        <p:tgtEl>
                                          <p:spTgt spid="7"/>
                                        </p:tgtEl>
                                        <p:attrNameLst>
                                          <p:attrName>fill.type</p:attrName>
                                        </p:attrNameLst>
                                      </p:cBhvr>
                                      <p:to>
                                        <p:strVal val="solid"/>
                                      </p:to>
                                    </p:set>
                                    <p:set>
                                      <p:cBhvr>
                                        <p:cTn id="4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45" restart="whenNotActive" fill="hold" evtFilter="cancelBubble" nodeType="interactiveSeq">
                <p:stCondLst>
                  <p:cond evt="onClick" delay="0">
                    <p:tgtEl>
                      <p:spTgt spid="26"/>
                    </p:tgtEl>
                  </p:cond>
                </p:stCondLst>
                <p:endSync evt="end" delay="0">
                  <p:rtn val="all"/>
                </p:endSync>
                <p:childTnLst>
                  <p:par>
                    <p:cTn id="46" fill="hold">
                      <p:stCondLst>
                        <p:cond delay="0"/>
                      </p:stCondLst>
                      <p:childTnLst>
                        <p:par>
                          <p:cTn id="47" fill="hold">
                            <p:stCondLst>
                              <p:cond delay="0"/>
                            </p:stCondLst>
                            <p:childTnLst>
                              <p:par>
                                <p:cTn id="48" presetID="32" presetClass="emph" presetSubtype="0" fill="hold" nodeType="clickEffect">
                                  <p:stCondLst>
                                    <p:cond delay="0"/>
                                  </p:stCondLst>
                                  <p:childTnLst>
                                    <p:animRot by="120000">
                                      <p:cBhvr>
                                        <p:cTn id="49" dur="100" fill="hold">
                                          <p:stCondLst>
                                            <p:cond delay="0"/>
                                          </p:stCondLst>
                                        </p:cTn>
                                        <p:tgtEl>
                                          <p:spTgt spid="26"/>
                                        </p:tgtEl>
                                        <p:attrNameLst>
                                          <p:attrName>r</p:attrName>
                                        </p:attrNameLst>
                                      </p:cBhvr>
                                    </p:animRot>
                                    <p:animRot by="-240000">
                                      <p:cBhvr>
                                        <p:cTn id="50" dur="200" fill="hold">
                                          <p:stCondLst>
                                            <p:cond delay="200"/>
                                          </p:stCondLst>
                                        </p:cTn>
                                        <p:tgtEl>
                                          <p:spTgt spid="26"/>
                                        </p:tgtEl>
                                        <p:attrNameLst>
                                          <p:attrName>r</p:attrName>
                                        </p:attrNameLst>
                                      </p:cBhvr>
                                    </p:animRot>
                                    <p:animRot by="240000">
                                      <p:cBhvr>
                                        <p:cTn id="51" dur="200" fill="hold">
                                          <p:stCondLst>
                                            <p:cond delay="400"/>
                                          </p:stCondLst>
                                        </p:cTn>
                                        <p:tgtEl>
                                          <p:spTgt spid="26"/>
                                        </p:tgtEl>
                                        <p:attrNameLst>
                                          <p:attrName>r</p:attrName>
                                        </p:attrNameLst>
                                      </p:cBhvr>
                                    </p:animRot>
                                    <p:animRot by="-240000">
                                      <p:cBhvr>
                                        <p:cTn id="52" dur="200" fill="hold">
                                          <p:stCondLst>
                                            <p:cond delay="600"/>
                                          </p:stCondLst>
                                        </p:cTn>
                                        <p:tgtEl>
                                          <p:spTgt spid="26"/>
                                        </p:tgtEl>
                                        <p:attrNameLst>
                                          <p:attrName>r</p:attrName>
                                        </p:attrNameLst>
                                      </p:cBhvr>
                                    </p:animRot>
                                    <p:animRot by="120000">
                                      <p:cBhvr>
                                        <p:cTn id="53" dur="200" fill="hold">
                                          <p:stCondLst>
                                            <p:cond delay="800"/>
                                          </p:stCondLst>
                                        </p:cTn>
                                        <p:tgtEl>
                                          <p:spTgt spid="26"/>
                                        </p:tgtEl>
                                        <p:attrNameLst>
                                          <p:attrName>r</p:attrName>
                                        </p:attrNameLst>
                                      </p:cBhvr>
                                    </p:animRot>
                                  </p:childTnLst>
                                </p:cTn>
                              </p:par>
                              <p:par>
                                <p:cTn id="54" presetID="1" presetClass="emph" presetSubtype="2" fill="hold" nodeType="withEffect">
                                  <p:stCondLst>
                                    <p:cond delay="0"/>
                                  </p:stCondLst>
                                  <p:childTnLst>
                                    <p:animClr clrSpc="rgb" dir="cw">
                                      <p:cBhvr>
                                        <p:cTn id="55" dur="2000" fill="hold"/>
                                        <p:tgtEl>
                                          <p:spTgt spid="6"/>
                                        </p:tgtEl>
                                        <p:attrNameLst>
                                          <p:attrName>fillcolor</p:attrName>
                                        </p:attrNameLst>
                                      </p:cBhvr>
                                      <p:to>
                                        <a:srgbClr val="FF0000"/>
                                      </p:to>
                                    </p:animClr>
                                    <p:set>
                                      <p:cBhvr>
                                        <p:cTn id="56" dur="2000" fill="hold"/>
                                        <p:tgtEl>
                                          <p:spTgt spid="6"/>
                                        </p:tgtEl>
                                        <p:attrNameLst>
                                          <p:attrName>fill.type</p:attrName>
                                        </p:attrNameLst>
                                      </p:cBhvr>
                                      <p:to>
                                        <p:strVal val="solid"/>
                                      </p:to>
                                    </p:set>
                                    <p:set>
                                      <p:cBhvr>
                                        <p:cTn id="57"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58" restart="whenNotActive" fill="hold" evtFilter="cancelBubble" nodeType="interactiveSeq">
                <p:stCondLst>
                  <p:cond evt="onClick" delay="0">
                    <p:tgtEl>
                      <p:spTgt spid="25"/>
                    </p:tgtEl>
                  </p:cond>
                </p:stCondLst>
                <p:endSync evt="end" delay="0">
                  <p:rtn val="all"/>
                </p:endSync>
                <p:childTnLst>
                  <p:par>
                    <p:cTn id="59" fill="hold">
                      <p:stCondLst>
                        <p:cond delay="0"/>
                      </p:stCondLst>
                      <p:childTnLst>
                        <p:par>
                          <p:cTn id="60" fill="hold">
                            <p:stCondLst>
                              <p:cond delay="0"/>
                            </p:stCondLst>
                            <p:childTnLst>
                              <p:par>
                                <p:cTn id="61" presetID="32" presetClass="emph" presetSubtype="0" fill="hold" nodeType="clickEffect">
                                  <p:stCondLst>
                                    <p:cond delay="0"/>
                                  </p:stCondLst>
                                  <p:childTnLst>
                                    <p:animRot by="120000">
                                      <p:cBhvr>
                                        <p:cTn id="62" dur="100" fill="hold">
                                          <p:stCondLst>
                                            <p:cond delay="0"/>
                                          </p:stCondLst>
                                        </p:cTn>
                                        <p:tgtEl>
                                          <p:spTgt spid="25"/>
                                        </p:tgtEl>
                                        <p:attrNameLst>
                                          <p:attrName>r</p:attrName>
                                        </p:attrNameLst>
                                      </p:cBhvr>
                                    </p:animRot>
                                    <p:animRot by="-240000">
                                      <p:cBhvr>
                                        <p:cTn id="63" dur="200" fill="hold">
                                          <p:stCondLst>
                                            <p:cond delay="200"/>
                                          </p:stCondLst>
                                        </p:cTn>
                                        <p:tgtEl>
                                          <p:spTgt spid="25"/>
                                        </p:tgtEl>
                                        <p:attrNameLst>
                                          <p:attrName>r</p:attrName>
                                        </p:attrNameLst>
                                      </p:cBhvr>
                                    </p:animRot>
                                    <p:animRot by="240000">
                                      <p:cBhvr>
                                        <p:cTn id="64" dur="200" fill="hold">
                                          <p:stCondLst>
                                            <p:cond delay="400"/>
                                          </p:stCondLst>
                                        </p:cTn>
                                        <p:tgtEl>
                                          <p:spTgt spid="25"/>
                                        </p:tgtEl>
                                        <p:attrNameLst>
                                          <p:attrName>r</p:attrName>
                                        </p:attrNameLst>
                                      </p:cBhvr>
                                    </p:animRot>
                                    <p:animRot by="-240000">
                                      <p:cBhvr>
                                        <p:cTn id="65" dur="200" fill="hold">
                                          <p:stCondLst>
                                            <p:cond delay="600"/>
                                          </p:stCondLst>
                                        </p:cTn>
                                        <p:tgtEl>
                                          <p:spTgt spid="25"/>
                                        </p:tgtEl>
                                        <p:attrNameLst>
                                          <p:attrName>r</p:attrName>
                                        </p:attrNameLst>
                                      </p:cBhvr>
                                    </p:animRot>
                                    <p:animRot by="120000">
                                      <p:cBhvr>
                                        <p:cTn id="66" dur="200" fill="hold">
                                          <p:stCondLst>
                                            <p:cond delay="800"/>
                                          </p:stCondLst>
                                        </p:cTn>
                                        <p:tgtEl>
                                          <p:spTgt spid="25"/>
                                        </p:tgtEl>
                                        <p:attrNameLst>
                                          <p:attrName>r</p:attrName>
                                        </p:attrNameLst>
                                      </p:cBhvr>
                                    </p:animRot>
                                  </p:childTnLst>
                                </p:cTn>
                              </p:par>
                              <p:par>
                                <p:cTn id="67" presetID="1" presetClass="emph" presetSubtype="2" fill="hold" nodeType="withEffect">
                                  <p:stCondLst>
                                    <p:cond delay="0"/>
                                  </p:stCondLst>
                                  <p:childTnLst>
                                    <p:animClr clrSpc="rgb" dir="cw">
                                      <p:cBhvr>
                                        <p:cTn id="68" dur="2000" fill="hold"/>
                                        <p:tgtEl>
                                          <p:spTgt spid="4"/>
                                        </p:tgtEl>
                                        <p:attrNameLst>
                                          <p:attrName>fillcolor</p:attrName>
                                        </p:attrNameLst>
                                      </p:cBhvr>
                                      <p:to>
                                        <a:srgbClr val="FF0000"/>
                                      </p:to>
                                    </p:animClr>
                                    <p:set>
                                      <p:cBhvr>
                                        <p:cTn id="69" dur="2000" fill="hold"/>
                                        <p:tgtEl>
                                          <p:spTgt spid="4"/>
                                        </p:tgtEl>
                                        <p:attrNameLst>
                                          <p:attrName>fill.type</p:attrName>
                                        </p:attrNameLst>
                                      </p:cBhvr>
                                      <p:to>
                                        <p:strVal val="solid"/>
                                      </p:to>
                                    </p:set>
                                    <p:set>
                                      <p:cBhvr>
                                        <p:cTn id="70"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71" restart="whenNotActive" fill="hold" evtFilter="cancelBubble" nodeType="interactiveSeq">
                <p:stCondLst>
                  <p:cond evt="onClick" delay="0">
                    <p:tgtEl>
                      <p:spTgt spid="24"/>
                    </p:tgtEl>
                  </p:cond>
                </p:stCondLst>
                <p:endSync evt="end" delay="0">
                  <p:rtn val="all"/>
                </p:endSync>
                <p:childTnLst>
                  <p:par>
                    <p:cTn id="72" fill="hold">
                      <p:stCondLst>
                        <p:cond delay="0"/>
                      </p:stCondLst>
                      <p:childTnLst>
                        <p:par>
                          <p:cTn id="73" fill="hold">
                            <p:stCondLst>
                              <p:cond delay="0"/>
                            </p:stCondLst>
                            <p:childTnLst>
                              <p:par>
                                <p:cTn id="74" presetID="8" presetClass="emph" presetSubtype="0" fill="hold" nodeType="clickEffect">
                                  <p:stCondLst>
                                    <p:cond delay="0"/>
                                  </p:stCondLst>
                                  <p:childTnLst>
                                    <p:animRot by="21600000">
                                      <p:cBhvr>
                                        <p:cTn id="75" dur="2000" fill="hold"/>
                                        <p:tgtEl>
                                          <p:spTgt spid="24"/>
                                        </p:tgtEl>
                                        <p:attrNameLst>
                                          <p:attrName>r</p:attrName>
                                        </p:attrNameLst>
                                      </p:cBhvr>
                                    </p:animRot>
                                  </p:childTnLst>
                                </p:cTn>
                              </p:par>
                              <p:par>
                                <p:cTn id="76" presetID="1" presetClass="emph" presetSubtype="2" fill="hold" nodeType="withEffect">
                                  <p:stCondLst>
                                    <p:cond delay="0"/>
                                  </p:stCondLst>
                                  <p:childTnLst>
                                    <p:animClr clrSpc="rgb" dir="cw">
                                      <p:cBhvr>
                                        <p:cTn id="77" dur="2000" fill="hold"/>
                                        <p:tgtEl>
                                          <p:spTgt spid="2"/>
                                        </p:tgtEl>
                                        <p:attrNameLst>
                                          <p:attrName>fillcolor</p:attrName>
                                        </p:attrNameLst>
                                      </p:cBhvr>
                                      <p:to>
                                        <a:srgbClr val="0070C0"/>
                                      </p:to>
                                    </p:animClr>
                                    <p:set>
                                      <p:cBhvr>
                                        <p:cTn id="78" dur="2000" fill="hold"/>
                                        <p:tgtEl>
                                          <p:spTgt spid="2"/>
                                        </p:tgtEl>
                                        <p:attrNameLst>
                                          <p:attrName>fill.type</p:attrName>
                                        </p:attrNameLst>
                                      </p:cBhvr>
                                      <p:to>
                                        <p:strVal val="solid"/>
                                      </p:to>
                                    </p:set>
                                    <p:set>
                                      <p:cBhvr>
                                        <p:cTn id="7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pt-BR"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Khi nói về thời gian của các chu trình trong quang hợp ở thực vật C</a:t>
            </a:r>
            <a:r>
              <a:rPr lang="pt-BR" sz="3200" kern="100" baseline="-250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4</a:t>
            </a:r>
            <a:r>
              <a:rPr lang="pt-BR"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 </a:t>
            </a:r>
            <a:r>
              <a:rPr lang="nl-NL" sz="3200" kern="100" dirty="0">
                <a:solidFill>
                  <a:srgbClr val="000000"/>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200" kern="100" dirty="0">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333780"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pt-BR" sz="3200" dirty="0">
                <a:latin typeface="Calibri" panose="020F0502020204030204" pitchFamily="34" charset="0"/>
                <a:cs typeface="Calibri" panose="020F0502020204030204" pitchFamily="34" charset="0"/>
              </a:rPr>
              <a:t>Chu trình C</a:t>
            </a:r>
            <a:r>
              <a:rPr lang="pt-BR" sz="3200" baseline="-25000" dirty="0">
                <a:latin typeface="Calibri" panose="020F0502020204030204" pitchFamily="34" charset="0"/>
                <a:cs typeface="Calibri" panose="020F0502020204030204" pitchFamily="34" charset="0"/>
              </a:rPr>
              <a:t>4</a:t>
            </a:r>
            <a:r>
              <a:rPr lang="pt-BR" sz="3200" dirty="0">
                <a:latin typeface="Calibri" panose="020F0502020204030204" pitchFamily="34" charset="0"/>
                <a:cs typeface="Calibri" panose="020F0502020204030204" pitchFamily="34" charset="0"/>
              </a:rPr>
              <a:t> xảy ra ban ngày, chu trình Canvin xảy ra ban đêm. </a:t>
            </a:r>
            <a:endParaRPr lang="en-PH" sz="3200" b="1" dirty="0">
              <a:solidFill>
                <a:schemeClr val="bg1"/>
              </a:solidFill>
              <a:latin typeface="Calibri" panose="020F0502020204030204" pitchFamily="34"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333780"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pt-BR" sz="3200">
                <a:latin typeface="Calibri" panose="020F0502020204030204" pitchFamily="34" charset="0"/>
                <a:cs typeface="Calibri" panose="020F0502020204030204" pitchFamily="34" charset="0"/>
              </a:rPr>
              <a:t>Chu trình C</a:t>
            </a:r>
            <a:r>
              <a:rPr lang="pt-BR" sz="3200" baseline="-25000">
                <a:latin typeface="Calibri" panose="020F0502020204030204" pitchFamily="34" charset="0"/>
                <a:cs typeface="Calibri" panose="020F0502020204030204" pitchFamily="34" charset="0"/>
              </a:rPr>
              <a:t>4</a:t>
            </a:r>
            <a:r>
              <a:rPr lang="pt-BR" sz="3200">
                <a:latin typeface="Calibri" panose="020F0502020204030204" pitchFamily="34" charset="0"/>
                <a:cs typeface="Calibri" panose="020F0502020204030204" pitchFamily="34" charset="0"/>
              </a:rPr>
              <a:t> và chu trình Canvin đều xảy ra ban ngày.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333780"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pt-BR" sz="3200" dirty="0">
                <a:latin typeface="Calibri" panose="020F0502020204030204" pitchFamily="34" charset="0"/>
                <a:cs typeface="Calibri" panose="020F0502020204030204" pitchFamily="34" charset="0"/>
              </a:rPr>
              <a:t>Chu trình C</a:t>
            </a:r>
            <a:r>
              <a:rPr lang="pt-BR" sz="3200" baseline="-25000" dirty="0">
                <a:latin typeface="Calibri" panose="020F0502020204030204" pitchFamily="34" charset="0"/>
                <a:cs typeface="Calibri" panose="020F0502020204030204" pitchFamily="34" charset="0"/>
              </a:rPr>
              <a:t>4</a:t>
            </a:r>
            <a:r>
              <a:rPr lang="pt-BR" sz="3200" dirty="0">
                <a:latin typeface="Calibri" panose="020F0502020204030204" pitchFamily="34" charset="0"/>
                <a:cs typeface="Calibri" panose="020F0502020204030204" pitchFamily="34" charset="0"/>
              </a:rPr>
              <a:t> xảy ra ban đêm, chu trình Canvin xảy ra ban ngày.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333780"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pt-BR" sz="3200">
                <a:latin typeface="Calibri" panose="020F0502020204030204" pitchFamily="34" charset="0"/>
                <a:cs typeface="Calibri" panose="020F0502020204030204" pitchFamily="34" charset="0"/>
              </a:rPr>
              <a:t>Chu trình C</a:t>
            </a:r>
            <a:r>
              <a:rPr lang="pt-BR" sz="3200" baseline="-25000">
                <a:latin typeface="Calibri" panose="020F0502020204030204" pitchFamily="34" charset="0"/>
                <a:cs typeface="Calibri" panose="020F0502020204030204" pitchFamily="34" charset="0"/>
              </a:rPr>
              <a:t>4</a:t>
            </a:r>
            <a:r>
              <a:rPr lang="pt-BR" sz="3200">
                <a:latin typeface="Calibri" panose="020F0502020204030204" pitchFamily="34" charset="0"/>
                <a:cs typeface="Calibri" panose="020F0502020204030204" pitchFamily="34" charset="0"/>
              </a:rPr>
              <a:t> và chu trình Canvin đều xảy ra ban đêm.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8" name="Rectangle 7">
            <a:extLst>
              <a:ext uri="{FF2B5EF4-FFF2-40B4-BE49-F238E27FC236}">
                <a16:creationId xmlns:a16="http://schemas.microsoft.com/office/drawing/2014/main" id="{86C38E7C-79E3-4F80-442C-B4E21D20F756}"/>
              </a:ext>
            </a:extLst>
          </p:cNvPr>
          <p:cNvSpPr/>
          <p:nvPr/>
        </p:nvSpPr>
        <p:spPr>
          <a:xfrm>
            <a:off x="10370206" y="3399502"/>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76E9947A-7D92-04DA-EFDF-D2C0D7BC18FE}"/>
              </a:ext>
            </a:extLst>
          </p:cNvPr>
          <p:cNvSpPr/>
          <p:nvPr/>
        </p:nvSpPr>
        <p:spPr>
          <a:xfrm>
            <a:off x="10498164" y="2305424"/>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AA534A02-6454-8A09-5C11-5F79A20B90F6}"/>
              </a:ext>
            </a:extLst>
          </p:cNvPr>
          <p:cNvSpPr/>
          <p:nvPr/>
        </p:nvSpPr>
        <p:spPr>
          <a:xfrm>
            <a:off x="10370206" y="4503129"/>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A99CAFBC-7494-18C3-1004-B1A8DD2BB3A8}"/>
              </a:ext>
            </a:extLst>
          </p:cNvPr>
          <p:cNvSpPr/>
          <p:nvPr/>
        </p:nvSpPr>
        <p:spPr>
          <a:xfrm>
            <a:off x="10181288" y="5654206"/>
            <a:ext cx="947853"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94035974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heel(1)">
                                      <p:cBhvr>
                                        <p:cTn id="25" dur="20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21" presetClass="entr" presetSubtype="1"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heel(1)">
                                      <p:cBhvr>
                                        <p:cTn id="35" dur="2000"/>
                                        <p:tgtEl>
                                          <p:spTgt spid="10"/>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heel(1)">
                                      <p:cBhvr>
                                        <p:cTn id="40"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32" presetClass="emph" presetSubtype="0" fill="hold" nodeType="clickEffect">
                                  <p:stCondLst>
                                    <p:cond delay="0"/>
                                  </p:stCondLst>
                                  <p:childTnLst>
                                    <p:animRot by="120000">
                                      <p:cBhvr>
                                        <p:cTn id="56" dur="100" fill="hold">
                                          <p:stCondLst>
                                            <p:cond delay="0"/>
                                          </p:stCondLst>
                                        </p:cTn>
                                        <p:tgtEl>
                                          <p:spTgt spid="27"/>
                                        </p:tgtEl>
                                        <p:attrNameLst>
                                          <p:attrName>r</p:attrName>
                                        </p:attrNameLst>
                                      </p:cBhvr>
                                    </p:animRot>
                                    <p:animRot by="-240000">
                                      <p:cBhvr>
                                        <p:cTn id="57" dur="200" fill="hold">
                                          <p:stCondLst>
                                            <p:cond delay="200"/>
                                          </p:stCondLst>
                                        </p:cTn>
                                        <p:tgtEl>
                                          <p:spTgt spid="27"/>
                                        </p:tgtEl>
                                        <p:attrNameLst>
                                          <p:attrName>r</p:attrName>
                                        </p:attrNameLst>
                                      </p:cBhvr>
                                    </p:animRot>
                                    <p:animRot by="240000">
                                      <p:cBhvr>
                                        <p:cTn id="58" dur="200" fill="hold">
                                          <p:stCondLst>
                                            <p:cond delay="400"/>
                                          </p:stCondLst>
                                        </p:cTn>
                                        <p:tgtEl>
                                          <p:spTgt spid="27"/>
                                        </p:tgtEl>
                                        <p:attrNameLst>
                                          <p:attrName>r</p:attrName>
                                        </p:attrNameLst>
                                      </p:cBhvr>
                                    </p:animRot>
                                    <p:animRot by="-240000">
                                      <p:cBhvr>
                                        <p:cTn id="59" dur="200" fill="hold">
                                          <p:stCondLst>
                                            <p:cond delay="600"/>
                                          </p:stCondLst>
                                        </p:cTn>
                                        <p:tgtEl>
                                          <p:spTgt spid="27"/>
                                        </p:tgtEl>
                                        <p:attrNameLst>
                                          <p:attrName>r</p:attrName>
                                        </p:attrNameLst>
                                      </p:cBhvr>
                                    </p:animRot>
                                    <p:animRot by="120000">
                                      <p:cBhvr>
                                        <p:cTn id="60" dur="200" fill="hold">
                                          <p:stCondLst>
                                            <p:cond delay="800"/>
                                          </p:stCondLst>
                                        </p:cTn>
                                        <p:tgtEl>
                                          <p:spTgt spid="27"/>
                                        </p:tgtEl>
                                        <p:attrNameLst>
                                          <p:attrName>r</p:attrName>
                                        </p:attrNameLst>
                                      </p:cBhvr>
                                    </p:animRot>
                                  </p:childTnLst>
                                </p:cTn>
                              </p:par>
                              <p:par>
                                <p:cTn id="61" presetID="1" presetClass="emph" presetSubtype="2" fill="hold" nodeType="withEffect">
                                  <p:stCondLst>
                                    <p:cond delay="0"/>
                                  </p:stCondLst>
                                  <p:childTnLst>
                                    <p:animClr clrSpc="rgb" dir="cw">
                                      <p:cBhvr>
                                        <p:cTn id="62" dur="2000" fill="hold"/>
                                        <p:tgtEl>
                                          <p:spTgt spid="7"/>
                                        </p:tgtEl>
                                        <p:attrNameLst>
                                          <p:attrName>fillcolor</p:attrName>
                                        </p:attrNameLst>
                                      </p:cBhvr>
                                      <p:to>
                                        <a:srgbClr val="FF0000"/>
                                      </p:to>
                                    </p:animClr>
                                    <p:set>
                                      <p:cBhvr>
                                        <p:cTn id="63" dur="2000" fill="hold"/>
                                        <p:tgtEl>
                                          <p:spTgt spid="7"/>
                                        </p:tgtEl>
                                        <p:attrNameLst>
                                          <p:attrName>fill.type</p:attrName>
                                        </p:attrNameLst>
                                      </p:cBhvr>
                                      <p:to>
                                        <p:strVal val="solid"/>
                                      </p:to>
                                    </p:set>
                                    <p:set>
                                      <p:cBhvr>
                                        <p:cTn id="64"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5" restart="whenNotActive" fill="hold" evtFilter="cancelBubble" nodeType="interactiveSeq">
                <p:stCondLst>
                  <p:cond evt="onClick" delay="0">
                    <p:tgtEl>
                      <p:spTgt spid="26"/>
                    </p:tgtEl>
                  </p:cond>
                </p:stCondLst>
                <p:endSync evt="end" delay="0">
                  <p:rtn val="all"/>
                </p:endSync>
                <p:childTnLst>
                  <p:par>
                    <p:cTn id="66" fill="hold">
                      <p:stCondLst>
                        <p:cond delay="0"/>
                      </p:stCondLst>
                      <p:childTnLst>
                        <p:par>
                          <p:cTn id="67" fill="hold">
                            <p:stCondLst>
                              <p:cond delay="0"/>
                            </p:stCondLst>
                            <p:childTnLst>
                              <p:par>
                                <p:cTn id="68" presetID="8" presetClass="emph" presetSubtype="0" fill="hold" nodeType="clickEffect">
                                  <p:stCondLst>
                                    <p:cond delay="0"/>
                                  </p:stCondLst>
                                  <p:childTnLst>
                                    <p:animRot by="21600000">
                                      <p:cBhvr>
                                        <p:cTn id="69" dur="2000" fill="hold"/>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0070C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50000"/>
            <a:lum/>
          </a:blip>
          <a:srcRect/>
          <a:stretch>
            <a:fillRect/>
          </a:stretch>
        </a:blipFill>
        <a:effectLst/>
      </p:bgPr>
    </p:bg>
    <p:spTree>
      <p:nvGrpSpPr>
        <p:cNvPr id="1" name=""/>
        <p:cNvGrpSpPr/>
        <p:nvPr/>
      </p:nvGrpSpPr>
      <p:grpSpPr>
        <a:xfrm>
          <a:off x="0" y="0"/>
          <a:ext cx="0" cy="0"/>
          <a:chOff x="0" y="0"/>
          <a:chExt cx="0" cy="0"/>
        </a:xfrm>
      </p:grpSpPr>
      <p:grpSp>
        <p:nvGrpSpPr>
          <p:cNvPr id="127" name="times up"/>
          <p:cNvGrpSpPr/>
          <p:nvPr/>
        </p:nvGrpSpPr>
        <p:grpSpPr>
          <a:xfrm>
            <a:off x="1274222" y="410328"/>
            <a:ext cx="1238295" cy="459385"/>
            <a:chOff x="4284637" y="-304827"/>
            <a:chExt cx="2669678" cy="697560"/>
          </a:xfrm>
        </p:grpSpPr>
        <p:sp>
          <p:nvSpPr>
            <p:cNvPr id="128" name="Rounded Rectangle 127"/>
            <p:cNvSpPr/>
            <p:nvPr/>
          </p:nvSpPr>
          <p:spPr>
            <a:xfrm>
              <a:off x="4317476" y="-304827"/>
              <a:ext cx="2636839" cy="697560"/>
            </a:xfrm>
            <a:prstGeom prst="roundRect">
              <a:avLst/>
            </a:prstGeom>
            <a:solidFill>
              <a:srgbClr val="FFC000"/>
            </a:solidFill>
            <a:ln w="12700" cap="flat" cmpd="sng" algn="ctr">
              <a:noFill/>
              <a:prstDash val="solid"/>
              <a:miter lim="800000"/>
            </a:ln>
            <a:effectLst/>
          </p:spPr>
          <p:txBody>
            <a:bodyPr rtlCol="0" anchor="ctr"/>
            <a:lstStyle/>
            <a:p>
              <a:pPr algn="ctr" defTabSz="1219170">
                <a:defRPr/>
              </a:pPr>
              <a:endParaRPr lang="en-GB" sz="3733" kern="0" dirty="0">
                <a:solidFill>
                  <a:sysClr val="window" lastClr="FFFFFF"/>
                </a:solidFill>
                <a:latin typeface="Arial" panose="020B0604020202020204" pitchFamily="34" charset="0"/>
                <a:cs typeface="Arial" panose="020B0604020202020204" pitchFamily="34" charset="0"/>
              </a:endParaRPr>
            </a:p>
          </p:txBody>
        </p:sp>
        <p:sp>
          <p:nvSpPr>
            <p:cNvPr id="129" name="Rounded Rectangle 128"/>
            <p:cNvSpPr/>
            <p:nvPr/>
          </p:nvSpPr>
          <p:spPr>
            <a:xfrm>
              <a:off x="4284637" y="-304827"/>
              <a:ext cx="2636837" cy="697560"/>
            </a:xfrm>
            <a:prstGeom prst="roundRect">
              <a:avLst/>
            </a:prstGeom>
            <a:solidFill>
              <a:srgbClr val="FFC000"/>
            </a:solidFill>
            <a:ln w="12700" cap="flat" cmpd="sng" algn="ctr">
              <a:solidFill>
                <a:schemeClr val="tx1"/>
              </a:solidFill>
              <a:prstDash val="solid"/>
              <a:miter lim="800000"/>
            </a:ln>
            <a:effectLst/>
          </p:spPr>
          <p:txBody>
            <a:bodyPr rtlCol="0" anchor="ctr"/>
            <a:lstStyle/>
            <a:p>
              <a:pPr algn="ctr" defTabSz="1219170">
                <a:defRPr/>
              </a:pPr>
              <a:r>
                <a:rPr lang="en-GB" sz="1867" b="1" kern="0" dirty="0" err="1">
                  <a:solidFill>
                    <a:sysClr val="window" lastClr="FFFFFF"/>
                  </a:solidFill>
                  <a:latin typeface="Arial" panose="020B0604020202020204" pitchFamily="34" charset="0"/>
                  <a:cs typeface="Arial" panose="020B0604020202020204" pitchFamily="34" charset="0"/>
                </a:rPr>
                <a:t>Hết</a:t>
              </a:r>
              <a:r>
                <a:rPr lang="en-GB" sz="1867" b="1" kern="0" dirty="0">
                  <a:solidFill>
                    <a:sysClr val="window" lastClr="FFFFFF"/>
                  </a:solidFill>
                  <a:latin typeface="Arial" panose="020B0604020202020204" pitchFamily="34" charset="0"/>
                  <a:cs typeface="Arial" panose="020B0604020202020204" pitchFamily="34" charset="0"/>
                </a:rPr>
                <a:t> </a:t>
              </a:r>
              <a:r>
                <a:rPr lang="en-GB" sz="1867" b="1" kern="0" dirty="0" err="1">
                  <a:solidFill>
                    <a:sysClr val="window" lastClr="FFFFFF"/>
                  </a:solidFill>
                  <a:latin typeface="Arial" panose="020B0604020202020204" pitchFamily="34" charset="0"/>
                  <a:cs typeface="Arial" panose="020B0604020202020204" pitchFamily="34" charset="0"/>
                </a:rPr>
                <a:t>Giờ</a:t>
              </a:r>
              <a:endParaRPr lang="en-GB" sz="1867" b="1" kern="0" dirty="0">
                <a:solidFill>
                  <a:sysClr val="window" lastClr="FFFFFF"/>
                </a:solidFill>
                <a:latin typeface="Arial" panose="020B0604020202020204" pitchFamily="34" charset="0"/>
                <a:cs typeface="Arial" panose="020B0604020202020204" pitchFamily="34" charset="0"/>
              </a:endParaRPr>
            </a:p>
          </p:txBody>
        </p:sp>
      </p:grpSp>
      <p:sp>
        <p:nvSpPr>
          <p:cNvPr id="130" name="Rectangle 129"/>
          <p:cNvSpPr/>
          <p:nvPr/>
        </p:nvSpPr>
        <p:spPr>
          <a:xfrm>
            <a:off x="1295379" y="44220"/>
            <a:ext cx="1201903" cy="366107"/>
          </a:xfrm>
          <a:prstGeom prst="rect">
            <a:avLst/>
          </a:prstGeom>
          <a:solidFill>
            <a:sysClr val="window" lastClr="FFFFFF"/>
          </a:solidFill>
          <a:ln w="12700" cap="flat" cmpd="sng" algn="ctr">
            <a:solidFill>
              <a:srgbClr val="FFC000"/>
            </a:solidFill>
            <a:prstDash val="solid"/>
            <a:miter lim="800000"/>
          </a:ln>
          <a:effectLst/>
        </p:spPr>
        <p:txBody>
          <a:bodyPr rtlCol="0" anchor="ctr"/>
          <a:lstStyle/>
          <a:p>
            <a:pPr algn="ctr" defTabSz="1219170">
              <a:defRPr/>
            </a:pPr>
            <a:r>
              <a:rPr lang="en-US" sz="1400" b="1" kern="0" dirty="0">
                <a:solidFill>
                  <a:srgbClr val="FF0000"/>
                </a:solidFill>
                <a:latin typeface="Calibri"/>
              </a:rPr>
              <a:t>START</a:t>
            </a:r>
          </a:p>
        </p:txBody>
      </p:sp>
      <p:pic>
        <p:nvPicPr>
          <p:cNvPr id="131" name="Picture 13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04800" y="-372854"/>
            <a:ext cx="1827560" cy="1821763"/>
          </a:xfrm>
          <a:prstGeom prst="rect">
            <a:avLst/>
          </a:prstGeom>
        </p:spPr>
      </p:pic>
      <p:grpSp>
        <p:nvGrpSpPr>
          <p:cNvPr id="132" name="Clock hand spin">
            <a:extLst>
              <a:ext uri="{FF2B5EF4-FFF2-40B4-BE49-F238E27FC236}">
                <a16:creationId xmlns:a16="http://schemas.microsoft.com/office/drawing/2014/main" id="{BB0445D5-A6E5-40E7-BBDD-5E3EFA13BDED}"/>
              </a:ext>
            </a:extLst>
          </p:cNvPr>
          <p:cNvGrpSpPr/>
          <p:nvPr/>
        </p:nvGrpSpPr>
        <p:grpSpPr>
          <a:xfrm rot="1786145">
            <a:off x="258514" y="396974"/>
            <a:ext cx="700935" cy="679249"/>
            <a:chOff x="840573" y="2379277"/>
            <a:chExt cx="3829048" cy="3849975"/>
          </a:xfrm>
        </p:grpSpPr>
        <p:sp>
          <p:nvSpPr>
            <p:cNvPr id="133" name="Oval 28"/>
            <p:cNvSpPr>
              <a:spLocks noChangeArrowheads="1"/>
            </p:cNvSpPr>
            <p:nvPr/>
          </p:nvSpPr>
          <p:spPr bwMode="auto">
            <a:xfrm>
              <a:off x="840573" y="2379277"/>
              <a:ext cx="3829048" cy="3849975"/>
            </a:xfrm>
            <a:prstGeom prst="ellipse">
              <a:avLst/>
            </a:prstGeom>
            <a:solidFill>
              <a:srgbClr val="FDFCF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sp>
          <p:nvSpPr>
            <p:cNvPr id="134" name="hour hand"/>
            <p:cNvSpPr>
              <a:spLocks/>
            </p:cNvSpPr>
            <p:nvPr/>
          </p:nvSpPr>
          <p:spPr bwMode="auto">
            <a:xfrm>
              <a:off x="2159000" y="3253181"/>
              <a:ext cx="601664" cy="950913"/>
            </a:xfrm>
            <a:custGeom>
              <a:avLst/>
              <a:gdLst>
                <a:gd name="T0" fmla="*/ 0 w 379"/>
                <a:gd name="T1" fmla="*/ 23 h 599"/>
                <a:gd name="T2" fmla="*/ 39 w 379"/>
                <a:gd name="T3" fmla="*/ 0 h 599"/>
                <a:gd name="T4" fmla="*/ 379 w 379"/>
                <a:gd name="T5" fmla="*/ 576 h 599"/>
                <a:gd name="T6" fmla="*/ 341 w 379"/>
                <a:gd name="T7" fmla="*/ 599 h 599"/>
                <a:gd name="T8" fmla="*/ 0 w 379"/>
                <a:gd name="T9" fmla="*/ 23 h 599"/>
              </a:gdLst>
              <a:ahLst/>
              <a:cxnLst>
                <a:cxn ang="0">
                  <a:pos x="T0" y="T1"/>
                </a:cxn>
                <a:cxn ang="0">
                  <a:pos x="T2" y="T3"/>
                </a:cxn>
                <a:cxn ang="0">
                  <a:pos x="T4" y="T5"/>
                </a:cxn>
                <a:cxn ang="0">
                  <a:pos x="T6" y="T7"/>
                </a:cxn>
                <a:cxn ang="0">
                  <a:pos x="T8" y="T9"/>
                </a:cxn>
              </a:cxnLst>
              <a:rect l="0" t="0" r="r" b="b"/>
              <a:pathLst>
                <a:path w="379" h="599">
                  <a:moveTo>
                    <a:pt x="0" y="23"/>
                  </a:moveTo>
                  <a:lnTo>
                    <a:pt x="39" y="0"/>
                  </a:lnTo>
                  <a:lnTo>
                    <a:pt x="379" y="576"/>
                  </a:lnTo>
                  <a:lnTo>
                    <a:pt x="341" y="599"/>
                  </a:lnTo>
                  <a:lnTo>
                    <a:pt x="0" y="23"/>
                  </a:lnTo>
                  <a:close/>
                </a:path>
              </a:pathLst>
            </a:custGeom>
            <a:solidFill>
              <a:srgbClr val="5D5C5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pPr defTabSz="1219170">
                <a:defRPr/>
              </a:pPr>
              <a:endParaRPr lang="en-GB" sz="2400" kern="0" dirty="0">
                <a:solidFill>
                  <a:sysClr val="windowText" lastClr="000000"/>
                </a:solidFill>
              </a:endParaRPr>
            </a:p>
          </p:txBody>
        </p:sp>
      </p:grpSp>
      <p:sp>
        <p:nvSpPr>
          <p:cNvPr id="135" name="TextBox 134"/>
          <p:cNvSpPr txBox="1"/>
          <p:nvPr/>
        </p:nvSpPr>
        <p:spPr>
          <a:xfrm>
            <a:off x="818894" y="457458"/>
            <a:ext cx="374709" cy="297454"/>
          </a:xfrm>
          <a:prstGeom prst="rect">
            <a:avLst/>
          </a:prstGeom>
          <a:noFill/>
        </p:spPr>
        <p:txBody>
          <a:bodyPr wrap="square" rtlCol="0">
            <a:spAutoFit/>
          </a:bodyPr>
          <a:lstStyle/>
          <a:p>
            <a:pPr defTabSz="1219170">
              <a:defRPr/>
            </a:pPr>
            <a:r>
              <a:rPr lang="en-US" sz="1333" b="1" kern="0" dirty="0">
                <a:solidFill>
                  <a:srgbClr val="99B2C8"/>
                </a:solidFill>
              </a:rPr>
              <a:t>3</a:t>
            </a:r>
          </a:p>
        </p:txBody>
      </p:sp>
      <p:sp>
        <p:nvSpPr>
          <p:cNvPr id="136" name="TextBox 135"/>
          <p:cNvSpPr txBox="1"/>
          <p:nvPr/>
        </p:nvSpPr>
        <p:spPr>
          <a:xfrm>
            <a:off x="482111" y="795654"/>
            <a:ext cx="454783" cy="297454"/>
          </a:xfrm>
          <a:prstGeom prst="rect">
            <a:avLst/>
          </a:prstGeom>
          <a:noFill/>
        </p:spPr>
        <p:txBody>
          <a:bodyPr wrap="square" rtlCol="0">
            <a:spAutoFit/>
          </a:bodyPr>
          <a:lstStyle/>
          <a:p>
            <a:pPr defTabSz="1219170">
              <a:defRPr/>
            </a:pPr>
            <a:r>
              <a:rPr lang="en-US" sz="1333" b="1" kern="0" dirty="0">
                <a:solidFill>
                  <a:srgbClr val="99B2C8"/>
                </a:solidFill>
              </a:rPr>
              <a:t>6</a:t>
            </a:r>
          </a:p>
        </p:txBody>
      </p:sp>
      <p:sp>
        <p:nvSpPr>
          <p:cNvPr id="137" name="TextBox 136"/>
          <p:cNvSpPr txBox="1"/>
          <p:nvPr/>
        </p:nvSpPr>
        <p:spPr>
          <a:xfrm>
            <a:off x="21145" y="507551"/>
            <a:ext cx="411273" cy="297454"/>
          </a:xfrm>
          <a:prstGeom prst="rect">
            <a:avLst/>
          </a:prstGeom>
          <a:noFill/>
        </p:spPr>
        <p:txBody>
          <a:bodyPr wrap="square" rtlCol="0">
            <a:spAutoFit/>
          </a:bodyPr>
          <a:lstStyle/>
          <a:p>
            <a:pPr defTabSz="1219170">
              <a:defRPr/>
            </a:pPr>
            <a:r>
              <a:rPr lang="en-US" sz="1333" b="1" kern="0" dirty="0">
                <a:solidFill>
                  <a:srgbClr val="99B2C8"/>
                </a:solidFill>
              </a:rPr>
              <a:t>9</a:t>
            </a:r>
          </a:p>
        </p:txBody>
      </p:sp>
      <p:sp>
        <p:nvSpPr>
          <p:cNvPr id="138" name="TextBox 137"/>
          <p:cNvSpPr txBox="1"/>
          <p:nvPr/>
        </p:nvSpPr>
        <p:spPr>
          <a:xfrm>
            <a:off x="399675" y="129163"/>
            <a:ext cx="495208" cy="297454"/>
          </a:xfrm>
          <a:prstGeom prst="rect">
            <a:avLst/>
          </a:prstGeom>
          <a:noFill/>
        </p:spPr>
        <p:txBody>
          <a:bodyPr wrap="square" rtlCol="0">
            <a:spAutoFit/>
          </a:bodyPr>
          <a:lstStyle/>
          <a:p>
            <a:pPr defTabSz="1219170">
              <a:defRPr/>
            </a:pPr>
            <a:r>
              <a:rPr lang="en-US" sz="1333" b="1" kern="0" dirty="0">
                <a:solidFill>
                  <a:srgbClr val="99B2C8"/>
                </a:solidFill>
              </a:rPr>
              <a:t>12</a:t>
            </a:r>
          </a:p>
        </p:txBody>
      </p:sp>
      <p:sp>
        <p:nvSpPr>
          <p:cNvPr id="3" name="Rounded Rectangle 2"/>
          <p:cNvSpPr/>
          <p:nvPr/>
        </p:nvSpPr>
        <p:spPr>
          <a:xfrm>
            <a:off x="2495062" y="-14643"/>
            <a:ext cx="9664252" cy="2021243"/>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15000"/>
              </a:lnSpc>
              <a:spcAft>
                <a:spcPts val="800"/>
              </a:spcAft>
              <a:tabLst>
                <a:tab pos="1600200" algn="l"/>
                <a:tab pos="3371850" algn="l"/>
                <a:tab pos="4800600" algn="l"/>
              </a:tabLst>
            </a:pP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Khi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nói</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về</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biểu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hiện</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cây</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bị</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a:t>
            </a:r>
            <a:r>
              <a:rPr lang="en-US" sz="3200" kern="100" dirty="0" err="1">
                <a:solidFill>
                  <a:schemeClr val="tx1"/>
                </a:solidFill>
                <a:effectLst/>
                <a:latin typeface="Calibri" panose="020F0502020204030204" pitchFamily="34" charset="0"/>
                <a:ea typeface="Calibri" panose="020F0502020204030204" pitchFamily="34" charset="0"/>
                <a:cs typeface="Calibri" panose="020F0502020204030204" pitchFamily="34" charset="0"/>
              </a:rPr>
              <a:t>thiếu</a:t>
            </a:r>
            <a:r>
              <a:rPr lang="en-US" sz="3200" kern="100" dirty="0">
                <a:solidFill>
                  <a:schemeClr val="tx1"/>
                </a:solidFill>
                <a:effectLst/>
                <a:latin typeface="Calibri" panose="020F0502020204030204" pitchFamily="34" charset="0"/>
                <a:ea typeface="Calibri" panose="020F0502020204030204" pitchFamily="34" charset="0"/>
                <a:cs typeface="Calibri" panose="020F0502020204030204" pitchFamily="34" charset="0"/>
              </a:rPr>
              <a:t> nitrogen, </a:t>
            </a:r>
            <a:r>
              <a:rPr lang="nl-NL"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rPr>
              <a:t>mỗi nhận định sau đây là Đúng hay Sai?</a:t>
            </a:r>
            <a:endParaRPr lang="vi-VN" sz="3200" kern="100" dirty="0">
              <a:solidFill>
                <a:schemeClr val="tx1"/>
              </a:solidFill>
              <a:effectLst/>
              <a:latin typeface="Calibri" panose="020F0502020204030204" pitchFamily="34" charset="0"/>
              <a:ea typeface="Aptos" panose="020B0004020202020204" pitchFamily="34" charset="0"/>
              <a:cs typeface="Calibri" panose="020F0502020204030204" pitchFamily="34" charset="0"/>
            </a:endParaRPr>
          </a:p>
        </p:txBody>
      </p:sp>
      <p:pic>
        <p:nvPicPr>
          <p:cNvPr id="5" name="Picture 4">
            <a:hlinkClick r:id="rId6" action="ppaction://hlinksldjump"/>
          </p:cNvPr>
          <p:cNvPicPr>
            <a:picLocks noChangeAspect="1"/>
          </p:cNvPicPr>
          <p:nvPr/>
        </p:nvPicPr>
        <p:blipFill>
          <a:blip r:embed="rId7"/>
          <a:stretch>
            <a:fillRect/>
          </a:stretch>
        </p:blipFill>
        <p:spPr>
          <a:xfrm>
            <a:off x="10555889" y="5218872"/>
            <a:ext cx="1625600" cy="1625600"/>
          </a:xfrm>
          <a:prstGeom prst="rect">
            <a:avLst/>
          </a:prstGeom>
        </p:spPr>
      </p:pic>
      <p:pic>
        <p:nvPicPr>
          <p:cNvPr id="24" name="A"/>
          <p:cNvPicPr>
            <a:picLocks noChangeAspect="1"/>
          </p:cNvPicPr>
          <p:nvPr/>
        </p:nvPicPr>
        <p:blipFill>
          <a:blip r:embed="rId8"/>
          <a:stretch>
            <a:fillRect/>
          </a:stretch>
        </p:blipFill>
        <p:spPr>
          <a:xfrm>
            <a:off x="-60403" y="2186224"/>
            <a:ext cx="1161105" cy="1195089"/>
          </a:xfrm>
          <a:prstGeom prst="rect">
            <a:avLst/>
          </a:prstGeom>
        </p:spPr>
      </p:pic>
      <p:pic>
        <p:nvPicPr>
          <p:cNvPr id="25" name="B"/>
          <p:cNvPicPr>
            <a:picLocks noChangeAspect="1"/>
          </p:cNvPicPr>
          <p:nvPr/>
        </p:nvPicPr>
        <p:blipFill>
          <a:blip r:embed="rId9"/>
          <a:stretch>
            <a:fillRect/>
          </a:stretch>
        </p:blipFill>
        <p:spPr>
          <a:xfrm>
            <a:off x="-43505" y="3247662"/>
            <a:ext cx="1161105" cy="1200753"/>
          </a:xfrm>
          <a:prstGeom prst="rect">
            <a:avLst/>
          </a:prstGeom>
        </p:spPr>
      </p:pic>
      <p:pic>
        <p:nvPicPr>
          <p:cNvPr id="26" name="C"/>
          <p:cNvPicPr>
            <a:picLocks noChangeAspect="1"/>
          </p:cNvPicPr>
          <p:nvPr/>
        </p:nvPicPr>
        <p:blipFill>
          <a:blip r:embed="rId10"/>
          <a:stretch>
            <a:fillRect/>
          </a:stretch>
        </p:blipFill>
        <p:spPr>
          <a:xfrm>
            <a:off x="-65257" y="4309101"/>
            <a:ext cx="1161105" cy="1200753"/>
          </a:xfrm>
          <a:prstGeom prst="rect">
            <a:avLst/>
          </a:prstGeom>
        </p:spPr>
      </p:pic>
      <p:pic>
        <p:nvPicPr>
          <p:cNvPr id="27" name="D"/>
          <p:cNvPicPr>
            <a:picLocks noChangeAspect="1"/>
          </p:cNvPicPr>
          <p:nvPr/>
        </p:nvPicPr>
        <p:blipFill>
          <a:blip r:embed="rId11"/>
          <a:stretch>
            <a:fillRect/>
          </a:stretch>
        </p:blipFill>
        <p:spPr>
          <a:xfrm>
            <a:off x="-98442" y="5391861"/>
            <a:ext cx="1161105" cy="1200753"/>
          </a:xfrm>
          <a:prstGeom prst="rect">
            <a:avLst/>
          </a:prstGeom>
        </p:spPr>
      </p:pic>
      <p:pic>
        <p:nvPicPr>
          <p:cNvPr id="28" name="Picture 26"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93603" y="1024751"/>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7"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11302124" y="1947007"/>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 name="Picture 30"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9681341" y="5978780"/>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2" name="Picture 31" descr="DSTARS-P"/>
          <p:cNvPicPr>
            <a:picLocks noChangeAspect="1" noChangeArrowheads="1" noCrop="1"/>
          </p:cNvPicPr>
          <p:nvPr/>
        </p:nvPicPr>
        <p:blipFill>
          <a:blip r:embed="rId12">
            <a:extLst>
              <a:ext uri="{28A0092B-C50C-407E-A947-70E740481C1C}">
                <a14:useLocalDpi xmlns:a14="http://schemas.microsoft.com/office/drawing/2010/main" val="0"/>
              </a:ext>
            </a:extLst>
          </a:blip>
          <a:srcRect/>
          <a:stretch>
            <a:fillRect/>
          </a:stretch>
        </p:blipFill>
        <p:spPr bwMode="auto">
          <a:xfrm>
            <a:off x="4978400" y="6031672"/>
            <a:ext cx="1447800" cy="12276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DETAIL 1">
            <a:extLst>
              <a:ext uri="{FF2B5EF4-FFF2-40B4-BE49-F238E27FC236}">
                <a16:creationId xmlns:a16="http://schemas.microsoft.com/office/drawing/2014/main" id="{27DEAF48-D967-74A5-F157-0033FD5C8AB0}"/>
              </a:ext>
            </a:extLst>
          </p:cNvPr>
          <p:cNvSpPr/>
          <p:nvPr/>
        </p:nvSpPr>
        <p:spPr>
          <a:xfrm>
            <a:off x="1025917" y="2252417"/>
            <a:ext cx="9493284" cy="914403"/>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dirty="0" err="1">
                <a:latin typeface="Calibri" panose="020F0502020204030204" pitchFamily="34" charset="0"/>
                <a:cs typeface="Calibri" panose="020F0502020204030204" pitchFamily="34" charset="0"/>
              </a:rPr>
              <a:t>Lá</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nhỏ</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có</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lục</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đậm</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màu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của</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thân</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không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bình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thường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sinh</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trưởng</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rễ</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bị</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tiêu</a:t>
            </a:r>
            <a:r>
              <a:rPr lang="en-US" sz="3200" dirty="0">
                <a:latin typeface="Calibri" panose="020F0502020204030204" pitchFamily="34" charset="0"/>
                <a:cs typeface="Calibri" panose="020F0502020204030204" pitchFamily="34" charset="0"/>
              </a:rPr>
              <a:t> </a:t>
            </a:r>
            <a:r>
              <a:rPr lang="en-US" sz="3200" dirty="0" err="1">
                <a:latin typeface="Calibri" panose="020F0502020204030204" pitchFamily="34" charset="0"/>
                <a:cs typeface="Calibri" panose="020F0502020204030204" pitchFamily="34" charset="0"/>
              </a:rPr>
              <a:t>giảm</a:t>
            </a:r>
            <a:r>
              <a:rPr lang="en-US" sz="3200" dirty="0">
                <a:latin typeface="Calibri" panose="020F0502020204030204" pitchFamily="34" charset="0"/>
                <a:cs typeface="Calibri" panose="020F0502020204030204" pitchFamily="34" charset="0"/>
              </a:rPr>
              <a:t>.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4" name="DETAIL 2">
            <a:extLst>
              <a:ext uri="{FF2B5EF4-FFF2-40B4-BE49-F238E27FC236}">
                <a16:creationId xmlns:a16="http://schemas.microsoft.com/office/drawing/2014/main" id="{AF965D8E-7F62-3033-4202-6238AA0B8385}"/>
              </a:ext>
            </a:extLst>
          </p:cNvPr>
          <p:cNvSpPr/>
          <p:nvPr/>
        </p:nvSpPr>
        <p:spPr>
          <a:xfrm>
            <a:off x="1036426" y="3325277"/>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defRPr/>
            </a:pPr>
            <a:r>
              <a:rPr lang="en-US" sz="3200">
                <a:latin typeface="Calibri" panose="020F0502020204030204" pitchFamily="34" charset="0"/>
                <a:cs typeface="Calibri" panose="020F0502020204030204" pitchFamily="34" charset="0"/>
              </a:rPr>
              <a:t>Lá non có màu vàng, sinh trưởng rễ bị tiêu giảm. </a:t>
            </a:r>
            <a:endParaRPr lang="en-US" sz="3200" dirty="0">
              <a:solidFill>
                <a:schemeClr val="bg1"/>
              </a:solidFill>
              <a:latin typeface="Calibri" panose="020F0502020204030204" pitchFamily="34" charset="0"/>
              <a:ea typeface="Times New Roman" panose="02020603050405020304" pitchFamily="18" charset="0"/>
              <a:cs typeface="Calibri" panose="020F0502020204030204" pitchFamily="34" charset="0"/>
            </a:endParaRPr>
          </a:p>
        </p:txBody>
      </p:sp>
      <p:sp>
        <p:nvSpPr>
          <p:cNvPr id="6" name="DETAIL 3">
            <a:extLst>
              <a:ext uri="{FF2B5EF4-FFF2-40B4-BE49-F238E27FC236}">
                <a16:creationId xmlns:a16="http://schemas.microsoft.com/office/drawing/2014/main" id="{51F71AEA-8EAD-DEEB-8902-2A8C75574868}"/>
              </a:ext>
            </a:extLst>
          </p:cNvPr>
          <p:cNvSpPr/>
          <p:nvPr/>
        </p:nvSpPr>
        <p:spPr>
          <a:xfrm>
            <a:off x="1022413" y="4424258"/>
            <a:ext cx="9493284" cy="914401"/>
          </a:xfrm>
          <a:prstGeom prst="roundRect">
            <a:avLst/>
          </a:prstGeom>
          <a:solidFill>
            <a:srgbClr val="99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Sinh trưởng của các cơ quan bị giảm, lá xuất hiện màu vàng nhạt. </a:t>
            </a:r>
            <a:endParaRPr lang="en-PH" sz="3200" b="1" dirty="0">
              <a:solidFill>
                <a:schemeClr val="bg1"/>
              </a:solidFill>
              <a:latin typeface="Calibri" panose="020F0502020204030204" pitchFamily="34" charset="0"/>
              <a:cs typeface="Calibri" panose="020F0502020204030204" pitchFamily="34" charset="0"/>
            </a:endParaRPr>
          </a:p>
        </p:txBody>
      </p:sp>
      <p:sp>
        <p:nvSpPr>
          <p:cNvPr id="7" name="DETAIL 4">
            <a:extLst>
              <a:ext uri="{FF2B5EF4-FFF2-40B4-BE49-F238E27FC236}">
                <a16:creationId xmlns:a16="http://schemas.microsoft.com/office/drawing/2014/main" id="{5A15F514-D198-9D59-A004-90C7371F6042}"/>
              </a:ext>
            </a:extLst>
          </p:cNvPr>
          <p:cNvSpPr/>
          <p:nvPr/>
        </p:nvSpPr>
        <p:spPr>
          <a:xfrm>
            <a:off x="1029419" y="5531176"/>
            <a:ext cx="9493284" cy="914401"/>
          </a:xfrm>
          <a:prstGeom prst="roundRect">
            <a:avLst/>
          </a:prstGeom>
          <a:solidFill>
            <a:srgbClr val="CC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just">
              <a:defRPr/>
            </a:pPr>
            <a:r>
              <a:rPr lang="en-US" sz="3200">
                <a:latin typeface="Calibri" panose="020F0502020204030204" pitchFamily="34" charset="0"/>
                <a:cs typeface="Calibri" panose="020F0502020204030204" pitchFamily="34" charset="0"/>
              </a:rPr>
              <a:t>Lá màu vàng nhạt, mép lá màu đỏ và có nhiều chấm đỏ trên mặt lá. </a:t>
            </a:r>
            <a:endParaRPr lang="en-PH" sz="3200" b="1" dirty="0">
              <a:solidFill>
                <a:schemeClr val="bg1"/>
              </a:solidFill>
              <a:latin typeface="Calibri" panose="020F0502020204030204" pitchFamily="34" charset="0"/>
              <a:cs typeface="Calibri" panose="020F0502020204030204" pitchFamily="34" charset="0"/>
            </a:endParaRPr>
          </a:p>
        </p:txBody>
      </p:sp>
      <p:sp>
        <p:nvSpPr>
          <p:cNvPr id="8" name="Rectangle 7">
            <a:extLst>
              <a:ext uri="{FF2B5EF4-FFF2-40B4-BE49-F238E27FC236}">
                <a16:creationId xmlns:a16="http://schemas.microsoft.com/office/drawing/2014/main" id="{DC3F26EC-682B-E508-56F2-DC0A22F28D53}"/>
              </a:ext>
            </a:extLst>
          </p:cNvPr>
          <p:cNvSpPr/>
          <p:nvPr/>
        </p:nvSpPr>
        <p:spPr>
          <a:xfrm>
            <a:off x="10426155" y="4484810"/>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rgbClr val="FF0000"/>
                </a:solidFill>
                <a:latin typeface="Calibri" panose="020F0502020204030204" pitchFamily="34" charset="0"/>
                <a:cs typeface="Calibri" panose="020F0502020204030204" pitchFamily="34" charset="0"/>
              </a:rPr>
              <a:t>ĐÚNG</a:t>
            </a:r>
            <a:endParaRPr lang="vi-VN" sz="3200" dirty="0">
              <a:solidFill>
                <a:srgbClr val="FF0000"/>
              </a:solidFill>
              <a:latin typeface="Calibri" panose="020F0502020204030204" pitchFamily="34" charset="0"/>
              <a:cs typeface="Calibri" panose="020F0502020204030204" pitchFamily="34" charset="0"/>
            </a:endParaRPr>
          </a:p>
        </p:txBody>
      </p:sp>
      <p:sp>
        <p:nvSpPr>
          <p:cNvPr id="9" name="Rectangle 8">
            <a:extLst>
              <a:ext uri="{FF2B5EF4-FFF2-40B4-BE49-F238E27FC236}">
                <a16:creationId xmlns:a16="http://schemas.microsoft.com/office/drawing/2014/main" id="{E31A6C4F-4B17-466C-D046-6B34AAD59C28}"/>
              </a:ext>
            </a:extLst>
          </p:cNvPr>
          <p:cNvSpPr/>
          <p:nvPr/>
        </p:nvSpPr>
        <p:spPr>
          <a:xfrm>
            <a:off x="10506419" y="2324197"/>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0" name="Rectangle 9">
            <a:extLst>
              <a:ext uri="{FF2B5EF4-FFF2-40B4-BE49-F238E27FC236}">
                <a16:creationId xmlns:a16="http://schemas.microsoft.com/office/drawing/2014/main" id="{D6B2D2BB-3F6D-0BD8-9CD9-06709674A532}"/>
              </a:ext>
            </a:extLst>
          </p:cNvPr>
          <p:cNvSpPr/>
          <p:nvPr/>
        </p:nvSpPr>
        <p:spPr>
          <a:xfrm>
            <a:off x="10123245" y="3394465"/>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
        <p:nvSpPr>
          <p:cNvPr id="11" name="Rectangle 10">
            <a:extLst>
              <a:ext uri="{FF2B5EF4-FFF2-40B4-BE49-F238E27FC236}">
                <a16:creationId xmlns:a16="http://schemas.microsoft.com/office/drawing/2014/main" id="{C2B84758-1F34-665D-A442-275826F956B7}"/>
              </a:ext>
            </a:extLst>
          </p:cNvPr>
          <p:cNvSpPr/>
          <p:nvPr/>
        </p:nvSpPr>
        <p:spPr>
          <a:xfrm>
            <a:off x="10426155" y="5497556"/>
            <a:ext cx="1245444" cy="668340"/>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tx1"/>
                </a:solidFill>
                <a:latin typeface="Calibri" panose="020F0502020204030204" pitchFamily="34" charset="0"/>
                <a:cs typeface="Calibri" panose="020F0502020204030204" pitchFamily="34" charset="0"/>
              </a:rPr>
              <a:t>SAI</a:t>
            </a:r>
            <a:endParaRPr lang="vi-VN" sz="3200"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56085060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1+#ppt_w/2"/>
                                          </p:val>
                                        </p:tav>
                                        <p:tav tm="100000">
                                          <p:val>
                                            <p:strVal val="#ppt_x"/>
                                          </p:val>
                                        </p:tav>
                                      </p:tavLst>
                                    </p:anim>
                                    <p:anim calcmode="lin" valueType="num">
                                      <p:cBhvr additive="base">
                                        <p:cTn id="8" dur="1000" fill="hold"/>
                                        <p:tgtEl>
                                          <p:spTgt spid="2"/>
                                        </p:tgtEl>
                                        <p:attrNameLst>
                                          <p:attrName>ppt_y</p:attrName>
                                        </p:attrNameLst>
                                      </p:cBhvr>
                                      <p:tavLst>
                                        <p:tav tm="0">
                                          <p:val>
                                            <p:strVal val="#ppt_y"/>
                                          </p:val>
                                        </p:tav>
                                        <p:tav tm="100000">
                                          <p:val>
                                            <p:strVal val="#ppt_y"/>
                                          </p:val>
                                        </p:tav>
                                      </p:tavLst>
                                    </p:anim>
                                  </p:childTnLst>
                                </p:cTn>
                              </p:par>
                              <p:par>
                                <p:cTn id="9" presetID="2" presetClass="entr" presetSubtype="2" accel="50000" decel="50000" fill="hold" grpId="0" nodeType="withEffect">
                                  <p:stCondLst>
                                    <p:cond delay="25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000" fill="hold"/>
                                        <p:tgtEl>
                                          <p:spTgt spid="4"/>
                                        </p:tgtEl>
                                        <p:attrNameLst>
                                          <p:attrName>ppt_x</p:attrName>
                                        </p:attrNameLst>
                                      </p:cBhvr>
                                      <p:tavLst>
                                        <p:tav tm="0">
                                          <p:val>
                                            <p:strVal val="1+#ppt_w/2"/>
                                          </p:val>
                                        </p:tav>
                                        <p:tav tm="100000">
                                          <p:val>
                                            <p:strVal val="#ppt_x"/>
                                          </p:val>
                                        </p:tav>
                                      </p:tavLst>
                                    </p:anim>
                                    <p:anim calcmode="lin" valueType="num">
                                      <p:cBhvr additive="base">
                                        <p:cTn id="12" dur="10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2" accel="50000" decel="50000" fill="hold" grpId="0" nodeType="withEffect">
                                  <p:stCondLst>
                                    <p:cond delay="500"/>
                                  </p:stCondLst>
                                  <p:iterate type="lt">
                                    <p:tmPct val="0"/>
                                  </p:iterate>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000" fill="hold"/>
                                        <p:tgtEl>
                                          <p:spTgt spid="6"/>
                                        </p:tgtEl>
                                        <p:attrNameLst>
                                          <p:attrName>ppt_x</p:attrName>
                                        </p:attrNameLst>
                                      </p:cBhvr>
                                      <p:tavLst>
                                        <p:tav tm="0">
                                          <p:val>
                                            <p:strVal val="1+#ppt_w/2"/>
                                          </p:val>
                                        </p:tav>
                                        <p:tav tm="100000">
                                          <p:val>
                                            <p:strVal val="#ppt_x"/>
                                          </p:val>
                                        </p:tav>
                                      </p:tavLst>
                                    </p:anim>
                                    <p:anim calcmode="lin" valueType="num">
                                      <p:cBhvr additive="base">
                                        <p:cTn id="16" dur="1000" fill="hold"/>
                                        <p:tgtEl>
                                          <p:spTgt spid="6"/>
                                        </p:tgtEl>
                                        <p:attrNameLst>
                                          <p:attrName>ppt_y</p:attrName>
                                        </p:attrNameLst>
                                      </p:cBhvr>
                                      <p:tavLst>
                                        <p:tav tm="0">
                                          <p:val>
                                            <p:strVal val="#ppt_y"/>
                                          </p:val>
                                        </p:tav>
                                        <p:tav tm="100000">
                                          <p:val>
                                            <p:strVal val="#ppt_y"/>
                                          </p:val>
                                        </p:tav>
                                      </p:tavLst>
                                    </p:anim>
                                  </p:childTnLst>
                                </p:cTn>
                              </p:par>
                              <p:par>
                                <p:cTn id="17" presetID="2" presetClass="entr" presetSubtype="2" accel="50000" decel="50000" fill="hold" grpId="0" nodeType="withEffect">
                                  <p:stCondLst>
                                    <p:cond delay="75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000" fill="hold"/>
                                        <p:tgtEl>
                                          <p:spTgt spid="7"/>
                                        </p:tgtEl>
                                        <p:attrNameLst>
                                          <p:attrName>ppt_x</p:attrName>
                                        </p:attrNameLst>
                                      </p:cBhvr>
                                      <p:tavLst>
                                        <p:tav tm="0">
                                          <p:val>
                                            <p:strVal val="1+#ppt_w/2"/>
                                          </p:val>
                                        </p:tav>
                                        <p:tav tm="100000">
                                          <p:val>
                                            <p:strVal val="#ppt_x"/>
                                          </p:val>
                                        </p:tav>
                                      </p:tavLst>
                                    </p:anim>
                                    <p:anim calcmode="lin" valueType="num">
                                      <p:cBhvr additive="base">
                                        <p:cTn id="20" dur="10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down)">
                                      <p:cBhvr>
                                        <p:cTn id="25" dur="500"/>
                                        <p:tgtEl>
                                          <p:spTgt spid="9"/>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4"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down)">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4"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down)">
                                      <p:cBhvr>
                                        <p:cTn id="35" dur="500"/>
                                        <p:tgtEl>
                                          <p:spTgt spid="8"/>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down)">
                                      <p:cBhvr>
                                        <p:cTn id="4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1" restart="whenNotActive" fill="hold" evtFilter="cancelBubble" nodeType="interactiveSeq">
                <p:stCondLst>
                  <p:cond evt="onClick" delay="0">
                    <p:tgtEl>
                      <p:spTgt spid="130"/>
                    </p:tgtEl>
                  </p:cond>
                </p:stCondLst>
                <p:endSync evt="end" delay="0">
                  <p:rtn val="all"/>
                </p:endSync>
                <p:childTnLst>
                  <p:par>
                    <p:cTn id="42" fill="hold">
                      <p:stCondLst>
                        <p:cond delay="0"/>
                      </p:stCondLst>
                      <p:childTnLst>
                        <p:par>
                          <p:cTn id="43" fill="hold">
                            <p:stCondLst>
                              <p:cond delay="0"/>
                            </p:stCondLst>
                            <p:childTnLst>
                              <p:par>
                                <p:cTn id="44" presetID="8" presetClass="emph" presetSubtype="0" fill="hold" nodeType="clickEffect">
                                  <p:stCondLst>
                                    <p:cond delay="0"/>
                                  </p:stCondLst>
                                  <p:childTnLst>
                                    <p:animRot by="21600000">
                                      <p:cBhvr>
                                        <p:cTn id="45" dur="10000" fill="hold"/>
                                        <p:tgtEl>
                                          <p:spTgt spid="132"/>
                                        </p:tgtEl>
                                        <p:attrNameLst>
                                          <p:attrName>r</p:attrName>
                                        </p:attrNameLst>
                                      </p:cBhvr>
                                    </p:animRot>
                                  </p:childTnLst>
                                </p:cTn>
                              </p:par>
                            </p:childTnLst>
                          </p:cTn>
                        </p:par>
                        <p:par>
                          <p:cTn id="46" fill="hold">
                            <p:stCondLst>
                              <p:cond delay="10000"/>
                            </p:stCondLst>
                            <p:childTnLst>
                              <p:par>
                                <p:cTn id="47" presetID="53" presetClass="entr" presetSubtype="16" fill="hold" nodeType="afterEffect">
                                  <p:stCondLst>
                                    <p:cond delay="0"/>
                                  </p:stCondLst>
                                  <p:childTnLst>
                                    <p:set>
                                      <p:cBhvr>
                                        <p:cTn id="48" dur="1" fill="hold">
                                          <p:stCondLst>
                                            <p:cond delay="0"/>
                                          </p:stCondLst>
                                        </p:cTn>
                                        <p:tgtEl>
                                          <p:spTgt spid="127"/>
                                        </p:tgtEl>
                                        <p:attrNameLst>
                                          <p:attrName>style.visibility</p:attrName>
                                        </p:attrNameLst>
                                      </p:cBhvr>
                                      <p:to>
                                        <p:strVal val="visible"/>
                                      </p:to>
                                    </p:set>
                                    <p:anim calcmode="lin" valueType="num">
                                      <p:cBhvr>
                                        <p:cTn id="49" dur="3000" fill="hold"/>
                                        <p:tgtEl>
                                          <p:spTgt spid="127"/>
                                        </p:tgtEl>
                                        <p:attrNameLst>
                                          <p:attrName>ppt_w</p:attrName>
                                        </p:attrNameLst>
                                      </p:cBhvr>
                                      <p:tavLst>
                                        <p:tav tm="0">
                                          <p:val>
                                            <p:fltVal val="0"/>
                                          </p:val>
                                        </p:tav>
                                        <p:tav tm="100000">
                                          <p:val>
                                            <p:strVal val="#ppt_w"/>
                                          </p:val>
                                        </p:tav>
                                      </p:tavLst>
                                    </p:anim>
                                    <p:anim calcmode="lin" valueType="num">
                                      <p:cBhvr>
                                        <p:cTn id="50" dur="3000" fill="hold"/>
                                        <p:tgtEl>
                                          <p:spTgt spid="127"/>
                                        </p:tgtEl>
                                        <p:attrNameLst>
                                          <p:attrName>ppt_h</p:attrName>
                                        </p:attrNameLst>
                                      </p:cBhvr>
                                      <p:tavLst>
                                        <p:tav tm="0">
                                          <p:val>
                                            <p:fltVal val="0"/>
                                          </p:val>
                                        </p:tav>
                                        <p:tav tm="100000">
                                          <p:val>
                                            <p:strVal val="#ppt_h"/>
                                          </p:val>
                                        </p:tav>
                                      </p:tavLst>
                                    </p:anim>
                                    <p:animEffect transition="in" filter="fade">
                                      <p:cBhvr>
                                        <p:cTn id="51" dur="3000"/>
                                        <p:tgtEl>
                                          <p:spTgt spid="127"/>
                                        </p:tgtEl>
                                      </p:cBhvr>
                                    </p:animEffect>
                                  </p:childTnLst>
                                  <p:subTnLst>
                                    <p:audio>
                                      <p:cMediaNode>
                                        <p:cTn display="0" masterRel="sameClick">
                                          <p:stCondLst>
                                            <p:cond evt="begin" delay="0">
                                              <p:tn val="47"/>
                                            </p:cond>
                                          </p:stCondLst>
                                          <p:endCondLst>
                                            <p:cond evt="onStopAudio" delay="0">
                                              <p:tgtEl>
                                                <p:sldTgt/>
                                              </p:tgtEl>
                                            </p:cond>
                                          </p:endCondLst>
                                        </p:cTn>
                                        <p:tgtEl>
                                          <p:sndTgt r:embed="rId3" name="chimes.wav"/>
                                        </p:tgtEl>
                                      </p:cMediaNode>
                                    </p:audio>
                                  </p:subTnLst>
                                </p:cTn>
                              </p:par>
                            </p:childTnLst>
                          </p:cTn>
                        </p:par>
                      </p:childTnLst>
                    </p:cTn>
                  </p:par>
                </p:childTnLst>
              </p:cTn>
              <p:nextCondLst>
                <p:cond evt="onClick" delay="0">
                  <p:tgtEl>
                    <p:spTgt spid="130"/>
                  </p:tgtEl>
                </p:cond>
              </p:nextCondLst>
            </p:seq>
            <p:seq concurrent="1" nextAc="seek">
              <p:cTn id="52" restart="whenNotActive" fill="hold" evtFilter="cancelBubble" nodeType="interactiveSeq">
                <p:stCondLst>
                  <p:cond evt="onClick" delay="0">
                    <p:tgtEl>
                      <p:spTgt spid="27"/>
                    </p:tgtEl>
                  </p:cond>
                </p:stCondLst>
                <p:endSync evt="end" delay="0">
                  <p:rtn val="all"/>
                </p:endSync>
                <p:childTnLst>
                  <p:par>
                    <p:cTn id="53" fill="hold">
                      <p:stCondLst>
                        <p:cond delay="0"/>
                      </p:stCondLst>
                      <p:childTnLst>
                        <p:par>
                          <p:cTn id="54" fill="hold">
                            <p:stCondLst>
                              <p:cond delay="0"/>
                            </p:stCondLst>
                            <p:childTnLst>
                              <p:par>
                                <p:cTn id="55" presetID="8" presetClass="emph" presetSubtype="0" fill="hold" nodeType="clickEffect">
                                  <p:stCondLst>
                                    <p:cond delay="0"/>
                                  </p:stCondLst>
                                  <p:childTnLst>
                                    <p:animRot by="21600000">
                                      <p:cBhvr>
                                        <p:cTn id="56" dur="2000" fill="hold"/>
                                        <p:tgtEl>
                                          <p:spTgt spid="27"/>
                                        </p:tgtEl>
                                        <p:attrNameLst>
                                          <p:attrName>r</p:attrName>
                                        </p:attrNameLst>
                                      </p:cBhvr>
                                    </p:animRot>
                                  </p:childTnLst>
                                </p:cTn>
                              </p:par>
                              <p:par>
                                <p:cTn id="57" presetID="1" presetClass="emph" presetSubtype="2" fill="hold" nodeType="withEffect">
                                  <p:stCondLst>
                                    <p:cond delay="0"/>
                                  </p:stCondLst>
                                  <p:childTnLst>
                                    <p:animClr clrSpc="rgb" dir="cw">
                                      <p:cBhvr>
                                        <p:cTn id="58" dur="2000" fill="hold"/>
                                        <p:tgtEl>
                                          <p:spTgt spid="7"/>
                                        </p:tgtEl>
                                        <p:attrNameLst>
                                          <p:attrName>fillcolor</p:attrName>
                                        </p:attrNameLst>
                                      </p:cBhvr>
                                      <p:to>
                                        <a:srgbClr val="0070C0"/>
                                      </p:to>
                                    </p:animClr>
                                    <p:set>
                                      <p:cBhvr>
                                        <p:cTn id="59" dur="2000" fill="hold"/>
                                        <p:tgtEl>
                                          <p:spTgt spid="7"/>
                                        </p:tgtEl>
                                        <p:attrNameLst>
                                          <p:attrName>fill.type</p:attrName>
                                        </p:attrNameLst>
                                      </p:cBhvr>
                                      <p:to>
                                        <p:strVal val="solid"/>
                                      </p:to>
                                    </p:set>
                                    <p:set>
                                      <p:cBhvr>
                                        <p:cTn id="60" dur="2000" fill="hold"/>
                                        <p:tgtEl>
                                          <p:spTgt spid="7"/>
                                        </p:tgtEl>
                                        <p:attrNameLst>
                                          <p:attrName>fill.on</p:attrName>
                                        </p:attrNameLst>
                                      </p:cBhvr>
                                      <p:to>
                                        <p:strVal val="true"/>
                                      </p:to>
                                    </p:set>
                                  </p:childTnLst>
                                </p:cTn>
                              </p:par>
                            </p:childTnLst>
                          </p:cTn>
                        </p:par>
                      </p:childTnLst>
                    </p:cTn>
                  </p:par>
                </p:childTnLst>
              </p:cTn>
              <p:nextCondLst>
                <p:cond evt="onClick" delay="0">
                  <p:tgtEl>
                    <p:spTgt spid="27"/>
                  </p:tgtEl>
                </p:cond>
              </p:nextCondLst>
            </p:seq>
            <p:seq concurrent="1" nextAc="seek">
              <p:cTn id="61" restart="whenNotActive" fill="hold" evtFilter="cancelBubble" nodeType="interactiveSeq">
                <p:stCondLst>
                  <p:cond evt="onClick" delay="0">
                    <p:tgtEl>
                      <p:spTgt spid="26"/>
                    </p:tgtEl>
                  </p:cond>
                </p:stCondLst>
                <p:endSync evt="end" delay="0">
                  <p:rtn val="all"/>
                </p:endSync>
                <p:childTnLst>
                  <p:par>
                    <p:cTn id="62" fill="hold">
                      <p:stCondLst>
                        <p:cond delay="0"/>
                      </p:stCondLst>
                      <p:childTnLst>
                        <p:par>
                          <p:cTn id="63" fill="hold">
                            <p:stCondLst>
                              <p:cond delay="0"/>
                            </p:stCondLst>
                            <p:childTnLst>
                              <p:par>
                                <p:cTn id="64" presetID="32" presetClass="emph" presetSubtype="0" fill="hold" nodeType="clickEffect">
                                  <p:stCondLst>
                                    <p:cond delay="0"/>
                                  </p:stCondLst>
                                  <p:childTnLst>
                                    <p:animRot by="120000">
                                      <p:cBhvr>
                                        <p:cTn id="65" dur="100" fill="hold">
                                          <p:stCondLst>
                                            <p:cond delay="0"/>
                                          </p:stCondLst>
                                        </p:cTn>
                                        <p:tgtEl>
                                          <p:spTgt spid="26"/>
                                        </p:tgtEl>
                                        <p:attrNameLst>
                                          <p:attrName>r</p:attrName>
                                        </p:attrNameLst>
                                      </p:cBhvr>
                                    </p:animRot>
                                    <p:animRot by="-240000">
                                      <p:cBhvr>
                                        <p:cTn id="66" dur="200" fill="hold">
                                          <p:stCondLst>
                                            <p:cond delay="200"/>
                                          </p:stCondLst>
                                        </p:cTn>
                                        <p:tgtEl>
                                          <p:spTgt spid="26"/>
                                        </p:tgtEl>
                                        <p:attrNameLst>
                                          <p:attrName>r</p:attrName>
                                        </p:attrNameLst>
                                      </p:cBhvr>
                                    </p:animRot>
                                    <p:animRot by="240000">
                                      <p:cBhvr>
                                        <p:cTn id="67" dur="200" fill="hold">
                                          <p:stCondLst>
                                            <p:cond delay="400"/>
                                          </p:stCondLst>
                                        </p:cTn>
                                        <p:tgtEl>
                                          <p:spTgt spid="26"/>
                                        </p:tgtEl>
                                        <p:attrNameLst>
                                          <p:attrName>r</p:attrName>
                                        </p:attrNameLst>
                                      </p:cBhvr>
                                    </p:animRot>
                                    <p:animRot by="-240000">
                                      <p:cBhvr>
                                        <p:cTn id="68" dur="200" fill="hold">
                                          <p:stCondLst>
                                            <p:cond delay="600"/>
                                          </p:stCondLst>
                                        </p:cTn>
                                        <p:tgtEl>
                                          <p:spTgt spid="26"/>
                                        </p:tgtEl>
                                        <p:attrNameLst>
                                          <p:attrName>r</p:attrName>
                                        </p:attrNameLst>
                                      </p:cBhvr>
                                    </p:animRot>
                                    <p:animRot by="120000">
                                      <p:cBhvr>
                                        <p:cTn id="69" dur="200" fill="hold">
                                          <p:stCondLst>
                                            <p:cond delay="800"/>
                                          </p:stCondLst>
                                        </p:cTn>
                                        <p:tgtEl>
                                          <p:spTgt spid="26"/>
                                        </p:tgtEl>
                                        <p:attrNameLst>
                                          <p:attrName>r</p:attrName>
                                        </p:attrNameLst>
                                      </p:cBhvr>
                                    </p:animRot>
                                  </p:childTnLst>
                                </p:cTn>
                              </p:par>
                              <p:par>
                                <p:cTn id="70" presetID="1" presetClass="emph" presetSubtype="2" fill="hold" nodeType="withEffect">
                                  <p:stCondLst>
                                    <p:cond delay="0"/>
                                  </p:stCondLst>
                                  <p:childTnLst>
                                    <p:animClr clrSpc="rgb" dir="cw">
                                      <p:cBhvr>
                                        <p:cTn id="71" dur="2000" fill="hold"/>
                                        <p:tgtEl>
                                          <p:spTgt spid="6"/>
                                        </p:tgtEl>
                                        <p:attrNameLst>
                                          <p:attrName>fillcolor</p:attrName>
                                        </p:attrNameLst>
                                      </p:cBhvr>
                                      <p:to>
                                        <a:srgbClr val="FF0000"/>
                                      </p:to>
                                    </p:animClr>
                                    <p:set>
                                      <p:cBhvr>
                                        <p:cTn id="72" dur="2000" fill="hold"/>
                                        <p:tgtEl>
                                          <p:spTgt spid="6"/>
                                        </p:tgtEl>
                                        <p:attrNameLst>
                                          <p:attrName>fill.type</p:attrName>
                                        </p:attrNameLst>
                                      </p:cBhvr>
                                      <p:to>
                                        <p:strVal val="solid"/>
                                      </p:to>
                                    </p:set>
                                    <p:set>
                                      <p:cBhvr>
                                        <p:cTn id="73" dur="2000" fill="hold"/>
                                        <p:tgtEl>
                                          <p:spTgt spid="6"/>
                                        </p:tgtEl>
                                        <p:attrNameLst>
                                          <p:attrName>fill.on</p:attrName>
                                        </p:attrNameLst>
                                      </p:cBhvr>
                                      <p:to>
                                        <p:strVal val="true"/>
                                      </p:to>
                                    </p:set>
                                  </p:childTnLst>
                                </p:cTn>
                              </p:par>
                            </p:childTnLst>
                          </p:cTn>
                        </p:par>
                      </p:childTnLst>
                    </p:cTn>
                  </p:par>
                </p:childTnLst>
              </p:cTn>
              <p:nextCondLst>
                <p:cond evt="onClick" delay="0">
                  <p:tgtEl>
                    <p:spTgt spid="26"/>
                  </p:tgtEl>
                </p:cond>
              </p:nextCondLst>
            </p:seq>
            <p:seq concurrent="1" nextAc="seek">
              <p:cTn id="74" restart="whenNotActive" fill="hold" evtFilter="cancelBubble" nodeType="interactiveSeq">
                <p:stCondLst>
                  <p:cond evt="onClick" delay="0">
                    <p:tgtEl>
                      <p:spTgt spid="25"/>
                    </p:tgtEl>
                  </p:cond>
                </p:stCondLst>
                <p:endSync evt="end" delay="0">
                  <p:rtn val="all"/>
                </p:endSync>
                <p:childTnLst>
                  <p:par>
                    <p:cTn id="75" fill="hold">
                      <p:stCondLst>
                        <p:cond delay="0"/>
                      </p:stCondLst>
                      <p:childTnLst>
                        <p:par>
                          <p:cTn id="76" fill="hold">
                            <p:stCondLst>
                              <p:cond delay="0"/>
                            </p:stCondLst>
                            <p:childTnLst>
                              <p:par>
                                <p:cTn id="77" presetID="32" presetClass="emph" presetSubtype="0" fill="hold" nodeType="clickEffect">
                                  <p:stCondLst>
                                    <p:cond delay="0"/>
                                  </p:stCondLst>
                                  <p:childTnLst>
                                    <p:animRot by="120000">
                                      <p:cBhvr>
                                        <p:cTn id="78" dur="100" fill="hold">
                                          <p:stCondLst>
                                            <p:cond delay="0"/>
                                          </p:stCondLst>
                                        </p:cTn>
                                        <p:tgtEl>
                                          <p:spTgt spid="25"/>
                                        </p:tgtEl>
                                        <p:attrNameLst>
                                          <p:attrName>r</p:attrName>
                                        </p:attrNameLst>
                                      </p:cBhvr>
                                    </p:animRot>
                                    <p:animRot by="-240000">
                                      <p:cBhvr>
                                        <p:cTn id="79" dur="200" fill="hold">
                                          <p:stCondLst>
                                            <p:cond delay="200"/>
                                          </p:stCondLst>
                                        </p:cTn>
                                        <p:tgtEl>
                                          <p:spTgt spid="25"/>
                                        </p:tgtEl>
                                        <p:attrNameLst>
                                          <p:attrName>r</p:attrName>
                                        </p:attrNameLst>
                                      </p:cBhvr>
                                    </p:animRot>
                                    <p:animRot by="240000">
                                      <p:cBhvr>
                                        <p:cTn id="80" dur="200" fill="hold">
                                          <p:stCondLst>
                                            <p:cond delay="400"/>
                                          </p:stCondLst>
                                        </p:cTn>
                                        <p:tgtEl>
                                          <p:spTgt spid="25"/>
                                        </p:tgtEl>
                                        <p:attrNameLst>
                                          <p:attrName>r</p:attrName>
                                        </p:attrNameLst>
                                      </p:cBhvr>
                                    </p:animRot>
                                    <p:animRot by="-240000">
                                      <p:cBhvr>
                                        <p:cTn id="81" dur="200" fill="hold">
                                          <p:stCondLst>
                                            <p:cond delay="600"/>
                                          </p:stCondLst>
                                        </p:cTn>
                                        <p:tgtEl>
                                          <p:spTgt spid="25"/>
                                        </p:tgtEl>
                                        <p:attrNameLst>
                                          <p:attrName>r</p:attrName>
                                        </p:attrNameLst>
                                      </p:cBhvr>
                                    </p:animRot>
                                    <p:animRot by="120000">
                                      <p:cBhvr>
                                        <p:cTn id="82" dur="200" fill="hold">
                                          <p:stCondLst>
                                            <p:cond delay="800"/>
                                          </p:stCondLst>
                                        </p:cTn>
                                        <p:tgtEl>
                                          <p:spTgt spid="25"/>
                                        </p:tgtEl>
                                        <p:attrNameLst>
                                          <p:attrName>r</p:attrName>
                                        </p:attrNameLst>
                                      </p:cBhvr>
                                    </p:animRot>
                                  </p:childTnLst>
                                </p:cTn>
                              </p:par>
                              <p:par>
                                <p:cTn id="83" presetID="1" presetClass="emph" presetSubtype="2" fill="hold" nodeType="withEffect">
                                  <p:stCondLst>
                                    <p:cond delay="0"/>
                                  </p:stCondLst>
                                  <p:childTnLst>
                                    <p:animClr clrSpc="rgb" dir="cw">
                                      <p:cBhvr>
                                        <p:cTn id="84" dur="2000" fill="hold"/>
                                        <p:tgtEl>
                                          <p:spTgt spid="4"/>
                                        </p:tgtEl>
                                        <p:attrNameLst>
                                          <p:attrName>fillcolor</p:attrName>
                                        </p:attrNameLst>
                                      </p:cBhvr>
                                      <p:to>
                                        <a:srgbClr val="FF0000"/>
                                      </p:to>
                                    </p:animClr>
                                    <p:set>
                                      <p:cBhvr>
                                        <p:cTn id="85" dur="2000" fill="hold"/>
                                        <p:tgtEl>
                                          <p:spTgt spid="4"/>
                                        </p:tgtEl>
                                        <p:attrNameLst>
                                          <p:attrName>fill.type</p:attrName>
                                        </p:attrNameLst>
                                      </p:cBhvr>
                                      <p:to>
                                        <p:strVal val="solid"/>
                                      </p:to>
                                    </p:set>
                                    <p:set>
                                      <p:cBhvr>
                                        <p:cTn id="86" dur="2000" fill="hold"/>
                                        <p:tgtEl>
                                          <p:spTgt spid="4"/>
                                        </p:tgtEl>
                                        <p:attrNameLst>
                                          <p:attrName>fill.on</p:attrName>
                                        </p:attrNameLst>
                                      </p:cBhvr>
                                      <p:to>
                                        <p:strVal val="true"/>
                                      </p:to>
                                    </p:set>
                                  </p:childTnLst>
                                </p:cTn>
                              </p:par>
                            </p:childTnLst>
                          </p:cTn>
                        </p:par>
                      </p:childTnLst>
                    </p:cTn>
                  </p:par>
                </p:childTnLst>
              </p:cTn>
              <p:nextCondLst>
                <p:cond evt="onClick" delay="0">
                  <p:tgtEl>
                    <p:spTgt spid="25"/>
                  </p:tgtEl>
                </p:cond>
              </p:nextCondLst>
            </p:seq>
            <p:seq concurrent="1" nextAc="seek">
              <p:cTn id="87" restart="whenNotActive" fill="hold" evtFilter="cancelBubble" nodeType="interactiveSeq">
                <p:stCondLst>
                  <p:cond evt="onClick" delay="0">
                    <p:tgtEl>
                      <p:spTgt spid="24"/>
                    </p:tgtEl>
                  </p:cond>
                </p:stCondLst>
                <p:endSync evt="end" delay="0">
                  <p:rtn val="all"/>
                </p:endSync>
                <p:childTnLst>
                  <p:par>
                    <p:cTn id="88" fill="hold">
                      <p:stCondLst>
                        <p:cond delay="0"/>
                      </p:stCondLst>
                      <p:childTnLst>
                        <p:par>
                          <p:cTn id="89" fill="hold">
                            <p:stCondLst>
                              <p:cond delay="0"/>
                            </p:stCondLst>
                            <p:childTnLst>
                              <p:par>
                                <p:cTn id="90" presetID="32" presetClass="emph" presetSubtype="0" fill="hold" nodeType="clickEffect">
                                  <p:stCondLst>
                                    <p:cond delay="0"/>
                                  </p:stCondLst>
                                  <p:childTnLst>
                                    <p:animRot by="120000">
                                      <p:cBhvr>
                                        <p:cTn id="91" dur="100" fill="hold">
                                          <p:stCondLst>
                                            <p:cond delay="0"/>
                                          </p:stCondLst>
                                        </p:cTn>
                                        <p:tgtEl>
                                          <p:spTgt spid="24"/>
                                        </p:tgtEl>
                                        <p:attrNameLst>
                                          <p:attrName>r</p:attrName>
                                        </p:attrNameLst>
                                      </p:cBhvr>
                                    </p:animRot>
                                    <p:animRot by="-240000">
                                      <p:cBhvr>
                                        <p:cTn id="92" dur="200" fill="hold">
                                          <p:stCondLst>
                                            <p:cond delay="200"/>
                                          </p:stCondLst>
                                        </p:cTn>
                                        <p:tgtEl>
                                          <p:spTgt spid="24"/>
                                        </p:tgtEl>
                                        <p:attrNameLst>
                                          <p:attrName>r</p:attrName>
                                        </p:attrNameLst>
                                      </p:cBhvr>
                                    </p:animRot>
                                    <p:animRot by="240000">
                                      <p:cBhvr>
                                        <p:cTn id="93" dur="200" fill="hold">
                                          <p:stCondLst>
                                            <p:cond delay="400"/>
                                          </p:stCondLst>
                                        </p:cTn>
                                        <p:tgtEl>
                                          <p:spTgt spid="24"/>
                                        </p:tgtEl>
                                        <p:attrNameLst>
                                          <p:attrName>r</p:attrName>
                                        </p:attrNameLst>
                                      </p:cBhvr>
                                    </p:animRot>
                                    <p:animRot by="-240000">
                                      <p:cBhvr>
                                        <p:cTn id="94" dur="200" fill="hold">
                                          <p:stCondLst>
                                            <p:cond delay="600"/>
                                          </p:stCondLst>
                                        </p:cTn>
                                        <p:tgtEl>
                                          <p:spTgt spid="24"/>
                                        </p:tgtEl>
                                        <p:attrNameLst>
                                          <p:attrName>r</p:attrName>
                                        </p:attrNameLst>
                                      </p:cBhvr>
                                    </p:animRot>
                                    <p:animRot by="120000">
                                      <p:cBhvr>
                                        <p:cTn id="95" dur="200" fill="hold">
                                          <p:stCondLst>
                                            <p:cond delay="800"/>
                                          </p:stCondLst>
                                        </p:cTn>
                                        <p:tgtEl>
                                          <p:spTgt spid="24"/>
                                        </p:tgtEl>
                                        <p:attrNameLst>
                                          <p:attrName>r</p:attrName>
                                        </p:attrNameLst>
                                      </p:cBhvr>
                                    </p:animRot>
                                  </p:childTnLst>
                                </p:cTn>
                              </p:par>
                              <p:par>
                                <p:cTn id="96" presetID="1" presetClass="emph" presetSubtype="2" fill="hold" nodeType="withEffect">
                                  <p:stCondLst>
                                    <p:cond delay="0"/>
                                  </p:stCondLst>
                                  <p:childTnLst>
                                    <p:animClr clrSpc="rgb" dir="cw">
                                      <p:cBhvr>
                                        <p:cTn id="97" dur="2000" fill="hold"/>
                                        <p:tgtEl>
                                          <p:spTgt spid="2"/>
                                        </p:tgtEl>
                                        <p:attrNameLst>
                                          <p:attrName>fillcolor</p:attrName>
                                        </p:attrNameLst>
                                      </p:cBhvr>
                                      <p:to>
                                        <a:srgbClr val="FF0000"/>
                                      </p:to>
                                    </p:animClr>
                                    <p:set>
                                      <p:cBhvr>
                                        <p:cTn id="98" dur="2000" fill="hold"/>
                                        <p:tgtEl>
                                          <p:spTgt spid="2"/>
                                        </p:tgtEl>
                                        <p:attrNameLst>
                                          <p:attrName>fill.type</p:attrName>
                                        </p:attrNameLst>
                                      </p:cBhvr>
                                      <p:to>
                                        <p:strVal val="solid"/>
                                      </p:to>
                                    </p:set>
                                    <p:set>
                                      <p:cBhvr>
                                        <p:cTn id="99" dur="2000" fill="hold"/>
                                        <p:tgtEl>
                                          <p:spTgt spid="2"/>
                                        </p:tgtEl>
                                        <p:attrNameLst>
                                          <p:attrName>fill.on</p:attrName>
                                        </p:attrNameLst>
                                      </p:cBhvr>
                                      <p:to>
                                        <p:strVal val="true"/>
                                      </p:to>
                                    </p:set>
                                  </p:childTnLst>
                                </p:cTn>
                              </p:par>
                            </p:childTnLst>
                          </p:cTn>
                        </p:par>
                      </p:childTnLst>
                    </p:cTn>
                  </p:par>
                </p:childTnLst>
              </p:cTn>
              <p:nextCondLst>
                <p:cond evt="onClick" delay="0">
                  <p:tgtEl>
                    <p:spTgt spid="24"/>
                  </p:tgtEl>
                </p:cond>
              </p:nextCondLst>
            </p:seq>
          </p:childTnLst>
        </p:cTn>
      </p:par>
    </p:tnLst>
    <p:bldLst>
      <p:bldP spid="2" grpId="0" animBg="1"/>
      <p:bldP spid="4" grpId="0" animBg="1"/>
      <p:bldP spid="6" grpId="0" animBg="1"/>
      <p:bldP spid="7" grpId="0" animBg="1"/>
      <p:bldP spid="8" grpId="0" animBg="1"/>
      <p:bldP spid="9" grpId="0" animBg="1"/>
      <p:bldP spid="10" grpId="0" animBg="1"/>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865431" y="-205273"/>
            <a:ext cx="9461241" cy="242595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4:</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Trong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cây</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thoát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hơi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nước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diễn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ra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chủ</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yếu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ở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nào</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con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đường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thoát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hơi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nước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latin typeface="Calibri" panose="020F0502020204030204" pitchFamily="34" charset="0"/>
              <a:cs typeface="Calibri" panose="020F0502020204030204" pitchFamily="34" charset="0"/>
            </a:endParaRPr>
          </a:p>
        </p:txBody>
      </p:sp>
      <p:sp>
        <p:nvSpPr>
          <p:cNvPr id="4" name="Oval 3">
            <a:extLst>
              <a:ext uri="{FF2B5EF4-FFF2-40B4-BE49-F238E27FC236}">
                <a16:creationId xmlns:a16="http://schemas.microsoft.com/office/drawing/2014/main" id="{68C31720-20F9-405D-BECB-4D0C6584F678}"/>
              </a:ext>
            </a:extLst>
          </p:cNvPr>
          <p:cNvSpPr/>
          <p:nvPr/>
        </p:nvSpPr>
        <p:spPr>
          <a:xfrm>
            <a:off x="541868" y="2943982"/>
            <a:ext cx="11396134" cy="2006081"/>
          </a:xfrm>
          <a:prstGeom prst="ellipse">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quan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thoát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hơi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nước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Lá</a:t>
            </a:r>
            <a:endParaRPr lang="en-US" sz="3200" dirty="0">
              <a:solidFill>
                <a:srgbClr val="FF0000"/>
              </a:solidFill>
              <a:latin typeface="Calibri" panose="020F0502020204030204" pitchFamily="34" charset="0"/>
              <a:cs typeface="Calibri" panose="020F0502020204030204" pitchFamily="34" charset="0"/>
            </a:endParaRPr>
          </a:p>
          <a:p>
            <a:pPr algn="ctr"/>
            <a:r>
              <a:rPr lang="en-US" sz="3200" dirty="0">
                <a:solidFill>
                  <a:srgbClr val="FF0000"/>
                </a:solidFill>
                <a:latin typeface="Calibri" panose="020F0502020204030204" pitchFamily="34" charset="0"/>
                <a:cs typeface="Calibri" panose="020F0502020204030204" pitchFamily="34" charset="0"/>
              </a:rPr>
              <a:t>Con </a:t>
            </a:r>
            <a:r>
              <a:rPr lang="en-US" sz="3200" dirty="0" err="1">
                <a:solidFill>
                  <a:srgbClr val="FF0000"/>
                </a:solidFill>
                <a:latin typeface="Calibri" panose="020F0502020204030204" pitchFamily="34" charset="0"/>
                <a:cs typeface="Calibri" panose="020F0502020204030204" pitchFamily="34" charset="0"/>
              </a:rPr>
              <a:t>đường</a:t>
            </a:r>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bề</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mặt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qua </a:t>
            </a:r>
            <a:r>
              <a:rPr lang="en-US" sz="3200" dirty="0" err="1">
                <a:solidFill>
                  <a:srgbClr val="FF0000"/>
                </a:solidFill>
                <a:latin typeface="Calibri" panose="020F0502020204030204" pitchFamily="34" charset="0"/>
                <a:cs typeface="Calibri" panose="020F0502020204030204" pitchFamily="34" charset="0"/>
              </a:rPr>
              <a:t>khí</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khổng</a:t>
            </a:r>
            <a:r>
              <a:rPr lang="en-US" sz="3200" dirty="0">
                <a:solidFill>
                  <a:srgbClr val="FF0000"/>
                </a:solidFill>
                <a:latin typeface="Calibri" panose="020F0502020204030204" pitchFamily="34" charset="0"/>
                <a:cs typeface="Calibri" panose="020F0502020204030204" pitchFamily="34" charset="0"/>
              </a:rPr>
              <a:t> ( </a:t>
            </a:r>
            <a:r>
              <a:rPr lang="en-US" sz="3200" dirty="0" err="1">
                <a:solidFill>
                  <a:srgbClr val="FF0000"/>
                </a:solidFill>
                <a:latin typeface="Calibri" panose="020F0502020204030204" pitchFamily="34" charset="0"/>
                <a:cs typeface="Calibri" panose="020F0502020204030204" pitchFamily="34" charset="0"/>
              </a:rPr>
              <a:t>chủ</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yếu</a:t>
            </a:r>
            <a:r>
              <a:rPr lang="en-US" sz="3200" dirty="0">
                <a:solidFill>
                  <a:srgbClr val="FF0000"/>
                </a:solidFill>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861462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602166" y="-248032"/>
            <a:ext cx="11184673" cy="2425959"/>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5:</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Quang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là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gì</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Kể</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tên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Dựa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vào</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đặc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điểm</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của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trình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quang</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hợp</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người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ta chia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thành</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nhóm</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thực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vật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nào</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endParaRPr lang="en-US" sz="3200" dirty="0">
              <a:latin typeface="Calibri" panose="020F0502020204030204" pitchFamily="34" charset="0"/>
              <a:cs typeface="Calibri" panose="020F0502020204030204" pitchFamily="34" charset="0"/>
            </a:endParaRPr>
          </a:p>
        </p:txBody>
      </p:sp>
      <p:sp>
        <p:nvSpPr>
          <p:cNvPr id="4" name="Teardrop 3">
            <a:extLst>
              <a:ext uri="{FF2B5EF4-FFF2-40B4-BE49-F238E27FC236}">
                <a16:creationId xmlns:a16="http://schemas.microsoft.com/office/drawing/2014/main" id="{37314728-3C30-F581-002F-392B94EDDCF7}"/>
              </a:ext>
            </a:extLst>
          </p:cNvPr>
          <p:cNvSpPr/>
          <p:nvPr/>
        </p:nvSpPr>
        <p:spPr>
          <a:xfrm>
            <a:off x="851059" y="2376288"/>
            <a:ext cx="10578942" cy="3545632"/>
          </a:xfrm>
          <a:prstGeom prst="teardrop">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457200" indent="-457200" algn="ctr">
              <a:buFontTx/>
              <a:buChar char="-"/>
            </a:pPr>
            <a:r>
              <a:rPr lang="en-US" sz="3200" dirty="0">
                <a:solidFill>
                  <a:srgbClr val="FF0000"/>
                </a:solidFill>
                <a:latin typeface="Calibri" panose="020F0502020204030204" pitchFamily="34" charset="0"/>
                <a:cs typeface="Calibri" panose="020F0502020204030204" pitchFamily="34" charset="0"/>
              </a:rPr>
              <a:t>Quang </a:t>
            </a:r>
            <a:r>
              <a:rPr lang="en-US" sz="3200" dirty="0" err="1">
                <a:solidFill>
                  <a:srgbClr val="FF0000"/>
                </a:solidFill>
                <a:latin typeface="Calibri" panose="020F0502020204030204" pitchFamily="34" charset="0"/>
                <a:cs typeface="Calibri" panose="020F0502020204030204" pitchFamily="34" charset="0"/>
              </a:rPr>
              <a:t>hợp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tổng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hợp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các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hữu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từ</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các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vô</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nhờ</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năng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lượng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ánh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sáng</a:t>
            </a:r>
            <a:r>
              <a:rPr lang="en-US" sz="3200" dirty="0">
                <a:solidFill>
                  <a:srgbClr val="FF0000"/>
                </a:solidFill>
                <a:latin typeface="Calibri" panose="020F0502020204030204" pitchFamily="34" charset="0"/>
                <a:cs typeface="Calibri" panose="020F0502020204030204" pitchFamily="34" charset="0"/>
              </a:rPr>
              <a:t> do </a:t>
            </a:r>
            <a:r>
              <a:rPr lang="en-US" sz="3200" dirty="0" err="1">
                <a:solidFill>
                  <a:srgbClr val="FF0000"/>
                </a:solidFill>
                <a:latin typeface="Calibri" panose="020F0502020204030204" pitchFamily="34" charset="0"/>
                <a:cs typeface="Calibri" panose="020F0502020204030204" pitchFamily="34" charset="0"/>
              </a:rPr>
              <a:t>lục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lạp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hấp</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thụ</a:t>
            </a:r>
            <a:endParaRPr lang="en-US" sz="3200" dirty="0">
              <a:solidFill>
                <a:srgbClr val="FF0000"/>
              </a:solidFill>
              <a:latin typeface="Calibri" panose="020F0502020204030204" pitchFamily="34" charset="0"/>
              <a:cs typeface="Calibri" panose="020F0502020204030204" pitchFamily="34" charset="0"/>
            </a:endParaRPr>
          </a:p>
          <a:p>
            <a:pPr marL="457200" indent="-457200" algn="ctr">
              <a:buFontTx/>
              <a:buChar char="-"/>
            </a:pPr>
            <a:r>
              <a:rPr lang="en-US" sz="3200" dirty="0">
                <a:solidFill>
                  <a:srgbClr val="FF0000"/>
                </a:solidFill>
                <a:latin typeface="Calibri" panose="020F0502020204030204" pitchFamily="34" charset="0"/>
                <a:cs typeface="Calibri" panose="020F0502020204030204" pitchFamily="34" charset="0"/>
              </a:rPr>
              <a:t>2 </a:t>
            </a:r>
            <a:r>
              <a:rPr lang="en-US" sz="3200" dirty="0" err="1">
                <a:solidFill>
                  <a:srgbClr val="FF0000"/>
                </a:solidFill>
                <a:latin typeface="Calibri" panose="020F0502020204030204" pitchFamily="34" charset="0"/>
                <a:cs typeface="Calibri" panose="020F0502020204030204" pitchFamily="34" charset="0"/>
              </a:rPr>
              <a:t>pha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pha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sáng</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pha</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tối</a:t>
            </a:r>
            <a:endParaRPr lang="en-US" sz="3200" dirty="0">
              <a:solidFill>
                <a:srgbClr val="FF0000"/>
              </a:solidFill>
              <a:latin typeface="Calibri" panose="020F0502020204030204" pitchFamily="34" charset="0"/>
              <a:cs typeface="Calibri" panose="020F0502020204030204" pitchFamily="34" charset="0"/>
            </a:endParaRPr>
          </a:p>
          <a:p>
            <a:pPr algn="ct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Thực</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vật</a:t>
            </a:r>
            <a:r>
              <a:rPr lang="en-US" sz="3200" dirty="0">
                <a:solidFill>
                  <a:srgbClr val="FF0000"/>
                </a:solidFill>
                <a:latin typeface="Calibri" panose="020F0502020204030204" pitchFamily="34" charset="0"/>
                <a:cs typeface="Calibri" panose="020F0502020204030204" pitchFamily="34" charset="0"/>
              </a:rPr>
              <a:t> C3, C4 </a:t>
            </a:r>
            <a:r>
              <a:rPr lang="en-US" sz="3200" dirty="0" err="1">
                <a:solidFill>
                  <a:srgbClr val="FF0000"/>
                </a:solidFill>
                <a:latin typeface="Calibri" panose="020F0502020204030204" pitchFamily="34" charset="0"/>
                <a:cs typeface="Calibri" panose="020F0502020204030204" pitchFamily="34" charset="0"/>
              </a:rPr>
              <a:t>và</a:t>
            </a:r>
            <a:r>
              <a:rPr lang="en-US" sz="3200" dirty="0">
                <a:solidFill>
                  <a:srgbClr val="FF0000"/>
                </a:solidFill>
                <a:latin typeface="Calibri" panose="020F0502020204030204" pitchFamily="34" charset="0"/>
                <a:cs typeface="Calibri" panose="020F0502020204030204" pitchFamily="34" charset="0"/>
              </a:rPr>
              <a:t> CAM</a:t>
            </a:r>
          </a:p>
          <a:p>
            <a:pPr algn="ct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006291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1000"/>
                                        <p:tgtEl>
                                          <p:spTgt spid="2">
                                            <p:txEl>
                                              <p:pRg st="0" end="0"/>
                                            </p:txEl>
                                          </p:spTgt>
                                        </p:tgtEl>
                                      </p:cBhvr>
                                    </p:animEffect>
                                    <p:anim calcmode="lin" valueType="num">
                                      <p:cBhvr>
                                        <p:cTn id="8"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1">
            <a:extLst>
              <a:ext uri="{FF2B5EF4-FFF2-40B4-BE49-F238E27FC236}">
                <a16:creationId xmlns:a16="http://schemas.microsoft.com/office/drawing/2014/main" id="{30EA3ED9-9113-8358-D584-8780D4CB1FF0}"/>
              </a:ext>
            </a:extLst>
          </p:cNvPr>
          <p:cNvSpPr/>
          <p:nvPr/>
        </p:nvSpPr>
        <p:spPr>
          <a:xfrm>
            <a:off x="1315845" y="0"/>
            <a:ext cx="9980340" cy="1884555"/>
          </a:xfrm>
          <a:prstGeom prst="cloud">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algn="just">
              <a:lnSpc>
                <a:spcPct val="150000"/>
              </a:lnSpc>
              <a:spcBef>
                <a:spcPts val="0"/>
              </a:spcBef>
              <a:spcAft>
                <a:spcPts val="0"/>
              </a:spcAft>
            </a:pPr>
            <a:r>
              <a:rPr lang="en-US" sz="3200" b="1"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Câu</a:t>
            </a:r>
            <a:r>
              <a:rPr lang="en-US" sz="3200" b="1"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6:</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Nêu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sự</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khác</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biệt</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cơ</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bản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giữa</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hiếu</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khí</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và</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phân</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giải</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kị</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en-US" sz="3200" dirty="0" err="1">
                <a:solidFill>
                  <a:srgbClr val="000000"/>
                </a:solidFill>
                <a:effectLst/>
                <a:latin typeface="Calibri" panose="020F0502020204030204" pitchFamily="34" charset="0"/>
                <a:ea typeface="Calibri" panose="020F0502020204030204" pitchFamily="34" charset="0"/>
                <a:cs typeface="Calibri" panose="020F0502020204030204" pitchFamily="34" charset="0"/>
              </a:rPr>
              <a:t>khí</a:t>
            </a:r>
            <a:r>
              <a:rPr lang="en-US" sz="3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t>
            </a:r>
            <a:endParaRPr lang="en-US" sz="32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4" name="Pentagon 3">
            <a:extLst>
              <a:ext uri="{FF2B5EF4-FFF2-40B4-BE49-F238E27FC236}">
                <a16:creationId xmlns:a16="http://schemas.microsoft.com/office/drawing/2014/main" id="{C1FEF917-B614-E7DE-9EAB-3FF27C48ED5F}"/>
              </a:ext>
            </a:extLst>
          </p:cNvPr>
          <p:cNvSpPr/>
          <p:nvPr/>
        </p:nvSpPr>
        <p:spPr>
          <a:xfrm>
            <a:off x="880946" y="2521857"/>
            <a:ext cx="10917044" cy="3442997"/>
          </a:xfrm>
          <a:prstGeom prst="pentagon">
            <a:avLst/>
          </a:prstGeom>
          <a:solidFill>
            <a:srgbClr val="FFFF99"/>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3200" dirty="0" err="1">
                <a:solidFill>
                  <a:srgbClr val="FF0000"/>
                </a:solidFill>
                <a:latin typeface="Calibri" panose="020F0502020204030204" pitchFamily="34" charset="0"/>
                <a:cs typeface="Calibri" panose="020F0502020204030204" pitchFamily="34" charset="0"/>
              </a:rPr>
              <a:t>Phân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hiếu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khí</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phân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hữu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có</a:t>
            </a:r>
            <a:r>
              <a:rPr lang="en-US" sz="3200" dirty="0">
                <a:solidFill>
                  <a:srgbClr val="FF0000"/>
                </a:solidFill>
                <a:latin typeface="Calibri" panose="020F0502020204030204" pitchFamily="34" charset="0"/>
                <a:cs typeface="Calibri" panose="020F0502020204030204" pitchFamily="34" charset="0"/>
              </a:rPr>
              <a:t> O2, </a:t>
            </a:r>
            <a:r>
              <a:rPr lang="en-US" sz="3200" dirty="0" err="1">
                <a:solidFill>
                  <a:srgbClr val="FF0000"/>
                </a:solidFill>
                <a:latin typeface="Calibri" panose="020F0502020204030204" pitchFamily="34" charset="0"/>
                <a:cs typeface="Calibri" panose="020F0502020204030204" pitchFamily="34" charset="0"/>
              </a:rPr>
              <a:t>tạo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nhiều</a:t>
            </a:r>
            <a:r>
              <a:rPr lang="en-US" sz="3200" dirty="0">
                <a:solidFill>
                  <a:srgbClr val="FF0000"/>
                </a:solidFill>
                <a:latin typeface="Calibri" panose="020F0502020204030204" pitchFamily="34" charset="0"/>
                <a:cs typeface="Calibri" panose="020F0502020204030204" pitchFamily="34" charset="0"/>
              </a:rPr>
              <a:t> ATP</a:t>
            </a:r>
          </a:p>
          <a:p>
            <a:pPr algn="ctr"/>
            <a:r>
              <a:rPr lang="en-US" sz="3200" dirty="0" err="1">
                <a:solidFill>
                  <a:srgbClr val="FF0000"/>
                </a:solidFill>
                <a:latin typeface="Calibri" panose="020F0502020204030204" pitchFamily="34" charset="0"/>
                <a:cs typeface="Calibri" panose="020F0502020204030204" pitchFamily="34" charset="0"/>
              </a:rPr>
              <a:t>Phân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kị</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khí</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Quá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trình</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phân</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giải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chất</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hữu</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cơ</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khi</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có</a:t>
            </a:r>
            <a:r>
              <a:rPr lang="en-US" sz="3200" dirty="0">
                <a:solidFill>
                  <a:srgbClr val="FF0000"/>
                </a:solidFill>
                <a:latin typeface="Calibri" panose="020F0502020204030204" pitchFamily="34" charset="0"/>
                <a:cs typeface="Calibri" panose="020F0502020204030204" pitchFamily="34" charset="0"/>
              </a:rPr>
              <a:t> O2, </a:t>
            </a:r>
            <a:r>
              <a:rPr lang="en-US" sz="3200" dirty="0" err="1">
                <a:solidFill>
                  <a:srgbClr val="FF0000"/>
                </a:solidFill>
                <a:latin typeface="Calibri" panose="020F0502020204030204" pitchFamily="34" charset="0"/>
                <a:cs typeface="Calibri" panose="020F0502020204030204" pitchFamily="34" charset="0"/>
              </a:rPr>
              <a:t>tạo</a:t>
            </a:r>
            <a:r>
              <a:rPr lang="en-US" sz="3200" dirty="0">
                <a:solidFill>
                  <a:srgbClr val="FF0000"/>
                </a:solidFill>
                <a:latin typeface="Calibri" panose="020F0502020204030204" pitchFamily="34" charset="0"/>
                <a:cs typeface="Calibri" panose="020F0502020204030204" pitchFamily="34" charset="0"/>
              </a:rPr>
              <a:t> </a:t>
            </a:r>
            <a:r>
              <a:rPr lang="en-US" sz="3200" dirty="0" err="1">
                <a:solidFill>
                  <a:srgbClr val="FF0000"/>
                </a:solidFill>
                <a:latin typeface="Calibri" panose="020F0502020204030204" pitchFamily="34" charset="0"/>
                <a:cs typeface="Calibri" panose="020F0502020204030204" pitchFamily="34" charset="0"/>
              </a:rPr>
              <a:t>ít</a:t>
            </a:r>
            <a:r>
              <a:rPr lang="en-US" sz="3200" dirty="0">
                <a:solidFill>
                  <a:srgbClr val="FF0000"/>
                </a:solidFill>
                <a:latin typeface="Calibri" panose="020F0502020204030204" pitchFamily="34" charset="0"/>
                <a:cs typeface="Calibri" panose="020F0502020204030204" pitchFamily="34" charset="0"/>
              </a:rPr>
              <a:t> ATP</a:t>
            </a:r>
          </a:p>
          <a:p>
            <a:pPr algn="ctr"/>
            <a:endParaRPr lang="en-US" sz="3200" dirty="0">
              <a:solidFill>
                <a:srgbClr val="FF0000"/>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65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4" grpId="0" animBg="1"/>
    </p:bldLst>
  </p:timing>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Gallery</Template>
  <TotalTime>2874</TotalTime>
  <Words>6425</Words>
  <PresentationFormat>Widescreen</PresentationFormat>
  <Paragraphs>766</Paragraphs>
  <Slides>68</Slides>
  <Notes>51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68</vt:i4>
      </vt:variant>
    </vt:vector>
  </HeadingPairs>
  <TitlesOfParts>
    <vt:vector size="75" baseType="lpstr">
      <vt:lpstr>Aptos</vt:lpstr>
      <vt:lpstr>Arial</vt:lpstr>
      <vt:lpstr>Calibri</vt:lpstr>
      <vt:lpstr>Courier New</vt:lpstr>
      <vt:lpstr>Gill Sans MT</vt:lpstr>
      <vt:lpstr>Times New Roman</vt:lpstr>
      <vt:lpstr>Gallery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2022-08-31T15:10:14Z</dcterms:created>
  <dcterms:modified xsi:type="dcterms:W3CDTF">2024-08-15T11:20:31Z</dcterms:modified>
</cp:coreProperties>
</file>