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86" r:id="rId2"/>
    <p:sldId id="259" r:id="rId3"/>
    <p:sldId id="3120" r:id="rId4"/>
    <p:sldId id="3123" r:id="rId5"/>
    <p:sldId id="3125" r:id="rId6"/>
    <p:sldId id="3133" r:id="rId7"/>
    <p:sldId id="256" r:id="rId8"/>
    <p:sldId id="3134" r:id="rId9"/>
    <p:sldId id="3124" r:id="rId10"/>
    <p:sldId id="3131" r:id="rId11"/>
    <p:sldId id="31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50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3992743" y="1624994"/>
            <a:ext cx="5151257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80469" y="0"/>
            <a:ext cx="90635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5400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5400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569" y="834678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E24BC-050B-4B07-B303-C17DD0649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59" y="1481009"/>
            <a:ext cx="6791065" cy="532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6"/>
            <a:ext cx="9101667" cy="638839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2" y="0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766337" y="5392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170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0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515" y="-212967"/>
            <a:ext cx="8766040" cy="707096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19738" y="3789079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2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01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9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" b="7365"/>
          <a:stretch>
            <a:fillRect/>
          </a:stretch>
        </p:blipFill>
        <p:spPr>
          <a:xfrm>
            <a:off x="0" y="0"/>
            <a:ext cx="9144000" cy="675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41620" y="3789079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02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755"/>
            <a:ext cx="9164533" cy="59330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2428" cy="6197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/>
          <p:cNvSpPr/>
          <p:nvPr/>
        </p:nvSpPr>
        <p:spPr>
          <a:xfrm>
            <a:off x="6740387" y="67112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41" name="Picture 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" y="2305269"/>
            <a:ext cx="7435780" cy="418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8956" cy="645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5526" y="2784594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679" y="644470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873" y="3777411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868774" y="3868981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05029" y="1972929"/>
            <a:ext cx="2291013" cy="214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331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</a:rPr>
              <a:t>03</a:t>
            </a: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88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586</Words>
  <Application>Microsoft Office PowerPoint</Application>
  <PresentationFormat>On-screen Show (4:3)</PresentationFormat>
  <Paragraphs>198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UVN Huong Que Nang</vt:lpstr>
      <vt:lpstr>方正大标宋简体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24</cp:revision>
  <dcterms:created xsi:type="dcterms:W3CDTF">2020-08-07T07:15:00Z</dcterms:created>
  <dcterms:modified xsi:type="dcterms:W3CDTF">2020-08-13T13:19:09Z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