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4" r:id="rId14"/>
    <p:sldId id="283" r:id="rId15"/>
    <p:sldId id="286" r:id="rId16"/>
    <p:sldId id="282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E48F-5120-437E-B940-09F6AB6DA3D2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26879-002C-460E-9D43-A93EE48EC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baseline="0" dirty="0"/>
              <a:t> 1 </a:t>
            </a:r>
            <a:r>
              <a:rPr lang="en-US" baseline="0" dirty="0" err="1"/>
              <a:t>tích</a:t>
            </a:r>
            <a:r>
              <a:rPr lang="en-US" baseline="0" dirty="0"/>
              <a:t>,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chia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1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chia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6879-002C-460E-9D43-A93EE48ECE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180 </a:t>
            </a:r>
            <a:r>
              <a:rPr lang="en-US" baseline="0" dirty="0" err="1"/>
              <a:t>và</a:t>
            </a:r>
            <a:r>
              <a:rPr lang="en-US" baseline="0" dirty="0"/>
              <a:t> 2020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đặc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giống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6879-002C-460E-9D43-A93EE48EC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3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6879-002C-460E-9D43-A93EE48ECE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8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1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6879-002C-460E-9D43-A93EE48EC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2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“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Như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vậy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để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1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chia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hết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cho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2,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cho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5 hay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không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ta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sẽ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dựa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vào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tận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cùng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của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nó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vậy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muốn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một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tổng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hiệu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)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chia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hết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cho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2,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cho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5 ta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làm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như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thế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?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868C2-73EF-449A-8922-31C7E66DC35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1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đặc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868C2-73EF-449A-8922-31C7E66DC35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84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20/10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đua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,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món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dành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mẹ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868C2-73EF-449A-8922-31C7E66DC35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64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“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Như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vậy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dựa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vào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hiệu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chia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hết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cho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2; 5 ta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dễ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dàng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được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một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tổng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hiệu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)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chia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hết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cho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2; 5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không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bằng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cách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xét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từng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hạng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của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nó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Tương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tự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như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vậy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ta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sẽ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làm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toán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sau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”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868C2-73EF-449A-8922-31C7E66DC35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559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6879-002C-460E-9D43-A93EE48ECE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5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3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78445B-042D-46D5-8347-5B5E3BDC1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808656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8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7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9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6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C388-724A-4F7C-9905-22D50FB6763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CD85-F00E-4019-A465-EE3332E7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469"/>
            <a:ext cx="5181600" cy="3886200"/>
          </a:xfrm>
          <a:prstGeom prst="rect">
            <a:avLst/>
          </a:prstGeom>
        </p:spPr>
      </p:pic>
      <p:pic>
        <p:nvPicPr>
          <p:cNvPr id="4813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50" y="2828469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0" y="0"/>
            <a:ext cx="8154987" cy="2950250"/>
            <a:chOff x="412750" y="360363"/>
            <a:chExt cx="8154987" cy="2950250"/>
          </a:xfrm>
        </p:grpSpPr>
        <p:sp>
          <p:nvSpPr>
            <p:cNvPr id="5" name="Rounded Rectangle 4"/>
            <p:cNvSpPr/>
            <p:nvPr/>
          </p:nvSpPr>
          <p:spPr>
            <a:xfrm>
              <a:off x="412750" y="360363"/>
              <a:ext cx="8045450" cy="276383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58800" y="417513"/>
              <a:ext cx="8008937" cy="2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Câu 1: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Trường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THCS Tam Thanh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năm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học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2021-2022 </a:t>
              </a:r>
              <a:r>
                <a:rPr lang="vi-V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12</a:t>
              </a:r>
              <a:r>
                <a:rPr lang="vi-V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lớp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trong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đó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lớp</a:t>
              </a:r>
              <a:r>
                <a:rPr lang="vi-V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8A1</a:t>
              </a:r>
              <a:r>
                <a:rPr lang="vi-V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8A2, 6</a:t>
              </a:r>
              <a:r>
                <a:rPr lang="vi-V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A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3 </a:t>
              </a:r>
              <a:r>
                <a:rPr lang="vi-VN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với số HS lần lượt là: 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31; 35; 32</a:t>
              </a:r>
            </a:p>
            <a:p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a)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Lớp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thể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xếp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thành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2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hàng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học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sinh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ở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mỗi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hàng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như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nhau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?</a:t>
              </a:r>
            </a:p>
            <a:p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b)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Lớp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thể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xếp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thành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5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hàng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học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sinh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ở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mỗi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hàng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như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nhau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9069411"/>
      </p:ext>
    </p:extLst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4006873236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2362201" y="1752601"/>
            <a:ext cx="7140575" cy="224676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u="sng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AutoNum type="alphaLcParenR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+ 2021;            </a:t>
            </a:r>
          </a:p>
          <a:p>
            <a:pPr marL="514350" indent="-514350" eaLnBrk="1" hangingPunct="1">
              <a:buAutoNum type="alphaLcParenR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10 - 20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42959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495800" y="25400"/>
            <a:ext cx="3048000" cy="584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1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7225" y="1358206"/>
            <a:ext cx="11144249" cy="15707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1954 + 1975;            b) 2020 - 938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14313" y="490537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ũ điệu 5K - Bộ Y Tế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6198" y="685800"/>
            <a:ext cx="9626601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61" y="827772"/>
            <a:ext cx="11472863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đợt quyên góp khẩu trang y tế phòng chống Covid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 6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góp được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324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chiếc;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 7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góp được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248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chiếc,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 8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chiếc,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 9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chiếc.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Hỏi khối nào hết, khối nào còn dư nếu các khối phát cho mỗi người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>
              <a:spcAft>
                <a:spcPts val="1000"/>
              </a:spcAft>
              <a:buAutoNum type="alphaLcParenR"/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chiếc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14350" indent="-514350" algn="just">
              <a:spcAft>
                <a:spcPts val="1000"/>
              </a:spcAft>
              <a:buAutoNum type="alphaLcParenR"/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chiếc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89585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20750"/>
            <a:ext cx="11127197" cy="5308600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1027183" y="6077527"/>
            <a:ext cx="1114426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1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14514" y="990608"/>
            <a:ext cx="8643936" cy="156966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u="sng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2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1945 + 2020;            b) 1954 - 1930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57175" y="4933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3063" y="1152416"/>
            <a:ext cx="9386887" cy="218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2.14 a, c sgk /37;  2.15; 2.16 SBT/34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Xem trước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dấu hiệu chia hết cho 3, cho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299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/>
          </p:nvPr>
        </p:nvSpPr>
        <p:spPr>
          <a:xfrm>
            <a:off x="2044700" y="1066801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 = 18.10=18.2.5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 chia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9155" name="Shape 3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19601"/>
            <a:ext cx="1752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3124200" y="2308225"/>
            <a:ext cx="5105400" cy="2514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HAY SAI?</a:t>
            </a:r>
          </a:p>
        </p:txBody>
      </p:sp>
      <p:sp>
        <p:nvSpPr>
          <p:cNvPr id="10" name="Oval 9"/>
          <p:cNvSpPr/>
          <p:nvPr/>
        </p:nvSpPr>
        <p:spPr>
          <a:xfrm>
            <a:off x="3733800" y="2895600"/>
            <a:ext cx="1524000" cy="12954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7611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Shape 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1"/>
            <a:ext cx="1676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506538" y="609601"/>
            <a:ext cx="4191001" cy="272891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601 200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0180" name="Shape 3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27463"/>
            <a:ext cx="21907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3 3"/>
          <p:cNvSpPr/>
          <p:nvPr/>
        </p:nvSpPr>
        <p:spPr>
          <a:xfrm>
            <a:off x="6629400" y="1258888"/>
            <a:ext cx="3810000" cy="20574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8193"/>
              <a:gd name="adj8" fmla="val 188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ố dư là 0 do 601 200 chia hết cho 9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2240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/>
          </p:nvPr>
        </p:nvSpPr>
        <p:spPr>
          <a:xfrm>
            <a:off x="2044700" y="10668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18.10=18.2.5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 chia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51203" name="Shape 3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581150"/>
            <a:ext cx="1219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43100" y="2819400"/>
            <a:ext cx="7696200" cy="1524000"/>
            <a:chOff x="419100" y="2819400"/>
            <a:chExt cx="7696200" cy="1524000"/>
          </a:xfrm>
        </p:grpSpPr>
        <p:sp>
          <p:nvSpPr>
            <p:cNvPr id="4" name="Rounded Rectangle 3"/>
            <p:cNvSpPr/>
            <p:nvPr/>
          </p:nvSpPr>
          <p:spPr>
            <a:xfrm>
              <a:off x="419100" y="2819400"/>
              <a:ext cx="7696200" cy="152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546100" y="3103563"/>
              <a:ext cx="7239000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2020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202.10=202.2.5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2020 chia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4700" y="4724400"/>
            <a:ext cx="7861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6957808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6" y="1042839"/>
            <a:ext cx="86407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76439" y="2366964"/>
            <a:ext cx="8389937" cy="1366837"/>
            <a:chOff x="254000" y="1350963"/>
            <a:chExt cx="8389938" cy="1366837"/>
          </a:xfrm>
        </p:grpSpPr>
        <p:sp>
          <p:nvSpPr>
            <p:cNvPr id="52232" name="Rectangle 44"/>
            <p:cNvSpPr>
              <a:spLocks noChangeArrowheads="1"/>
            </p:cNvSpPr>
            <p:nvPr/>
          </p:nvSpPr>
          <p:spPr bwMode="auto">
            <a:xfrm>
              <a:off x="254000" y="1350963"/>
              <a:ext cx="8389938" cy="136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a)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*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 chia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2?</a:t>
              </a:r>
            </a:p>
            <a:p>
              <a:pPr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            b)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*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 chia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5?</a:t>
              </a:r>
            </a:p>
            <a:p>
              <a:pPr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33" name="Text Box 21"/>
            <p:cNvSpPr txBox="1">
              <a:spLocks noChangeArrowheads="1"/>
            </p:cNvSpPr>
            <p:nvPr/>
          </p:nvSpPr>
          <p:spPr bwMode="auto">
            <a:xfrm>
              <a:off x="381000" y="1447800"/>
              <a:ext cx="914400" cy="461665"/>
            </a:xfrm>
            <a:prstGeom prst="rect">
              <a:avLst/>
            </a:prstGeom>
            <a:solidFill>
              <a:srgbClr val="CCFF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HĐ2: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27238" y="1736726"/>
            <a:ext cx="5969000" cy="473075"/>
            <a:chOff x="304800" y="974725"/>
            <a:chExt cx="5968301" cy="473075"/>
          </a:xfrm>
        </p:grpSpPr>
        <p:sp>
          <p:nvSpPr>
            <p:cNvPr id="52230" name="Rectangle 58"/>
            <p:cNvSpPr>
              <a:spLocks noChangeArrowheads="1"/>
            </p:cNvSpPr>
            <p:nvPr/>
          </p:nvSpPr>
          <p:spPr bwMode="auto">
            <a:xfrm>
              <a:off x="304800" y="974725"/>
              <a:ext cx="59683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230 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2231" name="Text Box 21"/>
            <p:cNvSpPr txBox="1">
              <a:spLocks noChangeArrowheads="1"/>
            </p:cNvSpPr>
            <p:nvPr/>
          </p:nvSpPr>
          <p:spPr bwMode="auto">
            <a:xfrm>
              <a:off x="388088" y="986135"/>
              <a:ext cx="914400" cy="461665"/>
            </a:xfrm>
            <a:prstGeom prst="rect">
              <a:avLst/>
            </a:prstGeom>
            <a:solidFill>
              <a:srgbClr val="CCFF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HĐ1:</a:t>
              </a: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56" y="-218869"/>
            <a:ext cx="1878742" cy="18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5542"/>
      </p:ext>
    </p:ext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6" y="1042839"/>
            <a:ext cx="86407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76439" y="2366964"/>
            <a:ext cx="8389937" cy="1366837"/>
            <a:chOff x="254000" y="1350963"/>
            <a:chExt cx="8389938" cy="1366837"/>
          </a:xfrm>
        </p:grpSpPr>
        <p:sp>
          <p:nvSpPr>
            <p:cNvPr id="52232" name="Rectangle 44"/>
            <p:cNvSpPr>
              <a:spLocks noChangeArrowheads="1"/>
            </p:cNvSpPr>
            <p:nvPr/>
          </p:nvSpPr>
          <p:spPr bwMode="auto">
            <a:xfrm>
              <a:off x="254000" y="1350963"/>
              <a:ext cx="8389938" cy="136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a)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*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 chia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2?</a:t>
              </a:r>
            </a:p>
            <a:p>
              <a:pPr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            b)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*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 chia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5?</a:t>
              </a:r>
            </a:p>
            <a:p>
              <a:pPr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33" name="Text Box 21"/>
            <p:cNvSpPr txBox="1">
              <a:spLocks noChangeArrowheads="1"/>
            </p:cNvSpPr>
            <p:nvPr/>
          </p:nvSpPr>
          <p:spPr bwMode="auto">
            <a:xfrm>
              <a:off x="381000" y="1447800"/>
              <a:ext cx="914400" cy="461665"/>
            </a:xfrm>
            <a:prstGeom prst="rect">
              <a:avLst/>
            </a:prstGeom>
            <a:solidFill>
              <a:srgbClr val="CCFF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HĐ2: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27238" y="1736726"/>
            <a:ext cx="5969000" cy="473075"/>
            <a:chOff x="304800" y="974725"/>
            <a:chExt cx="5968301" cy="473075"/>
          </a:xfrm>
        </p:grpSpPr>
        <p:sp>
          <p:nvSpPr>
            <p:cNvPr id="52230" name="Rectangle 58"/>
            <p:cNvSpPr>
              <a:spLocks noChangeArrowheads="1"/>
            </p:cNvSpPr>
            <p:nvPr/>
          </p:nvSpPr>
          <p:spPr bwMode="auto">
            <a:xfrm>
              <a:off x="304800" y="974725"/>
              <a:ext cx="59683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Số 230  có chia hết cho 2 và 5 không.</a:t>
              </a:r>
            </a:p>
          </p:txBody>
        </p:sp>
        <p:sp>
          <p:nvSpPr>
            <p:cNvPr id="52231" name="Text Box 21"/>
            <p:cNvSpPr txBox="1">
              <a:spLocks noChangeArrowheads="1"/>
            </p:cNvSpPr>
            <p:nvPr/>
          </p:nvSpPr>
          <p:spPr bwMode="auto">
            <a:xfrm>
              <a:off x="388088" y="986135"/>
              <a:ext cx="914400" cy="461665"/>
            </a:xfrm>
            <a:prstGeom prst="rect">
              <a:avLst/>
            </a:prstGeom>
            <a:solidFill>
              <a:srgbClr val="CCFF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HĐ1:</a:t>
              </a: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56" y="-218869"/>
            <a:ext cx="1878742" cy="1878742"/>
          </a:xfrm>
          <a:prstGeom prst="rect">
            <a:avLst/>
          </a:prstGeom>
        </p:spPr>
      </p:pic>
      <p:pic>
        <p:nvPicPr>
          <p:cNvPr id="11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68" y="522139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2700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8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Grp="1" noChangeArrowheads="1"/>
          </p:cNvSpPr>
          <p:nvPr>
            <p:ph/>
          </p:nvPr>
        </p:nvSpPr>
        <p:spPr bwMode="auto">
          <a:xfrm>
            <a:off x="1981200" y="473075"/>
            <a:ext cx="8229600" cy="2545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60000"/>
              </a:lnSpc>
              <a:defRPr/>
            </a:pPr>
            <a:endParaRPr lang="en-US" altLang="en-US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altLang="en-US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GHI NHỚ: 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0, 2, 4, 6, 8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5.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9636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981200" y="838200"/>
            <a:ext cx="8153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1905001" y="1905000"/>
            <a:ext cx="8613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Các 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1954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đều chia hết cho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Các số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đều chia hết cho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Các số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Các số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1972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đều không chia hết cho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0" y="19050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23345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7300" y="281294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7300" y="321885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371600" y="5105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3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2362201" y="1752601"/>
            <a:ext cx="7140575" cy="224676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u="sng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sng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AutoNum type="alphaLcParenR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+ 2022;            </a:t>
            </a:r>
          </a:p>
          <a:p>
            <a:pPr marL="514350" indent="-514350" eaLnBrk="1" hangingPunct="1">
              <a:buAutoNum type="alphaLcParenR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10 - 20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8259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907</Words>
  <PresentationFormat>Widescreen</PresentationFormat>
  <Paragraphs>76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2021-10-07T16:33:35Z</dcterms:created>
  <dcterms:modified xsi:type="dcterms:W3CDTF">2022-10-15T06:33:00Z</dcterms:modified>
</cp:coreProperties>
</file>