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72" r:id="rId4"/>
    <p:sldId id="256" r:id="rId5"/>
    <p:sldId id="270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4" r:id="rId15"/>
    <p:sldId id="42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368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157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588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325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2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5217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1876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228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6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2234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514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32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766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9.xml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5" Type="http://schemas.openxmlformats.org/officeDocument/2006/relationships/image" Target="../media/image24.png"/><Relationship Id="rId2" Type="http://schemas.openxmlformats.org/officeDocument/2006/relationships/slide" Target="slide5.xml"/><Relationship Id="rId16" Type="http://schemas.microsoft.com/office/2007/relationships/hdphoto" Target="../media/hdphoto6.wdp"/><Relationship Id="rId20" Type="http://schemas.openxmlformats.org/officeDocument/2006/relationships/slide" Target="slide6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31" Type="http://schemas.microsoft.com/office/2007/relationships/hdphoto" Target="../media/hdphoto3.wdp"/><Relationship Id="rId4" Type="http://schemas.openxmlformats.org/officeDocument/2006/relationships/slide" Target="slide8.xml"/><Relationship Id="rId9" Type="http://schemas.openxmlformats.org/officeDocument/2006/relationships/slide" Target="slide11.xml"/><Relationship Id="rId14" Type="http://schemas.openxmlformats.org/officeDocument/2006/relationships/slide" Target="slide10.xml"/><Relationship Id="rId22" Type="http://schemas.microsoft.com/office/2007/relationships/hdphoto" Target="../media/hdphoto8.wdp"/><Relationship Id="rId27" Type="http://schemas.openxmlformats.org/officeDocument/2006/relationships/image" Target="../media/image26.png"/><Relationship Id="rId30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772000" y="1629000"/>
            <a:ext cx="3600000" cy="36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.VnArabiaH" pitchFamily="34" charset="0"/>
              </a:rPr>
              <a:t>BTT</a:t>
            </a:r>
            <a:r>
              <a:rPr lang="en-US" sz="4400"/>
              <a:t> </a:t>
            </a:r>
          </a:p>
        </p:txBody>
      </p:sp>
      <p:pic>
        <p:nvPicPr>
          <p:cNvPr id="5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Viner Hand ITC" pitchFamily="66" charset="0"/>
              </a:rPr>
              <a:t>Chúc mừng cậu đã thu thập được khá nhiều rương châu báu. Chúc cậu thượng lộ bình an.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300446" y="51816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Chào mừng cậu bé đến với 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hang động bí mật của ta!!!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Ta sẽ tặng cậu những rương 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châu báu với điều kiện cậu 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phải tự vượt qua thử thách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của những chiếc rương kia!</a:t>
            </a:r>
          </a:p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Chúc cậu may mắn...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8624" y="625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>
                <a:solidFill>
                  <a:srgbClr val="C00000"/>
                </a:solidFill>
              </a:rPr>
              <a:t>Yêu thích Trò chơi hãy Đăng kí kênh </a:t>
            </a:r>
            <a:r>
              <a:rPr lang="en-US" sz="4000" b="1">
                <a:solidFill>
                  <a:srgbClr val="00B0F0"/>
                </a:solidFill>
              </a:rPr>
              <a:t>Cát Anh </a:t>
            </a:r>
            <a:r>
              <a:rPr lang="en-US" sz="4000">
                <a:solidFill>
                  <a:srgbClr val="C00000"/>
                </a:solidFill>
              </a:rPr>
              <a:t>của mình và chia sẻ cho mọi người cùng biết đến kênh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5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ĐĂNG KÍ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</p:spPr>
      </p:pic>
      <p:pic>
        <p:nvPicPr>
          <p:cNvPr id="10" name="r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497960" y="2253476"/>
            <a:ext cx="1224136" cy="1175524"/>
          </a:xfrm>
          <a:prstGeom prst="rect">
            <a:avLst/>
          </a:prstGeom>
        </p:spPr>
      </p:pic>
      <p:pic>
        <p:nvPicPr>
          <p:cNvPr id="11" name="r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1949128" y="2841238"/>
            <a:ext cx="1224136" cy="1175524"/>
          </a:xfrm>
          <a:prstGeom prst="rect">
            <a:avLst/>
          </a:prstGeom>
        </p:spPr>
      </p:pic>
      <p:pic>
        <p:nvPicPr>
          <p:cNvPr id="12" name="r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253608" y="0"/>
            <a:ext cx="1224136" cy="1340768"/>
          </a:xfrm>
          <a:prstGeom prst="rect">
            <a:avLst/>
          </a:prstGeom>
        </p:spPr>
      </p:pic>
      <p:pic>
        <p:nvPicPr>
          <p:cNvPr id="13" name="r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v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iner Hand ITC" pitchFamily="66" charset="0"/>
                <a:cs typeface="JasmineUPC" pitchFamily="18" charset="-34"/>
              </a:rPr>
              <a:t>Câu hỏi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Trả lời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170</Words>
  <PresentationFormat>Trình chiếu Trên màn hình (4:3)</PresentationFormat>
  <Paragraphs>30</Paragraphs>
  <Slides>14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.VnArabiaH</vt:lpstr>
      <vt:lpstr>Arial</vt:lpstr>
      <vt:lpstr>Calibri</vt:lpstr>
      <vt:lpstr>Calibri Light</vt:lpstr>
      <vt:lpstr>Viner Hand ITC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2020-04-21T07:57:46Z</dcterms:created>
  <dcterms:modified xsi:type="dcterms:W3CDTF">2023-09-16T09:49:49Z</dcterms:modified>
</cp:coreProperties>
</file>