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7" r:id="rId3"/>
    <p:sldId id="372" r:id="rId4"/>
    <p:sldId id="383" r:id="rId5"/>
    <p:sldId id="373" r:id="rId6"/>
    <p:sldId id="307" r:id="rId7"/>
    <p:sldId id="374" r:id="rId8"/>
    <p:sldId id="356" r:id="rId9"/>
    <p:sldId id="375" r:id="rId10"/>
    <p:sldId id="357" r:id="rId11"/>
    <p:sldId id="377" r:id="rId12"/>
    <p:sldId id="379" r:id="rId13"/>
    <p:sldId id="380" r:id="rId14"/>
    <p:sldId id="378" r:id="rId15"/>
    <p:sldId id="384" r:id="rId16"/>
    <p:sldId id="381" r:id="rId17"/>
    <p:sldId id="382" r:id="rId18"/>
    <p:sldId id="371" r:id="rId19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0066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291" autoAdjust="0"/>
  </p:normalViewPr>
  <p:slideViewPr>
    <p:cSldViewPr>
      <p:cViewPr varScale="1">
        <p:scale>
          <a:sx n="34" d="100"/>
          <a:sy n="34" d="100"/>
        </p:scale>
        <p:origin x="84" y="1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59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14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8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44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52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65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81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7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60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8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98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00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7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37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91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63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9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5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33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255079" y="2542247"/>
            <a:ext cx="3382572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75427" y="4272342"/>
            <a:ext cx="20160573" cy="258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 ĐƯỜNG THẲNG VÀ MẶT PHẲNG TRONG KHÔNG GIAN  QUAN HỆ SONG </a:t>
            </a:r>
            <a:r>
              <a:rPr lang="en-US" sz="54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SONG</a:t>
            </a:r>
            <a:endParaRPr lang="en-US" sz="5400" b="1" dirty="0">
              <a:solidFill>
                <a:srgbClr val="776249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945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353261" y="8545898"/>
            <a:ext cx="15189000" cy="933118"/>
            <a:chOff x="7459670" y="7543799"/>
            <a:chExt cx="15190977" cy="933240"/>
          </a:xfrm>
        </p:grpSpPr>
        <p:sp>
          <p:nvSpPr>
            <p:cNvPr id="28" name="TextBox 27"/>
            <p:cNvSpPr txBox="1"/>
            <p:nvPr/>
          </p:nvSpPr>
          <p:spPr>
            <a:xfrm>
              <a:off x="9333092" y="7645933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CÁCH XÁC ĐỊNH MẶT PHẲNG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3909"/>
                <a:ext cx="1371600" cy="772737"/>
                <a:chOff x="7469187" y="7643909"/>
                <a:chExt cx="1371600" cy="772737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720747" y="7643909"/>
                  <a:ext cx="1055358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1226585" y="7091767"/>
            <a:ext cx="22459783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1</a:t>
            </a:r>
            <a:r>
              <a:rPr lang="vi-VN" sz="6599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ĐẠI CƯƠNG VỀ ĐƯỜNG THẲNG VÀ MẶT PHẲNG</a:t>
            </a:r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=""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AEAAC4A-ACBC-4744-AAB7-9427F2F0B3E2}"/>
              </a:ext>
            </a:extLst>
          </p:cNvPr>
          <p:cNvGrpSpPr/>
          <p:nvPr/>
        </p:nvGrpSpPr>
        <p:grpSpPr>
          <a:xfrm>
            <a:off x="4362777" y="9632288"/>
            <a:ext cx="15189000" cy="933118"/>
            <a:chOff x="7459670" y="7543799"/>
            <a:chExt cx="15190977" cy="93324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E052614-C495-4727-BE21-4F61C7E62372}"/>
                </a:ext>
              </a:extLst>
            </p:cNvPr>
            <p:cNvSpPr txBox="1"/>
            <p:nvPr/>
          </p:nvSpPr>
          <p:spPr>
            <a:xfrm>
              <a:off x="9333092" y="7645933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31" name="Group 27">
              <a:extLst>
                <a:ext uri="{FF2B5EF4-FFF2-40B4-BE49-F238E27FC236}">
                  <a16:creationId xmlns="" xmlns:a16="http://schemas.microsoft.com/office/drawing/2014/main" id="{665D3913-13FA-47DB-8988-E0496EFCB308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4" name="Isosceles Triangle 44">
                <a:extLst>
                  <a:ext uri="{FF2B5EF4-FFF2-40B4-BE49-F238E27FC236}">
                    <a16:creationId xmlns="" xmlns:a16="http://schemas.microsoft.com/office/drawing/2014/main" id="{5529F6D4-605E-4EE7-82A6-D411DA3C0DE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5" name="Group 29">
                <a:extLst>
                  <a:ext uri="{FF2B5EF4-FFF2-40B4-BE49-F238E27FC236}">
                    <a16:creationId xmlns="" xmlns:a16="http://schemas.microsoft.com/office/drawing/2014/main" id="{F6B1F135-84EC-447A-88F6-1A0D7BDB932C}"/>
                  </a:ext>
                </a:extLst>
              </p:cNvPr>
              <p:cNvGrpSpPr/>
              <p:nvPr/>
            </p:nvGrpSpPr>
            <p:grpSpPr>
              <a:xfrm>
                <a:off x="7469187" y="7643909"/>
                <a:ext cx="1371600" cy="772737"/>
                <a:chOff x="7469187" y="7643909"/>
                <a:chExt cx="1371600" cy="772737"/>
              </a:xfrm>
            </p:grpSpPr>
            <p:sp>
              <p:nvSpPr>
                <p:cNvPr id="36" name="Round Same Side Corner Rectangle 31">
                  <a:extLst>
                    <a:ext uri="{FF2B5EF4-FFF2-40B4-BE49-F238E27FC236}">
                      <a16:creationId xmlns="" xmlns:a16="http://schemas.microsoft.com/office/drawing/2014/main" id="{237710ED-AC69-40F5-A5CB-4F4ACEE324E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="" xmlns:a16="http://schemas.microsoft.com/office/drawing/2014/main" id="{8C993BF9-3FBC-4CE9-9896-F076BB8A5542}"/>
                    </a:ext>
                  </a:extLst>
                </p:cNvPr>
                <p:cNvSpPr txBox="1"/>
                <p:nvPr/>
              </p:nvSpPr>
              <p:spPr>
                <a:xfrm>
                  <a:off x="7720747" y="7643909"/>
                  <a:ext cx="1055358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>
            <a:extLst>
              <a:ext uri="{FF2B5EF4-FFF2-40B4-BE49-F238E27FC236}">
                <a16:creationId xmlns="" xmlns:a16="http://schemas.microsoft.com/office/drawing/2014/main" id="{18627AE7-EF7B-41B3-B4F0-FFB7E6320767}"/>
              </a:ext>
            </a:extLst>
          </p:cNvPr>
          <p:cNvGrpSpPr/>
          <p:nvPr/>
        </p:nvGrpSpPr>
        <p:grpSpPr>
          <a:xfrm>
            <a:off x="609600" y="1828800"/>
            <a:ext cx="12115800" cy="907192"/>
            <a:chOff x="7457179" y="7543799"/>
            <a:chExt cx="20013796" cy="90731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86120E3-E5A8-4111-8686-7A8FED1A79A8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="" xmlns:a16="http://schemas.microsoft.com/office/drawing/2014/main" id="{36C5E14C-8FF5-47D5-B999-927DAAAA4A39}"/>
                </a:ext>
              </a:extLst>
            </p:cNvPr>
            <p:cNvGrpSpPr/>
            <p:nvPr/>
          </p:nvGrpSpPr>
          <p:grpSpPr>
            <a:xfrm>
              <a:off x="7457179" y="7543799"/>
              <a:ext cx="1383609" cy="872846"/>
              <a:chOff x="7457178" y="7543800"/>
              <a:chExt cx="1383609" cy="872846"/>
            </a:xfrm>
          </p:grpSpPr>
          <p:sp>
            <p:nvSpPr>
              <p:cNvPr id="23" name="Isosceles Triangle 44">
                <a:extLst>
                  <a:ext uri="{FF2B5EF4-FFF2-40B4-BE49-F238E27FC236}">
                    <a16:creationId xmlns="" xmlns:a16="http://schemas.microsoft.com/office/drawing/2014/main" id="{EFC1F185-DD80-4CFA-9F3A-3DAEE0E7DB1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Group 29">
                <a:extLst>
                  <a:ext uri="{FF2B5EF4-FFF2-40B4-BE49-F238E27FC236}">
                    <a16:creationId xmlns="" xmlns:a16="http://schemas.microsoft.com/office/drawing/2014/main" id="{D5D0A1B7-C3CB-44E4-8AEB-7603F42912CE}"/>
                  </a:ext>
                </a:extLst>
              </p:cNvPr>
              <p:cNvGrpSpPr/>
              <p:nvPr/>
            </p:nvGrpSpPr>
            <p:grpSpPr>
              <a:xfrm>
                <a:off x="7457178" y="7640053"/>
                <a:ext cx="1383609" cy="776593"/>
                <a:chOff x="7457178" y="7640053"/>
                <a:chExt cx="1383609" cy="776593"/>
              </a:xfrm>
            </p:grpSpPr>
            <p:sp>
              <p:nvSpPr>
                <p:cNvPr id="25" name="Round Same Side Corner Rectangle 48">
                  <a:extLst>
                    <a:ext uri="{FF2B5EF4-FFF2-40B4-BE49-F238E27FC236}">
                      <a16:creationId xmlns="" xmlns:a16="http://schemas.microsoft.com/office/drawing/2014/main" id="{927F26EF-7CAE-4334-BE86-43B7FDD1C4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FE86F54D-ABC6-431B-91B8-35F99CF9A3E5}"/>
                    </a:ext>
                  </a:extLst>
                </p:cNvPr>
                <p:cNvSpPr txBox="1"/>
                <p:nvPr/>
              </p:nvSpPr>
              <p:spPr>
                <a:xfrm>
                  <a:off x="7457178" y="7640053"/>
                  <a:ext cx="1371600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386043F-EF89-46C6-96C9-95791DF0CDC7}"/>
              </a:ext>
            </a:extLst>
          </p:cNvPr>
          <p:cNvSpPr/>
          <p:nvPr/>
        </p:nvSpPr>
        <p:spPr>
          <a:xfrm>
            <a:off x="1439929" y="2838410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VÍ DỤ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F05A19C-DE3C-47AD-8DDE-2EC38A24BD59}"/>
              </a:ext>
            </a:extLst>
          </p:cNvPr>
          <p:cNvSpPr txBox="1"/>
          <p:nvPr/>
        </p:nvSpPr>
        <p:spPr>
          <a:xfrm>
            <a:off x="1828800" y="3779563"/>
            <a:ext cx="10896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F95DBE59-8BBD-4B63-AA12-24D1FB4333FC}"/>
                  </a:ext>
                </a:extLst>
              </p:cNvPr>
              <p:cNvSpPr txBox="1"/>
              <p:nvPr/>
            </p:nvSpPr>
            <p:spPr>
              <a:xfrm>
                <a:off x="1560373" y="5029837"/>
                <a:ext cx="12192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95DBE59-8BBD-4B63-AA12-24D1FB433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73" y="5029837"/>
                <a:ext cx="12192000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2700"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CD72D5C-AC9C-41BA-8D20-EB0F01E48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00" y="2536661"/>
            <a:ext cx="8305800" cy="8923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BD429D5D-12E5-4A65-8C61-70F1F76C1F75}"/>
                  </a:ext>
                </a:extLst>
              </p:cNvPr>
              <p:cNvSpPr txBox="1"/>
              <p:nvPr/>
            </p:nvSpPr>
            <p:spPr>
              <a:xfrm>
                <a:off x="2286000" y="6434000"/>
                <a:ext cx="12215812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4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4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AN</m:t>
                    </m:r>
                  </m:oMath>
                </a14:m>
                <a:r>
                  <a:rPr lang="en-US" sz="4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4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D429D5D-12E5-4A65-8C61-70F1F76C1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6434000"/>
                <a:ext cx="12215812" cy="3046988"/>
              </a:xfrm>
              <a:prstGeom prst="rect">
                <a:avLst/>
              </a:prstGeom>
              <a:blipFill rotWithShape="0">
                <a:blip r:embed="rId5"/>
                <a:stretch>
                  <a:fillRect l="-2246" t="-4400" b="-9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0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47A4635-7D87-4C0E-9ABB-F94E800EA938}"/>
              </a:ext>
            </a:extLst>
          </p:cNvPr>
          <p:cNvGrpSpPr/>
          <p:nvPr/>
        </p:nvGrpSpPr>
        <p:grpSpPr>
          <a:xfrm>
            <a:off x="15528104" y="1447800"/>
            <a:ext cx="8305800" cy="8923534"/>
            <a:chOff x="13454198" y="1216241"/>
            <a:chExt cx="8305800" cy="8923534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3676A673-B344-4778-AA92-9FFF41158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54198" y="1216241"/>
              <a:ext cx="8305800" cy="8923534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AB89138A-99D9-404D-A824-67A47EADDE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00801" y="7105145"/>
              <a:ext cx="6802904" cy="213360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26">
            <a:extLst>
              <a:ext uri="{FF2B5EF4-FFF2-40B4-BE49-F238E27FC236}">
                <a16:creationId xmlns="" xmlns:a16="http://schemas.microsoft.com/office/drawing/2014/main" id="{18627AE7-EF7B-41B3-B4F0-FFB7E6320767}"/>
              </a:ext>
            </a:extLst>
          </p:cNvPr>
          <p:cNvGrpSpPr/>
          <p:nvPr/>
        </p:nvGrpSpPr>
        <p:grpSpPr>
          <a:xfrm>
            <a:off x="609600" y="1828800"/>
            <a:ext cx="12115800" cy="907192"/>
            <a:chOff x="7457179" y="7543799"/>
            <a:chExt cx="20013796" cy="90731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86120E3-E5A8-4111-8686-7A8FED1A79A8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="" xmlns:a16="http://schemas.microsoft.com/office/drawing/2014/main" id="{36C5E14C-8FF5-47D5-B999-927DAAAA4A39}"/>
                </a:ext>
              </a:extLst>
            </p:cNvPr>
            <p:cNvGrpSpPr/>
            <p:nvPr/>
          </p:nvGrpSpPr>
          <p:grpSpPr>
            <a:xfrm>
              <a:off x="7457179" y="7543799"/>
              <a:ext cx="1383609" cy="872846"/>
              <a:chOff x="7457178" y="7543800"/>
              <a:chExt cx="1383609" cy="872846"/>
            </a:xfrm>
          </p:grpSpPr>
          <p:sp>
            <p:nvSpPr>
              <p:cNvPr id="23" name="Isosceles Triangle 44">
                <a:extLst>
                  <a:ext uri="{FF2B5EF4-FFF2-40B4-BE49-F238E27FC236}">
                    <a16:creationId xmlns="" xmlns:a16="http://schemas.microsoft.com/office/drawing/2014/main" id="{EFC1F185-DD80-4CFA-9F3A-3DAEE0E7DB1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Group 29">
                <a:extLst>
                  <a:ext uri="{FF2B5EF4-FFF2-40B4-BE49-F238E27FC236}">
                    <a16:creationId xmlns="" xmlns:a16="http://schemas.microsoft.com/office/drawing/2014/main" id="{D5D0A1B7-C3CB-44E4-8AEB-7603F42912CE}"/>
                  </a:ext>
                </a:extLst>
              </p:cNvPr>
              <p:cNvGrpSpPr/>
              <p:nvPr/>
            </p:nvGrpSpPr>
            <p:grpSpPr>
              <a:xfrm>
                <a:off x="7457178" y="7640053"/>
                <a:ext cx="1383609" cy="776593"/>
                <a:chOff x="7457178" y="7640053"/>
                <a:chExt cx="1383609" cy="776593"/>
              </a:xfrm>
            </p:grpSpPr>
            <p:sp>
              <p:nvSpPr>
                <p:cNvPr id="25" name="Round Same Side Corner Rectangle 48">
                  <a:extLst>
                    <a:ext uri="{FF2B5EF4-FFF2-40B4-BE49-F238E27FC236}">
                      <a16:creationId xmlns="" xmlns:a16="http://schemas.microsoft.com/office/drawing/2014/main" id="{927F26EF-7CAE-4334-BE86-43B7FDD1C4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FE86F54D-ABC6-431B-91B8-35F99CF9A3E5}"/>
                    </a:ext>
                  </a:extLst>
                </p:cNvPr>
                <p:cNvSpPr txBox="1"/>
                <p:nvPr/>
              </p:nvSpPr>
              <p:spPr>
                <a:xfrm>
                  <a:off x="7457178" y="7640053"/>
                  <a:ext cx="1371600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386043F-EF89-46C6-96C9-95791DF0CDC7}"/>
              </a:ext>
            </a:extLst>
          </p:cNvPr>
          <p:cNvSpPr/>
          <p:nvPr/>
        </p:nvSpPr>
        <p:spPr>
          <a:xfrm>
            <a:off x="1439929" y="2838410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VÍ DỤ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F05A19C-DE3C-47AD-8DDE-2EC38A24BD59}"/>
              </a:ext>
            </a:extLst>
          </p:cNvPr>
          <p:cNvSpPr txBox="1"/>
          <p:nvPr/>
        </p:nvSpPr>
        <p:spPr>
          <a:xfrm>
            <a:off x="1828800" y="3779563"/>
            <a:ext cx="10896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1FC7B5D-84E3-46C6-9EBB-C0513DE81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2189" y="1501991"/>
            <a:ext cx="8237629" cy="8850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B7A4EA51-5370-481C-AC05-33A7253D75FB}"/>
                  </a:ext>
                </a:extLst>
              </p:cNvPr>
              <p:cNvSpPr txBox="1"/>
              <p:nvPr/>
            </p:nvSpPr>
            <p:spPr>
              <a:xfrm>
                <a:off x="1847850" y="4651422"/>
                <a:ext cx="11734800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+) 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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+)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𝑆𝐼</m:t>
                    </m:r>
                  </m:oMath>
                </a14:m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+)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∩ 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𝑆𝐼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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∩</m:t>
                    </m:r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A4EA51-5370-481C-AC05-33A7253D7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850" y="4651422"/>
                <a:ext cx="11734800" cy="3785652"/>
              </a:xfrm>
              <a:prstGeom prst="rect">
                <a:avLst/>
              </a:prstGeom>
              <a:blipFill rotWithShape="0">
                <a:blip r:embed="rId5"/>
                <a:stretch>
                  <a:fillRect l="-1506" t="-4831" b="-9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croll: Horizontal 1">
            <a:extLst>
              <a:ext uri="{FF2B5EF4-FFF2-40B4-BE49-F238E27FC236}">
                <a16:creationId xmlns="" xmlns:a16="http://schemas.microsoft.com/office/drawing/2014/main" id="{2554FE16-2360-493A-8AD0-54F5AC706760}"/>
              </a:ext>
            </a:extLst>
          </p:cNvPr>
          <p:cNvSpPr/>
          <p:nvPr/>
        </p:nvSpPr>
        <p:spPr>
          <a:xfrm>
            <a:off x="710524" y="8305800"/>
            <a:ext cx="14725323" cy="5732474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(P)</a:t>
            </a:r>
          </a:p>
          <a:p>
            <a:pPr marL="571500" indent="-571500">
              <a:buFontTx/>
              <a:buChar char="-"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(Q)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(P) (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(Q)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(P)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 (Q)</a:t>
            </a:r>
          </a:p>
          <a:p>
            <a:pPr marL="571500" indent="-571500">
              <a:buFontTx/>
              <a:buChar char="-"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(Q), a  d= I  I = d  (P)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5E67E70-972D-427B-916A-538FE6713596}"/>
              </a:ext>
            </a:extLst>
          </p:cNvPr>
          <p:cNvCxnSpPr>
            <a:cxnSpLocks/>
          </p:cNvCxnSpPr>
          <p:nvPr/>
        </p:nvCxnSpPr>
        <p:spPr>
          <a:xfrm>
            <a:off x="17473157" y="7472775"/>
            <a:ext cx="4220028" cy="1861458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2FD2B7F-6B89-434A-AE2C-D446F6CA5F2A}"/>
              </a:ext>
            </a:extLst>
          </p:cNvPr>
          <p:cNvCxnSpPr>
            <a:cxnSpLocks/>
          </p:cNvCxnSpPr>
          <p:nvPr/>
        </p:nvCxnSpPr>
        <p:spPr>
          <a:xfrm>
            <a:off x="17134156" y="2140929"/>
            <a:ext cx="2356758" cy="6003782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lowchart: Connector 28">
            <a:extLst>
              <a:ext uri="{FF2B5EF4-FFF2-40B4-BE49-F238E27FC236}">
                <a16:creationId xmlns="" xmlns:a16="http://schemas.microsoft.com/office/drawing/2014/main" id="{D2CAF072-C4AC-4E3E-87F0-75005FAE1199}"/>
              </a:ext>
            </a:extLst>
          </p:cNvPr>
          <p:cNvSpPr/>
          <p:nvPr/>
        </p:nvSpPr>
        <p:spPr>
          <a:xfrm>
            <a:off x="18267135" y="5178031"/>
            <a:ext cx="211365" cy="23216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188DCA52-F86B-49FB-B702-EA89C5FBB9B1}"/>
                  </a:ext>
                </a:extLst>
              </p:cNvPr>
              <p:cNvSpPr txBox="1"/>
              <p:nvPr/>
            </p:nvSpPr>
            <p:spPr>
              <a:xfrm>
                <a:off x="4401267" y="3723817"/>
                <a:ext cx="842398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5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𝑆𝐵𝐷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5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88DCA52-F86B-49FB-B702-EA89C5FBB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67" y="3723817"/>
                <a:ext cx="8423985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3907" t="-1854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8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16" grpId="0"/>
      <p:bldP spid="2" grpId="0" animBg="1"/>
      <p:bldP spid="29" grpId="0" animBg="1"/>
      <p:bldP spid="29" grpId="1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>
            <a:extLst>
              <a:ext uri="{FF2B5EF4-FFF2-40B4-BE49-F238E27FC236}">
                <a16:creationId xmlns="" xmlns:a16="http://schemas.microsoft.com/office/drawing/2014/main" id="{18627AE7-EF7B-41B3-B4F0-FFB7E6320767}"/>
              </a:ext>
            </a:extLst>
          </p:cNvPr>
          <p:cNvGrpSpPr/>
          <p:nvPr/>
        </p:nvGrpSpPr>
        <p:grpSpPr>
          <a:xfrm>
            <a:off x="609600" y="1828800"/>
            <a:ext cx="12115800" cy="907192"/>
            <a:chOff x="7457179" y="7543799"/>
            <a:chExt cx="20013796" cy="90731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86120E3-E5A8-4111-8686-7A8FED1A79A8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="" xmlns:a16="http://schemas.microsoft.com/office/drawing/2014/main" id="{36C5E14C-8FF5-47D5-B999-927DAAAA4A39}"/>
                </a:ext>
              </a:extLst>
            </p:cNvPr>
            <p:cNvGrpSpPr/>
            <p:nvPr/>
          </p:nvGrpSpPr>
          <p:grpSpPr>
            <a:xfrm>
              <a:off x="7457179" y="7543799"/>
              <a:ext cx="1383609" cy="872846"/>
              <a:chOff x="7457178" y="7543800"/>
              <a:chExt cx="1383609" cy="872846"/>
            </a:xfrm>
          </p:grpSpPr>
          <p:sp>
            <p:nvSpPr>
              <p:cNvPr id="23" name="Isosceles Triangle 44">
                <a:extLst>
                  <a:ext uri="{FF2B5EF4-FFF2-40B4-BE49-F238E27FC236}">
                    <a16:creationId xmlns="" xmlns:a16="http://schemas.microsoft.com/office/drawing/2014/main" id="{EFC1F185-DD80-4CFA-9F3A-3DAEE0E7DB1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Group 29">
                <a:extLst>
                  <a:ext uri="{FF2B5EF4-FFF2-40B4-BE49-F238E27FC236}">
                    <a16:creationId xmlns="" xmlns:a16="http://schemas.microsoft.com/office/drawing/2014/main" id="{D5D0A1B7-C3CB-44E4-8AEB-7603F42912CE}"/>
                  </a:ext>
                </a:extLst>
              </p:cNvPr>
              <p:cNvGrpSpPr/>
              <p:nvPr/>
            </p:nvGrpSpPr>
            <p:grpSpPr>
              <a:xfrm>
                <a:off x="7457178" y="7640053"/>
                <a:ext cx="1383609" cy="776593"/>
                <a:chOff x="7457178" y="7640053"/>
                <a:chExt cx="1383609" cy="776593"/>
              </a:xfrm>
            </p:grpSpPr>
            <p:sp>
              <p:nvSpPr>
                <p:cNvPr id="25" name="Round Same Side Corner Rectangle 48">
                  <a:extLst>
                    <a:ext uri="{FF2B5EF4-FFF2-40B4-BE49-F238E27FC236}">
                      <a16:creationId xmlns="" xmlns:a16="http://schemas.microsoft.com/office/drawing/2014/main" id="{927F26EF-7CAE-4334-BE86-43B7FDD1C4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FE86F54D-ABC6-431B-91B8-35F99CF9A3E5}"/>
                    </a:ext>
                  </a:extLst>
                </p:cNvPr>
                <p:cNvSpPr txBox="1"/>
                <p:nvPr/>
              </p:nvSpPr>
              <p:spPr>
                <a:xfrm>
                  <a:off x="7457178" y="7640053"/>
                  <a:ext cx="1371600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386043F-EF89-46C6-96C9-95791DF0CDC7}"/>
              </a:ext>
            </a:extLst>
          </p:cNvPr>
          <p:cNvSpPr/>
          <p:nvPr/>
        </p:nvSpPr>
        <p:spPr>
          <a:xfrm>
            <a:off x="1439929" y="2838410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VÍ DỤ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F05A19C-DE3C-47AD-8DDE-2EC38A24BD59}"/>
              </a:ext>
            </a:extLst>
          </p:cNvPr>
          <p:cNvSpPr txBox="1"/>
          <p:nvPr/>
        </p:nvSpPr>
        <p:spPr>
          <a:xfrm>
            <a:off x="1300655" y="3833844"/>
            <a:ext cx="10896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816FEACA-0757-4EAA-9B07-BB791B6FB2FE}"/>
                  </a:ext>
                </a:extLst>
              </p:cNvPr>
              <p:cNvSpPr txBox="1"/>
              <p:nvPr/>
            </p:nvSpPr>
            <p:spPr>
              <a:xfrm>
                <a:off x="3886200" y="3768481"/>
                <a:ext cx="993227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6FEACA-0757-4EAA-9B07-BB791B6F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768481"/>
                <a:ext cx="9932277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3315"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D5A652-A027-46B8-83AE-2032FE40A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9596" y="1220243"/>
            <a:ext cx="7534801" cy="8529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F58EE64D-4211-4695-A380-A2B9FDD4FD18}"/>
                  </a:ext>
                </a:extLst>
              </p:cNvPr>
              <p:cNvSpPr txBox="1"/>
              <p:nvPr/>
            </p:nvSpPr>
            <p:spPr>
              <a:xfrm>
                <a:off x="1300655" y="10204535"/>
                <a:ext cx="12218276" cy="353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6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</m:t>
                    </m:r>
                    <m:d>
                      <m:d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d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𝐴𝑁</m:t>
                    </m:r>
                  </m:oMath>
                </a14:m>
                <a:endParaRPr lang="en-US" sz="5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𝐴𝑀𝑁</m:t>
                          </m:r>
                        </m:e>
                      </m:d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</m:t>
                      </m:r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𝑆𝐵𝐶</m:t>
                          </m:r>
                        </m:e>
                      </m:d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𝑀𝑁</m:t>
                      </m:r>
                    </m:oMath>
                  </m:oMathPara>
                </a14:m>
                <a:endParaRPr lang="en-US" sz="5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𝐴𝑀𝑁</m:t>
                          </m:r>
                        </m:e>
                      </m:d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</m:t>
                      </m:r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𝑆𝐶𝐷</m:t>
                          </m:r>
                        </m:e>
                      </m:d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𝑀𝑃</m:t>
                      </m:r>
                    </m:oMath>
                  </m:oMathPara>
                </a14:m>
                <a:endParaRPr lang="en-US" sz="5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𝐴𝑀𝑁</m:t>
                          </m:r>
                        </m:e>
                      </m:d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</m:t>
                      </m:r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𝑆𝐴𝐷</m:t>
                          </m:r>
                        </m:e>
                      </m:d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𝐴𝑃</m:t>
                      </m:r>
                    </m:oMath>
                  </m:oMathPara>
                </a14:m>
                <a:endParaRPr lang="en-US" sz="5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58EE64D-4211-4695-A380-A2B9FDD4F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655" y="10204535"/>
                <a:ext cx="12218276" cy="3539430"/>
              </a:xfrm>
              <a:prstGeom prst="rect">
                <a:avLst/>
              </a:prstGeom>
              <a:blipFill rotWithShape="0">
                <a:blip r:embed="rId5"/>
                <a:stretch>
                  <a:fillRect l="-2743" t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2E3F71C-3E1A-4471-9AED-3B3C22EDD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26188" y="1210469"/>
            <a:ext cx="7947712" cy="8538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944EEA86-55C1-4133-82B9-3109B2CFB702}"/>
                  </a:ext>
                </a:extLst>
              </p:cNvPr>
              <p:cNvSpPr txBox="1"/>
              <p:nvPr/>
            </p:nvSpPr>
            <p:spPr>
              <a:xfrm>
                <a:off x="1439929" y="4968430"/>
                <a:ext cx="8847071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b, ta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𝑁𝐸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d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𝑆𝐵𝐷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𝑁𝐸</m:t>
                    </m:r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 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d>
                  </m:oMath>
                </a14:m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44EEA86-55C1-4133-82B9-3109B2CFB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929" y="4968430"/>
                <a:ext cx="8847071" cy="3416320"/>
              </a:xfrm>
              <a:prstGeom prst="rect">
                <a:avLst/>
              </a:prstGeom>
              <a:blipFill rotWithShape="0">
                <a:blip r:embed="rId7"/>
                <a:stretch>
                  <a:fillRect l="-3650" t="-5000" b="-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9582E86E-3F5C-466C-9B5D-D264544DC8C7}"/>
                  </a:ext>
                </a:extLst>
              </p:cNvPr>
              <p:cNvSpPr txBox="1"/>
              <p:nvPr/>
            </p:nvSpPr>
            <p:spPr>
              <a:xfrm>
                <a:off x="810376" y="8405616"/>
                <a:ext cx="1221581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82E86E-3F5C-466C-9B5D-D264544DC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76" y="8405616"/>
                <a:ext cx="12215812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2295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0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15" grpId="0"/>
      <p:bldP spid="19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>
            <a:extLst>
              <a:ext uri="{FF2B5EF4-FFF2-40B4-BE49-F238E27FC236}">
                <a16:creationId xmlns="" xmlns:a16="http://schemas.microsoft.com/office/drawing/2014/main" id="{18627AE7-EF7B-41B3-B4F0-FFB7E6320767}"/>
              </a:ext>
            </a:extLst>
          </p:cNvPr>
          <p:cNvGrpSpPr/>
          <p:nvPr/>
        </p:nvGrpSpPr>
        <p:grpSpPr>
          <a:xfrm>
            <a:off x="609600" y="1828800"/>
            <a:ext cx="12115800" cy="907192"/>
            <a:chOff x="7457179" y="7543799"/>
            <a:chExt cx="20013796" cy="90731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86120E3-E5A8-4111-8686-7A8FED1A79A8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="" xmlns:a16="http://schemas.microsoft.com/office/drawing/2014/main" id="{36C5E14C-8FF5-47D5-B999-927DAAAA4A39}"/>
                </a:ext>
              </a:extLst>
            </p:cNvPr>
            <p:cNvGrpSpPr/>
            <p:nvPr/>
          </p:nvGrpSpPr>
          <p:grpSpPr>
            <a:xfrm>
              <a:off x="7457179" y="7543799"/>
              <a:ext cx="1383609" cy="872846"/>
              <a:chOff x="7457178" y="7543800"/>
              <a:chExt cx="1383609" cy="872846"/>
            </a:xfrm>
          </p:grpSpPr>
          <p:sp>
            <p:nvSpPr>
              <p:cNvPr id="23" name="Isosceles Triangle 44">
                <a:extLst>
                  <a:ext uri="{FF2B5EF4-FFF2-40B4-BE49-F238E27FC236}">
                    <a16:creationId xmlns="" xmlns:a16="http://schemas.microsoft.com/office/drawing/2014/main" id="{EFC1F185-DD80-4CFA-9F3A-3DAEE0E7DB1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Group 29">
                <a:extLst>
                  <a:ext uri="{FF2B5EF4-FFF2-40B4-BE49-F238E27FC236}">
                    <a16:creationId xmlns="" xmlns:a16="http://schemas.microsoft.com/office/drawing/2014/main" id="{D5D0A1B7-C3CB-44E4-8AEB-7603F42912CE}"/>
                  </a:ext>
                </a:extLst>
              </p:cNvPr>
              <p:cNvGrpSpPr/>
              <p:nvPr/>
            </p:nvGrpSpPr>
            <p:grpSpPr>
              <a:xfrm>
                <a:off x="7457178" y="7640053"/>
                <a:ext cx="1383609" cy="776593"/>
                <a:chOff x="7457178" y="7640053"/>
                <a:chExt cx="1383609" cy="776593"/>
              </a:xfrm>
            </p:grpSpPr>
            <p:sp>
              <p:nvSpPr>
                <p:cNvPr id="25" name="Round Same Side Corner Rectangle 48">
                  <a:extLst>
                    <a:ext uri="{FF2B5EF4-FFF2-40B4-BE49-F238E27FC236}">
                      <a16:creationId xmlns="" xmlns:a16="http://schemas.microsoft.com/office/drawing/2014/main" id="{927F26EF-7CAE-4334-BE86-43B7FDD1C4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FE86F54D-ABC6-431B-91B8-35F99CF9A3E5}"/>
                    </a:ext>
                  </a:extLst>
                </p:cNvPr>
                <p:cNvSpPr txBox="1"/>
                <p:nvPr/>
              </p:nvSpPr>
              <p:spPr>
                <a:xfrm>
                  <a:off x="7457178" y="7640053"/>
                  <a:ext cx="1371600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386043F-EF89-46C6-96C9-95791DF0CDC7}"/>
              </a:ext>
            </a:extLst>
          </p:cNvPr>
          <p:cNvSpPr/>
          <p:nvPr/>
        </p:nvSpPr>
        <p:spPr>
          <a:xfrm>
            <a:off x="1439929" y="2838410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VÍ DỤ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0D879D-929E-4458-A185-08A3BA863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1820380"/>
            <a:ext cx="7696200" cy="8711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347CE1C6-D2CE-40B3-A115-597CE7324F7F}"/>
                  </a:ext>
                </a:extLst>
              </p:cNvPr>
              <p:cNvSpPr txBox="1"/>
              <p:nvPr/>
            </p:nvSpPr>
            <p:spPr>
              <a:xfrm>
                <a:off x="4366635" y="2735992"/>
                <a:ext cx="12218276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Ta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𝐴𝑁</m:t>
                    </m:r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𝐴𝑀𝑁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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𝑆𝐵𝐶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𝑀𝑁</m:t>
                      </m:r>
                    </m:oMath>
                  </m:oMathPara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𝐴𝑀𝑁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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𝑆𝐶𝐷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𝑀𝑃</m:t>
                      </m:r>
                    </m:oMath>
                  </m:oMathPara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𝐴𝑀𝑁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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𝑆𝐴𝐷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𝐴𝑃</m:t>
                      </m:r>
                    </m:oMath>
                  </m:oMathPara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47CE1C6-D2CE-40B3-A115-597CE7324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635" y="2735992"/>
                <a:ext cx="12218276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2244" t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E224A5E4-F70C-4C2F-BB1D-E2662617DFE1}"/>
                  </a:ext>
                </a:extLst>
              </p:cNvPr>
              <p:cNvSpPr txBox="1"/>
              <p:nvPr/>
            </p:nvSpPr>
            <p:spPr>
              <a:xfrm>
                <a:off x="1595123" y="5851101"/>
                <a:ext cx="12218276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i="1" dirty="0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𝑀𝑁𝐴𝑃</m:t>
                    </m:r>
                  </m:oMath>
                </a14:m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i="1" dirty="0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600" i="1" dirty="0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5600" i="1" dirty="0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endParaRPr lang="en-US" sz="5600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224A5E4-F70C-4C2F-BB1D-E2662617D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123" y="5851101"/>
                <a:ext cx="12218276" cy="1815882"/>
              </a:xfrm>
              <a:prstGeom prst="rect">
                <a:avLst/>
              </a:prstGeom>
              <a:blipFill rotWithShape="0">
                <a:blip r:embed="rId5"/>
                <a:stretch>
                  <a:fillRect l="-2794" t="-9396" r="-798" b="-20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85068B2-E840-4BA3-BA64-65F28ED36D9E}"/>
              </a:ext>
            </a:extLst>
          </p:cNvPr>
          <p:cNvSpPr/>
          <p:nvPr/>
        </p:nvSpPr>
        <p:spPr>
          <a:xfrm>
            <a:off x="1539456" y="7992047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CHÚ Ý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AB87A44-B001-4F10-B2E2-3E7FAE71ECEF}"/>
              </a:ext>
            </a:extLst>
          </p:cNvPr>
          <p:cNvSpPr txBox="1"/>
          <p:nvPr/>
        </p:nvSpPr>
        <p:spPr>
          <a:xfrm>
            <a:off x="1447199" y="8812164"/>
            <a:ext cx="138779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7C508D0-0164-49B8-8409-02827E610CDE}"/>
              </a:ext>
            </a:extLst>
          </p:cNvPr>
          <p:cNvSpPr txBox="1"/>
          <p:nvPr/>
        </p:nvSpPr>
        <p:spPr>
          <a:xfrm>
            <a:off x="1595123" y="11609300"/>
            <a:ext cx="202049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3" grpId="0"/>
      <p:bldP spid="14" grpId="0"/>
      <p:bldP spid="15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27432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2000" y="27432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01200" y="27432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750550" y="2682876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049126" y="2682876"/>
            <a:ext cx="1066800" cy="10668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258800" y="27432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8000" y="27432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649576" y="2682876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3600" y="396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396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2000" y="396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01200" y="396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750550" y="3978276"/>
            <a:ext cx="1066800" cy="10668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039600" y="396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8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258800" y="396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9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97050" y="3978276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697200" y="396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01200" y="5130800"/>
            <a:ext cx="1066800" cy="1066800"/>
          </a:xfrm>
          <a:prstGeom prst="actionButtonBlank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820400" y="51816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64008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4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53426" y="64262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5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01200" y="64262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750550" y="6426200"/>
            <a:ext cx="1066800" cy="10668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039600" y="64008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8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258800" y="64008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9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8000" y="64008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697200" y="64008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1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16400" y="64008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2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777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48676" y="7721600"/>
            <a:ext cx="1066800" cy="10668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01200" y="777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5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750550" y="77216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6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4400" y="89916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7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0750" y="9017000"/>
            <a:ext cx="1066800" cy="10668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8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89916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9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48676" y="90170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40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01200" y="89916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41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820400" y="89916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42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039600" y="89916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43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201650" y="9017000"/>
            <a:ext cx="1066800" cy="1066800"/>
          </a:xfrm>
          <a:prstGeom prst="actionButtonBlank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44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97050" y="90170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6864350" y="2438400"/>
            <a:ext cx="1112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 b="1" dirty="0">
                <a:solidFill>
                  <a:prstClr val="white"/>
                </a:solidFill>
                <a:latin typeface="Times New Roman" pitchFamily="18" charset="0"/>
              </a:rPr>
              <a:t> M   </a:t>
            </a:r>
            <a:r>
              <a:rPr lang="en-US" sz="7200" b="1" dirty="0">
                <a:solidFill>
                  <a:prstClr val="white"/>
                </a:solidFill>
              </a:rPr>
              <a:t>Ặ</a:t>
            </a:r>
            <a:r>
              <a:rPr lang="en-US" sz="7200" b="1" dirty="0">
                <a:solidFill>
                  <a:prstClr val="white"/>
                </a:solidFill>
                <a:latin typeface="Times New Roman" pitchFamily="18" charset="0"/>
              </a:rPr>
              <a:t>  T   P  H   </a:t>
            </a:r>
            <a:r>
              <a:rPr lang="en-US" sz="7200" b="1" dirty="0">
                <a:solidFill>
                  <a:prstClr val="white"/>
                </a:solidFill>
              </a:rPr>
              <a:t>Ẳ</a:t>
            </a:r>
            <a:r>
              <a:rPr lang="en-US" sz="96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7200" b="1" dirty="0">
                <a:solidFill>
                  <a:prstClr val="white"/>
                </a:solidFill>
                <a:latin typeface="Times New Roman" pitchFamily="18" charset="0"/>
              </a:rPr>
              <a:t>  N  G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6143626" y="3321050"/>
            <a:ext cx="11430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 b="1" dirty="0">
                <a:solidFill>
                  <a:prstClr val="white"/>
                </a:solidFill>
              </a:rPr>
              <a:t>Đ  Ồ   N   G   P    H   Ẳ</a:t>
            </a:r>
            <a:r>
              <a:rPr lang="en-US" sz="12000" b="1" dirty="0">
                <a:solidFill>
                  <a:prstClr val="white"/>
                </a:solidFill>
              </a:rPr>
              <a:t> </a:t>
            </a:r>
            <a:r>
              <a:rPr lang="en-US" sz="7200" b="1" dirty="0">
                <a:solidFill>
                  <a:prstClr val="white"/>
                </a:solidFill>
              </a:rPr>
              <a:t>  N  G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9455150" y="5000626"/>
            <a:ext cx="304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 b="1" dirty="0">
                <a:solidFill>
                  <a:prstClr val="white"/>
                </a:solidFill>
              </a:rPr>
              <a:t>  I    K</a:t>
            </a: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7007226" y="6283326"/>
            <a:ext cx="1097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 b="1" dirty="0">
                <a:solidFill>
                  <a:prstClr val="white"/>
                </a:solidFill>
                <a:latin typeface="Times New Roman" pitchFamily="18" charset="0"/>
              </a:rPr>
              <a:t> G   I   A  O   T  U   Y   </a:t>
            </a:r>
            <a:r>
              <a:rPr lang="en-US" sz="7200" b="1" dirty="0">
                <a:solidFill>
                  <a:prstClr val="white"/>
                </a:solidFill>
              </a:rPr>
              <a:t>Ế  N</a:t>
            </a:r>
          </a:p>
        </p:txBody>
      </p:sp>
      <p:sp>
        <p:nvSpPr>
          <p:cNvPr id="49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049126" y="7721600"/>
            <a:ext cx="1066800" cy="10668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7340600" y="7578726"/>
            <a:ext cx="701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 b="1" dirty="0">
                <a:solidFill>
                  <a:prstClr val="white"/>
                </a:solidFill>
                <a:latin typeface="Times New Roman" pitchFamily="18" charset="0"/>
              </a:rPr>
              <a:t>T  H  U   </a:t>
            </a:r>
            <a:r>
              <a:rPr lang="en-US" sz="7200" b="1" dirty="0">
                <a:solidFill>
                  <a:prstClr val="white"/>
                </a:solidFill>
              </a:rPr>
              <a:t>Ộ   C</a:t>
            </a: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4784726" y="8928100"/>
            <a:ext cx="1158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 b="1" dirty="0">
                <a:solidFill>
                  <a:prstClr val="white"/>
                </a:solidFill>
                <a:latin typeface="Times New Roman" pitchFamily="18" charset="0"/>
              </a:rPr>
              <a:t>T   H  </a:t>
            </a:r>
            <a:r>
              <a:rPr lang="en-US" sz="7200" b="1" dirty="0">
                <a:solidFill>
                  <a:prstClr val="white"/>
                </a:solidFill>
              </a:rPr>
              <a:t>Ẳ    N  G   H   À   N    G</a:t>
            </a:r>
          </a:p>
        </p:txBody>
      </p:sp>
      <p:sp>
        <p:nvSpPr>
          <p:cNvPr id="52" name="Oval 50"/>
          <p:cNvSpPr>
            <a:spLocks noChangeArrowheads="1"/>
          </p:cNvSpPr>
          <p:nvPr/>
        </p:nvSpPr>
        <p:spPr bwMode="auto">
          <a:xfrm>
            <a:off x="3200400" y="27432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3" name="Oval 51"/>
          <p:cNvSpPr>
            <a:spLocks noChangeArrowheads="1"/>
          </p:cNvSpPr>
          <p:nvPr/>
        </p:nvSpPr>
        <p:spPr bwMode="auto">
          <a:xfrm>
            <a:off x="3200400" y="39624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4" name="Oval 52"/>
          <p:cNvSpPr>
            <a:spLocks noChangeArrowheads="1"/>
          </p:cNvSpPr>
          <p:nvPr/>
        </p:nvSpPr>
        <p:spPr bwMode="auto">
          <a:xfrm>
            <a:off x="3200400" y="51816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5" name="Oval 53"/>
          <p:cNvSpPr>
            <a:spLocks noChangeArrowheads="1"/>
          </p:cNvSpPr>
          <p:nvPr/>
        </p:nvSpPr>
        <p:spPr bwMode="auto">
          <a:xfrm>
            <a:off x="3200400" y="64008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56" name="Oval 54"/>
          <p:cNvSpPr>
            <a:spLocks noChangeArrowheads="1"/>
          </p:cNvSpPr>
          <p:nvPr/>
        </p:nvSpPr>
        <p:spPr bwMode="auto">
          <a:xfrm>
            <a:off x="3200400" y="775335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57" name="Oval 55"/>
          <p:cNvSpPr>
            <a:spLocks noChangeArrowheads="1"/>
          </p:cNvSpPr>
          <p:nvPr/>
        </p:nvSpPr>
        <p:spPr bwMode="auto">
          <a:xfrm>
            <a:off x="3200400" y="90170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58" name="Oval 56"/>
          <p:cNvSpPr>
            <a:spLocks noChangeArrowheads="1"/>
          </p:cNvSpPr>
          <p:nvPr/>
        </p:nvSpPr>
        <p:spPr bwMode="auto">
          <a:xfrm>
            <a:off x="18240376" y="2682876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1!</a:t>
            </a:r>
          </a:p>
        </p:txBody>
      </p:sp>
      <p:sp>
        <p:nvSpPr>
          <p:cNvPr id="59" name="Oval 57"/>
          <p:cNvSpPr>
            <a:spLocks noChangeArrowheads="1"/>
          </p:cNvSpPr>
          <p:nvPr/>
        </p:nvSpPr>
        <p:spPr bwMode="auto">
          <a:xfrm>
            <a:off x="18288000" y="39624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2!</a:t>
            </a:r>
          </a:p>
        </p:txBody>
      </p:sp>
      <p:sp>
        <p:nvSpPr>
          <p:cNvPr id="60" name="Oval 58"/>
          <p:cNvSpPr>
            <a:spLocks noChangeArrowheads="1"/>
          </p:cNvSpPr>
          <p:nvPr/>
        </p:nvSpPr>
        <p:spPr bwMode="auto">
          <a:xfrm>
            <a:off x="18351500" y="64008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4!</a:t>
            </a:r>
          </a:p>
        </p:txBody>
      </p:sp>
      <p:sp>
        <p:nvSpPr>
          <p:cNvPr id="61" name="Oval 59"/>
          <p:cNvSpPr>
            <a:spLocks noChangeArrowheads="1"/>
          </p:cNvSpPr>
          <p:nvPr/>
        </p:nvSpPr>
        <p:spPr bwMode="auto">
          <a:xfrm>
            <a:off x="18440400" y="77724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5!</a:t>
            </a:r>
          </a:p>
        </p:txBody>
      </p:sp>
      <p:sp>
        <p:nvSpPr>
          <p:cNvPr id="62" name="Oval 60"/>
          <p:cNvSpPr>
            <a:spLocks noChangeArrowheads="1"/>
          </p:cNvSpPr>
          <p:nvPr/>
        </p:nvSpPr>
        <p:spPr bwMode="auto">
          <a:xfrm>
            <a:off x="18440400" y="91440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6!</a:t>
            </a:r>
          </a:p>
        </p:txBody>
      </p:sp>
      <p:sp>
        <p:nvSpPr>
          <p:cNvPr id="63" name="Oval 61"/>
          <p:cNvSpPr>
            <a:spLocks noChangeArrowheads="1"/>
          </p:cNvSpPr>
          <p:nvPr/>
        </p:nvSpPr>
        <p:spPr bwMode="auto">
          <a:xfrm>
            <a:off x="18332450" y="51816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3!</a:t>
            </a:r>
          </a:p>
        </p:txBody>
      </p:sp>
      <p:sp>
        <p:nvSpPr>
          <p:cNvPr id="64" name="AutoShape 62"/>
          <p:cNvSpPr>
            <a:spLocks noChangeArrowheads="1"/>
          </p:cNvSpPr>
          <p:nvPr/>
        </p:nvSpPr>
        <p:spPr bwMode="auto">
          <a:xfrm>
            <a:off x="7010400" y="60960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65" name="AutoShape 63"/>
          <p:cNvSpPr>
            <a:spLocks noChangeArrowheads="1"/>
          </p:cNvSpPr>
          <p:nvPr/>
        </p:nvSpPr>
        <p:spPr bwMode="auto">
          <a:xfrm>
            <a:off x="8686800" y="60960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66" name="AutoShape 64"/>
          <p:cNvSpPr>
            <a:spLocks noChangeArrowheads="1"/>
          </p:cNvSpPr>
          <p:nvPr/>
        </p:nvSpPr>
        <p:spPr bwMode="auto">
          <a:xfrm>
            <a:off x="10318750" y="66675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67" name="AutoShape 65"/>
          <p:cNvSpPr>
            <a:spLocks noChangeArrowheads="1"/>
          </p:cNvSpPr>
          <p:nvPr/>
        </p:nvSpPr>
        <p:spPr bwMode="auto">
          <a:xfrm>
            <a:off x="12049126" y="66675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68" name="AutoShape 66"/>
          <p:cNvSpPr>
            <a:spLocks noChangeArrowheads="1"/>
          </p:cNvSpPr>
          <p:nvPr/>
        </p:nvSpPr>
        <p:spPr bwMode="auto">
          <a:xfrm>
            <a:off x="13716000" y="60960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69" name="AutoShape 67"/>
          <p:cNvSpPr>
            <a:spLocks noChangeArrowheads="1"/>
          </p:cNvSpPr>
          <p:nvPr/>
        </p:nvSpPr>
        <p:spPr bwMode="auto">
          <a:xfrm>
            <a:off x="15392400" y="60960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70" name="AutoShape 68"/>
          <p:cNvSpPr>
            <a:spLocks noChangeArrowheads="1"/>
          </p:cNvSpPr>
          <p:nvPr/>
        </p:nvSpPr>
        <p:spPr bwMode="auto">
          <a:xfrm>
            <a:off x="17068800" y="60960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71" name="AutoShape 70"/>
          <p:cNvSpPr>
            <a:spLocks noChangeArrowheads="1"/>
          </p:cNvSpPr>
          <p:nvPr/>
        </p:nvSpPr>
        <p:spPr bwMode="auto">
          <a:xfrm>
            <a:off x="5334000" y="60960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72" name="AutoShape 71"/>
          <p:cNvSpPr>
            <a:spLocks noChangeArrowheads="1"/>
          </p:cNvSpPr>
          <p:nvPr/>
        </p:nvSpPr>
        <p:spPr bwMode="auto">
          <a:xfrm>
            <a:off x="17068800" y="60960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73" name="Text Box 72"/>
          <p:cNvSpPr txBox="1">
            <a:spLocks noChangeArrowheads="1"/>
          </p:cNvSpPr>
          <p:nvPr/>
        </p:nvSpPr>
        <p:spPr bwMode="auto">
          <a:xfrm>
            <a:off x="5486400" y="609601"/>
            <a:ext cx="137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>
                <a:solidFill>
                  <a:prstClr val="white"/>
                </a:solidFill>
              </a:rPr>
              <a:t>H</a:t>
            </a:r>
          </a:p>
        </p:txBody>
      </p:sp>
      <p:sp>
        <p:nvSpPr>
          <p:cNvPr id="74" name="Text Box 73"/>
          <p:cNvSpPr txBox="1">
            <a:spLocks noChangeArrowheads="1"/>
          </p:cNvSpPr>
          <p:nvPr/>
        </p:nvSpPr>
        <p:spPr bwMode="auto">
          <a:xfrm>
            <a:off x="7315200" y="609601"/>
            <a:ext cx="152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>
                <a:solidFill>
                  <a:prstClr val="white"/>
                </a:solidFill>
              </a:rPr>
              <a:t>P</a:t>
            </a:r>
          </a:p>
        </p:txBody>
      </p:sp>
      <p:sp>
        <p:nvSpPr>
          <p:cNvPr id="75" name="Text Box 74"/>
          <p:cNvSpPr txBox="1">
            <a:spLocks noChangeArrowheads="1"/>
          </p:cNvSpPr>
          <p:nvPr/>
        </p:nvSpPr>
        <p:spPr bwMode="auto">
          <a:xfrm>
            <a:off x="8991600" y="546101"/>
            <a:ext cx="104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>
                <a:solidFill>
                  <a:prstClr val="white"/>
                </a:solidFill>
              </a:rPr>
              <a:t>I</a:t>
            </a:r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10750550" y="520701"/>
            <a:ext cx="93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>
                <a:solidFill>
                  <a:prstClr val="white"/>
                </a:solidFill>
              </a:rPr>
              <a:t>O</a:t>
            </a:r>
          </a:p>
        </p:txBody>
      </p:sp>
      <p:sp>
        <p:nvSpPr>
          <p:cNvPr id="77" name="Text Box 79"/>
          <p:cNvSpPr txBox="1">
            <a:spLocks noChangeArrowheads="1"/>
          </p:cNvSpPr>
          <p:nvPr/>
        </p:nvSpPr>
        <p:spPr bwMode="auto">
          <a:xfrm>
            <a:off x="12334876" y="666750"/>
            <a:ext cx="350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>
                <a:solidFill>
                  <a:prstClr val="white"/>
                </a:solidFill>
              </a:rPr>
              <a:t>H   C</a:t>
            </a:r>
          </a:p>
        </p:txBody>
      </p:sp>
      <p:sp>
        <p:nvSpPr>
          <p:cNvPr id="78" name="Text Box 80"/>
          <p:cNvSpPr txBox="1">
            <a:spLocks noChangeArrowheads="1"/>
          </p:cNvSpPr>
          <p:nvPr/>
        </p:nvSpPr>
        <p:spPr bwMode="auto">
          <a:xfrm>
            <a:off x="15649577" y="520700"/>
            <a:ext cx="34575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>
                <a:solidFill>
                  <a:prstClr val="white"/>
                </a:solidFill>
              </a:rPr>
              <a:t>H   N</a:t>
            </a:r>
          </a:p>
        </p:txBody>
      </p:sp>
      <p:sp>
        <p:nvSpPr>
          <p:cNvPr id="79" name="Text Box 81"/>
          <p:cNvSpPr txBox="1">
            <a:spLocks noChangeArrowheads="1"/>
          </p:cNvSpPr>
          <p:nvPr/>
        </p:nvSpPr>
        <p:spPr bwMode="auto">
          <a:xfrm>
            <a:off x="4114800" y="11125200"/>
            <a:ext cx="1828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4800" b="1">
                <a:solidFill>
                  <a:prstClr val="black"/>
                </a:solidFill>
                <a:latin typeface="VNI-Times" pitchFamily="2" charset="0"/>
              </a:rPr>
              <a:t>Coù moät vaø chæ moät ....(1)....ñi qua ba ñieåm khoâng thaúng haøng.</a:t>
            </a:r>
          </a:p>
        </p:txBody>
      </p:sp>
      <p:sp>
        <p:nvSpPr>
          <p:cNvPr id="80" name="Text Box 82"/>
          <p:cNvSpPr txBox="1">
            <a:spLocks noChangeArrowheads="1"/>
          </p:cNvSpPr>
          <p:nvPr/>
        </p:nvSpPr>
        <p:spPr bwMode="auto">
          <a:xfrm>
            <a:off x="4267200" y="10972801"/>
            <a:ext cx="1645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6400" b="1">
                <a:solidFill>
                  <a:prstClr val="black"/>
                </a:solidFill>
                <a:latin typeface="VNI-Times" pitchFamily="2" charset="0"/>
              </a:rPr>
              <a:t>Toàn taïi boán ñieåm khoâng...(2)...</a:t>
            </a:r>
          </a:p>
        </p:txBody>
      </p:sp>
      <p:sp>
        <p:nvSpPr>
          <p:cNvPr id="81" name="Text Box 83"/>
          <p:cNvSpPr txBox="1">
            <a:spLocks noChangeArrowheads="1"/>
          </p:cNvSpPr>
          <p:nvPr/>
        </p:nvSpPr>
        <p:spPr bwMode="auto">
          <a:xfrm>
            <a:off x="4572000" y="10210800"/>
            <a:ext cx="1584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4800" b="1">
                <a:solidFill>
                  <a:prstClr val="black"/>
                </a:solidFill>
                <a:latin typeface="VNI-Times" pitchFamily="2" charset="0"/>
              </a:rPr>
              <a:t>Cho hình bình haønh ABCD vôùi I laø giao ñieåm cuûa AC vaø BD, ñieåm K</a:t>
            </a:r>
            <a:r>
              <a:rPr lang="en-US" sz="4800" b="1">
                <a:solidFill>
                  <a:prstClr val="black"/>
                </a:solidFill>
                <a:latin typeface="VNI-Times" pitchFamily="2" charset="0"/>
                <a:sym typeface="Symbol" pitchFamily="18" charset="2"/>
              </a:rPr>
              <a:t>(ABCD).Khi ñoù giao tuyeán cuûa (KBD) vaø (KAC) laø..(3)...</a:t>
            </a:r>
          </a:p>
        </p:txBody>
      </p:sp>
      <p:sp>
        <p:nvSpPr>
          <p:cNvPr id="82" name="Text Box 84"/>
          <p:cNvSpPr txBox="1">
            <a:spLocks noChangeArrowheads="1"/>
          </p:cNvSpPr>
          <p:nvPr/>
        </p:nvSpPr>
        <p:spPr bwMode="auto">
          <a:xfrm>
            <a:off x="4267200" y="10668000"/>
            <a:ext cx="1645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4800" b="1">
                <a:solidFill>
                  <a:prstClr val="black"/>
                </a:solidFill>
                <a:latin typeface="VNI-Times" pitchFamily="2" charset="0"/>
              </a:rPr>
              <a:t>Neáu hai maët phaúng coù ba ñieåm chung thì ba ñieåm ñoù naèm treân...(4)...cuûa hai maët phaúng</a:t>
            </a:r>
          </a:p>
        </p:txBody>
      </p:sp>
      <p:sp>
        <p:nvSpPr>
          <p:cNvPr id="83" name="Text Box 85"/>
          <p:cNvSpPr txBox="1">
            <a:spLocks noChangeArrowheads="1"/>
          </p:cNvSpPr>
          <p:nvPr/>
        </p:nvSpPr>
        <p:spPr bwMode="auto">
          <a:xfrm>
            <a:off x="4419600" y="10515600"/>
            <a:ext cx="1691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4800" b="1">
                <a:solidFill>
                  <a:prstClr val="black"/>
                </a:solidFill>
                <a:latin typeface="VNI-Times" pitchFamily="2" charset="0"/>
              </a:rPr>
              <a:t>Cho ba ñieåm A, B, C thaúng haøng. Neáu A vaø B..(5)...(P) thì C...(5)...(P).</a:t>
            </a:r>
          </a:p>
        </p:txBody>
      </p:sp>
      <p:sp>
        <p:nvSpPr>
          <p:cNvPr id="84" name="Text Box 86"/>
          <p:cNvSpPr txBox="1">
            <a:spLocks noChangeArrowheads="1"/>
          </p:cNvSpPr>
          <p:nvPr/>
        </p:nvSpPr>
        <p:spPr bwMode="auto">
          <a:xfrm>
            <a:off x="4419600" y="10458450"/>
            <a:ext cx="16916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Neáu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hai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maët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phaúng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phaân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bieät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coù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ba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ñieåm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chung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thì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ba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ñieåm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aáy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..(6)...</a:t>
            </a:r>
          </a:p>
        </p:txBody>
      </p:sp>
      <p:sp>
        <p:nvSpPr>
          <p:cNvPr id="85" name="Oval 87"/>
          <p:cNvSpPr>
            <a:spLocks noChangeArrowheads="1"/>
          </p:cNvSpPr>
          <p:nvPr/>
        </p:nvSpPr>
        <p:spPr bwMode="auto">
          <a:xfrm>
            <a:off x="3200400" y="457200"/>
            <a:ext cx="1524000" cy="1371600"/>
          </a:xfrm>
          <a:prstGeom prst="ellipse">
            <a:avLst/>
          </a:prstGeom>
          <a:solidFill>
            <a:srgbClr val="F4AAB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4000" b="1">
                <a:solidFill>
                  <a:prstClr val="black"/>
                </a:solidFill>
                <a:latin typeface="Times New Roman" pitchFamily="18" charset="0"/>
              </a:rPr>
              <a:t>Đ</a:t>
            </a:r>
            <a:r>
              <a:rPr lang="en-US" sz="4000" b="1">
                <a:solidFill>
                  <a:prstClr val="black"/>
                </a:solidFill>
                <a:latin typeface=".VnTimeH" pitchFamily="34" charset="0"/>
              </a:rPr>
              <a:t>/A</a:t>
            </a:r>
          </a:p>
        </p:txBody>
      </p:sp>
      <p:sp>
        <p:nvSpPr>
          <p:cNvPr id="86" name="Text Box 88"/>
          <p:cNvSpPr txBox="1">
            <a:spLocks noChangeArrowheads="1"/>
          </p:cNvSpPr>
          <p:nvPr/>
        </p:nvSpPr>
        <p:spPr bwMode="auto">
          <a:xfrm>
            <a:off x="4848226" y="558801"/>
            <a:ext cx="15392400" cy="132343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828800">
              <a:spcBef>
                <a:spcPct val="50000"/>
              </a:spcBef>
            </a:pPr>
            <a:r>
              <a:rPr lang="en-US" sz="8000" b="1">
                <a:solidFill>
                  <a:prstClr val="white"/>
                </a:solidFill>
                <a:latin typeface="Times New Roman" pitchFamily="18" charset="0"/>
              </a:rPr>
              <a:t>HÌNH CHÓP</a:t>
            </a:r>
          </a:p>
        </p:txBody>
      </p:sp>
      <p:sp>
        <p:nvSpPr>
          <p:cNvPr id="87" name="TextBox 43"/>
          <p:cNvSpPr txBox="1"/>
          <p:nvPr/>
        </p:nvSpPr>
        <p:spPr>
          <a:xfrm>
            <a:off x="0" y="72529"/>
            <a:ext cx="3641111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CỦNG CỐ</a:t>
            </a:r>
            <a:endParaRPr lang="en-US" sz="44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 DẪN VỀ NHÀ</a:t>
                </a: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005B724-3443-4DC8-BDDB-3274BFB7E594}"/>
              </a:ext>
            </a:extLst>
          </p:cNvPr>
          <p:cNvSpPr txBox="1"/>
          <p:nvPr/>
        </p:nvSpPr>
        <p:spPr>
          <a:xfrm>
            <a:off x="1542264" y="2816259"/>
            <a:ext cx="22033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243A93-1434-440E-875A-350CE69D6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04" y="4343401"/>
            <a:ext cx="20238296" cy="936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 DẪN VỀ NHÀ</a:t>
                </a: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005B724-3443-4DC8-BDDB-3274BFB7E594}"/>
              </a:ext>
            </a:extLst>
          </p:cNvPr>
          <p:cNvSpPr txBox="1"/>
          <p:nvPr/>
        </p:nvSpPr>
        <p:spPr>
          <a:xfrm>
            <a:off x="1542264" y="2816259"/>
            <a:ext cx="22033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5, 8, 9, 10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DÕI</a:t>
              </a:r>
              <a:endPara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228601" y="3535936"/>
            <a:ext cx="275071" cy="318176"/>
            <a:chOff x="539751" y="1971956"/>
            <a:chExt cx="726223" cy="85224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971956"/>
              <a:ext cx="582199" cy="402908"/>
              <a:chOff x="7440266" y="3590640"/>
              <a:chExt cx="757238" cy="573086"/>
            </a:xfrm>
            <a:solidFill>
              <a:schemeClr val="bg1">
                <a:lumMod val="95000"/>
              </a:schemeClr>
            </a:solidFill>
          </p:grpSpPr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KIỂM TRA BÀI CŨ</a:t>
                </a: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005B724-3443-4DC8-BDDB-3274BFB7E594}"/>
              </a:ext>
            </a:extLst>
          </p:cNvPr>
          <p:cNvSpPr txBox="1"/>
          <p:nvPr/>
        </p:nvSpPr>
        <p:spPr>
          <a:xfrm>
            <a:off x="228601" y="3044890"/>
            <a:ext cx="10710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 lại các tính chất được thừa nhận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="" xmlns:a16="http://schemas.microsoft.com/office/drawing/2014/main" id="{62A9C29B-8771-4B97-890F-490AE1ED5D04}"/>
              </a:ext>
            </a:extLst>
          </p:cNvPr>
          <p:cNvSpPr/>
          <p:nvPr/>
        </p:nvSpPr>
        <p:spPr>
          <a:xfrm>
            <a:off x="2999129" y="10596504"/>
            <a:ext cx="10401300" cy="282774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F6FC1EC0-59FA-41E9-9AC8-A162023D6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800" y="2743200"/>
            <a:ext cx="7194912" cy="306055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005B724-3443-4DC8-BDDB-3274BFB7E594}"/>
              </a:ext>
            </a:extLst>
          </p:cNvPr>
          <p:cNvSpPr txBox="1"/>
          <p:nvPr/>
        </p:nvSpPr>
        <p:spPr>
          <a:xfrm>
            <a:off x="0" y="4343400"/>
            <a:ext cx="16078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 tính chất 2</a:t>
            </a:r>
            <a:r>
              <a:rPr lang="en-US" sz="54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Có một và chỉ một mặt phẳng đi qua ba điểm không thẳng hàng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005B724-3443-4DC8-BDDB-3274BFB7E594}"/>
              </a:ext>
            </a:extLst>
          </p:cNvPr>
          <p:cNvSpPr txBox="1"/>
          <p:nvPr/>
        </p:nvSpPr>
        <p:spPr>
          <a:xfrm>
            <a:off x="0" y="6330389"/>
            <a:ext cx="16078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hình vẽ dựng đường thẳng đi qua hai điểm B,C. Trên mặt phẳng có những yếu tố nào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06C6EEE7-B2DE-4D4F-A3E7-6EE3EDE3E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7088" y="6038445"/>
            <a:ext cx="7194912" cy="3060556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22C78EB8-F356-481C-92B1-5B8DF16C4870}"/>
              </a:ext>
            </a:extLst>
          </p:cNvPr>
          <p:cNvGrpSpPr/>
          <p:nvPr/>
        </p:nvGrpSpPr>
        <p:grpSpPr>
          <a:xfrm>
            <a:off x="18144995" y="6841394"/>
            <a:ext cx="4000500" cy="1545690"/>
            <a:chOff x="9277350" y="10115550"/>
            <a:chExt cx="4000500" cy="154569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B17E281D-75BE-45D6-B1CB-BC25BAF29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7350" y="10115550"/>
              <a:ext cx="4000500" cy="15456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9190EEE0-0DC3-4107-80B3-5B7B0515B916}"/>
                </a:ext>
              </a:extLst>
            </p:cNvPr>
            <p:cNvSpPr txBox="1"/>
            <p:nvPr/>
          </p:nvSpPr>
          <p:spPr>
            <a:xfrm>
              <a:off x="12496800" y="10275785"/>
              <a:ext cx="49748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35B0C28B-C031-499B-9B69-C4A39D608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6046" y="6019800"/>
            <a:ext cx="7238742" cy="30792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55FD5F22-371D-4911-8FDA-E99EE1BD6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285" y="9733285"/>
            <a:ext cx="7194912" cy="3060556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43E505C-7E8E-45DF-B8E3-914E8D7115A2}"/>
              </a:ext>
            </a:extLst>
          </p:cNvPr>
          <p:cNvGrpSpPr/>
          <p:nvPr/>
        </p:nvGrpSpPr>
        <p:grpSpPr>
          <a:xfrm>
            <a:off x="17202173" y="10085580"/>
            <a:ext cx="4344994" cy="2125283"/>
            <a:chOff x="15677031" y="9677400"/>
            <a:chExt cx="4344994" cy="2125283"/>
          </a:xfrm>
        </p:grpSpPr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AA778A7E-E7B9-4560-8D20-F41C6B7681B5}"/>
                </a:ext>
              </a:extLst>
            </p:cNvPr>
            <p:cNvCxnSpPr>
              <a:cxnSpLocks/>
            </p:cNvCxnSpPr>
            <p:nvPr/>
          </p:nvCxnSpPr>
          <p:spPr>
            <a:xfrm>
              <a:off x="16074146" y="9677400"/>
              <a:ext cx="842254" cy="212528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C7BEDCCB-F3F1-4AB9-A10F-34A4D5633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21525" y="10256993"/>
              <a:ext cx="4000500" cy="15456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5DBDE453-931A-4F18-BF79-AC89769C6F5F}"/>
                </a:ext>
              </a:extLst>
            </p:cNvPr>
            <p:cNvSpPr txBox="1"/>
            <p:nvPr/>
          </p:nvSpPr>
          <p:spPr>
            <a:xfrm>
              <a:off x="15677031" y="9985988"/>
              <a:ext cx="818242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d’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C7E77BED-F322-48E8-93C9-2BBA705D1E5E}"/>
                </a:ext>
              </a:extLst>
            </p:cNvPr>
            <p:cNvSpPr txBox="1"/>
            <p:nvPr/>
          </p:nvSpPr>
          <p:spPr>
            <a:xfrm>
              <a:off x="19437249" y="10275785"/>
              <a:ext cx="49748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2A491834-2FD0-4155-979A-870E83C81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285" y="9741043"/>
            <a:ext cx="7194915" cy="306055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005B724-3443-4DC8-BDDB-3274BFB7E594}"/>
              </a:ext>
            </a:extLst>
          </p:cNvPr>
          <p:cNvSpPr txBox="1"/>
          <p:nvPr/>
        </p:nvSpPr>
        <p:spPr>
          <a:xfrm>
            <a:off x="-6720" y="8317378"/>
            <a:ext cx="16078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hình vẽ dựng đường thẳng d đi qua hai điểm B và C, d’ đi qua hai điểm A và B. Trên mặt phẳng có những yếu tố nào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" grpId="0" animBg="1"/>
      <p:bldP spid="40" grpId="0"/>
      <p:bldP spid="41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6FC1EC0-59FA-41E9-9AC8-A162023D6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24" y="9315045"/>
            <a:ext cx="7194912" cy="3060556"/>
          </a:xfrm>
          <a:prstGeom prst="rect">
            <a:avLst/>
          </a:prstGeom>
        </p:spPr>
      </p:pic>
      <p:grpSp>
        <p:nvGrpSpPr>
          <p:cNvPr id="2" name="Group 26">
            <a:extLst>
              <a:ext uri="{FF2B5EF4-FFF2-40B4-BE49-F238E27FC236}">
                <a16:creationId xmlns="" xmlns:a16="http://schemas.microsoft.com/office/drawing/2014/main" id="{9959EF2F-A7C9-44B0-8E0C-0389FCB9FA96}"/>
              </a:ext>
            </a:extLst>
          </p:cNvPr>
          <p:cNvGrpSpPr/>
          <p:nvPr/>
        </p:nvGrpSpPr>
        <p:grpSpPr>
          <a:xfrm>
            <a:off x="611108" y="1828803"/>
            <a:ext cx="12784636" cy="940077"/>
            <a:chOff x="7459670" y="7543799"/>
            <a:chExt cx="21118630" cy="940200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5C81C4CD-1E27-4336-8E8F-28A99959AE15}"/>
                </a:ext>
              </a:extLst>
            </p:cNvPr>
            <p:cNvSpPr txBox="1"/>
            <p:nvPr/>
          </p:nvSpPr>
          <p:spPr>
            <a:xfrm>
              <a:off x="10100511" y="7652893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 CÁCH XÁC ĐỊNH MẶT PHẲNG</a:t>
              </a:r>
            </a:p>
          </p:txBody>
        </p:sp>
        <p:grpSp>
          <p:nvGrpSpPr>
            <p:cNvPr id="4" name="Group 27">
              <a:extLst>
                <a:ext uri="{FF2B5EF4-FFF2-40B4-BE49-F238E27FC236}">
                  <a16:creationId xmlns="" xmlns:a16="http://schemas.microsoft.com/office/drawing/2014/main" id="{2F86A608-DE56-4EC7-8CC3-3022C1A05FE3}"/>
                </a:ext>
              </a:extLst>
            </p:cNvPr>
            <p:cNvGrpSpPr/>
            <p:nvPr/>
          </p:nvGrpSpPr>
          <p:grpSpPr>
            <a:xfrm>
              <a:off x="7459670" y="7543799"/>
              <a:ext cx="1847250" cy="872848"/>
              <a:chOff x="7459669" y="7543800"/>
              <a:chExt cx="1847250" cy="872848"/>
            </a:xfrm>
          </p:grpSpPr>
          <p:sp>
            <p:nvSpPr>
              <p:cNvPr id="5" name="Isosceles Triangle 44">
                <a:extLst>
                  <a:ext uri="{FF2B5EF4-FFF2-40B4-BE49-F238E27FC236}">
                    <a16:creationId xmlns="" xmlns:a16="http://schemas.microsoft.com/office/drawing/2014/main" id="{69F70730-3C72-445B-869B-EB36118022B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ound Same Side Corner Rectangle 48">
                <a:extLst>
                  <a:ext uri="{FF2B5EF4-FFF2-40B4-BE49-F238E27FC236}">
                    <a16:creationId xmlns="" xmlns:a16="http://schemas.microsoft.com/office/drawing/2014/main" id="{428AC734-593D-42B9-96BC-6282C906D6BC}"/>
                  </a:ext>
                </a:extLst>
              </p:cNvPr>
              <p:cNvSpPr/>
              <p:nvPr/>
            </p:nvSpPr>
            <p:spPr>
              <a:xfrm rot="5400000">
                <a:off x="8022293" y="7132022"/>
                <a:ext cx="731521" cy="1837731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20CDD8C-0535-4AEE-8C52-74600AD4FCE9}"/>
              </a:ext>
            </a:extLst>
          </p:cNvPr>
          <p:cNvSpPr/>
          <p:nvPr/>
        </p:nvSpPr>
        <p:spPr>
          <a:xfrm>
            <a:off x="2335844" y="3109936"/>
            <a:ext cx="11139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CÁCH XÁC ĐỊNH MẶT PHẲNG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0A9192-8C71-489C-853E-4696F0CA937D}"/>
              </a:ext>
            </a:extLst>
          </p:cNvPr>
          <p:cNvSpPr txBox="1"/>
          <p:nvPr/>
        </p:nvSpPr>
        <p:spPr>
          <a:xfrm>
            <a:off x="369391" y="1998174"/>
            <a:ext cx="1600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58D173-7D77-45AE-8245-6CA64FB7DBC0}"/>
              </a:ext>
            </a:extLst>
          </p:cNvPr>
          <p:cNvSpPr/>
          <p:nvPr/>
        </p:nvSpPr>
        <p:spPr>
          <a:xfrm>
            <a:off x="1147368" y="4267200"/>
            <a:ext cx="11044632" cy="754053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C3A345B-0000-4B5E-804C-DF45B67C4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9327985"/>
            <a:ext cx="3282696" cy="27892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09ECC5D-9EA8-44C6-979A-BEEB259FD631}"/>
              </a:ext>
            </a:extLst>
          </p:cNvPr>
          <p:cNvSpPr/>
          <p:nvPr/>
        </p:nvSpPr>
        <p:spPr>
          <a:xfrm>
            <a:off x="9058275" y="5884835"/>
            <a:ext cx="5840909" cy="1754326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163F37E-D1FF-4518-8D6C-83F9E18A36E5}"/>
              </a:ext>
            </a:extLst>
          </p:cNvPr>
          <p:cNvSpPr txBox="1"/>
          <p:nvPr/>
        </p:nvSpPr>
        <p:spPr>
          <a:xfrm>
            <a:off x="1302841" y="7302285"/>
            <a:ext cx="5691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(ABC) hay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(ABC)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6002C59-B83C-4BF4-A894-1FC57B4FC106}"/>
              </a:ext>
            </a:extLst>
          </p:cNvPr>
          <p:cNvSpPr/>
          <p:nvPr/>
        </p:nvSpPr>
        <p:spPr>
          <a:xfrm>
            <a:off x="1321891" y="5833684"/>
            <a:ext cx="5840909" cy="1200329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9E2C56B-A945-4191-A2D5-B2AC17B30778}"/>
              </a:ext>
            </a:extLst>
          </p:cNvPr>
          <p:cNvSpPr txBox="1"/>
          <p:nvPr/>
        </p:nvSpPr>
        <p:spPr>
          <a:xfrm>
            <a:off x="9001125" y="7588009"/>
            <a:ext cx="5691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A,d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hay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A,d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3CD670C-2E4D-49CA-9432-DE8F61ECDF57}"/>
              </a:ext>
            </a:extLst>
          </p:cNvPr>
          <p:cNvSpPr/>
          <p:nvPr/>
        </p:nvSpPr>
        <p:spPr>
          <a:xfrm>
            <a:off x="15697200" y="5816522"/>
            <a:ext cx="5840909" cy="1200329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64CEF33-5FB3-407E-AD77-5BCA3FA472B6}"/>
              </a:ext>
            </a:extLst>
          </p:cNvPr>
          <p:cNvSpPr txBox="1"/>
          <p:nvPr/>
        </p:nvSpPr>
        <p:spPr>
          <a:xfrm>
            <a:off x="15694127" y="7437523"/>
            <a:ext cx="5691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 hay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6C6EEE7-B2DE-4D4F-A3E7-6EE3EDE3E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443" y="9312601"/>
            <a:ext cx="7194912" cy="30605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5FD5F22-371D-4911-8FDA-E99EE1BD6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7143" y="9325105"/>
            <a:ext cx="7194912" cy="306055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22C78EB8-F356-481C-92B1-5B8DF16C4870}"/>
              </a:ext>
            </a:extLst>
          </p:cNvPr>
          <p:cNvGrpSpPr/>
          <p:nvPr/>
        </p:nvGrpSpPr>
        <p:grpSpPr>
          <a:xfrm>
            <a:off x="9277350" y="10115550"/>
            <a:ext cx="4000500" cy="1545690"/>
            <a:chOff x="9277350" y="10115550"/>
            <a:chExt cx="4000500" cy="154569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B17E281D-75BE-45D6-B1CB-BC25BAF29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7350" y="10115550"/>
              <a:ext cx="4000500" cy="15456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190EEE0-0DC3-4107-80B3-5B7B0515B916}"/>
                </a:ext>
              </a:extLst>
            </p:cNvPr>
            <p:cNvSpPr txBox="1"/>
            <p:nvPr/>
          </p:nvSpPr>
          <p:spPr>
            <a:xfrm>
              <a:off x="12496800" y="10275785"/>
              <a:ext cx="49748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443E505C-7E8E-45DF-B8E3-914E8D7115A2}"/>
              </a:ext>
            </a:extLst>
          </p:cNvPr>
          <p:cNvGrpSpPr/>
          <p:nvPr/>
        </p:nvGrpSpPr>
        <p:grpSpPr>
          <a:xfrm>
            <a:off x="15677031" y="9677400"/>
            <a:ext cx="4344994" cy="2125283"/>
            <a:chOff x="15677031" y="9677400"/>
            <a:chExt cx="4344994" cy="212528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AA778A7E-E7B9-4560-8D20-F41C6B7681B5}"/>
                </a:ext>
              </a:extLst>
            </p:cNvPr>
            <p:cNvCxnSpPr>
              <a:cxnSpLocks/>
            </p:cNvCxnSpPr>
            <p:nvPr/>
          </p:nvCxnSpPr>
          <p:spPr>
            <a:xfrm>
              <a:off x="16074146" y="9677400"/>
              <a:ext cx="842254" cy="212528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C7BEDCCB-F3F1-4AB9-A10F-34A4D5633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21525" y="10256993"/>
              <a:ext cx="4000500" cy="15456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DBDE453-931A-4F18-BF79-AC89769C6F5F}"/>
                </a:ext>
              </a:extLst>
            </p:cNvPr>
            <p:cNvSpPr txBox="1"/>
            <p:nvPr/>
          </p:nvSpPr>
          <p:spPr>
            <a:xfrm>
              <a:off x="15677031" y="9985988"/>
              <a:ext cx="818242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d’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7E77BED-F322-48E8-93C9-2BBA705D1E5E}"/>
                </a:ext>
              </a:extLst>
            </p:cNvPr>
            <p:cNvSpPr txBox="1"/>
            <p:nvPr/>
          </p:nvSpPr>
          <p:spPr>
            <a:xfrm>
              <a:off x="19437249" y="10275785"/>
              <a:ext cx="49748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311FE563-8415-46FF-B7D6-A72C9ED60B15}"/>
              </a:ext>
            </a:extLst>
          </p:cNvPr>
          <p:cNvCxnSpPr/>
          <p:nvPr/>
        </p:nvCxnSpPr>
        <p:spPr>
          <a:xfrm flipH="1">
            <a:off x="4449267" y="4903604"/>
            <a:ext cx="6696603" cy="8031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5BC9BD75-2F50-45C3-A1B9-E3538C86A226}"/>
              </a:ext>
            </a:extLst>
          </p:cNvPr>
          <p:cNvCxnSpPr>
            <a:cxnSpLocks/>
          </p:cNvCxnSpPr>
          <p:nvPr/>
        </p:nvCxnSpPr>
        <p:spPr>
          <a:xfrm>
            <a:off x="11108608" y="4903604"/>
            <a:ext cx="784995" cy="9429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2192103A-409F-4E4A-807D-EABC509CD3F1}"/>
              </a:ext>
            </a:extLst>
          </p:cNvPr>
          <p:cNvCxnSpPr>
            <a:cxnSpLocks/>
          </p:cNvCxnSpPr>
          <p:nvPr/>
        </p:nvCxnSpPr>
        <p:spPr>
          <a:xfrm>
            <a:off x="11183963" y="4919473"/>
            <a:ext cx="6527611" cy="8970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35B0C28B-C031-499B-9B69-C4A39D608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401" y="9293956"/>
            <a:ext cx="7238742" cy="30792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2A491834-2FD0-4155-979A-870E83C81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7143" y="9332863"/>
            <a:ext cx="7194915" cy="30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DB7C94-07DD-4342-A6DD-5C262C9A3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075" y="2776938"/>
            <a:ext cx="10843967" cy="8839200"/>
          </a:xfrm>
          <a:prstGeom prst="rect">
            <a:avLst/>
          </a:prstGeom>
        </p:spPr>
      </p:pic>
      <p:sp>
        <p:nvSpPr>
          <p:cNvPr id="6" name="Rounded Rectangle 133">
            <a:extLst>
              <a:ext uri="{FF2B5EF4-FFF2-40B4-BE49-F238E27FC236}">
                <a16:creationId xmlns="" xmlns:a16="http://schemas.microsoft.com/office/drawing/2014/main" id="{08138C18-0F34-4CCC-868F-6265E3E32B43}"/>
              </a:ext>
            </a:extLst>
          </p:cNvPr>
          <p:cNvSpPr/>
          <p:nvPr/>
        </p:nvSpPr>
        <p:spPr bwMode="auto">
          <a:xfrm>
            <a:off x="252050" y="1634335"/>
            <a:ext cx="12765147" cy="4456047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1">
            <a:extLst>
              <a:ext uri="{FF2B5EF4-FFF2-40B4-BE49-F238E27FC236}">
                <a16:creationId xmlns="" xmlns:a16="http://schemas.microsoft.com/office/drawing/2014/main" id="{F2CDD102-56B2-4634-8A21-8640DAE2A8B3}"/>
              </a:ext>
            </a:extLst>
          </p:cNvPr>
          <p:cNvGrpSpPr/>
          <p:nvPr/>
        </p:nvGrpSpPr>
        <p:grpSpPr bwMode="auto">
          <a:xfrm>
            <a:off x="-8227651" y="-1627519"/>
            <a:ext cx="302841" cy="749332"/>
            <a:chOff x="7440266" y="3436652"/>
            <a:chExt cx="757238" cy="727074"/>
          </a:xfrm>
          <a:solidFill>
            <a:schemeClr val="bg1">
              <a:lumMod val="95000"/>
            </a:schemeClr>
          </a:solidFill>
        </p:grpSpPr>
        <p:sp>
          <p:nvSpPr>
            <p:cNvPr id="13" name="Freeform 140">
              <a:extLst>
                <a:ext uri="{FF2B5EF4-FFF2-40B4-BE49-F238E27FC236}">
                  <a16:creationId xmlns="" xmlns:a16="http://schemas.microsoft.com/office/drawing/2014/main" id="{ECAA4099-87F7-491A-9B7C-DA8ED03BB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0266" y="3436652"/>
              <a:ext cx="344488" cy="344489"/>
            </a:xfrm>
            <a:custGeom>
              <a:avLst/>
              <a:gdLst/>
              <a:ahLst/>
              <a:cxnLst>
                <a:cxn ang="0">
                  <a:pos x="33" y="184"/>
                </a:cxn>
                <a:cxn ang="0">
                  <a:pos x="181" y="184"/>
                </a:cxn>
                <a:cxn ang="0">
                  <a:pos x="181" y="33"/>
                </a:cxn>
                <a:cxn ang="0">
                  <a:pos x="33" y="33"/>
                </a:cxn>
                <a:cxn ang="0">
                  <a:pos x="33" y="184"/>
                </a:cxn>
                <a:cxn ang="0">
                  <a:pos x="217" y="217"/>
                </a:cxn>
                <a:cxn ang="0">
                  <a:pos x="0" y="217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17" y="217"/>
                </a:cxn>
              </a:cxnLst>
              <a:rect l="0" t="0" r="r" b="b"/>
              <a:pathLst>
                <a:path w="217" h="217">
                  <a:moveTo>
                    <a:pt x="33" y="184"/>
                  </a:moveTo>
                  <a:lnTo>
                    <a:pt x="181" y="184"/>
                  </a:lnTo>
                  <a:lnTo>
                    <a:pt x="181" y="33"/>
                  </a:lnTo>
                  <a:lnTo>
                    <a:pt x="33" y="33"/>
                  </a:lnTo>
                  <a:lnTo>
                    <a:pt x="33" y="184"/>
                  </a:lnTo>
                  <a:close/>
                  <a:moveTo>
                    <a:pt x="217" y="217"/>
                  </a:moveTo>
                  <a:lnTo>
                    <a:pt x="0" y="217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2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1C12101-8C7E-4E3D-B6A7-87A1AABDF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316" y="4100226"/>
              <a:ext cx="357188" cy="635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014626E0-995E-4357-9CC6-A896E4205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316" y="3717639"/>
              <a:ext cx="357188" cy="635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8BA4A5D9-7864-480E-9A9E-877DBA3FA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316" y="3973225"/>
              <a:ext cx="357188" cy="635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E0F394C2-A7A7-4627-85B1-0E1327E27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316" y="3590640"/>
              <a:ext cx="357188" cy="635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CBA5996D-8F3B-4B09-BB12-7158CB465C7E}"/>
                  </a:ext>
                </a:extLst>
              </p:cNvPr>
              <p:cNvSpPr txBox="1"/>
              <p:nvPr/>
            </p:nvSpPr>
            <p:spPr>
              <a:xfrm>
                <a:off x="544293" y="2268095"/>
                <a:ext cx="12472904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5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ngũ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𝐴𝐵𝐶𝐷𝐸</m:t>
                    </m:r>
                    <m:r>
                      <a:rPr lang="en-US" sz="5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56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6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6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600" b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6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𝑆𝐴𝐵</m:t>
                    </m:r>
                    <m:r>
                      <a:rPr lang="en-US" sz="56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5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𝑆𝐵𝐶</m:t>
                    </m:r>
                    <m:r>
                      <a:rPr lang="en-US" sz="5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5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𝑆𝐶𝐷</m:t>
                    </m:r>
                    <m:r>
                      <a:rPr lang="en-US" sz="5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𝑆𝐷𝐸</m:t>
                    </m:r>
                    <m:r>
                      <a:rPr lang="en-US" sz="5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𝑆𝐸𝐴</m:t>
                    </m:r>
                  </m:oMath>
                </a14:m>
                <a:r>
                  <a:rPr lang="en-US" sz="5600" b="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ngũ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5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5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𝐴𝐵𝐶𝐷𝐸</m:t>
                    </m:r>
                  </m:oMath>
                </a14:m>
                <a:endParaRPr lang="en-US" sz="5600" b="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BA5996D-8F3B-4B09-BB12-7158CB465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3" y="2268095"/>
                <a:ext cx="12472904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2688" t="-6378" r="-3812" b="-13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9DE961B1-9746-487C-8706-94B6D900B750}"/>
              </a:ext>
            </a:extLst>
          </p:cNvPr>
          <p:cNvGrpSpPr/>
          <p:nvPr/>
        </p:nvGrpSpPr>
        <p:grpSpPr>
          <a:xfrm>
            <a:off x="2438400" y="8021493"/>
            <a:ext cx="13543802" cy="4103488"/>
            <a:chOff x="3831223" y="9002912"/>
            <a:chExt cx="13543802" cy="4103488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584901E-D962-41A7-99F5-8882433C2A12}"/>
                </a:ext>
              </a:extLst>
            </p:cNvPr>
            <p:cNvSpPr txBox="1"/>
            <p:nvPr/>
          </p:nvSpPr>
          <p:spPr>
            <a:xfrm>
              <a:off x="4902121" y="10500714"/>
              <a:ext cx="1247290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Vậy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chóp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54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aphic 2">
              <a:extLst>
                <a:ext uri="{FF2B5EF4-FFF2-40B4-BE49-F238E27FC236}">
                  <a16:creationId xmlns="" xmlns:a16="http://schemas.microsoft.com/office/drawing/2014/main" id="{953A9168-EF26-4C82-A71B-9F978AFC1AE1}"/>
                </a:ext>
              </a:extLst>
            </p:cNvPr>
            <p:cNvGrpSpPr/>
            <p:nvPr/>
          </p:nvGrpSpPr>
          <p:grpSpPr>
            <a:xfrm>
              <a:off x="3831223" y="9002912"/>
              <a:ext cx="8894177" cy="4103488"/>
              <a:chOff x="1180082" y="2515419"/>
              <a:chExt cx="2467225" cy="1624350"/>
            </a:xfrm>
            <a:solidFill>
              <a:schemeClr val="accent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C9EDFD69-09D2-4BFB-A103-167D5BA94220}"/>
                  </a:ext>
                </a:extLst>
              </p:cNvPr>
              <p:cNvSpPr/>
              <p:nvPr/>
            </p:nvSpPr>
            <p:spPr>
              <a:xfrm>
                <a:off x="1244025" y="2515419"/>
                <a:ext cx="551080" cy="365349"/>
              </a:xfrm>
              <a:custGeom>
                <a:avLst/>
                <a:gdLst>
                  <a:gd name="connsiteX0" fmla="*/ 510900 w 551080"/>
                  <a:gd name="connsiteY0" fmla="*/ 171637 h 365349"/>
                  <a:gd name="connsiteX1" fmla="*/ 419131 w 551080"/>
                  <a:gd name="connsiteY1" fmla="*/ 171506 h 365349"/>
                  <a:gd name="connsiteX2" fmla="*/ 398862 w 551080"/>
                  <a:gd name="connsiteY2" fmla="*/ 128460 h 365349"/>
                  <a:gd name="connsiteX3" fmla="*/ 313695 w 551080"/>
                  <a:gd name="connsiteY3" fmla="*/ 119613 h 365349"/>
                  <a:gd name="connsiteX4" fmla="*/ 210834 w 551080"/>
                  <a:gd name="connsiteY4" fmla="*/ 3812 h 365349"/>
                  <a:gd name="connsiteX5" fmla="*/ 155905 w 551080"/>
                  <a:gd name="connsiteY5" fmla="*/ 69701 h 365349"/>
                  <a:gd name="connsiteX6" fmla="*/ 158612 w 551080"/>
                  <a:gd name="connsiteY6" fmla="*/ 127073 h 365349"/>
                  <a:gd name="connsiteX7" fmla="*/ 77142 w 551080"/>
                  <a:gd name="connsiteY7" fmla="*/ 151831 h 365349"/>
                  <a:gd name="connsiteX8" fmla="*/ 69946 w 551080"/>
                  <a:gd name="connsiteY8" fmla="*/ 237526 h 365349"/>
                  <a:gd name="connsiteX9" fmla="*/ 2076 w 551080"/>
                  <a:gd name="connsiteY9" fmla="*/ 307509 h 365349"/>
                  <a:gd name="connsiteX10" fmla="*/ 9471 w 551080"/>
                  <a:gd name="connsiteY10" fmla="*/ 352865 h 365349"/>
                  <a:gd name="connsiteX11" fmla="*/ 68361 w 551080"/>
                  <a:gd name="connsiteY11" fmla="*/ 364287 h 365349"/>
                  <a:gd name="connsiteX12" fmla="*/ 403616 w 551080"/>
                  <a:gd name="connsiteY12" fmla="*/ 308103 h 365349"/>
                  <a:gd name="connsiteX13" fmla="*/ 409359 w 551080"/>
                  <a:gd name="connsiteY13" fmla="*/ 306386 h 365349"/>
                  <a:gd name="connsiteX14" fmla="*/ 490697 w 551080"/>
                  <a:gd name="connsiteY14" fmla="*/ 298068 h 365349"/>
                  <a:gd name="connsiteX15" fmla="*/ 550446 w 551080"/>
                  <a:gd name="connsiteY15" fmla="*/ 244129 h 365349"/>
                  <a:gd name="connsiteX16" fmla="*/ 510900 w 551080"/>
                  <a:gd name="connsiteY16" fmla="*/ 171637 h 365349"/>
                  <a:gd name="connsiteX17" fmla="*/ 527999 w 551080"/>
                  <a:gd name="connsiteY17" fmla="*/ 257795 h 365349"/>
                  <a:gd name="connsiteX18" fmla="*/ 453065 w 551080"/>
                  <a:gd name="connsiteY18" fmla="*/ 287306 h 365349"/>
                  <a:gd name="connsiteX19" fmla="*/ 362749 w 551080"/>
                  <a:gd name="connsiteY19" fmla="*/ 285986 h 365349"/>
                  <a:gd name="connsiteX20" fmla="*/ 354298 w 551080"/>
                  <a:gd name="connsiteY20" fmla="*/ 291664 h 365349"/>
                  <a:gd name="connsiteX21" fmla="*/ 168119 w 551080"/>
                  <a:gd name="connsiteY21" fmla="*/ 330550 h 365349"/>
                  <a:gd name="connsiteX22" fmla="*/ 43999 w 551080"/>
                  <a:gd name="connsiteY22" fmla="*/ 348177 h 365349"/>
                  <a:gd name="connsiteX23" fmla="*/ 23071 w 551080"/>
                  <a:gd name="connsiteY23" fmla="*/ 295163 h 365349"/>
                  <a:gd name="connsiteX24" fmla="*/ 83216 w 551080"/>
                  <a:gd name="connsiteY24" fmla="*/ 259115 h 365349"/>
                  <a:gd name="connsiteX25" fmla="*/ 88168 w 551080"/>
                  <a:gd name="connsiteY25" fmla="*/ 259907 h 365349"/>
                  <a:gd name="connsiteX26" fmla="*/ 101240 w 551080"/>
                  <a:gd name="connsiteY26" fmla="*/ 268886 h 365349"/>
                  <a:gd name="connsiteX27" fmla="*/ 110879 w 551080"/>
                  <a:gd name="connsiteY27" fmla="*/ 255022 h 365349"/>
                  <a:gd name="connsiteX28" fmla="*/ 83282 w 551080"/>
                  <a:gd name="connsiteY28" fmla="*/ 172430 h 365349"/>
                  <a:gd name="connsiteX29" fmla="*/ 167525 w 551080"/>
                  <a:gd name="connsiteY29" fmla="*/ 160348 h 365349"/>
                  <a:gd name="connsiteX30" fmla="*/ 171090 w 551080"/>
                  <a:gd name="connsiteY30" fmla="*/ 164573 h 365349"/>
                  <a:gd name="connsiteX31" fmla="*/ 182181 w 551080"/>
                  <a:gd name="connsiteY31" fmla="*/ 190189 h 365349"/>
                  <a:gd name="connsiteX32" fmla="*/ 197366 w 551080"/>
                  <a:gd name="connsiteY32" fmla="*/ 182861 h 365349"/>
                  <a:gd name="connsiteX33" fmla="*/ 210900 w 551080"/>
                  <a:gd name="connsiteY33" fmla="*/ 21836 h 365349"/>
                  <a:gd name="connsiteX34" fmla="*/ 282269 w 551080"/>
                  <a:gd name="connsiteY34" fmla="*/ 59732 h 365349"/>
                  <a:gd name="connsiteX35" fmla="*/ 297190 w 551080"/>
                  <a:gd name="connsiteY35" fmla="*/ 153944 h 365349"/>
                  <a:gd name="connsiteX36" fmla="*/ 314025 w 551080"/>
                  <a:gd name="connsiteY36" fmla="*/ 155264 h 365349"/>
                  <a:gd name="connsiteX37" fmla="*/ 314619 w 551080"/>
                  <a:gd name="connsiteY37" fmla="*/ 139089 h 365349"/>
                  <a:gd name="connsiteX38" fmla="*/ 315214 w 551080"/>
                  <a:gd name="connsiteY38" fmla="*/ 138693 h 365349"/>
                  <a:gd name="connsiteX39" fmla="*/ 389355 w 551080"/>
                  <a:gd name="connsiteY39" fmla="*/ 142984 h 365349"/>
                  <a:gd name="connsiteX40" fmla="*/ 389421 w 551080"/>
                  <a:gd name="connsiteY40" fmla="*/ 215277 h 365349"/>
                  <a:gd name="connsiteX41" fmla="*/ 403285 w 551080"/>
                  <a:gd name="connsiteY41" fmla="*/ 224916 h 365349"/>
                  <a:gd name="connsiteX42" fmla="*/ 418470 w 551080"/>
                  <a:gd name="connsiteY42" fmla="*/ 190255 h 365349"/>
                  <a:gd name="connsiteX43" fmla="*/ 506476 w 551080"/>
                  <a:gd name="connsiteY43" fmla="*/ 188671 h 365349"/>
                  <a:gd name="connsiteX44" fmla="*/ 527999 w 551080"/>
                  <a:gd name="connsiteY44" fmla="*/ 257795 h 36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51080" h="365349">
                    <a:moveTo>
                      <a:pt x="510900" y="171637"/>
                    </a:moveTo>
                    <a:cubicBezTo>
                      <a:pt x="481718" y="156057"/>
                      <a:pt x="448642" y="159424"/>
                      <a:pt x="419131" y="171506"/>
                    </a:cubicBezTo>
                    <a:cubicBezTo>
                      <a:pt x="417612" y="155528"/>
                      <a:pt x="411010" y="140079"/>
                      <a:pt x="398862" y="128460"/>
                    </a:cubicBezTo>
                    <a:cubicBezTo>
                      <a:pt x="375821" y="106277"/>
                      <a:pt x="340434" y="104494"/>
                      <a:pt x="313695" y="119613"/>
                    </a:cubicBezTo>
                    <a:cubicBezTo>
                      <a:pt x="307885" y="59996"/>
                      <a:pt x="278110" y="-18239"/>
                      <a:pt x="210834" y="3812"/>
                    </a:cubicBezTo>
                    <a:cubicBezTo>
                      <a:pt x="182379" y="13121"/>
                      <a:pt x="161649" y="41048"/>
                      <a:pt x="155905" y="69701"/>
                    </a:cubicBezTo>
                    <a:cubicBezTo>
                      <a:pt x="152010" y="88979"/>
                      <a:pt x="153858" y="108257"/>
                      <a:pt x="158612" y="127073"/>
                    </a:cubicBezTo>
                    <a:cubicBezTo>
                      <a:pt x="132336" y="116906"/>
                      <a:pt x="94704" y="131167"/>
                      <a:pt x="77142" y="151831"/>
                    </a:cubicBezTo>
                    <a:cubicBezTo>
                      <a:pt x="55751" y="176985"/>
                      <a:pt x="55157" y="211052"/>
                      <a:pt x="69946" y="237526"/>
                    </a:cubicBezTo>
                    <a:cubicBezTo>
                      <a:pt x="34691" y="234622"/>
                      <a:pt x="9074" y="274630"/>
                      <a:pt x="2076" y="307509"/>
                    </a:cubicBezTo>
                    <a:cubicBezTo>
                      <a:pt x="-1159" y="322760"/>
                      <a:pt x="-1885" y="340585"/>
                      <a:pt x="9471" y="352865"/>
                    </a:cubicBezTo>
                    <a:cubicBezTo>
                      <a:pt x="23995" y="368578"/>
                      <a:pt x="49149" y="365475"/>
                      <a:pt x="68361" y="364287"/>
                    </a:cubicBezTo>
                    <a:cubicBezTo>
                      <a:pt x="182181" y="357288"/>
                      <a:pt x="288277" y="300378"/>
                      <a:pt x="403616" y="308103"/>
                    </a:cubicBezTo>
                    <a:cubicBezTo>
                      <a:pt x="405992" y="308235"/>
                      <a:pt x="407907" y="307575"/>
                      <a:pt x="409359" y="306386"/>
                    </a:cubicBezTo>
                    <a:cubicBezTo>
                      <a:pt x="436626" y="306716"/>
                      <a:pt x="463893" y="304075"/>
                      <a:pt x="490697" y="298068"/>
                    </a:cubicBezTo>
                    <a:cubicBezTo>
                      <a:pt x="520473" y="291400"/>
                      <a:pt x="545693" y="276809"/>
                      <a:pt x="550446" y="244129"/>
                    </a:cubicBezTo>
                    <a:cubicBezTo>
                      <a:pt x="554672" y="213627"/>
                      <a:pt x="537374" y="185832"/>
                      <a:pt x="510900" y="171637"/>
                    </a:cubicBezTo>
                    <a:close/>
                    <a:moveTo>
                      <a:pt x="527999" y="257795"/>
                    </a:moveTo>
                    <a:cubicBezTo>
                      <a:pt x="513871" y="281893"/>
                      <a:pt x="478153" y="284269"/>
                      <a:pt x="453065" y="287306"/>
                    </a:cubicBezTo>
                    <a:cubicBezTo>
                      <a:pt x="422960" y="290937"/>
                      <a:pt x="392788" y="290013"/>
                      <a:pt x="362749" y="285986"/>
                    </a:cubicBezTo>
                    <a:cubicBezTo>
                      <a:pt x="358061" y="285326"/>
                      <a:pt x="355222" y="288164"/>
                      <a:pt x="354298" y="291664"/>
                    </a:cubicBezTo>
                    <a:cubicBezTo>
                      <a:pt x="291116" y="296351"/>
                      <a:pt x="229848" y="315563"/>
                      <a:pt x="168119" y="330550"/>
                    </a:cubicBezTo>
                    <a:cubicBezTo>
                      <a:pt x="127912" y="340321"/>
                      <a:pt x="85659" y="349564"/>
                      <a:pt x="43999" y="348177"/>
                    </a:cubicBezTo>
                    <a:cubicBezTo>
                      <a:pt x="11187" y="347055"/>
                      <a:pt x="14620" y="318138"/>
                      <a:pt x="23071" y="295163"/>
                    </a:cubicBezTo>
                    <a:cubicBezTo>
                      <a:pt x="32248" y="270273"/>
                      <a:pt x="54827" y="244723"/>
                      <a:pt x="83216" y="259115"/>
                    </a:cubicBezTo>
                    <a:cubicBezTo>
                      <a:pt x="85065" y="260040"/>
                      <a:pt x="86715" y="260238"/>
                      <a:pt x="88168" y="259907"/>
                    </a:cubicBezTo>
                    <a:cubicBezTo>
                      <a:pt x="92195" y="263275"/>
                      <a:pt x="96486" y="266311"/>
                      <a:pt x="101240" y="268886"/>
                    </a:cubicBezTo>
                    <a:cubicBezTo>
                      <a:pt x="110681" y="274036"/>
                      <a:pt x="120452" y="260172"/>
                      <a:pt x="110879" y="255022"/>
                    </a:cubicBezTo>
                    <a:cubicBezTo>
                      <a:pt x="81697" y="239177"/>
                      <a:pt x="66249" y="202997"/>
                      <a:pt x="83282" y="172430"/>
                    </a:cubicBezTo>
                    <a:cubicBezTo>
                      <a:pt x="97410" y="147078"/>
                      <a:pt x="153264" y="120009"/>
                      <a:pt x="167525" y="160348"/>
                    </a:cubicBezTo>
                    <a:cubicBezTo>
                      <a:pt x="168317" y="162527"/>
                      <a:pt x="169571" y="163847"/>
                      <a:pt x="171090" y="164573"/>
                    </a:cubicBezTo>
                    <a:cubicBezTo>
                      <a:pt x="174655" y="173288"/>
                      <a:pt x="178484" y="181871"/>
                      <a:pt x="182181" y="190189"/>
                    </a:cubicBezTo>
                    <a:cubicBezTo>
                      <a:pt x="186605" y="200092"/>
                      <a:pt x="201856" y="192764"/>
                      <a:pt x="197366" y="182861"/>
                    </a:cubicBezTo>
                    <a:cubicBezTo>
                      <a:pt x="175777" y="134666"/>
                      <a:pt x="145342" y="52008"/>
                      <a:pt x="210900" y="21836"/>
                    </a:cubicBezTo>
                    <a:cubicBezTo>
                      <a:pt x="242392" y="7377"/>
                      <a:pt x="269395" y="33126"/>
                      <a:pt x="282269" y="59732"/>
                    </a:cubicBezTo>
                    <a:cubicBezTo>
                      <a:pt x="296332" y="88847"/>
                      <a:pt x="300095" y="122056"/>
                      <a:pt x="297190" y="153944"/>
                    </a:cubicBezTo>
                    <a:cubicBezTo>
                      <a:pt x="296200" y="164771"/>
                      <a:pt x="313035" y="166092"/>
                      <a:pt x="314025" y="155264"/>
                    </a:cubicBezTo>
                    <a:cubicBezTo>
                      <a:pt x="314487" y="150379"/>
                      <a:pt x="314619" y="144899"/>
                      <a:pt x="314619" y="139089"/>
                    </a:cubicBezTo>
                    <a:cubicBezTo>
                      <a:pt x="314817" y="138957"/>
                      <a:pt x="315016" y="138891"/>
                      <a:pt x="315214" y="138693"/>
                    </a:cubicBezTo>
                    <a:cubicBezTo>
                      <a:pt x="336736" y="121726"/>
                      <a:pt x="370209" y="122056"/>
                      <a:pt x="389355" y="142984"/>
                    </a:cubicBezTo>
                    <a:cubicBezTo>
                      <a:pt x="407973" y="163319"/>
                      <a:pt x="406124" y="194679"/>
                      <a:pt x="389421" y="215277"/>
                    </a:cubicBezTo>
                    <a:cubicBezTo>
                      <a:pt x="382555" y="223728"/>
                      <a:pt x="396485" y="233301"/>
                      <a:pt x="403285" y="224916"/>
                    </a:cubicBezTo>
                    <a:cubicBezTo>
                      <a:pt x="411472" y="214881"/>
                      <a:pt x="416490" y="202799"/>
                      <a:pt x="418470" y="190255"/>
                    </a:cubicBezTo>
                    <a:cubicBezTo>
                      <a:pt x="446133" y="177315"/>
                      <a:pt x="479078" y="171704"/>
                      <a:pt x="506476" y="188671"/>
                    </a:cubicBezTo>
                    <a:cubicBezTo>
                      <a:pt x="529716" y="202931"/>
                      <a:pt x="542722" y="232773"/>
                      <a:pt x="527999" y="257795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D683B7CB-B8F2-4D97-B365-7A436C198F79}"/>
                  </a:ext>
                </a:extLst>
              </p:cNvPr>
              <p:cNvSpPr/>
              <p:nvPr/>
            </p:nvSpPr>
            <p:spPr>
              <a:xfrm>
                <a:off x="1261256" y="2584045"/>
                <a:ext cx="86516" cy="84573"/>
              </a:xfrm>
              <a:custGeom>
                <a:avLst/>
                <a:gdLst>
                  <a:gd name="connsiteX0" fmla="*/ 81566 w 86516"/>
                  <a:gd name="connsiteY0" fmla="*/ 19 h 84573"/>
                  <a:gd name="connsiteX1" fmla="*/ 30 w 86516"/>
                  <a:gd name="connsiteY1" fmla="*/ 80168 h 84573"/>
                  <a:gd name="connsiteX2" fmla="*/ 8481 w 86516"/>
                  <a:gd name="connsiteY2" fmla="*/ 80828 h 84573"/>
                  <a:gd name="connsiteX3" fmla="*/ 83216 w 86516"/>
                  <a:gd name="connsiteY3" fmla="*/ 8271 h 84573"/>
                  <a:gd name="connsiteX4" fmla="*/ 81566 w 86516"/>
                  <a:gd name="connsiteY4" fmla="*/ 19 h 8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516" h="84573">
                    <a:moveTo>
                      <a:pt x="81566" y="19"/>
                    </a:moveTo>
                    <a:cubicBezTo>
                      <a:pt x="38916" y="3452"/>
                      <a:pt x="4453" y="37783"/>
                      <a:pt x="30" y="80168"/>
                    </a:cubicBezTo>
                    <a:cubicBezTo>
                      <a:pt x="-564" y="85582"/>
                      <a:pt x="7886" y="86242"/>
                      <a:pt x="8481" y="80828"/>
                    </a:cubicBezTo>
                    <a:cubicBezTo>
                      <a:pt x="12574" y="41876"/>
                      <a:pt x="44330" y="11440"/>
                      <a:pt x="83216" y="8271"/>
                    </a:cubicBezTo>
                    <a:cubicBezTo>
                      <a:pt x="88564" y="7875"/>
                      <a:pt x="86979" y="-443"/>
                      <a:pt x="81566" y="19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92E9CBB8-370E-442C-90C9-7022B1CF18FE}"/>
                  </a:ext>
                </a:extLst>
              </p:cNvPr>
              <p:cNvSpPr/>
              <p:nvPr/>
            </p:nvSpPr>
            <p:spPr>
              <a:xfrm>
                <a:off x="1253031" y="2576145"/>
                <a:ext cx="48232" cy="54006"/>
              </a:xfrm>
              <a:custGeom>
                <a:avLst/>
                <a:gdLst>
                  <a:gd name="connsiteX0" fmla="*/ 42123 w 48232"/>
                  <a:gd name="connsiteY0" fmla="*/ 327 h 54006"/>
                  <a:gd name="connsiteX1" fmla="*/ 134 w 48232"/>
                  <a:gd name="connsiteY1" fmla="*/ 48324 h 54006"/>
                  <a:gd name="connsiteX2" fmla="*/ 8057 w 48232"/>
                  <a:gd name="connsiteY2" fmla="*/ 51229 h 54006"/>
                  <a:gd name="connsiteX3" fmla="*/ 45755 w 48232"/>
                  <a:gd name="connsiteY3" fmla="*/ 7985 h 54006"/>
                  <a:gd name="connsiteX4" fmla="*/ 42123 w 48232"/>
                  <a:gd name="connsiteY4" fmla="*/ 327 h 5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32" h="54006">
                    <a:moveTo>
                      <a:pt x="42123" y="327"/>
                    </a:moveTo>
                    <a:cubicBezTo>
                      <a:pt x="21063" y="8447"/>
                      <a:pt x="5350" y="26339"/>
                      <a:pt x="134" y="48324"/>
                    </a:cubicBezTo>
                    <a:cubicBezTo>
                      <a:pt x="-1120" y="53539"/>
                      <a:pt x="6802" y="56510"/>
                      <a:pt x="8057" y="51229"/>
                    </a:cubicBezTo>
                    <a:cubicBezTo>
                      <a:pt x="12810" y="31092"/>
                      <a:pt x="26477" y="15379"/>
                      <a:pt x="45755" y="7985"/>
                    </a:cubicBezTo>
                    <a:cubicBezTo>
                      <a:pt x="50904" y="5938"/>
                      <a:pt x="47207" y="-1654"/>
                      <a:pt x="42123" y="327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B8B32586-2965-4DD2-8B9C-130E7CBD40F8}"/>
                  </a:ext>
                </a:extLst>
              </p:cNvPr>
              <p:cNvSpPr/>
              <p:nvPr/>
            </p:nvSpPr>
            <p:spPr>
              <a:xfrm>
                <a:off x="1802409" y="2716499"/>
                <a:ext cx="43157" cy="115712"/>
              </a:xfrm>
              <a:custGeom>
                <a:avLst/>
                <a:gdLst>
                  <a:gd name="connsiteX0" fmla="*/ 31938 w 43157"/>
                  <a:gd name="connsiteY0" fmla="*/ 2182 h 115712"/>
                  <a:gd name="connsiteX1" fmla="*/ 24346 w 43157"/>
                  <a:gd name="connsiteY1" fmla="*/ 5879 h 115712"/>
                  <a:gd name="connsiteX2" fmla="*/ 1635 w 43157"/>
                  <a:gd name="connsiteY2" fmla="*/ 108475 h 115712"/>
                  <a:gd name="connsiteX3" fmla="*/ 7114 w 43157"/>
                  <a:gd name="connsiteY3" fmla="*/ 114879 h 115712"/>
                  <a:gd name="connsiteX4" fmla="*/ 31938 w 43157"/>
                  <a:gd name="connsiteY4" fmla="*/ 2182 h 11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57" h="115712">
                    <a:moveTo>
                      <a:pt x="31938" y="2182"/>
                    </a:moveTo>
                    <a:cubicBezTo>
                      <a:pt x="29231" y="-2506"/>
                      <a:pt x="21639" y="1125"/>
                      <a:pt x="24346" y="5879"/>
                    </a:cubicBezTo>
                    <a:cubicBezTo>
                      <a:pt x="44416" y="40804"/>
                      <a:pt x="34513" y="85302"/>
                      <a:pt x="1635" y="108475"/>
                    </a:cubicBezTo>
                    <a:cubicBezTo>
                      <a:pt x="-2789" y="111644"/>
                      <a:pt x="2691" y="117982"/>
                      <a:pt x="7114" y="114879"/>
                    </a:cubicBezTo>
                    <a:cubicBezTo>
                      <a:pt x="42898" y="89593"/>
                      <a:pt x="53725" y="40210"/>
                      <a:pt x="31938" y="2182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FF8685DD-3501-4127-88F0-B18767506B83}"/>
                  </a:ext>
                </a:extLst>
              </p:cNvPr>
              <p:cNvSpPr/>
              <p:nvPr/>
            </p:nvSpPr>
            <p:spPr>
              <a:xfrm>
                <a:off x="2063435" y="2675200"/>
                <a:ext cx="139017" cy="163843"/>
              </a:xfrm>
              <a:custGeom>
                <a:avLst/>
                <a:gdLst>
                  <a:gd name="connsiteX0" fmla="*/ 108478 w 139017"/>
                  <a:gd name="connsiteY0" fmla="*/ 154461 h 163843"/>
                  <a:gd name="connsiteX1" fmla="*/ 108676 w 139017"/>
                  <a:gd name="connsiteY1" fmla="*/ 153537 h 163843"/>
                  <a:gd name="connsiteX2" fmla="*/ 133566 w 139017"/>
                  <a:gd name="connsiteY2" fmla="*/ 10800 h 163843"/>
                  <a:gd name="connsiteX3" fmla="*/ 99301 w 139017"/>
                  <a:gd name="connsiteY3" fmla="*/ 5320 h 163843"/>
                  <a:gd name="connsiteX4" fmla="*/ 72562 w 139017"/>
                  <a:gd name="connsiteY4" fmla="*/ 46517 h 163843"/>
                  <a:gd name="connsiteX5" fmla="*/ 71 w 139017"/>
                  <a:gd name="connsiteY5" fmla="*/ 60448 h 163843"/>
                  <a:gd name="connsiteX6" fmla="*/ 35855 w 139017"/>
                  <a:gd name="connsiteY6" fmla="*/ 106662 h 163843"/>
                  <a:gd name="connsiteX7" fmla="*/ 104120 w 139017"/>
                  <a:gd name="connsiteY7" fmla="*/ 162714 h 163843"/>
                  <a:gd name="connsiteX8" fmla="*/ 110657 w 139017"/>
                  <a:gd name="connsiteY8" fmla="*/ 156178 h 163843"/>
                  <a:gd name="connsiteX9" fmla="*/ 108478 w 139017"/>
                  <a:gd name="connsiteY9" fmla="*/ 154461 h 163843"/>
                  <a:gd name="connsiteX10" fmla="*/ 31233 w 139017"/>
                  <a:gd name="connsiteY10" fmla="*/ 91147 h 163843"/>
                  <a:gd name="connsiteX11" fmla="*/ 16775 w 139017"/>
                  <a:gd name="connsiteY11" fmla="*/ 42952 h 163843"/>
                  <a:gd name="connsiteX12" fmla="*/ 71176 w 139017"/>
                  <a:gd name="connsiteY12" fmla="*/ 57147 h 163843"/>
                  <a:gd name="connsiteX13" fmla="*/ 72430 w 139017"/>
                  <a:gd name="connsiteY13" fmla="*/ 57939 h 163843"/>
                  <a:gd name="connsiteX14" fmla="*/ 79759 w 139017"/>
                  <a:gd name="connsiteY14" fmla="*/ 55826 h 163843"/>
                  <a:gd name="connsiteX15" fmla="*/ 106827 w 139017"/>
                  <a:gd name="connsiteY15" fmla="*/ 11922 h 163843"/>
                  <a:gd name="connsiteX16" fmla="*/ 125841 w 139017"/>
                  <a:gd name="connsiteY16" fmla="*/ 58533 h 163843"/>
                  <a:gd name="connsiteX17" fmla="*/ 100027 w 139017"/>
                  <a:gd name="connsiteY17" fmla="*/ 147529 h 163843"/>
                  <a:gd name="connsiteX18" fmla="*/ 31233 w 139017"/>
                  <a:gd name="connsiteY18" fmla="*/ 91147 h 16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9017" h="163843">
                    <a:moveTo>
                      <a:pt x="108478" y="154461"/>
                    </a:moveTo>
                    <a:cubicBezTo>
                      <a:pt x="108544" y="154197"/>
                      <a:pt x="108610" y="153867"/>
                      <a:pt x="108676" y="153537"/>
                    </a:cubicBezTo>
                    <a:cubicBezTo>
                      <a:pt x="112637" y="108775"/>
                      <a:pt x="153504" y="56090"/>
                      <a:pt x="133566" y="10800"/>
                    </a:cubicBezTo>
                    <a:cubicBezTo>
                      <a:pt x="127294" y="-3461"/>
                      <a:pt x="111119" y="-1744"/>
                      <a:pt x="99301" y="5320"/>
                    </a:cubicBezTo>
                    <a:cubicBezTo>
                      <a:pt x="84776" y="14035"/>
                      <a:pt x="76854" y="30474"/>
                      <a:pt x="72562" y="46517"/>
                    </a:cubicBezTo>
                    <a:cubicBezTo>
                      <a:pt x="49059" y="30342"/>
                      <a:pt x="-2173" y="18524"/>
                      <a:pt x="71" y="60448"/>
                    </a:cubicBezTo>
                    <a:cubicBezTo>
                      <a:pt x="1194" y="81442"/>
                      <a:pt x="21132" y="94647"/>
                      <a:pt x="35855" y="106662"/>
                    </a:cubicBezTo>
                    <a:cubicBezTo>
                      <a:pt x="58698" y="125280"/>
                      <a:pt x="81409" y="143964"/>
                      <a:pt x="104120" y="162714"/>
                    </a:cubicBezTo>
                    <a:cubicBezTo>
                      <a:pt x="108676" y="166477"/>
                      <a:pt x="115278" y="159941"/>
                      <a:pt x="110657" y="156178"/>
                    </a:cubicBezTo>
                    <a:cubicBezTo>
                      <a:pt x="109930" y="155650"/>
                      <a:pt x="109138" y="155056"/>
                      <a:pt x="108478" y="154461"/>
                    </a:cubicBezTo>
                    <a:close/>
                    <a:moveTo>
                      <a:pt x="31233" y="91147"/>
                    </a:moveTo>
                    <a:cubicBezTo>
                      <a:pt x="19416" y="81376"/>
                      <a:pt x="-4352" y="56684"/>
                      <a:pt x="16775" y="42952"/>
                    </a:cubicBezTo>
                    <a:cubicBezTo>
                      <a:pt x="32752" y="32587"/>
                      <a:pt x="59292" y="46517"/>
                      <a:pt x="71176" y="57147"/>
                    </a:cubicBezTo>
                    <a:cubicBezTo>
                      <a:pt x="71572" y="57477"/>
                      <a:pt x="72034" y="57741"/>
                      <a:pt x="72430" y="57939"/>
                    </a:cubicBezTo>
                    <a:cubicBezTo>
                      <a:pt x="74807" y="59919"/>
                      <a:pt x="78966" y="59721"/>
                      <a:pt x="79759" y="55826"/>
                    </a:cubicBezTo>
                    <a:cubicBezTo>
                      <a:pt x="83192" y="39255"/>
                      <a:pt x="90256" y="19449"/>
                      <a:pt x="106827" y="11922"/>
                    </a:cubicBezTo>
                    <a:cubicBezTo>
                      <a:pt x="133896" y="-490"/>
                      <a:pt x="128944" y="44339"/>
                      <a:pt x="125841" y="58533"/>
                    </a:cubicBezTo>
                    <a:cubicBezTo>
                      <a:pt x="119239" y="88903"/>
                      <a:pt x="104252" y="116631"/>
                      <a:pt x="100027" y="147529"/>
                    </a:cubicBezTo>
                    <a:cubicBezTo>
                      <a:pt x="77118" y="128713"/>
                      <a:pt x="54077" y="110095"/>
                      <a:pt x="31233" y="91147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A1341F91-362C-4D15-8CE1-14628861F424}"/>
                  </a:ext>
                </a:extLst>
              </p:cNvPr>
              <p:cNvSpPr/>
              <p:nvPr/>
            </p:nvSpPr>
            <p:spPr>
              <a:xfrm>
                <a:off x="1291858" y="2725680"/>
                <a:ext cx="2311449" cy="1261594"/>
              </a:xfrm>
              <a:custGeom>
                <a:avLst/>
                <a:gdLst>
                  <a:gd name="connsiteX0" fmla="*/ 2283462 w 2311449"/>
                  <a:gd name="connsiteY0" fmla="*/ 242295 h 1261594"/>
                  <a:gd name="connsiteX1" fmla="*/ 2048823 w 2311449"/>
                  <a:gd name="connsiteY1" fmla="*/ 75592 h 1261594"/>
                  <a:gd name="connsiteX2" fmla="*/ 1805074 w 2311449"/>
                  <a:gd name="connsiteY2" fmla="*/ 259196 h 1261594"/>
                  <a:gd name="connsiteX3" fmla="*/ 1727169 w 2311449"/>
                  <a:gd name="connsiteY3" fmla="*/ 145376 h 1261594"/>
                  <a:gd name="connsiteX4" fmla="*/ 1549441 w 2311449"/>
                  <a:gd name="connsiteY4" fmla="*/ 4553 h 1261594"/>
                  <a:gd name="connsiteX5" fmla="*/ 1400168 w 2311449"/>
                  <a:gd name="connsiteY5" fmla="*/ 26472 h 1261594"/>
                  <a:gd name="connsiteX6" fmla="*/ 1331176 w 2311449"/>
                  <a:gd name="connsiteY6" fmla="*/ 70904 h 1261594"/>
                  <a:gd name="connsiteX7" fmla="*/ 1279085 w 2311449"/>
                  <a:gd name="connsiteY7" fmla="*/ 158118 h 1261594"/>
                  <a:gd name="connsiteX8" fmla="*/ 1027083 w 2311449"/>
                  <a:gd name="connsiteY8" fmla="*/ 165315 h 1261594"/>
                  <a:gd name="connsiteX9" fmla="*/ 1007079 w 2311449"/>
                  <a:gd name="connsiteY9" fmla="*/ 217801 h 1261594"/>
                  <a:gd name="connsiteX10" fmla="*/ 988395 w 2311449"/>
                  <a:gd name="connsiteY10" fmla="*/ 259130 h 1261594"/>
                  <a:gd name="connsiteX11" fmla="*/ 916432 w 2311449"/>
                  <a:gd name="connsiteY11" fmla="*/ 217141 h 1261594"/>
                  <a:gd name="connsiteX12" fmla="*/ 756133 w 2311449"/>
                  <a:gd name="connsiteY12" fmla="*/ 145112 h 1261594"/>
                  <a:gd name="connsiteX13" fmla="*/ 726160 w 2311449"/>
                  <a:gd name="connsiteY13" fmla="*/ 153101 h 1261594"/>
                  <a:gd name="connsiteX14" fmla="*/ 645812 w 2311449"/>
                  <a:gd name="connsiteY14" fmla="*/ 238334 h 1261594"/>
                  <a:gd name="connsiteX15" fmla="*/ 643964 w 2311449"/>
                  <a:gd name="connsiteY15" fmla="*/ 244738 h 1261594"/>
                  <a:gd name="connsiteX16" fmla="*/ 481618 w 2311449"/>
                  <a:gd name="connsiteY16" fmla="*/ 146168 h 1261594"/>
                  <a:gd name="connsiteX17" fmla="*/ 355518 w 2311449"/>
                  <a:gd name="connsiteY17" fmla="*/ 181754 h 1261594"/>
                  <a:gd name="connsiteX18" fmla="*/ 293128 w 2311449"/>
                  <a:gd name="connsiteY18" fmla="*/ 240314 h 1261594"/>
                  <a:gd name="connsiteX19" fmla="*/ 1976 w 2311449"/>
                  <a:gd name="connsiteY19" fmla="*/ 452836 h 1261594"/>
                  <a:gd name="connsiteX20" fmla="*/ 62715 w 2311449"/>
                  <a:gd name="connsiteY20" fmla="*/ 642976 h 1261594"/>
                  <a:gd name="connsiteX21" fmla="*/ 189938 w 2311449"/>
                  <a:gd name="connsiteY21" fmla="*/ 746431 h 1261594"/>
                  <a:gd name="connsiteX22" fmla="*/ 178780 w 2311449"/>
                  <a:gd name="connsiteY22" fmla="*/ 920660 h 1261594"/>
                  <a:gd name="connsiteX23" fmla="*/ 349510 w 2311449"/>
                  <a:gd name="connsiteY23" fmla="*/ 975788 h 1261594"/>
                  <a:gd name="connsiteX24" fmla="*/ 357037 w 2311449"/>
                  <a:gd name="connsiteY24" fmla="*/ 1000281 h 1261594"/>
                  <a:gd name="connsiteX25" fmla="*/ 507696 w 2311449"/>
                  <a:gd name="connsiteY25" fmla="*/ 1200259 h 1261594"/>
                  <a:gd name="connsiteX26" fmla="*/ 761283 w 2311449"/>
                  <a:gd name="connsiteY26" fmla="*/ 1119713 h 1261594"/>
                  <a:gd name="connsiteX27" fmla="*/ 1045371 w 2311449"/>
                  <a:gd name="connsiteY27" fmla="*/ 1256773 h 1261594"/>
                  <a:gd name="connsiteX28" fmla="*/ 1212338 w 2311449"/>
                  <a:gd name="connsiteY28" fmla="*/ 1182169 h 1261594"/>
                  <a:gd name="connsiteX29" fmla="*/ 1284829 w 2311449"/>
                  <a:gd name="connsiteY29" fmla="*/ 1086571 h 1261594"/>
                  <a:gd name="connsiteX30" fmla="*/ 1416343 w 2311449"/>
                  <a:gd name="connsiteY30" fmla="*/ 1132851 h 1261594"/>
                  <a:gd name="connsiteX31" fmla="*/ 1498011 w 2311449"/>
                  <a:gd name="connsiteY31" fmla="*/ 1058446 h 1261594"/>
                  <a:gd name="connsiteX32" fmla="*/ 1525013 w 2311449"/>
                  <a:gd name="connsiteY32" fmla="*/ 988398 h 1261594"/>
                  <a:gd name="connsiteX33" fmla="*/ 1529437 w 2311449"/>
                  <a:gd name="connsiteY33" fmla="*/ 972355 h 1261594"/>
                  <a:gd name="connsiteX34" fmla="*/ 1683992 w 2311449"/>
                  <a:gd name="connsiteY34" fmla="*/ 1015070 h 1261594"/>
                  <a:gd name="connsiteX35" fmla="*/ 1706043 w 2311449"/>
                  <a:gd name="connsiteY35" fmla="*/ 1009722 h 1261594"/>
                  <a:gd name="connsiteX36" fmla="*/ 1722284 w 2311449"/>
                  <a:gd name="connsiteY36" fmla="*/ 1006817 h 1261594"/>
                  <a:gd name="connsiteX37" fmla="*/ 1839141 w 2311449"/>
                  <a:gd name="connsiteY37" fmla="*/ 902702 h 1261594"/>
                  <a:gd name="connsiteX38" fmla="*/ 2018124 w 2311449"/>
                  <a:gd name="connsiteY38" fmla="*/ 961527 h 1261594"/>
                  <a:gd name="connsiteX39" fmla="*/ 2123955 w 2311449"/>
                  <a:gd name="connsiteY39" fmla="*/ 928120 h 1261594"/>
                  <a:gd name="connsiteX40" fmla="*/ 2286169 w 2311449"/>
                  <a:gd name="connsiteY40" fmla="*/ 622840 h 1261594"/>
                  <a:gd name="connsiteX41" fmla="*/ 2283462 w 2311449"/>
                  <a:gd name="connsiteY41" fmla="*/ 242295 h 1261594"/>
                  <a:gd name="connsiteX42" fmla="*/ 35779 w 2311449"/>
                  <a:gd name="connsiteY42" fmla="*/ 449270 h 1261594"/>
                  <a:gd name="connsiteX43" fmla="*/ 134810 w 2311449"/>
                  <a:gd name="connsiteY43" fmla="*/ 325415 h 1261594"/>
                  <a:gd name="connsiteX44" fmla="*/ 59018 w 2311449"/>
                  <a:gd name="connsiteY44" fmla="*/ 467162 h 1261594"/>
                  <a:gd name="connsiteX45" fmla="*/ 76316 w 2311449"/>
                  <a:gd name="connsiteY45" fmla="*/ 605740 h 1261594"/>
                  <a:gd name="connsiteX46" fmla="*/ 35779 w 2311449"/>
                  <a:gd name="connsiteY46" fmla="*/ 449270 h 1261594"/>
                  <a:gd name="connsiteX47" fmla="*/ 516477 w 2311449"/>
                  <a:gd name="connsiteY47" fmla="*/ 1167975 h 1261594"/>
                  <a:gd name="connsiteX48" fmla="*/ 461416 w 2311449"/>
                  <a:gd name="connsiteY48" fmla="*/ 1135690 h 1261594"/>
                  <a:gd name="connsiteX49" fmla="*/ 514959 w 2311449"/>
                  <a:gd name="connsiteY49" fmla="*/ 1162891 h 1261594"/>
                  <a:gd name="connsiteX50" fmla="*/ 606332 w 2311449"/>
                  <a:gd name="connsiteY50" fmla="*/ 1176359 h 1261594"/>
                  <a:gd name="connsiteX51" fmla="*/ 516477 w 2311449"/>
                  <a:gd name="connsiteY51" fmla="*/ 1167975 h 1261594"/>
                  <a:gd name="connsiteX52" fmla="*/ 1234323 w 2311449"/>
                  <a:gd name="connsiteY52" fmla="*/ 1114630 h 1261594"/>
                  <a:gd name="connsiteX53" fmla="*/ 1252545 w 2311449"/>
                  <a:gd name="connsiteY53" fmla="*/ 1080101 h 1261594"/>
                  <a:gd name="connsiteX54" fmla="*/ 1234323 w 2311449"/>
                  <a:gd name="connsiteY54" fmla="*/ 1114630 h 1261594"/>
                  <a:gd name="connsiteX55" fmla="*/ 1693499 w 2311449"/>
                  <a:gd name="connsiteY55" fmla="*/ 978627 h 1261594"/>
                  <a:gd name="connsiteX56" fmla="*/ 1545150 w 2311449"/>
                  <a:gd name="connsiteY56" fmla="*/ 929375 h 1261594"/>
                  <a:gd name="connsiteX57" fmla="*/ 1517091 w 2311449"/>
                  <a:gd name="connsiteY57" fmla="*/ 923697 h 1261594"/>
                  <a:gd name="connsiteX58" fmla="*/ 1504877 w 2311449"/>
                  <a:gd name="connsiteY58" fmla="*/ 935515 h 1261594"/>
                  <a:gd name="connsiteX59" fmla="*/ 1419644 w 2311449"/>
                  <a:gd name="connsiteY59" fmla="*/ 1096144 h 1261594"/>
                  <a:gd name="connsiteX60" fmla="*/ 1389868 w 2311449"/>
                  <a:gd name="connsiteY60" fmla="*/ 1103538 h 1261594"/>
                  <a:gd name="connsiteX61" fmla="*/ 1359433 w 2311449"/>
                  <a:gd name="connsiteY61" fmla="*/ 1099907 h 1261594"/>
                  <a:gd name="connsiteX62" fmla="*/ 1297967 w 2311449"/>
                  <a:gd name="connsiteY62" fmla="*/ 1043921 h 1261594"/>
                  <a:gd name="connsiteX63" fmla="*/ 1291035 w 2311449"/>
                  <a:gd name="connsiteY63" fmla="*/ 1035008 h 1261594"/>
                  <a:gd name="connsiteX64" fmla="*/ 1265947 w 2311449"/>
                  <a:gd name="connsiteY64" fmla="*/ 1020946 h 1261594"/>
                  <a:gd name="connsiteX65" fmla="*/ 1255912 w 2311449"/>
                  <a:gd name="connsiteY65" fmla="*/ 1025501 h 1261594"/>
                  <a:gd name="connsiteX66" fmla="*/ 1164935 w 2311449"/>
                  <a:gd name="connsiteY66" fmla="*/ 1173322 h 1261594"/>
                  <a:gd name="connsiteX67" fmla="*/ 1036722 w 2311449"/>
                  <a:gd name="connsiteY67" fmla="*/ 1224422 h 1261594"/>
                  <a:gd name="connsiteX68" fmla="*/ 952017 w 2311449"/>
                  <a:gd name="connsiteY68" fmla="*/ 1224026 h 1261594"/>
                  <a:gd name="connsiteX69" fmla="*/ 781947 w 2311449"/>
                  <a:gd name="connsiteY69" fmla="*/ 1088816 h 1261594"/>
                  <a:gd name="connsiteX70" fmla="*/ 778052 w 2311449"/>
                  <a:gd name="connsiteY70" fmla="*/ 1085646 h 1261594"/>
                  <a:gd name="connsiteX71" fmla="*/ 761283 w 2311449"/>
                  <a:gd name="connsiteY71" fmla="*/ 1085977 h 1261594"/>
                  <a:gd name="connsiteX72" fmla="*/ 740882 w 2311449"/>
                  <a:gd name="connsiteY72" fmla="*/ 1092051 h 1261594"/>
                  <a:gd name="connsiteX73" fmla="*/ 692291 w 2311449"/>
                  <a:gd name="connsiteY73" fmla="*/ 1141500 h 1261594"/>
                  <a:gd name="connsiteX74" fmla="*/ 518590 w 2311449"/>
                  <a:gd name="connsiteY74" fmla="*/ 1148828 h 1261594"/>
                  <a:gd name="connsiteX75" fmla="*/ 410448 w 2311449"/>
                  <a:gd name="connsiteY75" fmla="*/ 1069009 h 1261594"/>
                  <a:gd name="connsiteX76" fmla="*/ 389453 w 2311449"/>
                  <a:gd name="connsiteY76" fmla="*/ 955915 h 1261594"/>
                  <a:gd name="connsiteX77" fmla="*/ 360074 w 2311449"/>
                  <a:gd name="connsiteY77" fmla="*/ 947068 h 1261594"/>
                  <a:gd name="connsiteX78" fmla="*/ 341192 w 2311449"/>
                  <a:gd name="connsiteY78" fmla="*/ 943569 h 1261594"/>
                  <a:gd name="connsiteX79" fmla="*/ 203670 w 2311449"/>
                  <a:gd name="connsiteY79" fmla="*/ 898345 h 1261594"/>
                  <a:gd name="connsiteX80" fmla="*/ 200105 w 2311449"/>
                  <a:gd name="connsiteY80" fmla="*/ 891281 h 1261594"/>
                  <a:gd name="connsiteX81" fmla="*/ 234436 w 2311449"/>
                  <a:gd name="connsiteY81" fmla="*/ 751712 h 1261594"/>
                  <a:gd name="connsiteX82" fmla="*/ 236482 w 2311449"/>
                  <a:gd name="connsiteY82" fmla="*/ 746101 h 1261594"/>
                  <a:gd name="connsiteX83" fmla="*/ 226777 w 2311449"/>
                  <a:gd name="connsiteY83" fmla="*/ 722795 h 1261594"/>
                  <a:gd name="connsiteX84" fmla="*/ 135140 w 2311449"/>
                  <a:gd name="connsiteY84" fmla="*/ 673676 h 1261594"/>
                  <a:gd name="connsiteX85" fmla="*/ 73543 w 2311449"/>
                  <a:gd name="connsiteY85" fmla="*/ 464125 h 1261594"/>
                  <a:gd name="connsiteX86" fmla="*/ 189674 w 2311449"/>
                  <a:gd name="connsiteY86" fmla="*/ 301119 h 1261594"/>
                  <a:gd name="connsiteX87" fmla="*/ 292138 w 2311449"/>
                  <a:gd name="connsiteY87" fmla="*/ 274645 h 1261594"/>
                  <a:gd name="connsiteX88" fmla="*/ 302107 w 2311449"/>
                  <a:gd name="connsiteY88" fmla="*/ 279267 h 1261594"/>
                  <a:gd name="connsiteX89" fmla="*/ 316104 w 2311449"/>
                  <a:gd name="connsiteY89" fmla="*/ 278276 h 1261594"/>
                  <a:gd name="connsiteX90" fmla="*/ 316698 w 2311449"/>
                  <a:gd name="connsiteY90" fmla="*/ 273853 h 1261594"/>
                  <a:gd name="connsiteX91" fmla="*/ 319801 w 2311449"/>
                  <a:gd name="connsiteY91" fmla="*/ 268703 h 1261594"/>
                  <a:gd name="connsiteX92" fmla="*/ 322310 w 2311449"/>
                  <a:gd name="connsiteY92" fmla="*/ 267251 h 1261594"/>
                  <a:gd name="connsiteX93" fmla="*/ 326865 w 2311449"/>
                  <a:gd name="connsiteY93" fmla="*/ 260319 h 1261594"/>
                  <a:gd name="connsiteX94" fmla="*/ 325413 w 2311449"/>
                  <a:gd name="connsiteY94" fmla="*/ 247510 h 1261594"/>
                  <a:gd name="connsiteX95" fmla="*/ 390575 w 2311449"/>
                  <a:gd name="connsiteY95" fmla="*/ 201428 h 1261594"/>
                  <a:gd name="connsiteX96" fmla="*/ 489739 w 2311449"/>
                  <a:gd name="connsiteY96" fmla="*/ 179905 h 1261594"/>
                  <a:gd name="connsiteX97" fmla="*/ 503669 w 2311449"/>
                  <a:gd name="connsiteY97" fmla="*/ 181093 h 1261594"/>
                  <a:gd name="connsiteX98" fmla="*/ 602172 w 2311449"/>
                  <a:gd name="connsiteY98" fmla="*/ 237607 h 1261594"/>
                  <a:gd name="connsiteX99" fmla="*/ 620724 w 2311449"/>
                  <a:gd name="connsiteY99" fmla="*/ 275504 h 1261594"/>
                  <a:gd name="connsiteX100" fmla="*/ 642445 w 2311449"/>
                  <a:gd name="connsiteY100" fmla="*/ 286067 h 1261594"/>
                  <a:gd name="connsiteX101" fmla="*/ 672353 w 2311449"/>
                  <a:gd name="connsiteY101" fmla="*/ 276692 h 1261594"/>
                  <a:gd name="connsiteX102" fmla="*/ 828690 w 2311449"/>
                  <a:gd name="connsiteY102" fmla="*/ 189082 h 1261594"/>
                  <a:gd name="connsiteX103" fmla="*/ 870019 w 2311449"/>
                  <a:gd name="connsiteY103" fmla="*/ 217075 h 1261594"/>
                  <a:gd name="connsiteX104" fmla="*/ 909236 w 2311449"/>
                  <a:gd name="connsiteY104" fmla="*/ 262431 h 1261594"/>
                  <a:gd name="connsiteX105" fmla="*/ 974993 w 2311449"/>
                  <a:gd name="connsiteY105" fmla="*/ 302308 h 1261594"/>
                  <a:gd name="connsiteX106" fmla="*/ 1030648 w 2311449"/>
                  <a:gd name="connsiteY106" fmla="*/ 248963 h 1261594"/>
                  <a:gd name="connsiteX107" fmla="*/ 1048738 w 2311449"/>
                  <a:gd name="connsiteY107" fmla="*/ 192053 h 1261594"/>
                  <a:gd name="connsiteX108" fmla="*/ 1089407 w 2311449"/>
                  <a:gd name="connsiteY108" fmla="*/ 157986 h 1261594"/>
                  <a:gd name="connsiteX109" fmla="*/ 1267532 w 2311449"/>
                  <a:gd name="connsiteY109" fmla="*/ 226318 h 1261594"/>
                  <a:gd name="connsiteX110" fmla="*/ 1297835 w 2311449"/>
                  <a:gd name="connsiteY110" fmla="*/ 234306 h 1261594"/>
                  <a:gd name="connsiteX111" fmla="*/ 1309455 w 2311449"/>
                  <a:gd name="connsiteY111" fmla="*/ 219122 h 1261594"/>
                  <a:gd name="connsiteX112" fmla="*/ 1569775 w 2311449"/>
                  <a:gd name="connsiteY112" fmla="*/ 45090 h 1261594"/>
                  <a:gd name="connsiteX113" fmla="*/ 1778666 w 2311449"/>
                  <a:gd name="connsiteY113" fmla="*/ 295178 h 1261594"/>
                  <a:gd name="connsiteX114" fmla="*/ 1805206 w 2311449"/>
                  <a:gd name="connsiteY114" fmla="*/ 297092 h 1261594"/>
                  <a:gd name="connsiteX115" fmla="*/ 1812006 w 2311449"/>
                  <a:gd name="connsiteY115" fmla="*/ 298479 h 1261594"/>
                  <a:gd name="connsiteX116" fmla="*/ 1821777 w 2311449"/>
                  <a:gd name="connsiteY116" fmla="*/ 295838 h 1261594"/>
                  <a:gd name="connsiteX117" fmla="*/ 1828644 w 2311449"/>
                  <a:gd name="connsiteY117" fmla="*/ 287189 h 1261594"/>
                  <a:gd name="connsiteX118" fmla="*/ 2031724 w 2311449"/>
                  <a:gd name="connsiteY118" fmla="*/ 110319 h 1261594"/>
                  <a:gd name="connsiteX119" fmla="*/ 2044796 w 2311449"/>
                  <a:gd name="connsiteY119" fmla="*/ 109131 h 1261594"/>
                  <a:gd name="connsiteX120" fmla="*/ 2233022 w 2311449"/>
                  <a:gd name="connsiteY120" fmla="*/ 294187 h 1261594"/>
                  <a:gd name="connsiteX121" fmla="*/ 2240482 w 2311449"/>
                  <a:gd name="connsiteY121" fmla="*/ 473038 h 1261594"/>
                  <a:gd name="connsiteX122" fmla="*/ 2237511 w 2311449"/>
                  <a:gd name="connsiteY122" fmla="*/ 643570 h 1261594"/>
                  <a:gd name="connsiteX123" fmla="*/ 2231767 w 2311449"/>
                  <a:gd name="connsiteY123" fmla="*/ 702923 h 1261594"/>
                  <a:gd name="connsiteX124" fmla="*/ 2119466 w 2311449"/>
                  <a:gd name="connsiteY124" fmla="*/ 890488 h 1261594"/>
                  <a:gd name="connsiteX125" fmla="*/ 1962864 w 2311449"/>
                  <a:gd name="connsiteY125" fmla="*/ 914982 h 1261594"/>
                  <a:gd name="connsiteX126" fmla="*/ 1832671 w 2311449"/>
                  <a:gd name="connsiteY126" fmla="*/ 858468 h 1261594"/>
                  <a:gd name="connsiteX127" fmla="*/ 1819136 w 2311449"/>
                  <a:gd name="connsiteY127" fmla="*/ 866523 h 1261594"/>
                  <a:gd name="connsiteX128" fmla="*/ 1813789 w 2311449"/>
                  <a:gd name="connsiteY128" fmla="*/ 873257 h 1261594"/>
                  <a:gd name="connsiteX129" fmla="*/ 1693499 w 2311449"/>
                  <a:gd name="connsiteY129" fmla="*/ 978627 h 1261594"/>
                  <a:gd name="connsiteX130" fmla="*/ 1941869 w 2311449"/>
                  <a:gd name="connsiteY130" fmla="*/ 941259 h 1261594"/>
                  <a:gd name="connsiteX131" fmla="*/ 1850959 w 2311449"/>
                  <a:gd name="connsiteY131" fmla="*/ 894186 h 1261594"/>
                  <a:gd name="connsiteX132" fmla="*/ 1941869 w 2311449"/>
                  <a:gd name="connsiteY132" fmla="*/ 941259 h 1261594"/>
                  <a:gd name="connsiteX133" fmla="*/ 2257714 w 2311449"/>
                  <a:gd name="connsiteY133" fmla="*/ 600987 h 1261594"/>
                  <a:gd name="connsiteX134" fmla="*/ 2252498 w 2311449"/>
                  <a:gd name="connsiteY134" fmla="*/ 624160 h 1261594"/>
                  <a:gd name="connsiteX135" fmla="*/ 2254215 w 2311449"/>
                  <a:gd name="connsiteY135" fmla="*/ 505388 h 1261594"/>
                  <a:gd name="connsiteX136" fmla="*/ 2249131 w 2311449"/>
                  <a:gd name="connsiteY136" fmla="*/ 306731 h 1261594"/>
                  <a:gd name="connsiteX137" fmla="*/ 2131284 w 2311449"/>
                  <a:gd name="connsiteY137" fmla="*/ 122467 h 1261594"/>
                  <a:gd name="connsiteX138" fmla="*/ 2254479 w 2311449"/>
                  <a:gd name="connsiteY138" fmla="*/ 258602 h 1261594"/>
                  <a:gd name="connsiteX139" fmla="*/ 2257714 w 2311449"/>
                  <a:gd name="connsiteY139" fmla="*/ 600987 h 12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2311449" h="1261594">
                    <a:moveTo>
                      <a:pt x="2283462" y="242295"/>
                    </a:moveTo>
                    <a:cubicBezTo>
                      <a:pt x="2246754" y="138312"/>
                      <a:pt x="2157560" y="71103"/>
                      <a:pt x="2048823" y="75592"/>
                    </a:cubicBezTo>
                    <a:cubicBezTo>
                      <a:pt x="1938634" y="80147"/>
                      <a:pt x="1849374" y="159174"/>
                      <a:pt x="1805074" y="259196"/>
                    </a:cubicBezTo>
                    <a:cubicBezTo>
                      <a:pt x="1782363" y="219518"/>
                      <a:pt x="1756681" y="180433"/>
                      <a:pt x="1727169" y="145376"/>
                    </a:cubicBezTo>
                    <a:cubicBezTo>
                      <a:pt x="1683133" y="78827"/>
                      <a:pt x="1629855" y="20993"/>
                      <a:pt x="1549441" y="4553"/>
                    </a:cubicBezTo>
                    <a:cubicBezTo>
                      <a:pt x="1496030" y="-6340"/>
                      <a:pt x="1444138" y="2837"/>
                      <a:pt x="1400168" y="26472"/>
                    </a:cubicBezTo>
                    <a:cubicBezTo>
                      <a:pt x="1374882" y="36178"/>
                      <a:pt x="1351444" y="50900"/>
                      <a:pt x="1331176" y="70904"/>
                    </a:cubicBezTo>
                    <a:cubicBezTo>
                      <a:pt x="1306484" y="95266"/>
                      <a:pt x="1288262" y="125306"/>
                      <a:pt x="1279085" y="158118"/>
                    </a:cubicBezTo>
                    <a:cubicBezTo>
                      <a:pt x="1223826" y="90711"/>
                      <a:pt x="1076863" y="96983"/>
                      <a:pt x="1027083" y="165315"/>
                    </a:cubicBezTo>
                    <a:cubicBezTo>
                      <a:pt x="1015728" y="180895"/>
                      <a:pt x="1011964" y="199645"/>
                      <a:pt x="1007079" y="217801"/>
                    </a:cubicBezTo>
                    <a:cubicBezTo>
                      <a:pt x="999817" y="231137"/>
                      <a:pt x="993545" y="245068"/>
                      <a:pt x="988395" y="259130"/>
                    </a:cubicBezTo>
                    <a:cubicBezTo>
                      <a:pt x="961524" y="289764"/>
                      <a:pt x="932607" y="237343"/>
                      <a:pt x="916432" y="217141"/>
                    </a:cubicBezTo>
                    <a:cubicBezTo>
                      <a:pt x="878074" y="169210"/>
                      <a:pt x="817335" y="136529"/>
                      <a:pt x="756133" y="145112"/>
                    </a:cubicBezTo>
                    <a:cubicBezTo>
                      <a:pt x="745834" y="146565"/>
                      <a:pt x="735799" y="149337"/>
                      <a:pt x="726160" y="153101"/>
                    </a:cubicBezTo>
                    <a:cubicBezTo>
                      <a:pt x="685623" y="162872"/>
                      <a:pt x="649443" y="197335"/>
                      <a:pt x="645812" y="238334"/>
                    </a:cubicBezTo>
                    <a:cubicBezTo>
                      <a:pt x="645152" y="240446"/>
                      <a:pt x="644492" y="242559"/>
                      <a:pt x="643964" y="244738"/>
                    </a:cubicBezTo>
                    <a:cubicBezTo>
                      <a:pt x="615311" y="181952"/>
                      <a:pt x="548894" y="145640"/>
                      <a:pt x="481618" y="146168"/>
                    </a:cubicBezTo>
                    <a:cubicBezTo>
                      <a:pt x="437450" y="146499"/>
                      <a:pt x="394338" y="160759"/>
                      <a:pt x="355518" y="181754"/>
                    </a:cubicBezTo>
                    <a:cubicBezTo>
                      <a:pt x="329968" y="195618"/>
                      <a:pt x="303758" y="213180"/>
                      <a:pt x="293128" y="240314"/>
                    </a:cubicBezTo>
                    <a:cubicBezTo>
                      <a:pt x="174027" y="263752"/>
                      <a:pt x="23235" y="309174"/>
                      <a:pt x="1976" y="452836"/>
                    </a:cubicBezTo>
                    <a:cubicBezTo>
                      <a:pt x="-8257" y="522092"/>
                      <a:pt x="22641" y="589433"/>
                      <a:pt x="62715" y="642976"/>
                    </a:cubicBezTo>
                    <a:cubicBezTo>
                      <a:pt x="96254" y="687804"/>
                      <a:pt x="138639" y="726558"/>
                      <a:pt x="189938" y="746431"/>
                    </a:cubicBezTo>
                    <a:cubicBezTo>
                      <a:pt x="151910" y="794692"/>
                      <a:pt x="144713" y="867645"/>
                      <a:pt x="178780" y="920660"/>
                    </a:cubicBezTo>
                    <a:cubicBezTo>
                      <a:pt x="215752" y="978230"/>
                      <a:pt x="288309" y="998499"/>
                      <a:pt x="349510" y="975788"/>
                    </a:cubicBezTo>
                    <a:cubicBezTo>
                      <a:pt x="351623" y="984106"/>
                      <a:pt x="354198" y="992227"/>
                      <a:pt x="357037" y="1000281"/>
                    </a:cubicBezTo>
                    <a:cubicBezTo>
                      <a:pt x="366015" y="1088882"/>
                      <a:pt x="424840" y="1170550"/>
                      <a:pt x="507696" y="1200259"/>
                    </a:cubicBezTo>
                    <a:cubicBezTo>
                      <a:pt x="598607" y="1232873"/>
                      <a:pt x="702854" y="1196364"/>
                      <a:pt x="761283" y="1119713"/>
                    </a:cubicBezTo>
                    <a:cubicBezTo>
                      <a:pt x="819910" y="1220791"/>
                      <a:pt x="931155" y="1279352"/>
                      <a:pt x="1045371" y="1256773"/>
                    </a:cubicBezTo>
                    <a:cubicBezTo>
                      <a:pt x="1103469" y="1245285"/>
                      <a:pt x="1164209" y="1217623"/>
                      <a:pt x="1212338" y="1182169"/>
                    </a:cubicBezTo>
                    <a:cubicBezTo>
                      <a:pt x="1245216" y="1157939"/>
                      <a:pt x="1272747" y="1125259"/>
                      <a:pt x="1284829" y="1086571"/>
                    </a:cubicBezTo>
                    <a:cubicBezTo>
                      <a:pt x="1315001" y="1126249"/>
                      <a:pt x="1367487" y="1146452"/>
                      <a:pt x="1416343" y="1132851"/>
                    </a:cubicBezTo>
                    <a:cubicBezTo>
                      <a:pt x="1453975" y="1122354"/>
                      <a:pt x="1479723" y="1093437"/>
                      <a:pt x="1498011" y="1058446"/>
                    </a:cubicBezTo>
                    <a:cubicBezTo>
                      <a:pt x="1512271" y="1037847"/>
                      <a:pt x="1521712" y="1013684"/>
                      <a:pt x="1525013" y="988398"/>
                    </a:cubicBezTo>
                    <a:cubicBezTo>
                      <a:pt x="1526598" y="982984"/>
                      <a:pt x="1528050" y="977636"/>
                      <a:pt x="1529437" y="972355"/>
                    </a:cubicBezTo>
                    <a:cubicBezTo>
                      <a:pt x="1562843" y="1015664"/>
                      <a:pt x="1635136" y="1023917"/>
                      <a:pt x="1683992" y="1015070"/>
                    </a:cubicBezTo>
                    <a:cubicBezTo>
                      <a:pt x="1691452" y="1013750"/>
                      <a:pt x="1698780" y="1011901"/>
                      <a:pt x="1706043" y="1009722"/>
                    </a:cubicBezTo>
                    <a:cubicBezTo>
                      <a:pt x="1711456" y="1008996"/>
                      <a:pt x="1716870" y="1008072"/>
                      <a:pt x="1722284" y="1006817"/>
                    </a:cubicBezTo>
                    <a:cubicBezTo>
                      <a:pt x="1775233" y="994406"/>
                      <a:pt x="1822966" y="956708"/>
                      <a:pt x="1839141" y="902702"/>
                    </a:cubicBezTo>
                    <a:cubicBezTo>
                      <a:pt x="1887996" y="947068"/>
                      <a:pt x="1953885" y="966809"/>
                      <a:pt x="2018124" y="961527"/>
                    </a:cubicBezTo>
                    <a:cubicBezTo>
                      <a:pt x="2055359" y="961329"/>
                      <a:pt x="2092595" y="948521"/>
                      <a:pt x="2123955" y="928120"/>
                    </a:cubicBezTo>
                    <a:cubicBezTo>
                      <a:pt x="2221996" y="864278"/>
                      <a:pt x="2260619" y="732566"/>
                      <a:pt x="2286169" y="622840"/>
                    </a:cubicBezTo>
                    <a:cubicBezTo>
                      <a:pt x="2314624" y="501163"/>
                      <a:pt x="2325781" y="362255"/>
                      <a:pt x="2283462" y="242295"/>
                    </a:cubicBezTo>
                    <a:close/>
                    <a:moveTo>
                      <a:pt x="35779" y="449270"/>
                    </a:moveTo>
                    <a:cubicBezTo>
                      <a:pt x="48587" y="390050"/>
                      <a:pt x="86879" y="351626"/>
                      <a:pt x="134810" y="325415"/>
                    </a:cubicBezTo>
                    <a:cubicBezTo>
                      <a:pt x="95792" y="362651"/>
                      <a:pt x="67733" y="411837"/>
                      <a:pt x="59018" y="467162"/>
                    </a:cubicBezTo>
                    <a:cubicBezTo>
                      <a:pt x="51492" y="514565"/>
                      <a:pt x="58424" y="562562"/>
                      <a:pt x="76316" y="605740"/>
                    </a:cubicBezTo>
                    <a:cubicBezTo>
                      <a:pt x="45880" y="560120"/>
                      <a:pt x="23895" y="504332"/>
                      <a:pt x="35779" y="449270"/>
                    </a:cubicBezTo>
                    <a:close/>
                    <a:moveTo>
                      <a:pt x="516477" y="1167975"/>
                    </a:moveTo>
                    <a:cubicBezTo>
                      <a:pt x="496077" y="1160580"/>
                      <a:pt x="477591" y="1149489"/>
                      <a:pt x="461416" y="1135690"/>
                    </a:cubicBezTo>
                    <a:cubicBezTo>
                      <a:pt x="478053" y="1146848"/>
                      <a:pt x="496011" y="1156091"/>
                      <a:pt x="514959" y="1162891"/>
                    </a:cubicBezTo>
                    <a:cubicBezTo>
                      <a:pt x="544536" y="1173520"/>
                      <a:pt x="575566" y="1177746"/>
                      <a:pt x="606332" y="1176359"/>
                    </a:cubicBezTo>
                    <a:cubicBezTo>
                      <a:pt x="576358" y="1180849"/>
                      <a:pt x="545460" y="1178472"/>
                      <a:pt x="516477" y="1167975"/>
                    </a:cubicBezTo>
                    <a:close/>
                    <a:moveTo>
                      <a:pt x="1234323" y="1114630"/>
                    </a:moveTo>
                    <a:cubicBezTo>
                      <a:pt x="1241123" y="1103604"/>
                      <a:pt x="1247263" y="1092051"/>
                      <a:pt x="1252545" y="1080101"/>
                    </a:cubicBezTo>
                    <a:cubicBezTo>
                      <a:pt x="1248319" y="1092579"/>
                      <a:pt x="1242047" y="1104066"/>
                      <a:pt x="1234323" y="1114630"/>
                    </a:cubicBezTo>
                    <a:close/>
                    <a:moveTo>
                      <a:pt x="1693499" y="978627"/>
                    </a:moveTo>
                    <a:cubicBezTo>
                      <a:pt x="1648340" y="991170"/>
                      <a:pt x="1558288" y="989586"/>
                      <a:pt x="1545150" y="929375"/>
                    </a:cubicBezTo>
                    <a:cubicBezTo>
                      <a:pt x="1541849" y="914256"/>
                      <a:pt x="1524881" y="914586"/>
                      <a:pt x="1517091" y="923697"/>
                    </a:cubicBezTo>
                    <a:cubicBezTo>
                      <a:pt x="1511545" y="924489"/>
                      <a:pt x="1506593" y="928120"/>
                      <a:pt x="1504877" y="935515"/>
                    </a:cubicBezTo>
                    <a:cubicBezTo>
                      <a:pt x="1492333" y="989652"/>
                      <a:pt x="1473979" y="1070330"/>
                      <a:pt x="1419644" y="1096144"/>
                    </a:cubicBezTo>
                    <a:cubicBezTo>
                      <a:pt x="1410203" y="1100633"/>
                      <a:pt x="1400102" y="1103010"/>
                      <a:pt x="1389868" y="1103538"/>
                    </a:cubicBezTo>
                    <a:cubicBezTo>
                      <a:pt x="1379569" y="1103604"/>
                      <a:pt x="1369336" y="1102350"/>
                      <a:pt x="1359433" y="1099907"/>
                    </a:cubicBezTo>
                    <a:cubicBezTo>
                      <a:pt x="1331968" y="1091852"/>
                      <a:pt x="1307672" y="1071584"/>
                      <a:pt x="1297967" y="1043921"/>
                    </a:cubicBezTo>
                    <a:cubicBezTo>
                      <a:pt x="1296515" y="1039762"/>
                      <a:pt x="1294006" y="1036923"/>
                      <a:pt x="1291035" y="1035008"/>
                    </a:cubicBezTo>
                    <a:cubicBezTo>
                      <a:pt x="1289913" y="1020880"/>
                      <a:pt x="1275256" y="1016193"/>
                      <a:pt x="1265947" y="1020946"/>
                    </a:cubicBezTo>
                    <a:cubicBezTo>
                      <a:pt x="1262316" y="1019164"/>
                      <a:pt x="1256902" y="1021144"/>
                      <a:pt x="1255912" y="1025501"/>
                    </a:cubicBezTo>
                    <a:cubicBezTo>
                      <a:pt x="1242642" y="1083798"/>
                      <a:pt x="1209565" y="1136086"/>
                      <a:pt x="1164935" y="1173322"/>
                    </a:cubicBezTo>
                    <a:cubicBezTo>
                      <a:pt x="1125256" y="1196892"/>
                      <a:pt x="1081418" y="1215642"/>
                      <a:pt x="1036722" y="1224422"/>
                    </a:cubicBezTo>
                    <a:cubicBezTo>
                      <a:pt x="1007805" y="1230100"/>
                      <a:pt x="979284" y="1229638"/>
                      <a:pt x="952017" y="1224026"/>
                    </a:cubicBezTo>
                    <a:cubicBezTo>
                      <a:pt x="880517" y="1206201"/>
                      <a:pt x="816807" y="1156553"/>
                      <a:pt x="781947" y="1088816"/>
                    </a:cubicBezTo>
                    <a:cubicBezTo>
                      <a:pt x="781089" y="1087165"/>
                      <a:pt x="779637" y="1086109"/>
                      <a:pt x="778052" y="1085646"/>
                    </a:cubicBezTo>
                    <a:cubicBezTo>
                      <a:pt x="772903" y="1082081"/>
                      <a:pt x="766367" y="1082741"/>
                      <a:pt x="761283" y="1085977"/>
                    </a:cubicBezTo>
                    <a:cubicBezTo>
                      <a:pt x="754549" y="1083204"/>
                      <a:pt x="746164" y="1084260"/>
                      <a:pt x="740882" y="1092051"/>
                    </a:cubicBezTo>
                    <a:cubicBezTo>
                      <a:pt x="727744" y="1111593"/>
                      <a:pt x="711107" y="1128164"/>
                      <a:pt x="692291" y="1141500"/>
                    </a:cubicBezTo>
                    <a:cubicBezTo>
                      <a:pt x="637758" y="1165268"/>
                      <a:pt x="575500" y="1169295"/>
                      <a:pt x="518590" y="1148828"/>
                    </a:cubicBezTo>
                    <a:cubicBezTo>
                      <a:pt x="475544" y="1133380"/>
                      <a:pt x="438440" y="1104991"/>
                      <a:pt x="410448" y="1069009"/>
                    </a:cubicBezTo>
                    <a:cubicBezTo>
                      <a:pt x="393612" y="1034348"/>
                      <a:pt x="385888" y="994802"/>
                      <a:pt x="389453" y="955915"/>
                    </a:cubicBezTo>
                    <a:cubicBezTo>
                      <a:pt x="391103" y="937957"/>
                      <a:pt x="368722" y="935119"/>
                      <a:pt x="360074" y="947068"/>
                    </a:cubicBezTo>
                    <a:cubicBezTo>
                      <a:pt x="355386" y="942645"/>
                      <a:pt x="348520" y="940335"/>
                      <a:pt x="341192" y="943569"/>
                    </a:cubicBezTo>
                    <a:cubicBezTo>
                      <a:pt x="292996" y="964828"/>
                      <a:pt x="230540" y="945352"/>
                      <a:pt x="203670" y="898345"/>
                    </a:cubicBezTo>
                    <a:cubicBezTo>
                      <a:pt x="202350" y="896034"/>
                      <a:pt x="201227" y="893658"/>
                      <a:pt x="200105" y="891281"/>
                    </a:cubicBezTo>
                    <a:cubicBezTo>
                      <a:pt x="179836" y="843218"/>
                      <a:pt x="195153" y="784789"/>
                      <a:pt x="234436" y="751712"/>
                    </a:cubicBezTo>
                    <a:cubicBezTo>
                      <a:pt x="236218" y="750194"/>
                      <a:pt x="236746" y="748147"/>
                      <a:pt x="236482" y="746101"/>
                    </a:cubicBezTo>
                    <a:cubicBezTo>
                      <a:pt x="240642" y="737386"/>
                      <a:pt x="238529" y="725568"/>
                      <a:pt x="226777" y="722795"/>
                    </a:cubicBezTo>
                    <a:cubicBezTo>
                      <a:pt x="191984" y="714675"/>
                      <a:pt x="161615" y="696915"/>
                      <a:pt x="135140" y="673676"/>
                    </a:cubicBezTo>
                    <a:cubicBezTo>
                      <a:pt x="85691" y="617954"/>
                      <a:pt x="59810" y="539653"/>
                      <a:pt x="73543" y="464125"/>
                    </a:cubicBezTo>
                    <a:cubicBezTo>
                      <a:pt x="86219" y="394407"/>
                      <a:pt x="131245" y="335847"/>
                      <a:pt x="189674" y="301119"/>
                    </a:cubicBezTo>
                    <a:cubicBezTo>
                      <a:pt x="223674" y="289236"/>
                      <a:pt x="259194" y="281181"/>
                      <a:pt x="292138" y="274645"/>
                    </a:cubicBezTo>
                    <a:cubicBezTo>
                      <a:pt x="294713" y="277352"/>
                      <a:pt x="298278" y="278937"/>
                      <a:pt x="302107" y="279267"/>
                    </a:cubicBezTo>
                    <a:cubicBezTo>
                      <a:pt x="302371" y="287519"/>
                      <a:pt x="315377" y="287189"/>
                      <a:pt x="316104" y="278276"/>
                    </a:cubicBezTo>
                    <a:cubicBezTo>
                      <a:pt x="316236" y="276758"/>
                      <a:pt x="316500" y="275305"/>
                      <a:pt x="316698" y="273853"/>
                    </a:cubicBezTo>
                    <a:cubicBezTo>
                      <a:pt x="318018" y="272401"/>
                      <a:pt x="319075" y="270684"/>
                      <a:pt x="319801" y="268703"/>
                    </a:cubicBezTo>
                    <a:cubicBezTo>
                      <a:pt x="320725" y="268307"/>
                      <a:pt x="321583" y="267779"/>
                      <a:pt x="322310" y="267251"/>
                    </a:cubicBezTo>
                    <a:cubicBezTo>
                      <a:pt x="325479" y="266458"/>
                      <a:pt x="326997" y="263422"/>
                      <a:pt x="326865" y="260319"/>
                    </a:cubicBezTo>
                    <a:cubicBezTo>
                      <a:pt x="327987" y="256225"/>
                      <a:pt x="327327" y="251604"/>
                      <a:pt x="325413" y="247510"/>
                    </a:cubicBezTo>
                    <a:cubicBezTo>
                      <a:pt x="337428" y="224865"/>
                      <a:pt x="370769" y="210473"/>
                      <a:pt x="390575" y="201428"/>
                    </a:cubicBezTo>
                    <a:cubicBezTo>
                      <a:pt x="421671" y="187233"/>
                      <a:pt x="455606" y="178717"/>
                      <a:pt x="489739" y="179905"/>
                    </a:cubicBezTo>
                    <a:cubicBezTo>
                      <a:pt x="494360" y="180037"/>
                      <a:pt x="499048" y="180499"/>
                      <a:pt x="503669" y="181093"/>
                    </a:cubicBezTo>
                    <a:cubicBezTo>
                      <a:pt x="539122" y="192581"/>
                      <a:pt x="571869" y="213906"/>
                      <a:pt x="602172" y="237607"/>
                    </a:cubicBezTo>
                    <a:cubicBezTo>
                      <a:pt x="610227" y="248831"/>
                      <a:pt x="616631" y="261441"/>
                      <a:pt x="620724" y="275504"/>
                    </a:cubicBezTo>
                    <a:cubicBezTo>
                      <a:pt x="623893" y="286529"/>
                      <a:pt x="634325" y="289170"/>
                      <a:pt x="642445" y="286067"/>
                    </a:cubicBezTo>
                    <a:cubicBezTo>
                      <a:pt x="650236" y="297620"/>
                      <a:pt x="672353" y="294583"/>
                      <a:pt x="672353" y="276692"/>
                    </a:cubicBezTo>
                    <a:cubicBezTo>
                      <a:pt x="672353" y="193835"/>
                      <a:pt x="763660" y="159835"/>
                      <a:pt x="828690" y="189082"/>
                    </a:cubicBezTo>
                    <a:cubicBezTo>
                      <a:pt x="843149" y="197269"/>
                      <a:pt x="856749" y="206908"/>
                      <a:pt x="870019" y="217075"/>
                    </a:cubicBezTo>
                    <a:cubicBezTo>
                      <a:pt x="884280" y="230411"/>
                      <a:pt x="896626" y="245926"/>
                      <a:pt x="909236" y="262431"/>
                    </a:cubicBezTo>
                    <a:cubicBezTo>
                      <a:pt x="925609" y="283822"/>
                      <a:pt x="946538" y="304751"/>
                      <a:pt x="974993" y="302308"/>
                    </a:cubicBezTo>
                    <a:cubicBezTo>
                      <a:pt x="1003118" y="299865"/>
                      <a:pt x="1021669" y="274381"/>
                      <a:pt x="1030648" y="248963"/>
                    </a:cubicBezTo>
                    <a:cubicBezTo>
                      <a:pt x="1037250" y="230279"/>
                      <a:pt x="1038967" y="209483"/>
                      <a:pt x="1048738" y="192053"/>
                    </a:cubicBezTo>
                    <a:cubicBezTo>
                      <a:pt x="1057783" y="175944"/>
                      <a:pt x="1072902" y="164918"/>
                      <a:pt x="1089407" y="157986"/>
                    </a:cubicBezTo>
                    <a:cubicBezTo>
                      <a:pt x="1145723" y="134351"/>
                      <a:pt x="1272351" y="137190"/>
                      <a:pt x="1267532" y="226318"/>
                    </a:cubicBezTo>
                    <a:cubicBezTo>
                      <a:pt x="1266541" y="244804"/>
                      <a:pt x="1290177" y="247445"/>
                      <a:pt x="1297835" y="234306"/>
                    </a:cubicBezTo>
                    <a:cubicBezTo>
                      <a:pt x="1303777" y="232326"/>
                      <a:pt x="1308795" y="227242"/>
                      <a:pt x="1309455" y="219122"/>
                    </a:cubicBezTo>
                    <a:cubicBezTo>
                      <a:pt x="1319688" y="88268"/>
                      <a:pt x="1449287" y="394"/>
                      <a:pt x="1569775" y="45090"/>
                    </a:cubicBezTo>
                    <a:cubicBezTo>
                      <a:pt x="1674749" y="84043"/>
                      <a:pt x="1723010" y="205191"/>
                      <a:pt x="1778666" y="295178"/>
                    </a:cubicBezTo>
                    <a:cubicBezTo>
                      <a:pt x="1785466" y="306203"/>
                      <a:pt x="1798472" y="304355"/>
                      <a:pt x="1805206" y="297092"/>
                    </a:cubicBezTo>
                    <a:cubicBezTo>
                      <a:pt x="1807319" y="297951"/>
                      <a:pt x="1809629" y="298413"/>
                      <a:pt x="1812006" y="298479"/>
                    </a:cubicBezTo>
                    <a:cubicBezTo>
                      <a:pt x="1815373" y="300327"/>
                      <a:pt x="1820193" y="299469"/>
                      <a:pt x="1821777" y="295838"/>
                    </a:cubicBezTo>
                    <a:cubicBezTo>
                      <a:pt x="1824682" y="293989"/>
                      <a:pt x="1827125" y="291216"/>
                      <a:pt x="1828644" y="287189"/>
                    </a:cubicBezTo>
                    <a:cubicBezTo>
                      <a:pt x="1861918" y="198457"/>
                      <a:pt x="1937380" y="122005"/>
                      <a:pt x="2031724" y="110319"/>
                    </a:cubicBezTo>
                    <a:cubicBezTo>
                      <a:pt x="2036081" y="109791"/>
                      <a:pt x="2040439" y="109395"/>
                      <a:pt x="2044796" y="109131"/>
                    </a:cubicBezTo>
                    <a:cubicBezTo>
                      <a:pt x="2141055" y="118836"/>
                      <a:pt x="2214536" y="196080"/>
                      <a:pt x="2233022" y="294187"/>
                    </a:cubicBezTo>
                    <a:cubicBezTo>
                      <a:pt x="2244113" y="352814"/>
                      <a:pt x="2241010" y="413685"/>
                      <a:pt x="2240482" y="473038"/>
                    </a:cubicBezTo>
                    <a:cubicBezTo>
                      <a:pt x="2240020" y="529816"/>
                      <a:pt x="2240746" y="586858"/>
                      <a:pt x="2237511" y="643570"/>
                    </a:cubicBezTo>
                    <a:cubicBezTo>
                      <a:pt x="2236389" y="663046"/>
                      <a:pt x="2234606" y="682985"/>
                      <a:pt x="2231767" y="702923"/>
                    </a:cubicBezTo>
                    <a:cubicBezTo>
                      <a:pt x="2209518" y="775612"/>
                      <a:pt x="2176376" y="847179"/>
                      <a:pt x="2119466" y="890488"/>
                    </a:cubicBezTo>
                    <a:cubicBezTo>
                      <a:pt x="2074703" y="924555"/>
                      <a:pt x="2014955" y="940202"/>
                      <a:pt x="1962864" y="914982"/>
                    </a:cubicBezTo>
                    <a:cubicBezTo>
                      <a:pt x="1919224" y="893922"/>
                      <a:pt x="1883705" y="857478"/>
                      <a:pt x="1832671" y="858468"/>
                    </a:cubicBezTo>
                    <a:cubicBezTo>
                      <a:pt x="1826135" y="858601"/>
                      <a:pt x="1821579" y="861968"/>
                      <a:pt x="1819136" y="866523"/>
                    </a:cubicBezTo>
                    <a:cubicBezTo>
                      <a:pt x="1817024" y="867975"/>
                      <a:pt x="1815175" y="870088"/>
                      <a:pt x="1813789" y="873257"/>
                    </a:cubicBezTo>
                    <a:cubicBezTo>
                      <a:pt x="1791474" y="926074"/>
                      <a:pt x="1747042" y="963772"/>
                      <a:pt x="1693499" y="978627"/>
                    </a:cubicBezTo>
                    <a:close/>
                    <a:moveTo>
                      <a:pt x="1941869" y="941259"/>
                    </a:moveTo>
                    <a:cubicBezTo>
                      <a:pt x="1908661" y="933006"/>
                      <a:pt x="1877235" y="917293"/>
                      <a:pt x="1850959" y="894186"/>
                    </a:cubicBezTo>
                    <a:cubicBezTo>
                      <a:pt x="1883771" y="900524"/>
                      <a:pt x="1911830" y="924159"/>
                      <a:pt x="1941869" y="941259"/>
                    </a:cubicBezTo>
                    <a:close/>
                    <a:moveTo>
                      <a:pt x="2257714" y="600987"/>
                    </a:moveTo>
                    <a:cubicBezTo>
                      <a:pt x="2256063" y="608579"/>
                      <a:pt x="2254347" y="616304"/>
                      <a:pt x="2252498" y="624160"/>
                    </a:cubicBezTo>
                    <a:cubicBezTo>
                      <a:pt x="2254149" y="584613"/>
                      <a:pt x="2253884" y="544935"/>
                      <a:pt x="2254215" y="505388"/>
                    </a:cubicBezTo>
                    <a:cubicBezTo>
                      <a:pt x="2254743" y="439500"/>
                      <a:pt x="2258638" y="372224"/>
                      <a:pt x="2249131" y="306731"/>
                    </a:cubicBezTo>
                    <a:cubicBezTo>
                      <a:pt x="2237577" y="227374"/>
                      <a:pt x="2195324" y="159174"/>
                      <a:pt x="2131284" y="122467"/>
                    </a:cubicBezTo>
                    <a:cubicBezTo>
                      <a:pt x="2188326" y="144848"/>
                      <a:pt x="2233022" y="193505"/>
                      <a:pt x="2254479" y="258602"/>
                    </a:cubicBezTo>
                    <a:cubicBezTo>
                      <a:pt x="2290262" y="367405"/>
                      <a:pt x="2281877" y="490666"/>
                      <a:pt x="2257714" y="600987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0319AF71-8707-4E70-A915-4B7E9521DB4D}"/>
                  </a:ext>
                </a:extLst>
              </p:cNvPr>
              <p:cNvSpPr/>
              <p:nvPr/>
            </p:nvSpPr>
            <p:spPr>
              <a:xfrm>
                <a:off x="1566636" y="3798535"/>
                <a:ext cx="278514" cy="246108"/>
              </a:xfrm>
              <a:custGeom>
                <a:avLst/>
                <a:gdLst>
                  <a:gd name="connsiteX0" fmla="*/ 269824 w 278514"/>
                  <a:gd name="connsiteY0" fmla="*/ 228152 h 246108"/>
                  <a:gd name="connsiteX1" fmla="*/ 18020 w 278514"/>
                  <a:gd name="connsiteY1" fmla="*/ 8566 h 246108"/>
                  <a:gd name="connsiteX2" fmla="*/ 63 w 278514"/>
                  <a:gd name="connsiteY2" fmla="*/ 8566 h 246108"/>
                  <a:gd name="connsiteX3" fmla="*/ 269824 w 278514"/>
                  <a:gd name="connsiteY3" fmla="*/ 246043 h 246108"/>
                  <a:gd name="connsiteX4" fmla="*/ 269824 w 278514"/>
                  <a:gd name="connsiteY4" fmla="*/ 228152 h 24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514" h="246108">
                    <a:moveTo>
                      <a:pt x="269824" y="228152"/>
                    </a:moveTo>
                    <a:cubicBezTo>
                      <a:pt x="146167" y="230991"/>
                      <a:pt x="31489" y="132025"/>
                      <a:pt x="18020" y="8566"/>
                    </a:cubicBezTo>
                    <a:cubicBezTo>
                      <a:pt x="16766" y="-2789"/>
                      <a:pt x="-1192" y="-2921"/>
                      <a:pt x="63" y="8566"/>
                    </a:cubicBezTo>
                    <a:cubicBezTo>
                      <a:pt x="14587" y="141532"/>
                      <a:pt x="135604" y="249147"/>
                      <a:pt x="269824" y="246043"/>
                    </a:cubicBezTo>
                    <a:cubicBezTo>
                      <a:pt x="281378" y="245846"/>
                      <a:pt x="281444" y="227888"/>
                      <a:pt x="269824" y="228152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B12A2725-1A30-4DC8-8D06-E2E3CF749DB8}"/>
                  </a:ext>
                </a:extLst>
              </p:cNvPr>
              <p:cNvSpPr/>
              <p:nvPr/>
            </p:nvSpPr>
            <p:spPr>
              <a:xfrm>
                <a:off x="1534392" y="3913061"/>
                <a:ext cx="150510" cy="160767"/>
              </a:xfrm>
              <a:custGeom>
                <a:avLst/>
                <a:gdLst>
                  <a:gd name="connsiteX0" fmla="*/ 144278 w 150510"/>
                  <a:gd name="connsiteY0" fmla="*/ 143005 h 160767"/>
                  <a:gd name="connsiteX1" fmla="*/ 17584 w 150510"/>
                  <a:gd name="connsiteY1" fmla="*/ 6408 h 160767"/>
                  <a:gd name="connsiteX2" fmla="*/ 286 w 150510"/>
                  <a:gd name="connsiteY2" fmla="*/ 11161 h 160767"/>
                  <a:gd name="connsiteX3" fmla="*/ 139459 w 150510"/>
                  <a:gd name="connsiteY3" fmla="*/ 160302 h 160767"/>
                  <a:gd name="connsiteX4" fmla="*/ 144278 w 150510"/>
                  <a:gd name="connsiteY4" fmla="*/ 143005 h 16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10" h="160767">
                    <a:moveTo>
                      <a:pt x="144278" y="143005"/>
                    </a:moveTo>
                    <a:cubicBezTo>
                      <a:pt x="80964" y="122869"/>
                      <a:pt x="33099" y="70910"/>
                      <a:pt x="17584" y="6408"/>
                    </a:cubicBezTo>
                    <a:cubicBezTo>
                      <a:pt x="14877" y="-4816"/>
                      <a:pt x="-2420" y="-62"/>
                      <a:pt x="286" y="11161"/>
                    </a:cubicBezTo>
                    <a:cubicBezTo>
                      <a:pt x="17254" y="81804"/>
                      <a:pt x="70335" y="138318"/>
                      <a:pt x="139459" y="160302"/>
                    </a:cubicBezTo>
                    <a:cubicBezTo>
                      <a:pt x="150550" y="163802"/>
                      <a:pt x="155238" y="146504"/>
                      <a:pt x="144278" y="143005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535AB784-4C17-48B7-8EF6-D45FA22AFA89}"/>
                  </a:ext>
                </a:extLst>
              </p:cNvPr>
              <p:cNvSpPr/>
              <p:nvPr/>
            </p:nvSpPr>
            <p:spPr>
              <a:xfrm>
                <a:off x="3341540" y="3579191"/>
                <a:ext cx="237064" cy="197675"/>
              </a:xfrm>
              <a:custGeom>
                <a:avLst/>
                <a:gdLst>
                  <a:gd name="connsiteX0" fmla="*/ 220510 w 237064"/>
                  <a:gd name="connsiteY0" fmla="*/ 4496 h 197675"/>
                  <a:gd name="connsiteX1" fmla="*/ 8517 w 237064"/>
                  <a:gd name="connsiteY1" fmla="*/ 178329 h 197675"/>
                  <a:gd name="connsiteX2" fmla="*/ 8517 w 237064"/>
                  <a:gd name="connsiteY2" fmla="*/ 196287 h 197675"/>
                  <a:gd name="connsiteX3" fmla="*/ 235959 w 237064"/>
                  <a:gd name="connsiteY3" fmla="*/ 13607 h 197675"/>
                  <a:gd name="connsiteX4" fmla="*/ 220510 w 237064"/>
                  <a:gd name="connsiteY4" fmla="*/ 4496 h 19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064" h="197675">
                    <a:moveTo>
                      <a:pt x="220510" y="4496"/>
                    </a:moveTo>
                    <a:cubicBezTo>
                      <a:pt x="178059" y="86494"/>
                      <a:pt x="117187" y="192523"/>
                      <a:pt x="8517" y="178329"/>
                    </a:cubicBezTo>
                    <a:cubicBezTo>
                      <a:pt x="-2905" y="176811"/>
                      <a:pt x="-2773" y="194768"/>
                      <a:pt x="8517" y="196287"/>
                    </a:cubicBezTo>
                    <a:cubicBezTo>
                      <a:pt x="123591" y="211340"/>
                      <a:pt x="190801" y="100952"/>
                      <a:pt x="235959" y="13607"/>
                    </a:cubicBezTo>
                    <a:cubicBezTo>
                      <a:pt x="241307" y="3308"/>
                      <a:pt x="225792" y="-5737"/>
                      <a:pt x="220510" y="4496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1D612594-9C86-4B55-A3C6-B2BE7B60763A}"/>
                  </a:ext>
                </a:extLst>
              </p:cNvPr>
              <p:cNvSpPr/>
              <p:nvPr/>
            </p:nvSpPr>
            <p:spPr>
              <a:xfrm>
                <a:off x="2278692" y="3952949"/>
                <a:ext cx="300577" cy="186820"/>
              </a:xfrm>
              <a:custGeom>
                <a:avLst/>
                <a:gdLst>
                  <a:gd name="connsiteX0" fmla="*/ 282612 w 300577"/>
                  <a:gd name="connsiteY0" fmla="*/ 6066 h 186820"/>
                  <a:gd name="connsiteX1" fmla="*/ 11266 w 300577"/>
                  <a:gd name="connsiteY1" fmla="*/ 166959 h 186820"/>
                  <a:gd name="connsiteX2" fmla="*/ 6512 w 300577"/>
                  <a:gd name="connsiteY2" fmla="*/ 184257 h 186820"/>
                  <a:gd name="connsiteX3" fmla="*/ 299976 w 300577"/>
                  <a:gd name="connsiteY3" fmla="*/ 10820 h 186820"/>
                  <a:gd name="connsiteX4" fmla="*/ 282612 w 300577"/>
                  <a:gd name="connsiteY4" fmla="*/ 6066 h 18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577" h="186820">
                    <a:moveTo>
                      <a:pt x="282612" y="6066"/>
                    </a:moveTo>
                    <a:cubicBezTo>
                      <a:pt x="242009" y="113350"/>
                      <a:pt x="124888" y="183002"/>
                      <a:pt x="11266" y="166959"/>
                    </a:cubicBezTo>
                    <a:cubicBezTo>
                      <a:pt x="-24" y="165375"/>
                      <a:pt x="-4909" y="182672"/>
                      <a:pt x="6512" y="184257"/>
                    </a:cubicBezTo>
                    <a:cubicBezTo>
                      <a:pt x="130566" y="201752"/>
                      <a:pt x="255543" y="128139"/>
                      <a:pt x="299976" y="10820"/>
                    </a:cubicBezTo>
                    <a:cubicBezTo>
                      <a:pt x="304003" y="-8"/>
                      <a:pt x="286639" y="-4629"/>
                      <a:pt x="282612" y="6066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066D7B1B-C8B6-49EF-A4F7-BD9E8DBCD459}"/>
                  </a:ext>
                </a:extLst>
              </p:cNvPr>
              <p:cNvSpPr/>
              <p:nvPr/>
            </p:nvSpPr>
            <p:spPr>
              <a:xfrm>
                <a:off x="2533937" y="4065984"/>
                <a:ext cx="57572" cy="65728"/>
              </a:xfrm>
              <a:custGeom>
                <a:avLst/>
                <a:gdLst>
                  <a:gd name="connsiteX0" fmla="*/ 42617 w 57572"/>
                  <a:gd name="connsiteY0" fmla="*/ 2957 h 65728"/>
                  <a:gd name="connsiteX1" fmla="*/ 2279 w 57572"/>
                  <a:gd name="connsiteY1" fmla="*/ 50096 h 65728"/>
                  <a:gd name="connsiteX2" fmla="*/ 14955 w 57572"/>
                  <a:gd name="connsiteY2" fmla="*/ 62772 h 65728"/>
                  <a:gd name="connsiteX3" fmla="*/ 55293 w 57572"/>
                  <a:gd name="connsiteY3" fmla="*/ 15632 h 65728"/>
                  <a:gd name="connsiteX4" fmla="*/ 42617 w 57572"/>
                  <a:gd name="connsiteY4" fmla="*/ 2957 h 65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72" h="65728">
                    <a:moveTo>
                      <a:pt x="42617" y="2957"/>
                    </a:moveTo>
                    <a:cubicBezTo>
                      <a:pt x="29149" y="18670"/>
                      <a:pt x="15747" y="34383"/>
                      <a:pt x="2279" y="50096"/>
                    </a:cubicBezTo>
                    <a:cubicBezTo>
                      <a:pt x="-5182" y="58810"/>
                      <a:pt x="7428" y="71552"/>
                      <a:pt x="14955" y="62772"/>
                    </a:cubicBezTo>
                    <a:cubicBezTo>
                      <a:pt x="28423" y="47058"/>
                      <a:pt x="41825" y="31345"/>
                      <a:pt x="55293" y="15632"/>
                    </a:cubicBezTo>
                    <a:cubicBezTo>
                      <a:pt x="62754" y="6918"/>
                      <a:pt x="50144" y="-5824"/>
                      <a:pt x="42617" y="2957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6BBB8CA-27B3-4937-AE46-06247527C4D4}"/>
                  </a:ext>
                </a:extLst>
              </p:cNvPr>
              <p:cNvSpPr/>
              <p:nvPr/>
            </p:nvSpPr>
            <p:spPr>
              <a:xfrm>
                <a:off x="1180082" y="2952756"/>
                <a:ext cx="130915" cy="344317"/>
              </a:xfrm>
              <a:custGeom>
                <a:avLst/>
                <a:gdLst>
                  <a:gd name="connsiteX0" fmla="*/ 115138 w 130915"/>
                  <a:gd name="connsiteY0" fmla="*/ 2081 h 344317"/>
                  <a:gd name="connsiteX1" fmla="*/ 14918 w 130915"/>
                  <a:gd name="connsiteY1" fmla="*/ 338128 h 344317"/>
                  <a:gd name="connsiteX2" fmla="*/ 32216 w 130915"/>
                  <a:gd name="connsiteY2" fmla="*/ 333374 h 344317"/>
                  <a:gd name="connsiteX3" fmla="*/ 127814 w 130915"/>
                  <a:gd name="connsiteY3" fmla="*/ 14757 h 344317"/>
                  <a:gd name="connsiteX4" fmla="*/ 115138 w 130915"/>
                  <a:gd name="connsiteY4" fmla="*/ 2081 h 34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915" h="344317">
                    <a:moveTo>
                      <a:pt x="115138" y="2081"/>
                    </a:moveTo>
                    <a:cubicBezTo>
                      <a:pt x="16371" y="80250"/>
                      <a:pt x="-24628" y="218630"/>
                      <a:pt x="14918" y="338128"/>
                    </a:cubicBezTo>
                    <a:cubicBezTo>
                      <a:pt x="18550" y="349021"/>
                      <a:pt x="35847" y="344334"/>
                      <a:pt x="32216" y="333374"/>
                    </a:cubicBezTo>
                    <a:cubicBezTo>
                      <a:pt x="-5548" y="219290"/>
                      <a:pt x="33668" y="89295"/>
                      <a:pt x="127814" y="14757"/>
                    </a:cubicBezTo>
                    <a:cubicBezTo>
                      <a:pt x="136859" y="7627"/>
                      <a:pt x="124117" y="-4983"/>
                      <a:pt x="115138" y="2081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7954DF06-348B-4A74-A70A-272955970C66}"/>
                  </a:ext>
                </a:extLst>
              </p:cNvPr>
              <p:cNvSpPr/>
              <p:nvPr/>
            </p:nvSpPr>
            <p:spPr>
              <a:xfrm>
                <a:off x="3437031" y="2677610"/>
                <a:ext cx="210277" cy="256158"/>
              </a:xfrm>
              <a:custGeom>
                <a:avLst/>
                <a:gdLst>
                  <a:gd name="connsiteX0" fmla="*/ 11066 w 210277"/>
                  <a:gd name="connsiteY0" fmla="*/ 401 h 256158"/>
                  <a:gd name="connsiteX1" fmla="*/ 6313 w 210277"/>
                  <a:gd name="connsiteY1" fmla="*/ 17699 h 256158"/>
                  <a:gd name="connsiteX2" fmla="*/ 192294 w 210277"/>
                  <a:gd name="connsiteY2" fmla="*/ 247517 h 256158"/>
                  <a:gd name="connsiteX3" fmla="*/ 210252 w 210277"/>
                  <a:gd name="connsiteY3" fmla="*/ 247517 h 256158"/>
                  <a:gd name="connsiteX4" fmla="*/ 11066 w 210277"/>
                  <a:gd name="connsiteY4" fmla="*/ 401 h 25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277" h="256158">
                    <a:moveTo>
                      <a:pt x="11066" y="401"/>
                    </a:moveTo>
                    <a:cubicBezTo>
                      <a:pt x="-25" y="-2834"/>
                      <a:pt x="-4779" y="14464"/>
                      <a:pt x="6313" y="17699"/>
                    </a:cubicBezTo>
                    <a:cubicBezTo>
                      <a:pt x="108447" y="47342"/>
                      <a:pt x="184834" y="141290"/>
                      <a:pt x="192294" y="247517"/>
                    </a:cubicBezTo>
                    <a:cubicBezTo>
                      <a:pt x="193086" y="259005"/>
                      <a:pt x="211044" y="259071"/>
                      <a:pt x="210252" y="247517"/>
                    </a:cubicBezTo>
                    <a:cubicBezTo>
                      <a:pt x="202131" y="133235"/>
                      <a:pt x="121189" y="32355"/>
                      <a:pt x="11066" y="401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47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9" cy="872846"/>
              <a:chOff x="7459669" y="7543800"/>
              <a:chExt cx="1381119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ound Same Side Corner Rectangle 48"/>
              <p:cNvSpPr/>
              <p:nvPr/>
            </p:nvSpPr>
            <p:spPr>
              <a:xfrm rot="5400000">
                <a:off x="7789227" y="7365086"/>
                <a:ext cx="731521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1511095" y="3963051"/>
            <a:ext cx="1480950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4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1919636" y="5024970"/>
                <a:ext cx="14118167" cy="340093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lồi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,…..,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636" y="5024970"/>
                <a:ext cx="14118167" cy="3400931"/>
              </a:xfrm>
              <a:prstGeom prst="rect">
                <a:avLst/>
              </a:prstGeom>
              <a:blipFill rotWithShape="0">
                <a:blip r:embed="rId3"/>
                <a:stretch>
                  <a:fillRect l="-1727" t="-358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9571B99-87EC-43D0-BE1B-5B8F86BA356F}"/>
              </a:ext>
            </a:extLst>
          </p:cNvPr>
          <p:cNvSpPr txBox="1"/>
          <p:nvPr/>
        </p:nvSpPr>
        <p:spPr>
          <a:xfrm>
            <a:off x="609600" y="1925040"/>
            <a:ext cx="830329" cy="753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IV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ED0F9E7-25DB-49BB-9C4E-70B0E7A14223}"/>
              </a:ext>
            </a:extLst>
          </p:cNvPr>
          <p:cNvGrpSpPr/>
          <p:nvPr/>
        </p:nvGrpSpPr>
        <p:grpSpPr>
          <a:xfrm>
            <a:off x="16037803" y="1970107"/>
            <a:ext cx="7877858" cy="7557467"/>
            <a:chOff x="16037803" y="1970107"/>
            <a:chExt cx="7877858" cy="7557467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E404085-15EB-4D75-A681-573533250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37803" y="1970107"/>
              <a:ext cx="7877858" cy="7557467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B8247BF7-0092-4409-BFA8-850CAC16DD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74000" y="4440338"/>
              <a:ext cx="990600" cy="9675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="" xmlns:a16="http://schemas.microsoft.com/office/drawing/2014/main" id="{13D25DBA-C669-4DCD-A82F-BF5ECF526C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03687" y="6943234"/>
              <a:ext cx="685800" cy="381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="" xmlns:a16="http://schemas.microsoft.com/office/drawing/2014/main" id="{96F875BC-DA42-4DA0-8272-61CABA2EC8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81940" y="7696200"/>
              <a:ext cx="1034781" cy="9832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="" xmlns:a16="http://schemas.microsoft.com/office/drawing/2014/main" id="{80559B89-9096-4495-B6B0-983B535BAF7C}"/>
                </a:ext>
              </a:extLst>
            </p:cNvPr>
            <p:cNvCxnSpPr>
              <a:cxnSpLocks/>
            </p:cNvCxnSpPr>
            <p:nvPr/>
          </p:nvCxnSpPr>
          <p:spPr>
            <a:xfrm>
              <a:off x="16865583" y="4549196"/>
              <a:ext cx="814821" cy="10549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="" xmlns:a16="http://schemas.microsoft.com/office/drawing/2014/main" id="{637327FA-7DC4-4045-BD3B-11FF662835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17456" y="2438400"/>
              <a:ext cx="533400" cy="2975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67D5C29D-CDC9-450C-B0F2-DD2724439030}"/>
              </a:ext>
            </a:extLst>
          </p:cNvPr>
          <p:cNvSpPr/>
          <p:nvPr/>
        </p:nvSpPr>
        <p:spPr>
          <a:xfrm>
            <a:off x="1917459" y="9527574"/>
            <a:ext cx="13441574" cy="1415772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>
            <a:extLst>
              <a:ext uri="{FF2B5EF4-FFF2-40B4-BE49-F238E27FC236}">
                <a16:creationId xmlns="" xmlns:a16="http://schemas.microsoft.com/office/drawing/2014/main" id="{B6FEECE7-A3A6-4119-8661-13DC92CF8BBD}"/>
              </a:ext>
            </a:extLst>
          </p:cNvPr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5952717E-09D6-4095-AAD2-0CE81350006C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4" name="Group 27">
              <a:extLst>
                <a:ext uri="{FF2B5EF4-FFF2-40B4-BE49-F238E27FC236}">
                  <a16:creationId xmlns="" xmlns:a16="http://schemas.microsoft.com/office/drawing/2014/main" id="{F0D75B3A-CDA5-4AC8-8896-8ED11817FD53}"/>
                </a:ext>
              </a:extLst>
            </p:cNvPr>
            <p:cNvGrpSpPr/>
            <p:nvPr/>
          </p:nvGrpSpPr>
          <p:grpSpPr>
            <a:xfrm>
              <a:off x="7459670" y="7543799"/>
              <a:ext cx="1381119" cy="872846"/>
              <a:chOff x="7459669" y="7543800"/>
              <a:chExt cx="1381119" cy="872846"/>
            </a:xfrm>
          </p:grpSpPr>
          <p:sp>
            <p:nvSpPr>
              <p:cNvPr id="5" name="Isosceles Triangle 44">
                <a:extLst>
                  <a:ext uri="{FF2B5EF4-FFF2-40B4-BE49-F238E27FC236}">
                    <a16:creationId xmlns="" xmlns:a16="http://schemas.microsoft.com/office/drawing/2014/main" id="{6FF48B1A-3637-4990-9A3B-0CA230E1AEC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ound Same Side Corner Rectangle 48">
                <a:extLst>
                  <a:ext uri="{FF2B5EF4-FFF2-40B4-BE49-F238E27FC236}">
                    <a16:creationId xmlns="" xmlns:a16="http://schemas.microsoft.com/office/drawing/2014/main" id="{2A74B09B-29A3-4549-A1B3-FFEE67524B34}"/>
                  </a:ext>
                </a:extLst>
              </p:cNvPr>
              <p:cNvSpPr/>
              <p:nvPr/>
            </p:nvSpPr>
            <p:spPr>
              <a:xfrm rot="5400000">
                <a:off x="7789227" y="7365086"/>
                <a:ext cx="731521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4AB9676-0106-4C25-8E65-D222667B3380}"/>
              </a:ext>
            </a:extLst>
          </p:cNvPr>
          <p:cNvSpPr/>
          <p:nvPr/>
        </p:nvSpPr>
        <p:spPr>
          <a:xfrm>
            <a:off x="1076765" y="289386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3EAF65A-50AC-4126-A473-62CD21DC25B1}"/>
              </a:ext>
            </a:extLst>
          </p:cNvPr>
          <p:cNvSpPr txBox="1"/>
          <p:nvPr/>
        </p:nvSpPr>
        <p:spPr>
          <a:xfrm>
            <a:off x="609600" y="1925040"/>
            <a:ext cx="830329" cy="753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6D3046C-D4E3-4A5F-A0DB-B255A075391C}"/>
              </a:ext>
            </a:extLst>
          </p:cNvPr>
          <p:cNvSpPr/>
          <p:nvPr/>
        </p:nvSpPr>
        <p:spPr>
          <a:xfrm>
            <a:off x="1539456" y="3670697"/>
            <a:ext cx="54102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b.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Ví</a:t>
            </a:r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dụ</a:t>
            </a:r>
            <a:endParaRPr lang="vi-VN" sz="4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CF68C7E-AE3E-4EDF-8694-9A03FD747AAC}"/>
              </a:ext>
            </a:extLst>
          </p:cNvPr>
          <p:cNvSpPr/>
          <p:nvPr/>
        </p:nvSpPr>
        <p:spPr>
          <a:xfrm>
            <a:off x="4038600" y="3726177"/>
            <a:ext cx="19075544" cy="2077492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2343DA2-BF9F-401D-972F-3C10CEB332E4}"/>
              </a:ext>
            </a:extLst>
          </p:cNvPr>
          <p:cNvGrpSpPr/>
          <p:nvPr/>
        </p:nvGrpSpPr>
        <p:grpSpPr>
          <a:xfrm>
            <a:off x="418386" y="5039870"/>
            <a:ext cx="5410200" cy="7460366"/>
            <a:chOff x="418386" y="5039870"/>
            <a:chExt cx="5410200" cy="7460366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7163A6A7-FCCA-4419-9E33-25D7B3AA1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386" y="5039870"/>
              <a:ext cx="5410200" cy="57113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D9F0157-1DC7-476E-A0C5-014EEE374ED9}"/>
                </a:ext>
              </a:extLst>
            </p:cNvPr>
            <p:cNvSpPr/>
            <p:nvPr/>
          </p:nvSpPr>
          <p:spPr>
            <a:xfrm>
              <a:off x="674952" y="11053686"/>
              <a:ext cx="4519204" cy="1446550"/>
            </a:xfrm>
            <a:prstGeom prst="rect">
              <a:avLst/>
            </a:prstGeom>
            <a:noFill/>
            <a:ln w="57150" cmpd="dbl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Hình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chóp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tam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giác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S.GHI</a:t>
              </a:r>
              <a:endParaRPr 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C0A07B6-54C0-41E2-BD71-10EE548975B9}"/>
              </a:ext>
            </a:extLst>
          </p:cNvPr>
          <p:cNvGrpSpPr/>
          <p:nvPr/>
        </p:nvGrpSpPr>
        <p:grpSpPr>
          <a:xfrm>
            <a:off x="5194156" y="6641687"/>
            <a:ext cx="5860587" cy="7074313"/>
            <a:chOff x="5036013" y="6672876"/>
            <a:chExt cx="5860587" cy="7074313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2E147CC-CF1F-4E06-8E3F-167BB73E8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6013" y="6672876"/>
              <a:ext cx="5410200" cy="582736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C8F9A84-44F3-4728-88C5-569D39A65612}"/>
                </a:ext>
              </a:extLst>
            </p:cNvPr>
            <p:cNvSpPr/>
            <p:nvPr/>
          </p:nvSpPr>
          <p:spPr>
            <a:xfrm>
              <a:off x="5993798" y="12300639"/>
              <a:ext cx="4902802" cy="1446550"/>
            </a:xfrm>
            <a:prstGeom prst="rect">
              <a:avLst/>
            </a:prstGeom>
            <a:noFill/>
            <a:ln w="57150" cmpd="dbl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Hình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chóp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tứ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giác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S.FHGI</a:t>
              </a:r>
              <a:endParaRPr 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4E38348-F697-445E-9005-5C40B628BAC7}"/>
              </a:ext>
            </a:extLst>
          </p:cNvPr>
          <p:cNvGrpSpPr/>
          <p:nvPr/>
        </p:nvGrpSpPr>
        <p:grpSpPr>
          <a:xfrm>
            <a:off x="11065337" y="5689251"/>
            <a:ext cx="5851484" cy="8189401"/>
            <a:chOff x="11065337" y="5689251"/>
            <a:chExt cx="5851484" cy="8189401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B09D669-D41D-41C0-8C89-C7211D307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5337" y="5689251"/>
              <a:ext cx="5851484" cy="606574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B89E913-D505-494C-B87D-AF80E6B5D8AD}"/>
                </a:ext>
              </a:extLst>
            </p:cNvPr>
            <p:cNvSpPr/>
            <p:nvPr/>
          </p:nvSpPr>
          <p:spPr>
            <a:xfrm>
              <a:off x="11839654" y="11754994"/>
              <a:ext cx="4902802" cy="2123658"/>
            </a:xfrm>
            <a:prstGeom prst="rect">
              <a:avLst/>
            </a:prstGeom>
            <a:noFill/>
            <a:ln w="57150" cmpd="dbl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Hình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chóp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tứ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giác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S.NMKE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có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đáy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là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hình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thang</a:t>
              </a:r>
              <a:endParaRPr 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A6FAF9F-8373-46B9-8D93-18069D5E04E3}"/>
              </a:ext>
            </a:extLst>
          </p:cNvPr>
          <p:cNvGrpSpPr/>
          <p:nvPr/>
        </p:nvGrpSpPr>
        <p:grpSpPr>
          <a:xfrm>
            <a:off x="17910654" y="5859149"/>
            <a:ext cx="5798394" cy="7702916"/>
            <a:chOff x="17910654" y="5859149"/>
            <a:chExt cx="5798394" cy="7702916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1FE2A22B-233E-4337-B49C-41D8A8828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10654" y="5859149"/>
              <a:ext cx="5798394" cy="565126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025BA50-C236-4913-959B-F8801C606E7E}"/>
                </a:ext>
              </a:extLst>
            </p:cNvPr>
            <p:cNvSpPr/>
            <p:nvPr/>
          </p:nvSpPr>
          <p:spPr>
            <a:xfrm>
              <a:off x="18211342" y="11438407"/>
              <a:ext cx="4902802" cy="2123658"/>
            </a:xfrm>
            <a:prstGeom prst="rect">
              <a:avLst/>
            </a:prstGeom>
            <a:noFill/>
            <a:ln w="57150" cmpd="dbl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Hình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chóp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tứ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giác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S.ABCD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có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đáy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là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hình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bình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hành</a:t>
              </a:r>
              <a:endParaRPr 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12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09600" y="1828800"/>
            <a:ext cx="12115800" cy="907192"/>
            <a:chOff x="7457179" y="7543799"/>
            <a:chExt cx="20013796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7179" y="7543799"/>
              <a:ext cx="1383609" cy="872846"/>
              <a:chOff x="7457178" y="7543800"/>
              <a:chExt cx="1383609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57178" y="7640053"/>
                <a:ext cx="1383609" cy="776593"/>
                <a:chOff x="7457178" y="7640053"/>
                <a:chExt cx="1383609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57178" y="7640053"/>
                  <a:ext cx="1371600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439929" y="2838410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HÌNH TỨ DIỆN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2555564" y="4895266"/>
                <a:ext cx="9144000" cy="28586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4 đ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ồ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4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𝐴𝐵𝐷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𝐴𝐶𝐷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𝐵𝐶𝐷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ứ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hi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564" y="4895266"/>
                <a:ext cx="9144000" cy="28586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AC21ABA-5237-40BD-9F07-2AB53442CCD7}"/>
              </a:ext>
            </a:extLst>
          </p:cNvPr>
          <p:cNvSpPr/>
          <p:nvPr/>
        </p:nvSpPr>
        <p:spPr>
          <a:xfrm>
            <a:off x="2120768" y="3751386"/>
            <a:ext cx="54102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a.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khái</a:t>
            </a:r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niệm</a:t>
            </a:r>
            <a:endParaRPr lang="vi-VN" sz="4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155E2564-5EC8-4A80-A227-1AE4A7C6B8BC}"/>
              </a:ext>
            </a:extLst>
          </p:cNvPr>
          <p:cNvGrpSpPr/>
          <p:nvPr/>
        </p:nvGrpSpPr>
        <p:grpSpPr>
          <a:xfrm>
            <a:off x="13408336" y="1881086"/>
            <a:ext cx="9144000" cy="9348253"/>
            <a:chOff x="13408336" y="1881086"/>
            <a:chExt cx="9144000" cy="9348253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CF888D4-D317-4FD1-A023-457A07BE5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08336" y="1881086"/>
              <a:ext cx="9144000" cy="9348253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164A80A5-F92E-4596-A556-D25D0DB5F884}"/>
                </a:ext>
              </a:extLst>
            </p:cNvPr>
            <p:cNvCxnSpPr>
              <a:cxnSpLocks/>
            </p:cNvCxnSpPr>
            <p:nvPr/>
          </p:nvCxnSpPr>
          <p:spPr>
            <a:xfrm>
              <a:off x="14554200" y="4876800"/>
              <a:ext cx="1213373" cy="627186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="" xmlns:a16="http://schemas.microsoft.com/office/drawing/2014/main" id="{9198FE88-90BD-4755-AC24-313E3D894B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592800" y="7162800"/>
              <a:ext cx="1228269" cy="1542082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="" xmlns:a16="http://schemas.microsoft.com/office/drawing/2014/main" id="{3FFBD25F-8F75-455C-BD3E-2391372217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230601" y="2838411"/>
              <a:ext cx="1523999" cy="590589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EB791948-B9E2-4FBB-A449-BDC0F00B27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029599" y="7482159"/>
              <a:ext cx="3791470" cy="1222723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="" xmlns:a16="http://schemas.microsoft.com/office/drawing/2014/main" id="{BCB96066-C85F-4CC6-ABAF-54E6331B9467}"/>
                </a:ext>
              </a:extLst>
            </p:cNvPr>
            <p:cNvCxnSpPr>
              <a:cxnSpLocks/>
            </p:cNvCxnSpPr>
            <p:nvPr/>
          </p:nvCxnSpPr>
          <p:spPr>
            <a:xfrm>
              <a:off x="14548377" y="4876800"/>
              <a:ext cx="708432" cy="2895600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="" xmlns:a16="http://schemas.microsoft.com/office/drawing/2014/main" id="{3EE188D2-1D32-474E-BEC8-2DB48810B8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64745" y="3518425"/>
              <a:ext cx="389855" cy="3963734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="" xmlns:a16="http://schemas.microsoft.com/office/drawing/2014/main" id="{05BB806E-525D-40A3-A0D7-C96CC593BD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06600" y="8275914"/>
              <a:ext cx="1322999" cy="509263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="" xmlns:a16="http://schemas.microsoft.com/office/drawing/2014/main" id="{740A59FA-6200-43E4-B50D-7940798E4454}"/>
                </a:ext>
              </a:extLst>
            </p:cNvPr>
            <p:cNvCxnSpPr>
              <a:cxnSpLocks/>
            </p:cNvCxnSpPr>
            <p:nvPr/>
          </p:nvCxnSpPr>
          <p:spPr>
            <a:xfrm>
              <a:off x="14706600" y="8832411"/>
              <a:ext cx="905331" cy="373638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35C81421-E2B7-4D7A-B195-7CF569A5E5EB}"/>
              </a:ext>
            </a:extLst>
          </p:cNvPr>
          <p:cNvSpPr/>
          <p:nvPr/>
        </p:nvSpPr>
        <p:spPr>
          <a:xfrm>
            <a:off x="2092524" y="7933841"/>
            <a:ext cx="1003421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b.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Trường</a:t>
            </a:r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hợp</a:t>
            </a:r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đặc</a:t>
            </a:r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biệt</a:t>
            </a:r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56C0BCC-2B42-4AA7-B1D4-3A07243A2008}"/>
              </a:ext>
            </a:extLst>
          </p:cNvPr>
          <p:cNvSpPr txBox="1"/>
          <p:nvPr/>
        </p:nvSpPr>
        <p:spPr>
          <a:xfrm>
            <a:off x="2496265" y="9154964"/>
            <a:ext cx="111859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Tứ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diện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đều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Hình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tứ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diện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4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mặt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là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tam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giác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đều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19" grpId="0"/>
      <p:bldP spid="61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>
            <a:extLst>
              <a:ext uri="{FF2B5EF4-FFF2-40B4-BE49-F238E27FC236}">
                <a16:creationId xmlns="" xmlns:a16="http://schemas.microsoft.com/office/drawing/2014/main" id="{BF4E2DF8-98E5-4B27-ADA2-247B05D850F1}"/>
              </a:ext>
            </a:extLst>
          </p:cNvPr>
          <p:cNvGrpSpPr/>
          <p:nvPr/>
        </p:nvGrpSpPr>
        <p:grpSpPr>
          <a:xfrm>
            <a:off x="609600" y="1828800"/>
            <a:ext cx="12115800" cy="907192"/>
            <a:chOff x="7457179" y="7543799"/>
            <a:chExt cx="20013796" cy="907311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13E9655-F0DE-49D6-BBAD-375F35B5CE52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4" name="Group 27">
              <a:extLst>
                <a:ext uri="{FF2B5EF4-FFF2-40B4-BE49-F238E27FC236}">
                  <a16:creationId xmlns="" xmlns:a16="http://schemas.microsoft.com/office/drawing/2014/main" id="{B26A1E37-465F-4A0F-85F8-3CA9C26F78A3}"/>
                </a:ext>
              </a:extLst>
            </p:cNvPr>
            <p:cNvGrpSpPr/>
            <p:nvPr/>
          </p:nvGrpSpPr>
          <p:grpSpPr>
            <a:xfrm>
              <a:off x="7457179" y="7543799"/>
              <a:ext cx="1383609" cy="872846"/>
              <a:chOff x="7457178" y="7543800"/>
              <a:chExt cx="1383609" cy="872846"/>
            </a:xfrm>
          </p:grpSpPr>
          <p:sp>
            <p:nvSpPr>
              <p:cNvPr id="5" name="Isosceles Triangle 44">
                <a:extLst>
                  <a:ext uri="{FF2B5EF4-FFF2-40B4-BE49-F238E27FC236}">
                    <a16:creationId xmlns="" xmlns:a16="http://schemas.microsoft.com/office/drawing/2014/main" id="{230DF7EF-4D9E-4B8D-BC6B-8F94C2BA8EEC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29">
                <a:extLst>
                  <a:ext uri="{FF2B5EF4-FFF2-40B4-BE49-F238E27FC236}">
                    <a16:creationId xmlns="" xmlns:a16="http://schemas.microsoft.com/office/drawing/2014/main" id="{72CAADE4-76FC-4313-9B13-49E409933B7C}"/>
                  </a:ext>
                </a:extLst>
              </p:cNvPr>
              <p:cNvGrpSpPr/>
              <p:nvPr/>
            </p:nvGrpSpPr>
            <p:grpSpPr>
              <a:xfrm>
                <a:off x="7457178" y="7640053"/>
                <a:ext cx="1383609" cy="776593"/>
                <a:chOff x="7457178" y="7640053"/>
                <a:chExt cx="1383609" cy="776593"/>
              </a:xfrm>
            </p:grpSpPr>
            <p:sp>
              <p:nvSpPr>
                <p:cNvPr id="7" name="Round Same Side Corner Rectangle 48">
                  <a:extLst>
                    <a:ext uri="{FF2B5EF4-FFF2-40B4-BE49-F238E27FC236}">
                      <a16:creationId xmlns="" xmlns:a16="http://schemas.microsoft.com/office/drawing/2014/main" id="{E373B8AD-A88D-44AE-B795-3DBDEACF651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="" xmlns:a16="http://schemas.microsoft.com/office/drawing/2014/main" id="{D07919AF-FDF8-4E32-8A6B-0E06D29C2BC5}"/>
                    </a:ext>
                  </a:extLst>
                </p:cNvPr>
                <p:cNvSpPr txBox="1"/>
                <p:nvPr/>
              </p:nvSpPr>
              <p:spPr>
                <a:xfrm>
                  <a:off x="7457178" y="7640053"/>
                  <a:ext cx="1371600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CC80DA3-C5BA-4972-8571-D57487EC4DEA}"/>
              </a:ext>
            </a:extLst>
          </p:cNvPr>
          <p:cNvSpPr/>
          <p:nvPr/>
        </p:nvSpPr>
        <p:spPr>
          <a:xfrm>
            <a:off x="1439929" y="2838410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HÌNH TỨ DIỆN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54D422E9-790F-4743-B7CF-35E518ECA456}"/>
              </a:ext>
            </a:extLst>
          </p:cNvPr>
          <p:cNvGrpSpPr/>
          <p:nvPr/>
        </p:nvGrpSpPr>
        <p:grpSpPr>
          <a:xfrm>
            <a:off x="2698114" y="3668375"/>
            <a:ext cx="11455599" cy="8990552"/>
            <a:chOff x="2698114" y="3668375"/>
            <a:chExt cx="11455599" cy="8990552"/>
          </a:xfrm>
        </p:grpSpPr>
        <p:grpSp>
          <p:nvGrpSpPr>
            <p:cNvPr id="26" name="Graphic 1">
              <a:extLst>
                <a:ext uri="{FF2B5EF4-FFF2-40B4-BE49-F238E27FC236}">
                  <a16:creationId xmlns="" xmlns:a16="http://schemas.microsoft.com/office/drawing/2014/main" id="{DC481E77-4270-43BC-A373-147DAEDEFB70}"/>
                </a:ext>
              </a:extLst>
            </p:cNvPr>
            <p:cNvGrpSpPr/>
            <p:nvPr/>
          </p:nvGrpSpPr>
          <p:grpSpPr>
            <a:xfrm>
              <a:off x="2698114" y="3668375"/>
              <a:ext cx="11229789" cy="8990552"/>
              <a:chOff x="6304025" y="2939300"/>
              <a:chExt cx="1260478" cy="933945"/>
            </a:xfrm>
            <a:solidFill>
              <a:schemeClr val="accent1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C3435428-0505-4615-91AD-D02114FBEC92}"/>
                  </a:ext>
                </a:extLst>
              </p:cNvPr>
              <p:cNvSpPr/>
              <p:nvPr/>
            </p:nvSpPr>
            <p:spPr>
              <a:xfrm>
                <a:off x="6306216" y="3779139"/>
                <a:ext cx="846962" cy="94106"/>
              </a:xfrm>
              <a:custGeom>
                <a:avLst/>
                <a:gdLst>
                  <a:gd name="connsiteX0" fmla="*/ 846963 w 846962"/>
                  <a:gd name="connsiteY0" fmla="*/ 47053 h 94106"/>
                  <a:gd name="connsiteX1" fmla="*/ 423482 w 846962"/>
                  <a:gd name="connsiteY1" fmla="*/ 94107 h 94106"/>
                  <a:gd name="connsiteX2" fmla="*/ 0 w 846962"/>
                  <a:gd name="connsiteY2" fmla="*/ 47053 h 94106"/>
                  <a:gd name="connsiteX3" fmla="*/ 423482 w 846962"/>
                  <a:gd name="connsiteY3" fmla="*/ 0 h 94106"/>
                  <a:gd name="connsiteX4" fmla="*/ 846963 w 846962"/>
                  <a:gd name="connsiteY4" fmla="*/ 47053 h 9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962" h="94106">
                    <a:moveTo>
                      <a:pt x="846963" y="47053"/>
                    </a:moveTo>
                    <a:cubicBezTo>
                      <a:pt x="846963" y="73040"/>
                      <a:pt x="657364" y="94107"/>
                      <a:pt x="423482" y="94107"/>
                    </a:cubicBezTo>
                    <a:cubicBezTo>
                      <a:pt x="189599" y="94107"/>
                      <a:pt x="0" y="73040"/>
                      <a:pt x="0" y="47053"/>
                    </a:cubicBezTo>
                    <a:cubicBezTo>
                      <a:pt x="0" y="21067"/>
                      <a:pt x="189599" y="0"/>
                      <a:pt x="423482" y="0"/>
                    </a:cubicBezTo>
                    <a:cubicBezTo>
                      <a:pt x="657364" y="0"/>
                      <a:pt x="846963" y="21067"/>
                      <a:pt x="846963" y="47053"/>
                    </a:cubicBezTo>
                    <a:close/>
                  </a:path>
                </a:pathLst>
              </a:custGeom>
              <a:solidFill>
                <a:srgbClr val="E6E7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="" xmlns:a16="http://schemas.microsoft.com/office/drawing/2014/main" id="{674DD93D-09FB-4BA7-B513-1F51B00877E3}"/>
                  </a:ext>
                </a:extLst>
              </p:cNvPr>
              <p:cNvGrpSpPr/>
              <p:nvPr/>
            </p:nvGrpSpPr>
            <p:grpSpPr>
              <a:xfrm>
                <a:off x="6304025" y="2939300"/>
                <a:ext cx="1260478" cy="909561"/>
                <a:chOff x="6304025" y="2939300"/>
                <a:chExt cx="1260478" cy="909561"/>
              </a:xfrm>
              <a:solidFill>
                <a:schemeClr val="accent1"/>
              </a:solidFill>
            </p:grpSpPr>
            <p:grpSp>
              <p:nvGrpSpPr>
                <p:cNvPr id="29" name="Graphic 1">
                  <a:extLst>
                    <a:ext uri="{FF2B5EF4-FFF2-40B4-BE49-F238E27FC236}">
                      <a16:creationId xmlns="" xmlns:a16="http://schemas.microsoft.com/office/drawing/2014/main" id="{B4D2F1FE-27F8-4927-AF4D-512C89A7F4A5}"/>
                    </a:ext>
                  </a:extLst>
                </p:cNvPr>
                <p:cNvGrpSpPr/>
                <p:nvPr/>
              </p:nvGrpSpPr>
              <p:grpSpPr>
                <a:xfrm>
                  <a:off x="6304025" y="2939300"/>
                  <a:ext cx="1260478" cy="909561"/>
                  <a:chOff x="6304025" y="2939300"/>
                  <a:chExt cx="1260478" cy="909561"/>
                </a:xfrm>
                <a:solidFill>
                  <a:schemeClr val="accent1"/>
                </a:solidFill>
              </p:grpSpPr>
              <p:grpSp>
                <p:nvGrpSpPr>
                  <p:cNvPr id="51" name="Graphic 1">
                    <a:extLst>
                      <a:ext uri="{FF2B5EF4-FFF2-40B4-BE49-F238E27FC236}">
                        <a16:creationId xmlns="" xmlns:a16="http://schemas.microsoft.com/office/drawing/2014/main" id="{F148098A-6119-48B2-A9EE-AEE160574BEB}"/>
                      </a:ext>
                    </a:extLst>
                  </p:cNvPr>
                  <p:cNvGrpSpPr/>
                  <p:nvPr/>
                </p:nvGrpSpPr>
                <p:grpSpPr>
                  <a:xfrm>
                    <a:off x="6304025" y="3358705"/>
                    <a:ext cx="532828" cy="490156"/>
                    <a:chOff x="6304025" y="3358705"/>
                    <a:chExt cx="532828" cy="490156"/>
                  </a:xfrm>
                  <a:solidFill>
                    <a:schemeClr val="accent1"/>
                  </a:solidFill>
                </p:grpSpPr>
                <p:grpSp>
                  <p:nvGrpSpPr>
                    <p:cNvPr id="80" name="Graphic 1">
                      <a:extLst>
                        <a:ext uri="{FF2B5EF4-FFF2-40B4-BE49-F238E27FC236}">
                          <a16:creationId xmlns="" xmlns:a16="http://schemas.microsoft.com/office/drawing/2014/main" id="{EF02D6BA-1128-4767-8C6B-8DB7D2A72E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04025" y="3358705"/>
                      <a:ext cx="532828" cy="461581"/>
                      <a:chOff x="6304025" y="3358705"/>
                      <a:chExt cx="532828" cy="461581"/>
                    </a:xfrm>
                    <a:solidFill>
                      <a:schemeClr val="accent1"/>
                    </a:solidFill>
                  </p:grpSpPr>
                  <p:grpSp>
                    <p:nvGrpSpPr>
                      <p:cNvPr id="84" name="Graphic 1">
                        <a:extLst>
                          <a:ext uri="{FF2B5EF4-FFF2-40B4-BE49-F238E27FC236}">
                            <a16:creationId xmlns="" xmlns:a16="http://schemas.microsoft.com/office/drawing/2014/main" id="{5ADAA19A-A355-4B65-8022-B6200F83FA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16909" y="3542061"/>
                        <a:ext cx="227361" cy="278225"/>
                        <a:chOff x="6516909" y="3542061"/>
                        <a:chExt cx="227361" cy="278225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08" name="Freeform: Shape 107">
                          <a:extLst>
                            <a:ext uri="{FF2B5EF4-FFF2-40B4-BE49-F238E27FC236}">
                              <a16:creationId xmlns="" xmlns:a16="http://schemas.microsoft.com/office/drawing/2014/main" id="{FC448CE3-EE72-444A-B62D-A1105D1DE6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7294" y="3599497"/>
                          <a:ext cx="50196" cy="220789"/>
                        </a:xfrm>
                        <a:custGeom>
                          <a:avLst/>
                          <a:gdLst>
                            <a:gd name="connsiteX0" fmla="*/ 0 w 50196"/>
                            <a:gd name="connsiteY0" fmla="*/ 3524 h 220789"/>
                            <a:gd name="connsiteX1" fmla="*/ 31052 w 50196"/>
                            <a:gd name="connsiteY1" fmla="*/ 87916 h 220789"/>
                            <a:gd name="connsiteX2" fmla="*/ 15430 w 50196"/>
                            <a:gd name="connsiteY2" fmla="*/ 217170 h 220789"/>
                            <a:gd name="connsiteX3" fmla="*/ 37719 w 50196"/>
                            <a:gd name="connsiteY3" fmla="*/ 220790 h 220789"/>
                            <a:gd name="connsiteX4" fmla="*/ 50197 w 50196"/>
                            <a:gd name="connsiteY4" fmla="*/ 88392 h 220789"/>
                            <a:gd name="connsiteX5" fmla="*/ 18193 w 50196"/>
                            <a:gd name="connsiteY5" fmla="*/ 0 h 2207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50196" h="220789">
                              <a:moveTo>
                                <a:pt x="0" y="3524"/>
                              </a:moveTo>
                              <a:lnTo>
                                <a:pt x="31052" y="87916"/>
                              </a:lnTo>
                              <a:lnTo>
                                <a:pt x="15430" y="217170"/>
                              </a:lnTo>
                              <a:lnTo>
                                <a:pt x="37719" y="220790"/>
                              </a:lnTo>
                              <a:lnTo>
                                <a:pt x="50197" y="88392"/>
                              </a:lnTo>
                              <a:lnTo>
                                <a:pt x="1819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CE1B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09" name="Freeform: Shape 108">
                          <a:extLst>
                            <a:ext uri="{FF2B5EF4-FFF2-40B4-BE49-F238E27FC236}">
                              <a16:creationId xmlns="" xmlns:a16="http://schemas.microsoft.com/office/drawing/2014/main" id="{62F3A6D0-D575-4A85-BB87-15DB8D8E60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3017" y="3580257"/>
                          <a:ext cx="121253" cy="200215"/>
                        </a:xfrm>
                        <a:custGeom>
                          <a:avLst/>
                          <a:gdLst>
                            <a:gd name="connsiteX0" fmla="*/ 0 w 121253"/>
                            <a:gd name="connsiteY0" fmla="*/ 10573 h 200215"/>
                            <a:gd name="connsiteX1" fmla="*/ 62103 w 121253"/>
                            <a:gd name="connsiteY1" fmla="*/ 75438 h 200215"/>
                            <a:gd name="connsiteX2" fmla="*/ 99441 w 121253"/>
                            <a:gd name="connsiteY2" fmla="*/ 200215 h 200215"/>
                            <a:gd name="connsiteX3" fmla="*/ 121253 w 121253"/>
                            <a:gd name="connsiteY3" fmla="*/ 194691 h 200215"/>
                            <a:gd name="connsiteX4" fmla="*/ 79820 w 121253"/>
                            <a:gd name="connsiteY4" fmla="*/ 68294 h 200215"/>
                            <a:gd name="connsiteX5" fmla="*/ 15240 w 121253"/>
                            <a:gd name="connsiteY5" fmla="*/ 0 h 2002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1253" h="200215">
                              <a:moveTo>
                                <a:pt x="0" y="10573"/>
                              </a:moveTo>
                              <a:lnTo>
                                <a:pt x="62103" y="75438"/>
                              </a:lnTo>
                              <a:lnTo>
                                <a:pt x="99441" y="200215"/>
                              </a:lnTo>
                              <a:lnTo>
                                <a:pt x="121253" y="194691"/>
                              </a:lnTo>
                              <a:lnTo>
                                <a:pt x="79820" y="68294"/>
                              </a:lnTo>
                              <a:lnTo>
                                <a:pt x="1524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CE1B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10" name="Freeform: Shape 109">
                          <a:extLst>
                            <a:ext uri="{FF2B5EF4-FFF2-40B4-BE49-F238E27FC236}">
                              <a16:creationId xmlns="" xmlns:a16="http://schemas.microsoft.com/office/drawing/2014/main" id="{F4C81084-6CC6-42E7-B8D3-22AC9EDBD5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6909" y="3542061"/>
                          <a:ext cx="204216" cy="190214"/>
                        </a:xfrm>
                        <a:custGeom>
                          <a:avLst/>
                          <a:gdLst>
                            <a:gd name="connsiteX0" fmla="*/ 0 w 204216"/>
                            <a:gd name="connsiteY0" fmla="*/ 36767 h 190214"/>
                            <a:gd name="connsiteX1" fmla="*/ 38005 w 204216"/>
                            <a:gd name="connsiteY1" fmla="*/ 190214 h 190214"/>
                            <a:gd name="connsiteX2" fmla="*/ 204216 w 204216"/>
                            <a:gd name="connsiteY2" fmla="*/ 130207 h 190214"/>
                            <a:gd name="connsiteX3" fmla="*/ 147923 w 204216"/>
                            <a:gd name="connsiteY3" fmla="*/ 0 h 1902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04216" h="190214">
                              <a:moveTo>
                                <a:pt x="0" y="36767"/>
                              </a:moveTo>
                              <a:lnTo>
                                <a:pt x="38005" y="190214"/>
                              </a:lnTo>
                              <a:lnTo>
                                <a:pt x="204216" y="130207"/>
                              </a:lnTo>
                              <a:lnTo>
                                <a:pt x="14792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3736B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85" name="Graphic 1">
                        <a:extLst>
                          <a:ext uri="{FF2B5EF4-FFF2-40B4-BE49-F238E27FC236}">
                            <a16:creationId xmlns="" xmlns:a16="http://schemas.microsoft.com/office/drawing/2014/main" id="{C484566B-1D63-4E53-AA4E-4C3B26C9403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04025" y="3394043"/>
                        <a:ext cx="221932" cy="292036"/>
                        <a:chOff x="6304025" y="3394043"/>
                        <a:chExt cx="221932" cy="292036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01" name="Freeform: Shape 100">
                          <a:extLst>
                            <a:ext uri="{FF2B5EF4-FFF2-40B4-BE49-F238E27FC236}">
                              <a16:creationId xmlns="" xmlns:a16="http://schemas.microsoft.com/office/drawing/2014/main" id="{0C0D8654-B80F-4DA6-AF84-6EDF9B96A3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6612" y="3544252"/>
                          <a:ext cx="9905" cy="22383"/>
                        </a:xfrm>
                        <a:custGeom>
                          <a:avLst/>
                          <a:gdLst>
                            <a:gd name="connsiteX0" fmla="*/ 5905 w 9905"/>
                            <a:gd name="connsiteY0" fmla="*/ 0 h 22383"/>
                            <a:gd name="connsiteX1" fmla="*/ 9906 w 9905"/>
                            <a:gd name="connsiteY1" fmla="*/ 22384 h 22383"/>
                            <a:gd name="connsiteX2" fmla="*/ 2191 w 9905"/>
                            <a:gd name="connsiteY2" fmla="*/ 18669 h 22383"/>
                            <a:gd name="connsiteX3" fmla="*/ 0 w 9905"/>
                            <a:gd name="connsiteY3" fmla="*/ 10192 h 223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9905" h="22383">
                              <a:moveTo>
                                <a:pt x="5905" y="0"/>
                              </a:moveTo>
                              <a:lnTo>
                                <a:pt x="9906" y="22384"/>
                              </a:lnTo>
                              <a:lnTo>
                                <a:pt x="2191" y="18669"/>
                              </a:lnTo>
                              <a:lnTo>
                                <a:pt x="0" y="101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CE1B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102" name="Graphic 1">
                          <a:extLst>
                            <a:ext uri="{FF2B5EF4-FFF2-40B4-BE49-F238E27FC236}">
                              <a16:creationId xmlns="" xmlns:a16="http://schemas.microsoft.com/office/drawing/2014/main" id="{2296FD1D-32CF-46C8-BBD5-BCFC8CBEAFC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04025" y="3394043"/>
                          <a:ext cx="221932" cy="292036"/>
                          <a:chOff x="6304025" y="3394043"/>
                          <a:chExt cx="221932" cy="292036"/>
                        </a:xfrm>
                        <a:solidFill>
                          <a:schemeClr val="accent1"/>
                        </a:solidFill>
                      </p:grpSpPr>
                      <p:grpSp>
                        <p:nvGrpSpPr>
                          <p:cNvPr id="103" name="Graphic 1">
                            <a:extLst>
                              <a:ext uri="{FF2B5EF4-FFF2-40B4-BE49-F238E27FC236}">
                                <a16:creationId xmlns="" xmlns:a16="http://schemas.microsoft.com/office/drawing/2014/main" id="{083984F6-B0A5-40C9-B8C4-C2F2F325721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304025" y="3537394"/>
                            <a:ext cx="165068" cy="148685"/>
                            <a:chOff x="6304025" y="3537394"/>
                            <a:chExt cx="165068" cy="148685"/>
                          </a:xfrm>
                          <a:solidFill>
                            <a:schemeClr val="accent1"/>
                          </a:solidFill>
                        </p:grpSpPr>
                        <p:sp>
                          <p:nvSpPr>
                            <p:cNvPr id="106" name="Freeform: Shape 105">
                              <a:extLst>
                                <a:ext uri="{FF2B5EF4-FFF2-40B4-BE49-F238E27FC236}">
                                  <a16:creationId xmlns="" xmlns:a16="http://schemas.microsoft.com/office/drawing/2014/main" id="{9B3F7E93-3103-4F54-9099-88D8D68295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350983" y="3537394"/>
                              <a:ext cx="103536" cy="68103"/>
                            </a:xfrm>
                            <a:custGeom>
                              <a:avLst/>
                              <a:gdLst>
                                <a:gd name="connsiteX0" fmla="*/ 103537 w 103536"/>
                                <a:gd name="connsiteY0" fmla="*/ 24193 h 68103"/>
                                <a:gd name="connsiteX1" fmla="*/ 89344 w 103536"/>
                                <a:gd name="connsiteY1" fmla="*/ 68104 h 68103"/>
                                <a:gd name="connsiteX2" fmla="*/ 78676 w 103536"/>
                                <a:gd name="connsiteY2" fmla="*/ 65722 h 68103"/>
                                <a:gd name="connsiteX3" fmla="*/ 90678 w 103536"/>
                                <a:gd name="connsiteY3" fmla="*/ 30194 h 68103"/>
                                <a:gd name="connsiteX4" fmla="*/ 19907 w 103536"/>
                                <a:gd name="connsiteY4" fmla="*/ 10668 h 68103"/>
                                <a:gd name="connsiteX5" fmla="*/ 9620 w 103536"/>
                                <a:gd name="connsiteY5" fmla="*/ 50482 h 68103"/>
                                <a:gd name="connsiteX6" fmla="*/ 0 w 103536"/>
                                <a:gd name="connsiteY6" fmla="*/ 47815 h 68103"/>
                                <a:gd name="connsiteX7" fmla="*/ 13621 w 103536"/>
                                <a:gd name="connsiteY7" fmla="*/ 0 h 6810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103536" h="68103">
                                  <a:moveTo>
                                    <a:pt x="103537" y="24193"/>
                                  </a:moveTo>
                                  <a:lnTo>
                                    <a:pt x="89344" y="68104"/>
                                  </a:lnTo>
                                  <a:lnTo>
                                    <a:pt x="78676" y="65722"/>
                                  </a:lnTo>
                                  <a:lnTo>
                                    <a:pt x="90678" y="30194"/>
                                  </a:lnTo>
                                  <a:lnTo>
                                    <a:pt x="19907" y="10668"/>
                                  </a:lnTo>
                                  <a:lnTo>
                                    <a:pt x="9620" y="50482"/>
                                  </a:lnTo>
                                  <a:lnTo>
                                    <a:pt x="0" y="47815"/>
                                  </a:lnTo>
                                  <a:lnTo>
                                    <a:pt x="13621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4653"/>
                            </a:solidFill>
                            <a:ln w="952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en-US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7" name="Freeform: Shape 106">
                              <a:extLst>
                                <a:ext uri="{FF2B5EF4-FFF2-40B4-BE49-F238E27FC236}">
                                  <a16:creationId xmlns="" xmlns:a16="http://schemas.microsoft.com/office/drawing/2014/main" id="{CDDA6941-A763-45FB-9737-B033B1DB367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304025" y="3563302"/>
                              <a:ext cx="165068" cy="122777"/>
                            </a:xfrm>
                            <a:custGeom>
                              <a:avLst/>
                              <a:gdLst>
                                <a:gd name="connsiteX0" fmla="*/ 20383 w 165068"/>
                                <a:gd name="connsiteY0" fmla="*/ 0 h 122777"/>
                                <a:gd name="connsiteX1" fmla="*/ 165068 w 165068"/>
                                <a:gd name="connsiteY1" fmla="*/ 29718 h 122777"/>
                                <a:gd name="connsiteX2" fmla="*/ 145733 w 165068"/>
                                <a:gd name="connsiteY2" fmla="*/ 122777 h 122777"/>
                                <a:gd name="connsiteX3" fmla="*/ 0 w 165068"/>
                                <a:gd name="connsiteY3" fmla="*/ 89344 h 12277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165068" h="122777">
                                  <a:moveTo>
                                    <a:pt x="20383" y="0"/>
                                  </a:moveTo>
                                  <a:lnTo>
                                    <a:pt x="165068" y="29718"/>
                                  </a:lnTo>
                                  <a:lnTo>
                                    <a:pt x="145733" y="122777"/>
                                  </a:lnTo>
                                  <a:lnTo>
                                    <a:pt x="0" y="8934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111A26"/>
                            </a:solidFill>
                            <a:ln w="952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en-US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4" name="Freeform: Shape 103">
                            <a:extLst>
                              <a:ext uri="{FF2B5EF4-FFF2-40B4-BE49-F238E27FC236}">
                                <a16:creationId xmlns="" xmlns:a16="http://schemas.microsoft.com/office/drawing/2014/main" id="{1641BF4F-E4AB-40AC-BCCD-F6F3B0A1023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16706" y="3394043"/>
                            <a:ext cx="109251" cy="143637"/>
                          </a:xfrm>
                          <a:custGeom>
                            <a:avLst/>
                            <a:gdLst>
                              <a:gd name="connsiteX0" fmla="*/ 109252 w 109251"/>
                              <a:gd name="connsiteY0" fmla="*/ 13525 h 143637"/>
                              <a:gd name="connsiteX1" fmla="*/ 55531 w 109251"/>
                              <a:gd name="connsiteY1" fmla="*/ 45910 h 143637"/>
                              <a:gd name="connsiteX2" fmla="*/ 13525 w 109251"/>
                              <a:gd name="connsiteY2" fmla="*/ 143637 h 143637"/>
                              <a:gd name="connsiteX3" fmla="*/ 0 w 109251"/>
                              <a:gd name="connsiteY3" fmla="*/ 137255 h 143637"/>
                              <a:gd name="connsiteX4" fmla="*/ 41529 w 109251"/>
                              <a:gd name="connsiteY4" fmla="*/ 35052 h 143637"/>
                              <a:gd name="connsiteX5" fmla="*/ 90869 w 109251"/>
                              <a:gd name="connsiteY5" fmla="*/ 0 h 14363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9251" h="143637">
                                <a:moveTo>
                                  <a:pt x="109252" y="13525"/>
                                </a:moveTo>
                                <a:lnTo>
                                  <a:pt x="55531" y="45910"/>
                                </a:lnTo>
                                <a:lnTo>
                                  <a:pt x="13525" y="143637"/>
                                </a:lnTo>
                                <a:lnTo>
                                  <a:pt x="0" y="137255"/>
                                </a:lnTo>
                                <a:lnTo>
                                  <a:pt x="41529" y="35052"/>
                                </a:lnTo>
                                <a:lnTo>
                                  <a:pt x="9086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DC283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05" name="Freeform: Shape 104">
                            <a:extLst>
                              <a:ext uri="{FF2B5EF4-FFF2-40B4-BE49-F238E27FC236}">
                                <a16:creationId xmlns="" xmlns:a16="http://schemas.microsoft.com/office/drawing/2014/main" id="{DCB43EF6-5F55-4859-8ECF-4B53A231BD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85845" y="3531012"/>
                            <a:ext cx="48101" cy="42957"/>
                          </a:xfrm>
                          <a:custGeom>
                            <a:avLst/>
                            <a:gdLst>
                              <a:gd name="connsiteX0" fmla="*/ 20098 w 48101"/>
                              <a:gd name="connsiteY0" fmla="*/ 0 h 42957"/>
                              <a:gd name="connsiteX1" fmla="*/ 0 w 48101"/>
                              <a:gd name="connsiteY1" fmla="*/ 30861 h 42957"/>
                              <a:gd name="connsiteX2" fmla="*/ 36576 w 48101"/>
                              <a:gd name="connsiteY2" fmla="*/ 42958 h 42957"/>
                              <a:gd name="connsiteX3" fmla="*/ 48101 w 48101"/>
                              <a:gd name="connsiteY3" fmla="*/ 11620 h 4295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48101" h="42957">
                                <a:moveTo>
                                  <a:pt x="20098" y="0"/>
                                </a:moveTo>
                                <a:lnTo>
                                  <a:pt x="0" y="30861"/>
                                </a:lnTo>
                                <a:lnTo>
                                  <a:pt x="36576" y="42958"/>
                                </a:lnTo>
                                <a:lnTo>
                                  <a:pt x="48101" y="116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CE1B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6" name="Graphic 1">
                        <a:extLst>
                          <a:ext uri="{FF2B5EF4-FFF2-40B4-BE49-F238E27FC236}">
                            <a16:creationId xmlns="" xmlns:a16="http://schemas.microsoft.com/office/drawing/2014/main" id="{039C2A65-0433-4D74-8ABC-3600BE91C29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5588" y="3379755"/>
                        <a:ext cx="221265" cy="45243"/>
                        <a:chOff x="6615588" y="3379755"/>
                        <a:chExt cx="221265" cy="4524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99" name="Freeform: Shape 98">
                          <a:extLst>
                            <a:ext uri="{FF2B5EF4-FFF2-40B4-BE49-F238E27FC236}">
                              <a16:creationId xmlns="" xmlns:a16="http://schemas.microsoft.com/office/drawing/2014/main" id="{8076CB56-632D-4C3C-9CBB-C86DF3CB9A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5588" y="3379755"/>
                          <a:ext cx="164591" cy="45243"/>
                        </a:xfrm>
                        <a:custGeom>
                          <a:avLst/>
                          <a:gdLst>
                            <a:gd name="connsiteX0" fmla="*/ 1429 w 164591"/>
                            <a:gd name="connsiteY0" fmla="*/ 0 h 45243"/>
                            <a:gd name="connsiteX1" fmla="*/ 57817 w 164591"/>
                            <a:gd name="connsiteY1" fmla="*/ 27527 h 45243"/>
                            <a:gd name="connsiteX2" fmla="*/ 162687 w 164591"/>
                            <a:gd name="connsiteY2" fmla="*/ 9906 h 45243"/>
                            <a:gd name="connsiteX3" fmla="*/ 164592 w 164591"/>
                            <a:gd name="connsiteY3" fmla="*/ 24765 h 45243"/>
                            <a:gd name="connsiteX4" fmla="*/ 56293 w 164591"/>
                            <a:gd name="connsiteY4" fmla="*/ 45244 h 45243"/>
                            <a:gd name="connsiteX5" fmla="*/ 0 w 164591"/>
                            <a:gd name="connsiteY5" fmla="*/ 22860 h 452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64591" h="45243">
                              <a:moveTo>
                                <a:pt x="1429" y="0"/>
                              </a:moveTo>
                              <a:lnTo>
                                <a:pt x="57817" y="27527"/>
                              </a:lnTo>
                              <a:lnTo>
                                <a:pt x="162687" y="9906"/>
                              </a:lnTo>
                              <a:lnTo>
                                <a:pt x="164592" y="24765"/>
                              </a:lnTo>
                              <a:lnTo>
                                <a:pt x="56293" y="45244"/>
                              </a:lnTo>
                              <a:lnTo>
                                <a:pt x="0" y="228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DC28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00" name="Freeform: Shape 99">
                          <a:extLst>
                            <a:ext uri="{FF2B5EF4-FFF2-40B4-BE49-F238E27FC236}">
                              <a16:creationId xmlns="" xmlns:a16="http://schemas.microsoft.com/office/drawing/2014/main" id="{F9FEEFBA-B285-47BD-ACD1-86B9AA2B00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83228" y="3386994"/>
                          <a:ext cx="53625" cy="21812"/>
                        </a:xfrm>
                        <a:custGeom>
                          <a:avLst/>
                          <a:gdLst>
                            <a:gd name="connsiteX0" fmla="*/ 3429 w 53625"/>
                            <a:gd name="connsiteY0" fmla="*/ 21812 h 21812"/>
                            <a:gd name="connsiteX1" fmla="*/ 52578 w 53625"/>
                            <a:gd name="connsiteY1" fmla="*/ 10001 h 21812"/>
                            <a:gd name="connsiteX2" fmla="*/ 53626 w 53625"/>
                            <a:gd name="connsiteY2" fmla="*/ 0 h 21812"/>
                            <a:gd name="connsiteX3" fmla="*/ 0 w 53625"/>
                            <a:gd name="connsiteY3" fmla="*/ 0 h 218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53625" h="21812">
                              <a:moveTo>
                                <a:pt x="3429" y="21812"/>
                              </a:moveTo>
                              <a:lnTo>
                                <a:pt x="52578" y="10001"/>
                              </a:lnTo>
                              <a:lnTo>
                                <a:pt x="53626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CE1B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87" name="Freeform: Shape 86">
                        <a:extLst>
                          <a:ext uri="{FF2B5EF4-FFF2-40B4-BE49-F238E27FC236}">
                            <a16:creationId xmlns="" xmlns:a16="http://schemas.microsoft.com/office/drawing/2014/main" id="{BF614785-7CA9-4238-B9BF-4D14FE50F0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03478" y="3368897"/>
                        <a:ext cx="150971" cy="202406"/>
                      </a:xfrm>
                      <a:custGeom>
                        <a:avLst/>
                        <a:gdLst>
                          <a:gd name="connsiteX0" fmla="*/ 0 w 150971"/>
                          <a:gd name="connsiteY0" fmla="*/ 30480 h 202406"/>
                          <a:gd name="connsiteX1" fmla="*/ 118586 w 150971"/>
                          <a:gd name="connsiteY1" fmla="*/ 0 h 202406"/>
                          <a:gd name="connsiteX2" fmla="*/ 150971 w 150971"/>
                          <a:gd name="connsiteY2" fmla="*/ 170879 h 202406"/>
                          <a:gd name="connsiteX3" fmla="*/ 14097 w 150971"/>
                          <a:gd name="connsiteY3" fmla="*/ 202406 h 2024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50971" h="202406">
                            <a:moveTo>
                              <a:pt x="0" y="30480"/>
                            </a:moveTo>
                            <a:lnTo>
                              <a:pt x="118586" y="0"/>
                            </a:lnTo>
                            <a:lnTo>
                              <a:pt x="150971" y="170879"/>
                            </a:lnTo>
                            <a:lnTo>
                              <a:pt x="14097" y="202406"/>
                            </a:lnTo>
                            <a:close/>
                          </a:path>
                        </a:pathLst>
                      </a:custGeom>
                      <a:solidFill>
                        <a:srgbClr val="FDC28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8" name="Freeform: Shape 87">
                        <a:extLst>
                          <a:ext uri="{FF2B5EF4-FFF2-40B4-BE49-F238E27FC236}">
                            <a16:creationId xmlns="" xmlns:a16="http://schemas.microsoft.com/office/drawing/2014/main" id="{A8E9CE75-F5CE-4D67-8AD1-D1450749C5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7974" y="3392280"/>
                        <a:ext cx="49404" cy="141303"/>
                      </a:xfrm>
                      <a:custGeom>
                        <a:avLst/>
                        <a:gdLst>
                          <a:gd name="connsiteX0" fmla="*/ 1605 w 49404"/>
                          <a:gd name="connsiteY0" fmla="*/ 16526 h 141303"/>
                          <a:gd name="connsiteX1" fmla="*/ 12464 w 49404"/>
                          <a:gd name="connsiteY1" fmla="*/ 2810 h 141303"/>
                          <a:gd name="connsiteX2" fmla="*/ 22941 w 49404"/>
                          <a:gd name="connsiteY2" fmla="*/ 1572 h 141303"/>
                          <a:gd name="connsiteX3" fmla="*/ 36657 w 49404"/>
                          <a:gd name="connsiteY3" fmla="*/ 12431 h 141303"/>
                          <a:gd name="connsiteX4" fmla="*/ 37895 w 49404"/>
                          <a:gd name="connsiteY4" fmla="*/ 22908 h 141303"/>
                          <a:gd name="connsiteX5" fmla="*/ 28180 w 49404"/>
                          <a:gd name="connsiteY5" fmla="*/ 35195 h 141303"/>
                          <a:gd name="connsiteX6" fmla="*/ 28275 w 49404"/>
                          <a:gd name="connsiteY6" fmla="*/ 35386 h 141303"/>
                          <a:gd name="connsiteX7" fmla="*/ 45611 w 49404"/>
                          <a:gd name="connsiteY7" fmla="*/ 84916 h 141303"/>
                          <a:gd name="connsiteX8" fmla="*/ 47897 w 49404"/>
                          <a:gd name="connsiteY8" fmla="*/ 106538 h 141303"/>
                          <a:gd name="connsiteX9" fmla="*/ 33895 w 49404"/>
                          <a:gd name="connsiteY9" fmla="*/ 141304 h 141303"/>
                          <a:gd name="connsiteX10" fmla="*/ 12368 w 49404"/>
                          <a:gd name="connsiteY10" fmla="*/ 110729 h 141303"/>
                          <a:gd name="connsiteX11" fmla="*/ 9701 w 49404"/>
                          <a:gd name="connsiteY11" fmla="*/ 89107 h 141303"/>
                          <a:gd name="connsiteX12" fmla="*/ 15226 w 49404"/>
                          <a:gd name="connsiteY12" fmla="*/ 36910 h 141303"/>
                          <a:gd name="connsiteX13" fmla="*/ 15226 w 49404"/>
                          <a:gd name="connsiteY13" fmla="*/ 36719 h 141303"/>
                          <a:gd name="connsiteX14" fmla="*/ 2939 w 49404"/>
                          <a:gd name="connsiteY14" fmla="*/ 27004 h 141303"/>
                          <a:gd name="connsiteX15" fmla="*/ 1605 w 49404"/>
                          <a:gd name="connsiteY15" fmla="*/ 16526 h 1413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49404" h="141303">
                            <a:moveTo>
                              <a:pt x="1605" y="16526"/>
                            </a:moveTo>
                            <a:lnTo>
                              <a:pt x="12464" y="2810"/>
                            </a:lnTo>
                            <a:cubicBezTo>
                              <a:pt x="15035" y="-428"/>
                              <a:pt x="19703" y="-904"/>
                              <a:pt x="22941" y="1572"/>
                            </a:cubicBezTo>
                            <a:lnTo>
                              <a:pt x="36657" y="12431"/>
                            </a:lnTo>
                            <a:cubicBezTo>
                              <a:pt x="39896" y="15002"/>
                              <a:pt x="40372" y="19670"/>
                              <a:pt x="37895" y="22908"/>
                            </a:cubicBezTo>
                            <a:lnTo>
                              <a:pt x="28180" y="35195"/>
                            </a:lnTo>
                            <a:lnTo>
                              <a:pt x="28275" y="35386"/>
                            </a:lnTo>
                            <a:lnTo>
                              <a:pt x="45611" y="84916"/>
                            </a:lnTo>
                            <a:cubicBezTo>
                              <a:pt x="49135" y="95108"/>
                              <a:pt x="50850" y="95679"/>
                              <a:pt x="47897" y="106538"/>
                            </a:cubicBezTo>
                            <a:cubicBezTo>
                              <a:pt x="44849" y="117777"/>
                              <a:pt x="39801" y="127588"/>
                              <a:pt x="33895" y="141304"/>
                            </a:cubicBezTo>
                            <a:cubicBezTo>
                              <a:pt x="25037" y="129302"/>
                              <a:pt x="17893" y="120920"/>
                              <a:pt x="12368" y="110729"/>
                            </a:cubicBezTo>
                            <a:cubicBezTo>
                              <a:pt x="7034" y="100823"/>
                              <a:pt x="8559" y="99870"/>
                              <a:pt x="9701" y="89107"/>
                            </a:cubicBezTo>
                            <a:lnTo>
                              <a:pt x="15226" y="36910"/>
                            </a:lnTo>
                            <a:lnTo>
                              <a:pt x="15226" y="36719"/>
                            </a:lnTo>
                            <a:lnTo>
                              <a:pt x="2939" y="27004"/>
                            </a:lnTo>
                            <a:cubicBezTo>
                              <a:pt x="-395" y="24432"/>
                              <a:pt x="-966" y="19765"/>
                              <a:pt x="1605" y="16526"/>
                            </a:cubicBezTo>
                            <a:close/>
                          </a:path>
                        </a:pathLst>
                      </a:custGeom>
                      <a:solidFill>
                        <a:srgbClr val="111A2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89" name="Graphic 1">
                        <a:extLst>
                          <a:ext uri="{FF2B5EF4-FFF2-40B4-BE49-F238E27FC236}">
                            <a16:creationId xmlns="" xmlns:a16="http://schemas.microsoft.com/office/drawing/2014/main" id="{BB6F5AD9-1D7C-4E23-AA69-221AA04D32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493096" y="3358705"/>
                        <a:ext cx="144970" cy="75152"/>
                        <a:chOff x="6493096" y="3358705"/>
                        <a:chExt cx="144970" cy="75152"/>
                      </a:xfrm>
                      <a:solidFill>
                        <a:srgbClr val="F99F3F"/>
                      </a:solidFill>
                    </p:grpSpPr>
                    <p:sp>
                      <p:nvSpPr>
                        <p:cNvPr id="97" name="Freeform: Shape 96">
                          <a:extLst>
                            <a:ext uri="{FF2B5EF4-FFF2-40B4-BE49-F238E27FC236}">
                              <a16:creationId xmlns="" xmlns:a16="http://schemas.microsoft.com/office/drawing/2014/main" id="{294F9E13-62F6-4ED8-AD68-56F6AE249D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71773" y="3358705"/>
                          <a:ext cx="66293" cy="67532"/>
                        </a:xfrm>
                        <a:custGeom>
                          <a:avLst/>
                          <a:gdLst>
                            <a:gd name="connsiteX0" fmla="*/ 58198 w 66293"/>
                            <a:gd name="connsiteY0" fmla="*/ 0 h 67532"/>
                            <a:gd name="connsiteX1" fmla="*/ 0 w 66293"/>
                            <a:gd name="connsiteY1" fmla="*/ 30385 h 67532"/>
                            <a:gd name="connsiteX2" fmla="*/ 22574 w 66293"/>
                            <a:gd name="connsiteY2" fmla="*/ 67532 h 67532"/>
                            <a:gd name="connsiteX3" fmla="*/ 66294 w 66293"/>
                            <a:gd name="connsiteY3" fmla="*/ 14954 h 675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66293" h="67532">
                              <a:moveTo>
                                <a:pt x="58198" y="0"/>
                              </a:moveTo>
                              <a:lnTo>
                                <a:pt x="0" y="30385"/>
                              </a:lnTo>
                              <a:lnTo>
                                <a:pt x="22574" y="67532"/>
                              </a:lnTo>
                              <a:lnTo>
                                <a:pt x="66294" y="149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99F3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8" name="Freeform: Shape 97">
                          <a:extLst>
                            <a:ext uri="{FF2B5EF4-FFF2-40B4-BE49-F238E27FC236}">
                              <a16:creationId xmlns="" xmlns:a16="http://schemas.microsoft.com/office/drawing/2014/main" id="{6F2A2912-30E9-428C-9E83-D5C8BFD931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3096" y="3385470"/>
                          <a:ext cx="67722" cy="48387"/>
                        </a:xfrm>
                        <a:custGeom>
                          <a:avLst/>
                          <a:gdLst>
                            <a:gd name="connsiteX0" fmla="*/ 3143 w 67722"/>
                            <a:gd name="connsiteY0" fmla="*/ 0 h 48387"/>
                            <a:gd name="connsiteX1" fmla="*/ 67723 w 67722"/>
                            <a:gd name="connsiteY1" fmla="*/ 2858 h 48387"/>
                            <a:gd name="connsiteX2" fmla="*/ 53054 w 67722"/>
                            <a:gd name="connsiteY2" fmla="*/ 48387 h 48387"/>
                            <a:gd name="connsiteX3" fmla="*/ 0 w 67722"/>
                            <a:gd name="connsiteY3" fmla="*/ 10954 h 48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67722" h="48387">
                              <a:moveTo>
                                <a:pt x="3143" y="0"/>
                              </a:moveTo>
                              <a:lnTo>
                                <a:pt x="67723" y="2858"/>
                              </a:lnTo>
                              <a:lnTo>
                                <a:pt x="53054" y="48387"/>
                              </a:lnTo>
                              <a:lnTo>
                                <a:pt x="0" y="109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99F3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90" name="Freeform: Shape 89">
                        <a:extLst>
                          <a:ext uri="{FF2B5EF4-FFF2-40B4-BE49-F238E27FC236}">
                            <a16:creationId xmlns="" xmlns:a16="http://schemas.microsoft.com/office/drawing/2014/main" id="{546A56FB-A254-4E47-AF71-4079B2EC92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0717" y="3530060"/>
                        <a:ext cx="158115" cy="55625"/>
                      </a:xfrm>
                      <a:custGeom>
                        <a:avLst/>
                        <a:gdLst>
                          <a:gd name="connsiteX0" fmla="*/ 0 w 158115"/>
                          <a:gd name="connsiteY0" fmla="*/ 38862 h 55625"/>
                          <a:gd name="connsiteX1" fmla="*/ 153734 w 158115"/>
                          <a:gd name="connsiteY1" fmla="*/ 0 h 55625"/>
                          <a:gd name="connsiteX2" fmla="*/ 158115 w 158115"/>
                          <a:gd name="connsiteY2" fmla="*/ 16097 h 55625"/>
                          <a:gd name="connsiteX3" fmla="*/ 5334 w 158115"/>
                          <a:gd name="connsiteY3" fmla="*/ 55626 h 556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58115" h="55625">
                            <a:moveTo>
                              <a:pt x="0" y="38862"/>
                            </a:moveTo>
                            <a:lnTo>
                              <a:pt x="153734" y="0"/>
                            </a:lnTo>
                            <a:lnTo>
                              <a:pt x="158115" y="16097"/>
                            </a:lnTo>
                            <a:lnTo>
                              <a:pt x="5334" y="55626"/>
                            </a:lnTo>
                            <a:close/>
                          </a:path>
                        </a:pathLst>
                      </a:custGeom>
                      <a:solidFill>
                        <a:srgbClr val="111A2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91" name="Graphic 1">
                        <a:extLst>
                          <a:ext uri="{FF2B5EF4-FFF2-40B4-BE49-F238E27FC236}">
                            <a16:creationId xmlns="" xmlns:a16="http://schemas.microsoft.com/office/drawing/2014/main" id="{4574DBD2-4FD1-43D5-B6DE-1614C0FB8E8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21481" y="3530822"/>
                        <a:ext cx="134207" cy="54768"/>
                        <a:chOff x="6521481" y="3530822"/>
                        <a:chExt cx="134207" cy="54768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92" name="Freeform: Shape 91">
                          <a:extLst>
                            <a:ext uri="{FF2B5EF4-FFF2-40B4-BE49-F238E27FC236}">
                              <a16:creationId xmlns="" xmlns:a16="http://schemas.microsoft.com/office/drawing/2014/main" id="{4FAB9350-5BFB-4427-B97D-2C2C1C5301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72725" y="3541490"/>
                          <a:ext cx="33242" cy="30956"/>
                        </a:xfrm>
                        <a:custGeom>
                          <a:avLst/>
                          <a:gdLst>
                            <a:gd name="connsiteX0" fmla="*/ 0 w 33242"/>
                            <a:gd name="connsiteY0" fmla="*/ 6858 h 30956"/>
                            <a:gd name="connsiteX1" fmla="*/ 6668 w 33242"/>
                            <a:gd name="connsiteY1" fmla="*/ 30956 h 30956"/>
                            <a:gd name="connsiteX2" fmla="*/ 33242 w 33242"/>
                            <a:gd name="connsiteY2" fmla="*/ 23813 h 30956"/>
                            <a:gd name="connsiteX3" fmla="*/ 26670 w 33242"/>
                            <a:gd name="connsiteY3" fmla="*/ 0 h 3095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3242" h="30956">
                              <a:moveTo>
                                <a:pt x="0" y="6858"/>
                              </a:moveTo>
                              <a:lnTo>
                                <a:pt x="6668" y="30956"/>
                              </a:lnTo>
                              <a:lnTo>
                                <a:pt x="33242" y="23813"/>
                              </a:lnTo>
                              <a:lnTo>
                                <a:pt x="266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3" name="Freeform: Shape 92">
                          <a:extLst>
                            <a:ext uri="{FF2B5EF4-FFF2-40B4-BE49-F238E27FC236}">
                              <a16:creationId xmlns="" xmlns:a16="http://schemas.microsoft.com/office/drawing/2014/main" id="{CB1A39BD-3E2D-4635-81A5-107D0B1C5A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1389" y="3554634"/>
                          <a:ext cx="9525" cy="23812"/>
                        </a:xfrm>
                        <a:custGeom>
                          <a:avLst/>
                          <a:gdLst>
                            <a:gd name="connsiteX0" fmla="*/ 4953 w 9525"/>
                            <a:gd name="connsiteY0" fmla="*/ 23813 h 23812"/>
                            <a:gd name="connsiteX1" fmla="*/ 0 w 9525"/>
                            <a:gd name="connsiteY1" fmla="*/ 1048 h 23812"/>
                            <a:gd name="connsiteX2" fmla="*/ 3715 w 9525"/>
                            <a:gd name="connsiteY2" fmla="*/ 0 h 23812"/>
                            <a:gd name="connsiteX3" fmla="*/ 9525 w 9525"/>
                            <a:gd name="connsiteY3" fmla="*/ 22193 h 238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9525" h="23812">
                              <a:moveTo>
                                <a:pt x="4953" y="23813"/>
                              </a:moveTo>
                              <a:lnTo>
                                <a:pt x="0" y="1048"/>
                              </a:lnTo>
                              <a:lnTo>
                                <a:pt x="3715" y="0"/>
                              </a:lnTo>
                              <a:lnTo>
                                <a:pt x="9525" y="221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4" name="Freeform: Shape 93">
                          <a:extLst>
                            <a:ext uri="{FF2B5EF4-FFF2-40B4-BE49-F238E27FC236}">
                              <a16:creationId xmlns="" xmlns:a16="http://schemas.microsoft.com/office/drawing/2014/main" id="{910369F3-8C26-4B3C-89C9-3219C6784D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829" y="3530822"/>
                          <a:ext cx="10858" cy="23145"/>
                        </a:xfrm>
                        <a:custGeom>
                          <a:avLst/>
                          <a:gdLst>
                            <a:gd name="connsiteX0" fmla="*/ 10859 w 10858"/>
                            <a:gd name="connsiteY0" fmla="*/ 22288 h 23145"/>
                            <a:gd name="connsiteX1" fmla="*/ 3715 w 10858"/>
                            <a:gd name="connsiteY1" fmla="*/ 0 h 23145"/>
                            <a:gd name="connsiteX2" fmla="*/ 0 w 10858"/>
                            <a:gd name="connsiteY2" fmla="*/ 952 h 23145"/>
                            <a:gd name="connsiteX3" fmla="*/ 6001 w 10858"/>
                            <a:gd name="connsiteY3" fmla="*/ 23146 h 231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858" h="23145">
                              <a:moveTo>
                                <a:pt x="10859" y="22288"/>
                              </a:moveTo>
                              <a:lnTo>
                                <a:pt x="3715" y="0"/>
                              </a:lnTo>
                              <a:lnTo>
                                <a:pt x="0" y="952"/>
                              </a:lnTo>
                              <a:lnTo>
                                <a:pt x="6001" y="231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5" name="Freeform: Shape 94">
                          <a:extLst>
                            <a:ext uri="{FF2B5EF4-FFF2-40B4-BE49-F238E27FC236}">
                              <a16:creationId xmlns="" xmlns:a16="http://schemas.microsoft.com/office/drawing/2014/main" id="{7946EADA-931D-4E57-A7D2-E2A3C40626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1481" y="3562445"/>
                          <a:ext cx="10953" cy="23145"/>
                        </a:xfrm>
                        <a:custGeom>
                          <a:avLst/>
                          <a:gdLst>
                            <a:gd name="connsiteX0" fmla="*/ 0 w 10953"/>
                            <a:gd name="connsiteY0" fmla="*/ 857 h 23145"/>
                            <a:gd name="connsiteX1" fmla="*/ 7144 w 10953"/>
                            <a:gd name="connsiteY1" fmla="*/ 23146 h 23145"/>
                            <a:gd name="connsiteX2" fmla="*/ 10954 w 10953"/>
                            <a:gd name="connsiteY2" fmla="*/ 22098 h 23145"/>
                            <a:gd name="connsiteX3" fmla="*/ 4858 w 10953"/>
                            <a:gd name="connsiteY3" fmla="*/ 0 h 231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953" h="23145">
                              <a:moveTo>
                                <a:pt x="0" y="857"/>
                              </a:moveTo>
                              <a:lnTo>
                                <a:pt x="7144" y="23146"/>
                              </a:lnTo>
                              <a:lnTo>
                                <a:pt x="10954" y="22098"/>
                              </a:lnTo>
                              <a:lnTo>
                                <a:pt x="485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6" name="Freeform: Shape 95">
                          <a:extLst>
                            <a:ext uri="{FF2B5EF4-FFF2-40B4-BE49-F238E27FC236}">
                              <a16:creationId xmlns="" xmlns:a16="http://schemas.microsoft.com/office/drawing/2014/main" id="{AEEBA616-C40A-4002-AA8D-8A1090BD82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5873" y="3538537"/>
                          <a:ext cx="10858" cy="23145"/>
                        </a:xfrm>
                        <a:custGeom>
                          <a:avLst/>
                          <a:gdLst>
                            <a:gd name="connsiteX0" fmla="*/ 0 w 10858"/>
                            <a:gd name="connsiteY0" fmla="*/ 857 h 23145"/>
                            <a:gd name="connsiteX1" fmla="*/ 7049 w 10858"/>
                            <a:gd name="connsiteY1" fmla="*/ 23146 h 23145"/>
                            <a:gd name="connsiteX2" fmla="*/ 10859 w 10858"/>
                            <a:gd name="connsiteY2" fmla="*/ 22098 h 23145"/>
                            <a:gd name="connsiteX3" fmla="*/ 4763 w 10858"/>
                            <a:gd name="connsiteY3" fmla="*/ 0 h 231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858" h="23145">
                              <a:moveTo>
                                <a:pt x="0" y="857"/>
                              </a:moveTo>
                              <a:lnTo>
                                <a:pt x="7049" y="23146"/>
                              </a:lnTo>
                              <a:lnTo>
                                <a:pt x="10859" y="22098"/>
                              </a:lnTo>
                              <a:lnTo>
                                <a:pt x="476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1" name="Graphic 1">
                      <a:extLst>
                        <a:ext uri="{FF2B5EF4-FFF2-40B4-BE49-F238E27FC236}">
                          <a16:creationId xmlns="" xmlns:a16="http://schemas.microsoft.com/office/drawing/2014/main" id="{DF508316-F6F4-4CD9-87F5-50C51A5EEA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56342" y="3748182"/>
                      <a:ext cx="247554" cy="100679"/>
                      <a:chOff x="6556342" y="3748182"/>
                      <a:chExt cx="247554" cy="100679"/>
                    </a:xfrm>
                    <a:solidFill>
                      <a:srgbClr val="00030B"/>
                    </a:solidFill>
                  </p:grpSpPr>
                  <p:sp>
                    <p:nvSpPr>
                      <p:cNvPr id="82" name="Freeform: Shape 81">
                        <a:extLst>
                          <a:ext uri="{FF2B5EF4-FFF2-40B4-BE49-F238E27FC236}">
                            <a16:creationId xmlns="" xmlns:a16="http://schemas.microsoft.com/office/drawing/2014/main" id="{195DD110-3447-4189-B455-A13DA0BEEB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3981" y="3748182"/>
                        <a:ext cx="89916" cy="56864"/>
                      </a:xfrm>
                      <a:custGeom>
                        <a:avLst/>
                        <a:gdLst>
                          <a:gd name="connsiteX0" fmla="*/ 22384 w 89916"/>
                          <a:gd name="connsiteY0" fmla="*/ 0 h 56864"/>
                          <a:gd name="connsiteX1" fmla="*/ 0 w 89916"/>
                          <a:gd name="connsiteY1" fmla="*/ 8096 h 56864"/>
                          <a:gd name="connsiteX2" fmla="*/ 12668 w 89916"/>
                          <a:gd name="connsiteY2" fmla="*/ 56864 h 56864"/>
                          <a:gd name="connsiteX3" fmla="*/ 20574 w 89916"/>
                          <a:gd name="connsiteY3" fmla="*/ 54769 h 56864"/>
                          <a:gd name="connsiteX4" fmla="*/ 25051 w 89916"/>
                          <a:gd name="connsiteY4" fmla="*/ 42958 h 56864"/>
                          <a:gd name="connsiteX5" fmla="*/ 41148 w 89916"/>
                          <a:gd name="connsiteY5" fmla="*/ 50102 h 56864"/>
                          <a:gd name="connsiteX6" fmla="*/ 89916 w 89916"/>
                          <a:gd name="connsiteY6" fmla="*/ 36957 h 56864"/>
                          <a:gd name="connsiteX7" fmla="*/ 73247 w 89916"/>
                          <a:gd name="connsiteY7" fmla="*/ 25622 h 56864"/>
                          <a:gd name="connsiteX8" fmla="*/ 34576 w 89916"/>
                          <a:gd name="connsiteY8" fmla="*/ 25337 h 56864"/>
                          <a:gd name="connsiteX9" fmla="*/ 22384 w 89916"/>
                          <a:gd name="connsiteY9" fmla="*/ 0 h 568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89916" h="56864">
                            <a:moveTo>
                              <a:pt x="22384" y="0"/>
                            </a:moveTo>
                            <a:lnTo>
                              <a:pt x="0" y="8096"/>
                            </a:lnTo>
                            <a:lnTo>
                              <a:pt x="12668" y="56864"/>
                            </a:lnTo>
                            <a:lnTo>
                              <a:pt x="20574" y="54769"/>
                            </a:lnTo>
                            <a:cubicBezTo>
                              <a:pt x="20574" y="54769"/>
                              <a:pt x="20860" y="43148"/>
                              <a:pt x="25051" y="42958"/>
                            </a:cubicBezTo>
                            <a:cubicBezTo>
                              <a:pt x="29242" y="42767"/>
                              <a:pt x="33052" y="50578"/>
                              <a:pt x="41148" y="50102"/>
                            </a:cubicBezTo>
                            <a:cubicBezTo>
                              <a:pt x="49244" y="49625"/>
                              <a:pt x="89916" y="36957"/>
                              <a:pt x="89916" y="36957"/>
                            </a:cubicBezTo>
                            <a:cubicBezTo>
                              <a:pt x="89916" y="36957"/>
                              <a:pt x="84677" y="25527"/>
                              <a:pt x="73247" y="25622"/>
                            </a:cubicBezTo>
                            <a:cubicBezTo>
                              <a:pt x="61817" y="25718"/>
                              <a:pt x="40386" y="30385"/>
                              <a:pt x="34576" y="25337"/>
                            </a:cubicBezTo>
                            <a:cubicBezTo>
                              <a:pt x="28765" y="20193"/>
                              <a:pt x="22384" y="0"/>
                              <a:pt x="22384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030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3" name="Freeform: Shape 82">
                        <a:extLst>
                          <a:ext uri="{FF2B5EF4-FFF2-40B4-BE49-F238E27FC236}">
                            <a16:creationId xmlns="" xmlns:a16="http://schemas.microsoft.com/office/drawing/2014/main" id="{2D0FDD61-4F6E-4CF0-944A-72ECD7738C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56342" y="3784282"/>
                        <a:ext cx="78390" cy="64579"/>
                      </a:xfrm>
                      <a:custGeom>
                        <a:avLst/>
                        <a:gdLst>
                          <a:gd name="connsiteX0" fmla="*/ 33052 w 78390"/>
                          <a:gd name="connsiteY0" fmla="*/ 2286 h 64579"/>
                          <a:gd name="connsiteX1" fmla="*/ 9334 w 78390"/>
                          <a:gd name="connsiteY1" fmla="*/ 0 h 64579"/>
                          <a:gd name="connsiteX2" fmla="*/ 0 w 78390"/>
                          <a:gd name="connsiteY2" fmla="*/ 49530 h 64579"/>
                          <a:gd name="connsiteX3" fmla="*/ 8001 w 78390"/>
                          <a:gd name="connsiteY3" fmla="*/ 51054 h 64579"/>
                          <a:gd name="connsiteX4" fmla="*/ 17145 w 78390"/>
                          <a:gd name="connsiteY4" fmla="*/ 42291 h 64579"/>
                          <a:gd name="connsiteX5" fmla="*/ 28670 w 78390"/>
                          <a:gd name="connsiteY5" fmla="*/ 55626 h 64579"/>
                          <a:gd name="connsiteX6" fmla="*/ 78391 w 78390"/>
                          <a:gd name="connsiteY6" fmla="*/ 64579 h 64579"/>
                          <a:gd name="connsiteX7" fmla="*/ 68199 w 78390"/>
                          <a:gd name="connsiteY7" fmla="*/ 47244 h 64579"/>
                          <a:gd name="connsiteX8" fmla="*/ 33337 w 78390"/>
                          <a:gd name="connsiteY8" fmla="*/ 30480 h 64579"/>
                          <a:gd name="connsiteX9" fmla="*/ 33052 w 78390"/>
                          <a:gd name="connsiteY9" fmla="*/ 2286 h 645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8390" h="64579">
                            <a:moveTo>
                              <a:pt x="33052" y="2286"/>
                            </a:moveTo>
                            <a:lnTo>
                              <a:pt x="9334" y="0"/>
                            </a:lnTo>
                            <a:lnTo>
                              <a:pt x="0" y="49530"/>
                            </a:lnTo>
                            <a:lnTo>
                              <a:pt x="8001" y="51054"/>
                            </a:lnTo>
                            <a:cubicBezTo>
                              <a:pt x="8001" y="51054"/>
                              <a:pt x="13240" y="40672"/>
                              <a:pt x="17145" y="42291"/>
                            </a:cubicBezTo>
                            <a:cubicBezTo>
                              <a:pt x="21050" y="43910"/>
                              <a:pt x="21050" y="52578"/>
                              <a:pt x="28670" y="55626"/>
                            </a:cubicBezTo>
                            <a:cubicBezTo>
                              <a:pt x="36195" y="58579"/>
                              <a:pt x="78391" y="64579"/>
                              <a:pt x="78391" y="64579"/>
                            </a:cubicBezTo>
                            <a:cubicBezTo>
                              <a:pt x="78391" y="64579"/>
                              <a:pt x="78581" y="52006"/>
                              <a:pt x="68199" y="47244"/>
                            </a:cubicBezTo>
                            <a:cubicBezTo>
                              <a:pt x="57817" y="42481"/>
                              <a:pt x="36481" y="37529"/>
                              <a:pt x="33337" y="30480"/>
                            </a:cubicBezTo>
                            <a:cubicBezTo>
                              <a:pt x="30194" y="23336"/>
                              <a:pt x="33052" y="2286"/>
                              <a:pt x="33052" y="2286"/>
                            </a:cubicBezTo>
                            <a:close/>
                          </a:path>
                        </a:pathLst>
                      </a:custGeom>
                      <a:solidFill>
                        <a:srgbClr val="00030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2" name="Graphic 1">
                    <a:extLst>
                      <a:ext uri="{FF2B5EF4-FFF2-40B4-BE49-F238E27FC236}">
                        <a16:creationId xmlns="" xmlns:a16="http://schemas.microsoft.com/office/drawing/2014/main" id="{407DB241-819F-463E-A2E6-36299C324BBC}"/>
                      </a:ext>
                    </a:extLst>
                  </p:cNvPr>
                  <p:cNvGrpSpPr/>
                  <p:nvPr/>
                </p:nvGrpSpPr>
                <p:grpSpPr>
                  <a:xfrm>
                    <a:off x="6699598" y="2939300"/>
                    <a:ext cx="864905" cy="463220"/>
                    <a:chOff x="6699598" y="2939300"/>
                    <a:chExt cx="864905" cy="463220"/>
                  </a:xfrm>
                  <a:solidFill>
                    <a:schemeClr val="accent1"/>
                  </a:solidFill>
                </p:grpSpPr>
                <p:sp>
                  <p:nvSpPr>
                    <p:cNvPr id="53" name="Freeform: Shape 52">
                      <a:extLst>
                        <a:ext uri="{FF2B5EF4-FFF2-40B4-BE49-F238E27FC236}">
                          <a16:creationId xmlns="" xmlns:a16="http://schemas.microsoft.com/office/drawing/2014/main" id="{D788C57D-939B-4212-939E-1B5EB45632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4652" y="2939300"/>
                      <a:ext cx="819851" cy="434168"/>
                    </a:xfrm>
                    <a:custGeom>
                      <a:avLst/>
                      <a:gdLst>
                        <a:gd name="connsiteX0" fmla="*/ 15621 w 374523"/>
                        <a:gd name="connsiteY0" fmla="*/ 0 h 265842"/>
                        <a:gd name="connsiteX1" fmla="*/ 358902 w 374523"/>
                        <a:gd name="connsiteY1" fmla="*/ 0 h 265842"/>
                        <a:gd name="connsiteX2" fmla="*/ 374523 w 374523"/>
                        <a:gd name="connsiteY2" fmla="*/ 15621 h 265842"/>
                        <a:gd name="connsiteX3" fmla="*/ 374523 w 374523"/>
                        <a:gd name="connsiteY3" fmla="*/ 250222 h 265842"/>
                        <a:gd name="connsiteX4" fmla="*/ 358902 w 374523"/>
                        <a:gd name="connsiteY4" fmla="*/ 265843 h 265842"/>
                        <a:gd name="connsiteX5" fmla="*/ 15621 w 374523"/>
                        <a:gd name="connsiteY5" fmla="*/ 265843 h 265842"/>
                        <a:gd name="connsiteX6" fmla="*/ 0 w 374523"/>
                        <a:gd name="connsiteY6" fmla="*/ 250222 h 265842"/>
                        <a:gd name="connsiteX7" fmla="*/ 0 w 374523"/>
                        <a:gd name="connsiteY7" fmla="*/ 15621 h 265842"/>
                        <a:gd name="connsiteX8" fmla="*/ 15621 w 374523"/>
                        <a:gd name="connsiteY8" fmla="*/ 0 h 265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74523" h="265842">
                          <a:moveTo>
                            <a:pt x="15621" y="0"/>
                          </a:moveTo>
                          <a:lnTo>
                            <a:pt x="358902" y="0"/>
                          </a:lnTo>
                          <a:cubicBezTo>
                            <a:pt x="367474" y="0"/>
                            <a:pt x="374523" y="7049"/>
                            <a:pt x="374523" y="15621"/>
                          </a:cubicBezTo>
                          <a:lnTo>
                            <a:pt x="374523" y="250222"/>
                          </a:lnTo>
                          <a:cubicBezTo>
                            <a:pt x="374523" y="258794"/>
                            <a:pt x="367474" y="265843"/>
                            <a:pt x="358902" y="265843"/>
                          </a:cubicBezTo>
                          <a:lnTo>
                            <a:pt x="15621" y="265843"/>
                          </a:lnTo>
                          <a:cubicBezTo>
                            <a:pt x="7048" y="265843"/>
                            <a:pt x="0" y="258794"/>
                            <a:pt x="0" y="250222"/>
                          </a:cubicBezTo>
                          <a:lnTo>
                            <a:pt x="0" y="15621"/>
                          </a:lnTo>
                          <a:cubicBezTo>
                            <a:pt x="0" y="7049"/>
                            <a:pt x="7048" y="0"/>
                            <a:pt x="15621" y="0"/>
                          </a:cubicBezTo>
                          <a:close/>
                        </a:path>
                      </a:pathLst>
                    </a:custGeom>
                    <a:solidFill>
                      <a:srgbClr val="E6E7E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4" name="Freeform: Shape 53">
                      <a:extLst>
                        <a:ext uri="{FF2B5EF4-FFF2-40B4-BE49-F238E27FC236}">
                          <a16:creationId xmlns="" xmlns:a16="http://schemas.microsoft.com/office/drawing/2014/main" id="{BE290CC3-897D-4587-8C86-FD6115CA83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6271" y="3109150"/>
                      <a:ext cx="371284" cy="262604"/>
                    </a:xfrm>
                    <a:custGeom>
                      <a:avLst/>
                      <a:gdLst>
                        <a:gd name="connsiteX0" fmla="*/ 14002 w 371284"/>
                        <a:gd name="connsiteY0" fmla="*/ 0 h 262604"/>
                        <a:gd name="connsiteX1" fmla="*/ 357283 w 371284"/>
                        <a:gd name="connsiteY1" fmla="*/ 0 h 262604"/>
                        <a:gd name="connsiteX2" fmla="*/ 371285 w 371284"/>
                        <a:gd name="connsiteY2" fmla="*/ 14002 h 262604"/>
                        <a:gd name="connsiteX3" fmla="*/ 371285 w 371284"/>
                        <a:gd name="connsiteY3" fmla="*/ 248603 h 262604"/>
                        <a:gd name="connsiteX4" fmla="*/ 357283 w 371284"/>
                        <a:gd name="connsiteY4" fmla="*/ 262604 h 262604"/>
                        <a:gd name="connsiteX5" fmla="*/ 14002 w 371284"/>
                        <a:gd name="connsiteY5" fmla="*/ 262604 h 262604"/>
                        <a:gd name="connsiteX6" fmla="*/ 0 w 371284"/>
                        <a:gd name="connsiteY6" fmla="*/ 248603 h 262604"/>
                        <a:gd name="connsiteX7" fmla="*/ 0 w 371284"/>
                        <a:gd name="connsiteY7" fmla="*/ 14097 h 262604"/>
                        <a:gd name="connsiteX8" fmla="*/ 14002 w 371284"/>
                        <a:gd name="connsiteY8" fmla="*/ 0 h 2626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71284" h="262604">
                          <a:moveTo>
                            <a:pt x="14002" y="0"/>
                          </a:moveTo>
                          <a:lnTo>
                            <a:pt x="357283" y="0"/>
                          </a:lnTo>
                          <a:cubicBezTo>
                            <a:pt x="364998" y="0"/>
                            <a:pt x="371285" y="6287"/>
                            <a:pt x="371285" y="14002"/>
                          </a:cubicBezTo>
                          <a:lnTo>
                            <a:pt x="371285" y="248603"/>
                          </a:lnTo>
                          <a:cubicBezTo>
                            <a:pt x="371285" y="256318"/>
                            <a:pt x="364998" y="262604"/>
                            <a:pt x="357283" y="262604"/>
                          </a:cubicBezTo>
                          <a:lnTo>
                            <a:pt x="14002" y="262604"/>
                          </a:lnTo>
                          <a:cubicBezTo>
                            <a:pt x="6287" y="262604"/>
                            <a:pt x="0" y="256318"/>
                            <a:pt x="0" y="248603"/>
                          </a:cubicBezTo>
                          <a:lnTo>
                            <a:pt x="0" y="14097"/>
                          </a:lnTo>
                          <a:cubicBezTo>
                            <a:pt x="0" y="6382"/>
                            <a:pt x="6287" y="0"/>
                            <a:pt x="14002" y="0"/>
                          </a:cubicBezTo>
                          <a:close/>
                        </a:path>
                      </a:pathLst>
                    </a:custGeom>
                    <a:solidFill>
                      <a:srgbClr val="E6E7E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5" name="Freeform: Shape 54">
                      <a:extLst>
                        <a:ext uri="{FF2B5EF4-FFF2-40B4-BE49-F238E27FC236}">
                          <a16:creationId xmlns="" xmlns:a16="http://schemas.microsoft.com/office/drawing/2014/main" id="{189F71FA-217B-4FE0-AA25-1E34BBE474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0911" y="3364710"/>
                      <a:ext cx="819851" cy="37810"/>
                    </a:xfrm>
                    <a:custGeom>
                      <a:avLst/>
                      <a:gdLst>
                        <a:gd name="connsiteX0" fmla="*/ 2096 w 503396"/>
                        <a:gd name="connsiteY0" fmla="*/ 0 h 24383"/>
                        <a:gd name="connsiteX1" fmla="*/ 501491 w 503396"/>
                        <a:gd name="connsiteY1" fmla="*/ 0 h 24383"/>
                        <a:gd name="connsiteX2" fmla="*/ 502825 w 503396"/>
                        <a:gd name="connsiteY2" fmla="*/ 571 h 24383"/>
                        <a:gd name="connsiteX3" fmla="*/ 502825 w 503396"/>
                        <a:gd name="connsiteY3" fmla="*/ 571 h 24383"/>
                        <a:gd name="connsiteX4" fmla="*/ 502825 w 503396"/>
                        <a:gd name="connsiteY4" fmla="*/ 571 h 24383"/>
                        <a:gd name="connsiteX5" fmla="*/ 503396 w 503396"/>
                        <a:gd name="connsiteY5" fmla="*/ 1905 h 24383"/>
                        <a:gd name="connsiteX6" fmla="*/ 503396 w 503396"/>
                        <a:gd name="connsiteY6" fmla="*/ 13525 h 24383"/>
                        <a:gd name="connsiteX7" fmla="*/ 502825 w 503396"/>
                        <a:gd name="connsiteY7" fmla="*/ 14859 h 24383"/>
                        <a:gd name="connsiteX8" fmla="*/ 502825 w 503396"/>
                        <a:gd name="connsiteY8" fmla="*/ 14859 h 24383"/>
                        <a:gd name="connsiteX9" fmla="*/ 502825 w 503396"/>
                        <a:gd name="connsiteY9" fmla="*/ 14859 h 24383"/>
                        <a:gd name="connsiteX10" fmla="*/ 498062 w 503396"/>
                        <a:gd name="connsiteY10" fmla="*/ 16478 h 24383"/>
                        <a:gd name="connsiteX11" fmla="*/ 470821 w 503396"/>
                        <a:gd name="connsiteY11" fmla="*/ 23241 h 24383"/>
                        <a:gd name="connsiteX12" fmla="*/ 467296 w 503396"/>
                        <a:gd name="connsiteY12" fmla="*/ 24003 h 24383"/>
                        <a:gd name="connsiteX13" fmla="*/ 467296 w 503396"/>
                        <a:gd name="connsiteY13" fmla="*/ 24003 h 24383"/>
                        <a:gd name="connsiteX14" fmla="*/ 465011 w 503396"/>
                        <a:gd name="connsiteY14" fmla="*/ 24384 h 24383"/>
                        <a:gd name="connsiteX15" fmla="*/ 264128 w 503396"/>
                        <a:gd name="connsiteY15" fmla="*/ 24384 h 24383"/>
                        <a:gd name="connsiteX16" fmla="*/ 239078 w 503396"/>
                        <a:gd name="connsiteY16" fmla="*/ 24384 h 24383"/>
                        <a:gd name="connsiteX17" fmla="*/ 38195 w 503396"/>
                        <a:gd name="connsiteY17" fmla="*/ 24384 h 24383"/>
                        <a:gd name="connsiteX18" fmla="*/ 35909 w 503396"/>
                        <a:gd name="connsiteY18" fmla="*/ 24003 h 24383"/>
                        <a:gd name="connsiteX19" fmla="*/ 35909 w 503396"/>
                        <a:gd name="connsiteY19" fmla="*/ 24003 h 24383"/>
                        <a:gd name="connsiteX20" fmla="*/ 32385 w 503396"/>
                        <a:gd name="connsiteY20" fmla="*/ 23241 h 24383"/>
                        <a:gd name="connsiteX21" fmla="*/ 5143 w 503396"/>
                        <a:gd name="connsiteY21" fmla="*/ 16478 h 24383"/>
                        <a:gd name="connsiteX22" fmla="*/ 571 w 503396"/>
                        <a:gd name="connsiteY22" fmla="*/ 14859 h 24383"/>
                        <a:gd name="connsiteX23" fmla="*/ 571 w 503396"/>
                        <a:gd name="connsiteY23" fmla="*/ 14859 h 24383"/>
                        <a:gd name="connsiteX24" fmla="*/ 571 w 503396"/>
                        <a:gd name="connsiteY24" fmla="*/ 14859 h 24383"/>
                        <a:gd name="connsiteX25" fmla="*/ 0 w 503396"/>
                        <a:gd name="connsiteY25" fmla="*/ 13525 h 24383"/>
                        <a:gd name="connsiteX26" fmla="*/ 0 w 503396"/>
                        <a:gd name="connsiteY26" fmla="*/ 1905 h 24383"/>
                        <a:gd name="connsiteX27" fmla="*/ 571 w 503396"/>
                        <a:gd name="connsiteY27" fmla="*/ 571 h 24383"/>
                        <a:gd name="connsiteX28" fmla="*/ 571 w 503396"/>
                        <a:gd name="connsiteY28" fmla="*/ 571 h 24383"/>
                        <a:gd name="connsiteX29" fmla="*/ 571 w 503396"/>
                        <a:gd name="connsiteY29" fmla="*/ 571 h 24383"/>
                        <a:gd name="connsiteX30" fmla="*/ 2096 w 503396"/>
                        <a:gd name="connsiteY30" fmla="*/ 0 h 24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503396" h="24383">
                          <a:moveTo>
                            <a:pt x="2096" y="0"/>
                          </a:moveTo>
                          <a:lnTo>
                            <a:pt x="501491" y="0"/>
                          </a:lnTo>
                          <a:cubicBezTo>
                            <a:pt x="502063" y="0"/>
                            <a:pt x="502539" y="191"/>
                            <a:pt x="502825" y="571"/>
                          </a:cubicBezTo>
                          <a:lnTo>
                            <a:pt x="502825" y="571"/>
                          </a:lnTo>
                          <a:lnTo>
                            <a:pt x="502825" y="571"/>
                          </a:lnTo>
                          <a:cubicBezTo>
                            <a:pt x="503206" y="953"/>
                            <a:pt x="503396" y="1429"/>
                            <a:pt x="503396" y="1905"/>
                          </a:cubicBezTo>
                          <a:lnTo>
                            <a:pt x="503396" y="13525"/>
                          </a:lnTo>
                          <a:cubicBezTo>
                            <a:pt x="503396" y="14002"/>
                            <a:pt x="503206" y="14478"/>
                            <a:pt x="502825" y="14859"/>
                          </a:cubicBezTo>
                          <a:lnTo>
                            <a:pt x="502825" y="14859"/>
                          </a:lnTo>
                          <a:lnTo>
                            <a:pt x="502825" y="14859"/>
                          </a:lnTo>
                          <a:cubicBezTo>
                            <a:pt x="502158" y="15526"/>
                            <a:pt x="498824" y="16383"/>
                            <a:pt x="498062" y="16478"/>
                          </a:cubicBezTo>
                          <a:lnTo>
                            <a:pt x="470821" y="23241"/>
                          </a:lnTo>
                          <a:cubicBezTo>
                            <a:pt x="469582" y="23527"/>
                            <a:pt x="468344" y="23813"/>
                            <a:pt x="467296" y="24003"/>
                          </a:cubicBezTo>
                          <a:lnTo>
                            <a:pt x="467296" y="24003"/>
                          </a:lnTo>
                          <a:cubicBezTo>
                            <a:pt x="466249" y="24194"/>
                            <a:pt x="465391" y="24384"/>
                            <a:pt x="465011" y="24384"/>
                          </a:cubicBezTo>
                          <a:lnTo>
                            <a:pt x="264128" y="24384"/>
                          </a:lnTo>
                          <a:lnTo>
                            <a:pt x="239078" y="24384"/>
                          </a:lnTo>
                          <a:lnTo>
                            <a:pt x="38195" y="24384"/>
                          </a:lnTo>
                          <a:cubicBezTo>
                            <a:pt x="37814" y="24384"/>
                            <a:pt x="36957" y="24289"/>
                            <a:pt x="35909" y="24003"/>
                          </a:cubicBezTo>
                          <a:lnTo>
                            <a:pt x="35909" y="24003"/>
                          </a:lnTo>
                          <a:cubicBezTo>
                            <a:pt x="34957" y="23813"/>
                            <a:pt x="33623" y="23527"/>
                            <a:pt x="32385" y="23241"/>
                          </a:cubicBezTo>
                          <a:lnTo>
                            <a:pt x="5143" y="16478"/>
                          </a:lnTo>
                          <a:cubicBezTo>
                            <a:pt x="4096" y="16193"/>
                            <a:pt x="1429" y="15621"/>
                            <a:pt x="571" y="14859"/>
                          </a:cubicBezTo>
                          <a:lnTo>
                            <a:pt x="571" y="14859"/>
                          </a:lnTo>
                          <a:lnTo>
                            <a:pt x="571" y="14859"/>
                          </a:lnTo>
                          <a:cubicBezTo>
                            <a:pt x="190" y="14478"/>
                            <a:pt x="0" y="14002"/>
                            <a:pt x="0" y="13525"/>
                          </a:cubicBezTo>
                          <a:lnTo>
                            <a:pt x="0" y="1905"/>
                          </a:lnTo>
                          <a:cubicBezTo>
                            <a:pt x="0" y="1429"/>
                            <a:pt x="190" y="953"/>
                            <a:pt x="571" y="571"/>
                          </a:cubicBezTo>
                          <a:lnTo>
                            <a:pt x="571" y="571"/>
                          </a:lnTo>
                          <a:lnTo>
                            <a:pt x="571" y="571"/>
                          </a:lnTo>
                          <a:cubicBezTo>
                            <a:pt x="1143" y="191"/>
                            <a:pt x="1619" y="0"/>
                            <a:pt x="2096" y="0"/>
                          </a:cubicBezTo>
                          <a:close/>
                        </a:path>
                      </a:pathLst>
                    </a:custGeom>
                    <a:solidFill>
                      <a:srgbClr val="93959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6" name="Freeform: Shape 55">
                      <a:extLst>
                        <a:ext uri="{FF2B5EF4-FFF2-40B4-BE49-F238E27FC236}">
                          <a16:creationId xmlns="" xmlns:a16="http://schemas.microsoft.com/office/drawing/2014/main" id="{CB4F86CF-C977-4D62-A150-CA855D7739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5387" y="3356324"/>
                      <a:ext cx="794278" cy="19620"/>
                    </a:xfrm>
                    <a:custGeom>
                      <a:avLst/>
                      <a:gdLst>
                        <a:gd name="connsiteX0" fmla="*/ 1905 w 503205"/>
                        <a:gd name="connsiteY0" fmla="*/ 0 h 15430"/>
                        <a:gd name="connsiteX1" fmla="*/ 501301 w 503205"/>
                        <a:gd name="connsiteY1" fmla="*/ 0 h 15430"/>
                        <a:gd name="connsiteX2" fmla="*/ 502634 w 503205"/>
                        <a:gd name="connsiteY2" fmla="*/ 571 h 15430"/>
                        <a:gd name="connsiteX3" fmla="*/ 502634 w 503205"/>
                        <a:gd name="connsiteY3" fmla="*/ 571 h 15430"/>
                        <a:gd name="connsiteX4" fmla="*/ 502634 w 503205"/>
                        <a:gd name="connsiteY4" fmla="*/ 571 h 15430"/>
                        <a:gd name="connsiteX5" fmla="*/ 503206 w 503205"/>
                        <a:gd name="connsiteY5" fmla="*/ 1905 h 15430"/>
                        <a:gd name="connsiteX6" fmla="*/ 503206 w 503205"/>
                        <a:gd name="connsiteY6" fmla="*/ 13525 h 15430"/>
                        <a:gd name="connsiteX7" fmla="*/ 502634 w 503205"/>
                        <a:gd name="connsiteY7" fmla="*/ 14859 h 15430"/>
                        <a:gd name="connsiteX8" fmla="*/ 502634 w 503205"/>
                        <a:gd name="connsiteY8" fmla="*/ 14859 h 15430"/>
                        <a:gd name="connsiteX9" fmla="*/ 502634 w 503205"/>
                        <a:gd name="connsiteY9" fmla="*/ 14859 h 15430"/>
                        <a:gd name="connsiteX10" fmla="*/ 501301 w 503205"/>
                        <a:gd name="connsiteY10" fmla="*/ 15431 h 15430"/>
                        <a:gd name="connsiteX11" fmla="*/ 1905 w 503205"/>
                        <a:gd name="connsiteY11" fmla="*/ 15431 h 15430"/>
                        <a:gd name="connsiteX12" fmla="*/ 571 w 503205"/>
                        <a:gd name="connsiteY12" fmla="*/ 14859 h 15430"/>
                        <a:gd name="connsiteX13" fmla="*/ 571 w 503205"/>
                        <a:gd name="connsiteY13" fmla="*/ 14859 h 15430"/>
                        <a:gd name="connsiteX14" fmla="*/ 571 w 503205"/>
                        <a:gd name="connsiteY14" fmla="*/ 14859 h 15430"/>
                        <a:gd name="connsiteX15" fmla="*/ 0 w 503205"/>
                        <a:gd name="connsiteY15" fmla="*/ 13525 h 15430"/>
                        <a:gd name="connsiteX16" fmla="*/ 0 w 503205"/>
                        <a:gd name="connsiteY16" fmla="*/ 1905 h 15430"/>
                        <a:gd name="connsiteX17" fmla="*/ 571 w 503205"/>
                        <a:gd name="connsiteY17" fmla="*/ 571 h 15430"/>
                        <a:gd name="connsiteX18" fmla="*/ 571 w 503205"/>
                        <a:gd name="connsiteY18" fmla="*/ 571 h 15430"/>
                        <a:gd name="connsiteX19" fmla="*/ 571 w 503205"/>
                        <a:gd name="connsiteY19" fmla="*/ 571 h 15430"/>
                        <a:gd name="connsiteX20" fmla="*/ 1905 w 503205"/>
                        <a:gd name="connsiteY20" fmla="*/ 0 h 15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503205" h="15430">
                          <a:moveTo>
                            <a:pt x="1905" y="0"/>
                          </a:moveTo>
                          <a:lnTo>
                            <a:pt x="501301" y="0"/>
                          </a:lnTo>
                          <a:cubicBezTo>
                            <a:pt x="501872" y="0"/>
                            <a:pt x="502348" y="191"/>
                            <a:pt x="502634" y="571"/>
                          </a:cubicBezTo>
                          <a:lnTo>
                            <a:pt x="502634" y="571"/>
                          </a:lnTo>
                          <a:lnTo>
                            <a:pt x="502634" y="571"/>
                          </a:lnTo>
                          <a:cubicBezTo>
                            <a:pt x="503015" y="953"/>
                            <a:pt x="503206" y="1429"/>
                            <a:pt x="503206" y="1905"/>
                          </a:cubicBezTo>
                          <a:lnTo>
                            <a:pt x="503206" y="13525"/>
                          </a:lnTo>
                          <a:cubicBezTo>
                            <a:pt x="503206" y="14002"/>
                            <a:pt x="503015" y="14478"/>
                            <a:pt x="502634" y="14859"/>
                          </a:cubicBezTo>
                          <a:lnTo>
                            <a:pt x="502634" y="14859"/>
                          </a:lnTo>
                          <a:lnTo>
                            <a:pt x="502634" y="14859"/>
                          </a:lnTo>
                          <a:cubicBezTo>
                            <a:pt x="502253" y="15240"/>
                            <a:pt x="501777" y="15431"/>
                            <a:pt x="501301" y="15431"/>
                          </a:cubicBezTo>
                          <a:lnTo>
                            <a:pt x="1905" y="15431"/>
                          </a:lnTo>
                          <a:cubicBezTo>
                            <a:pt x="1429" y="15431"/>
                            <a:pt x="953" y="15240"/>
                            <a:pt x="571" y="14859"/>
                          </a:cubicBezTo>
                          <a:lnTo>
                            <a:pt x="571" y="14859"/>
                          </a:lnTo>
                          <a:lnTo>
                            <a:pt x="571" y="14859"/>
                          </a:lnTo>
                          <a:cubicBezTo>
                            <a:pt x="190" y="14478"/>
                            <a:pt x="0" y="14002"/>
                            <a:pt x="0" y="13525"/>
                          </a:cubicBezTo>
                          <a:lnTo>
                            <a:pt x="0" y="1905"/>
                          </a:lnTo>
                          <a:cubicBezTo>
                            <a:pt x="0" y="1429"/>
                            <a:pt x="190" y="953"/>
                            <a:pt x="571" y="571"/>
                          </a:cubicBezTo>
                          <a:lnTo>
                            <a:pt x="571" y="571"/>
                          </a:lnTo>
                          <a:lnTo>
                            <a:pt x="571" y="571"/>
                          </a:lnTo>
                          <a:cubicBezTo>
                            <a:pt x="953" y="191"/>
                            <a:pt x="1429" y="0"/>
                            <a:pt x="1905" y="0"/>
                          </a:cubicBezTo>
                          <a:close/>
                        </a:path>
                      </a:pathLst>
                    </a:custGeom>
                    <a:solidFill>
                      <a:srgbClr val="E6E7E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57" name="Graphic 1">
                      <a:extLst>
                        <a:ext uri="{FF2B5EF4-FFF2-40B4-BE49-F238E27FC236}">
                          <a16:creationId xmlns="" xmlns:a16="http://schemas.microsoft.com/office/drawing/2014/main" id="{38DE6183-21C2-4423-84C9-35012343A4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28675" y="3113817"/>
                      <a:ext cx="5143" cy="5143"/>
                      <a:chOff x="6928675" y="3113817"/>
                      <a:chExt cx="5143" cy="5143"/>
                    </a:xfrm>
                    <a:solidFill>
                      <a:schemeClr val="accent1"/>
                    </a:solidFill>
                  </p:grpSpPr>
                  <p:grpSp>
                    <p:nvGrpSpPr>
                      <p:cNvPr id="70" name="Graphic 1">
                        <a:extLst>
                          <a:ext uri="{FF2B5EF4-FFF2-40B4-BE49-F238E27FC236}">
                            <a16:creationId xmlns="" xmlns:a16="http://schemas.microsoft.com/office/drawing/2014/main" id="{954B0092-16E4-4F58-A78B-F00F1C1E77C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28675" y="3113817"/>
                        <a:ext cx="5143" cy="5143"/>
                        <a:chOff x="6928675" y="3113817"/>
                        <a:chExt cx="5143" cy="514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76" name="Freeform: Shape 75">
                          <a:extLst>
                            <a:ext uri="{FF2B5EF4-FFF2-40B4-BE49-F238E27FC236}">
                              <a16:creationId xmlns="" xmlns:a16="http://schemas.microsoft.com/office/drawing/2014/main" id="{7C37DF60-396F-4AB3-9250-388465C52E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28675" y="3113817"/>
                          <a:ext cx="5143" cy="5143"/>
                        </a:xfrm>
                        <a:custGeom>
                          <a:avLst/>
                          <a:gdLst>
                            <a:gd name="connsiteX0" fmla="*/ 2572 w 5143"/>
                            <a:gd name="connsiteY0" fmla="*/ 0 h 5143"/>
                            <a:gd name="connsiteX1" fmla="*/ 0 w 5143"/>
                            <a:gd name="connsiteY1" fmla="*/ 2572 h 5143"/>
                            <a:gd name="connsiteX2" fmla="*/ 2572 w 5143"/>
                            <a:gd name="connsiteY2" fmla="*/ 5143 h 5143"/>
                            <a:gd name="connsiteX3" fmla="*/ 5143 w 5143"/>
                            <a:gd name="connsiteY3" fmla="*/ 2572 h 5143"/>
                            <a:gd name="connsiteX4" fmla="*/ 2572 w 5143"/>
                            <a:gd name="connsiteY4" fmla="*/ 0 h 51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143" h="5143">
                              <a:moveTo>
                                <a:pt x="2572" y="0"/>
                              </a:moveTo>
                              <a:cubicBezTo>
                                <a:pt x="1143" y="0"/>
                                <a:pt x="0" y="1143"/>
                                <a:pt x="0" y="2572"/>
                              </a:cubicBezTo>
                              <a:cubicBezTo>
                                <a:pt x="0" y="4000"/>
                                <a:pt x="1143" y="5143"/>
                                <a:pt x="2572" y="5143"/>
                              </a:cubicBezTo>
                              <a:cubicBezTo>
                                <a:pt x="4000" y="5143"/>
                                <a:pt x="5143" y="4000"/>
                                <a:pt x="5143" y="2572"/>
                              </a:cubicBezTo>
                              <a:cubicBezTo>
                                <a:pt x="5143" y="1143"/>
                                <a:pt x="4000" y="0"/>
                                <a:pt x="2572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0828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7" name="Freeform: Shape 76">
                          <a:extLst>
                            <a:ext uri="{FF2B5EF4-FFF2-40B4-BE49-F238E27FC236}">
                              <a16:creationId xmlns="" xmlns:a16="http://schemas.microsoft.com/office/drawing/2014/main" id="{DD41A09E-EAC0-463B-A997-B9E94EF325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28960" y="3114198"/>
                          <a:ext cx="4571" cy="4476"/>
                        </a:xfrm>
                        <a:custGeom>
                          <a:avLst/>
                          <a:gdLst>
                            <a:gd name="connsiteX0" fmla="*/ 2286 w 4571"/>
                            <a:gd name="connsiteY0" fmla="*/ 0 h 4476"/>
                            <a:gd name="connsiteX1" fmla="*/ 0 w 4571"/>
                            <a:gd name="connsiteY1" fmla="*/ 2286 h 4476"/>
                            <a:gd name="connsiteX2" fmla="*/ 2286 w 4571"/>
                            <a:gd name="connsiteY2" fmla="*/ 4477 h 4476"/>
                            <a:gd name="connsiteX3" fmla="*/ 4572 w 4571"/>
                            <a:gd name="connsiteY3" fmla="*/ 2286 h 4476"/>
                            <a:gd name="connsiteX4" fmla="*/ 2286 w 4571"/>
                            <a:gd name="connsiteY4" fmla="*/ 0 h 4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571" h="4476">
                              <a:moveTo>
                                <a:pt x="2286" y="0"/>
                              </a:moveTo>
                              <a:cubicBezTo>
                                <a:pt x="1048" y="0"/>
                                <a:pt x="0" y="1048"/>
                                <a:pt x="0" y="2286"/>
                              </a:cubicBezTo>
                              <a:cubicBezTo>
                                <a:pt x="0" y="3524"/>
                                <a:pt x="1048" y="4477"/>
                                <a:pt x="2286" y="4477"/>
                              </a:cubicBezTo>
                              <a:cubicBezTo>
                                <a:pt x="3524" y="4477"/>
                                <a:pt x="4572" y="3429"/>
                                <a:pt x="4572" y="2286"/>
                              </a:cubicBezTo>
                              <a:cubicBezTo>
                                <a:pt x="4477" y="953"/>
                                <a:pt x="3429" y="0"/>
                                <a:pt x="228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0828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8" name="Freeform: Shape 77">
                          <a:extLst>
                            <a:ext uri="{FF2B5EF4-FFF2-40B4-BE49-F238E27FC236}">
                              <a16:creationId xmlns="" xmlns:a16="http://schemas.microsoft.com/office/drawing/2014/main" id="{165AFB10-808F-4C8C-BA12-14FD37E749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29437" y="3114198"/>
                          <a:ext cx="4000" cy="4095"/>
                        </a:xfrm>
                        <a:custGeom>
                          <a:avLst/>
                          <a:gdLst>
                            <a:gd name="connsiteX0" fmla="*/ 762 w 4000"/>
                            <a:gd name="connsiteY0" fmla="*/ 191 h 4095"/>
                            <a:gd name="connsiteX1" fmla="*/ 0 w 4000"/>
                            <a:gd name="connsiteY1" fmla="*/ 1810 h 4095"/>
                            <a:gd name="connsiteX2" fmla="*/ 2286 w 4000"/>
                            <a:gd name="connsiteY2" fmla="*/ 4096 h 4095"/>
                            <a:gd name="connsiteX3" fmla="*/ 3238 w 4000"/>
                            <a:gd name="connsiteY3" fmla="*/ 3905 h 4095"/>
                            <a:gd name="connsiteX4" fmla="*/ 4001 w 4000"/>
                            <a:gd name="connsiteY4" fmla="*/ 2286 h 4095"/>
                            <a:gd name="connsiteX5" fmla="*/ 1714 w 4000"/>
                            <a:gd name="connsiteY5" fmla="*/ 0 h 4095"/>
                            <a:gd name="connsiteX6" fmla="*/ 762 w 4000"/>
                            <a:gd name="connsiteY6" fmla="*/ 191 h 40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000" h="4095">
                              <a:moveTo>
                                <a:pt x="762" y="191"/>
                              </a:moveTo>
                              <a:cubicBezTo>
                                <a:pt x="286" y="571"/>
                                <a:pt x="0" y="1143"/>
                                <a:pt x="0" y="1810"/>
                              </a:cubicBezTo>
                              <a:cubicBezTo>
                                <a:pt x="0" y="3048"/>
                                <a:pt x="1048" y="4096"/>
                                <a:pt x="2286" y="4096"/>
                              </a:cubicBezTo>
                              <a:cubicBezTo>
                                <a:pt x="2667" y="4096"/>
                                <a:pt x="2953" y="4000"/>
                                <a:pt x="3238" y="3905"/>
                              </a:cubicBezTo>
                              <a:cubicBezTo>
                                <a:pt x="3715" y="3524"/>
                                <a:pt x="4001" y="2953"/>
                                <a:pt x="4001" y="2286"/>
                              </a:cubicBezTo>
                              <a:cubicBezTo>
                                <a:pt x="4001" y="1048"/>
                                <a:pt x="2953" y="0"/>
                                <a:pt x="1714" y="0"/>
                              </a:cubicBezTo>
                              <a:cubicBezTo>
                                <a:pt x="1429" y="0"/>
                                <a:pt x="1048" y="0"/>
                                <a:pt x="762" y="1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6E7E8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9" name="Freeform: Shape 78">
                          <a:extLst>
                            <a:ext uri="{FF2B5EF4-FFF2-40B4-BE49-F238E27FC236}">
                              <a16:creationId xmlns="" xmlns:a16="http://schemas.microsoft.com/office/drawing/2014/main" id="{A0A993DF-AEC4-4AAF-B6C8-B11D9DE188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29722" y="3114865"/>
                          <a:ext cx="3048" cy="3047"/>
                        </a:xfrm>
                        <a:custGeom>
                          <a:avLst/>
                          <a:gdLst>
                            <a:gd name="connsiteX0" fmla="*/ 1524 w 3048"/>
                            <a:gd name="connsiteY0" fmla="*/ 0 h 3047"/>
                            <a:gd name="connsiteX1" fmla="*/ 0 w 3048"/>
                            <a:gd name="connsiteY1" fmla="*/ 1524 h 3047"/>
                            <a:gd name="connsiteX2" fmla="*/ 1524 w 3048"/>
                            <a:gd name="connsiteY2" fmla="*/ 3048 h 3047"/>
                            <a:gd name="connsiteX3" fmla="*/ 3048 w 3048"/>
                            <a:gd name="connsiteY3" fmla="*/ 1524 h 3047"/>
                            <a:gd name="connsiteX4" fmla="*/ 1524 w 3048"/>
                            <a:gd name="connsiteY4" fmla="*/ 0 h 30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048" h="3047">
                              <a:moveTo>
                                <a:pt x="1524" y="0"/>
                              </a:moveTo>
                              <a:cubicBezTo>
                                <a:pt x="667" y="0"/>
                                <a:pt x="0" y="667"/>
                                <a:pt x="0" y="1524"/>
                              </a:cubicBezTo>
                              <a:cubicBezTo>
                                <a:pt x="0" y="2381"/>
                                <a:pt x="667" y="3048"/>
                                <a:pt x="1524" y="3048"/>
                              </a:cubicBezTo>
                              <a:cubicBezTo>
                                <a:pt x="2381" y="3048"/>
                                <a:pt x="3048" y="2381"/>
                                <a:pt x="3048" y="1524"/>
                              </a:cubicBezTo>
                              <a:cubicBezTo>
                                <a:pt x="3048" y="667"/>
                                <a:pt x="2286" y="0"/>
                                <a:pt x="152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0828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71" name="Graphic 1">
                        <a:extLst>
                          <a:ext uri="{FF2B5EF4-FFF2-40B4-BE49-F238E27FC236}">
                            <a16:creationId xmlns="" xmlns:a16="http://schemas.microsoft.com/office/drawing/2014/main" id="{65EA9B40-A233-4F64-B225-F4BBC57569B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29055" y="3114294"/>
                        <a:ext cx="3905" cy="3809"/>
                        <a:chOff x="6929055" y="3114294"/>
                        <a:chExt cx="3905" cy="3809"/>
                      </a:xfrm>
                      <a:solidFill>
                        <a:srgbClr val="FFFFFF">
                          <a:alpha val="20000"/>
                        </a:srgbClr>
                      </a:solidFill>
                    </p:grpSpPr>
                    <p:sp>
                      <p:nvSpPr>
                        <p:cNvPr id="72" name="Freeform: Shape 71">
                          <a:extLst>
                            <a:ext uri="{FF2B5EF4-FFF2-40B4-BE49-F238E27FC236}">
                              <a16:creationId xmlns="" xmlns:a16="http://schemas.microsoft.com/office/drawing/2014/main" id="{879A4644-E186-4F9E-9FE5-D5347A215A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29055" y="3114294"/>
                          <a:ext cx="3276" cy="2789"/>
                        </a:xfrm>
                        <a:custGeom>
                          <a:avLst/>
                          <a:gdLst>
                            <a:gd name="connsiteX0" fmla="*/ 2191 w 3276"/>
                            <a:gd name="connsiteY0" fmla="*/ 2476 h 2789"/>
                            <a:gd name="connsiteX1" fmla="*/ 0 w 3276"/>
                            <a:gd name="connsiteY1" fmla="*/ 2381 h 2789"/>
                            <a:gd name="connsiteX2" fmla="*/ 0 w 3276"/>
                            <a:gd name="connsiteY2" fmla="*/ 2095 h 2789"/>
                            <a:gd name="connsiteX3" fmla="*/ 2096 w 3276"/>
                            <a:gd name="connsiteY3" fmla="*/ 0 h 2789"/>
                            <a:gd name="connsiteX4" fmla="*/ 2953 w 3276"/>
                            <a:gd name="connsiteY4" fmla="*/ 190 h 2789"/>
                            <a:gd name="connsiteX5" fmla="*/ 3143 w 3276"/>
                            <a:gd name="connsiteY5" fmla="*/ 381 h 2789"/>
                            <a:gd name="connsiteX6" fmla="*/ 2191 w 3276"/>
                            <a:gd name="connsiteY6" fmla="*/ 2476 h 27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76" h="2789">
                              <a:moveTo>
                                <a:pt x="2191" y="2476"/>
                              </a:moveTo>
                              <a:cubicBezTo>
                                <a:pt x="1429" y="2953"/>
                                <a:pt x="476" y="2857"/>
                                <a:pt x="0" y="2381"/>
                              </a:cubicBezTo>
                              <a:cubicBezTo>
                                <a:pt x="0" y="2286"/>
                                <a:pt x="0" y="2191"/>
                                <a:pt x="0" y="2095"/>
                              </a:cubicBezTo>
                              <a:cubicBezTo>
                                <a:pt x="0" y="952"/>
                                <a:pt x="953" y="0"/>
                                <a:pt x="2096" y="0"/>
                              </a:cubicBezTo>
                              <a:cubicBezTo>
                                <a:pt x="2381" y="0"/>
                                <a:pt x="2667" y="95"/>
                                <a:pt x="2953" y="190"/>
                              </a:cubicBezTo>
                              <a:cubicBezTo>
                                <a:pt x="3048" y="286"/>
                                <a:pt x="3048" y="286"/>
                                <a:pt x="3143" y="381"/>
                              </a:cubicBezTo>
                              <a:cubicBezTo>
                                <a:pt x="3524" y="1048"/>
                                <a:pt x="3048" y="2000"/>
                                <a:pt x="2191" y="247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20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3" name="Freeform: Shape 72">
                          <a:extLst>
                            <a:ext uri="{FF2B5EF4-FFF2-40B4-BE49-F238E27FC236}">
                              <a16:creationId xmlns="" xmlns:a16="http://schemas.microsoft.com/office/drawing/2014/main" id="{A7D6C1BC-962D-4A63-BF8E-E30B799103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31627" y="3116770"/>
                          <a:ext cx="1333" cy="1333"/>
                        </a:xfrm>
                        <a:custGeom>
                          <a:avLst/>
                          <a:gdLst>
                            <a:gd name="connsiteX0" fmla="*/ 667 w 1333"/>
                            <a:gd name="connsiteY0" fmla="*/ 1333 h 1333"/>
                            <a:gd name="connsiteX1" fmla="*/ 0 w 1333"/>
                            <a:gd name="connsiteY1" fmla="*/ 667 h 1333"/>
                            <a:gd name="connsiteX2" fmla="*/ 667 w 1333"/>
                            <a:gd name="connsiteY2" fmla="*/ 0 h 1333"/>
                            <a:gd name="connsiteX3" fmla="*/ 1333 w 1333"/>
                            <a:gd name="connsiteY3" fmla="*/ 667 h 1333"/>
                            <a:gd name="connsiteX4" fmla="*/ 667 w 1333"/>
                            <a:gd name="connsiteY4" fmla="*/ 1333 h 133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33" h="1333">
                              <a:moveTo>
                                <a:pt x="667" y="1333"/>
                              </a:moveTo>
                              <a:cubicBezTo>
                                <a:pt x="286" y="1333"/>
                                <a:pt x="0" y="1048"/>
                                <a:pt x="0" y="667"/>
                              </a:cubicBezTo>
                              <a:cubicBezTo>
                                <a:pt x="0" y="286"/>
                                <a:pt x="286" y="0"/>
                                <a:pt x="667" y="0"/>
                              </a:cubicBezTo>
                              <a:cubicBezTo>
                                <a:pt x="1048" y="0"/>
                                <a:pt x="1333" y="286"/>
                                <a:pt x="1333" y="667"/>
                              </a:cubicBezTo>
                              <a:cubicBezTo>
                                <a:pt x="1238" y="1048"/>
                                <a:pt x="952" y="1333"/>
                                <a:pt x="667" y="13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20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4" name="Freeform: Shape 73">
                          <a:extLst>
                            <a:ext uri="{FF2B5EF4-FFF2-40B4-BE49-F238E27FC236}">
                              <a16:creationId xmlns="" xmlns:a16="http://schemas.microsoft.com/office/drawing/2014/main" id="{E6C7B071-F0D0-44DA-AC99-1FB315E316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31246" y="3116484"/>
                          <a:ext cx="571" cy="571"/>
                        </a:xfrm>
                        <a:custGeom>
                          <a:avLst/>
                          <a:gdLst>
                            <a:gd name="connsiteX0" fmla="*/ 286 w 571"/>
                            <a:gd name="connsiteY0" fmla="*/ 571 h 571"/>
                            <a:gd name="connsiteX1" fmla="*/ 0 w 571"/>
                            <a:gd name="connsiteY1" fmla="*/ 286 h 571"/>
                            <a:gd name="connsiteX2" fmla="*/ 286 w 571"/>
                            <a:gd name="connsiteY2" fmla="*/ 0 h 571"/>
                            <a:gd name="connsiteX3" fmla="*/ 571 w 571"/>
                            <a:gd name="connsiteY3" fmla="*/ 286 h 571"/>
                            <a:gd name="connsiteX4" fmla="*/ 286 w 571"/>
                            <a:gd name="connsiteY4" fmla="*/ 571 h 5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71" h="571">
                              <a:moveTo>
                                <a:pt x="286" y="571"/>
                              </a:moveTo>
                              <a:cubicBezTo>
                                <a:pt x="95" y="571"/>
                                <a:pt x="0" y="476"/>
                                <a:pt x="0" y="286"/>
                              </a:cubicBezTo>
                              <a:cubicBezTo>
                                <a:pt x="0" y="95"/>
                                <a:pt x="95" y="0"/>
                                <a:pt x="286" y="0"/>
                              </a:cubicBezTo>
                              <a:cubicBezTo>
                                <a:pt x="381" y="0"/>
                                <a:pt x="571" y="95"/>
                                <a:pt x="571" y="286"/>
                              </a:cubicBezTo>
                              <a:cubicBezTo>
                                <a:pt x="571" y="381"/>
                                <a:pt x="476" y="571"/>
                                <a:pt x="286" y="57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20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5" name="Freeform: Shape 74">
                          <a:extLst>
                            <a:ext uri="{FF2B5EF4-FFF2-40B4-BE49-F238E27FC236}">
                              <a16:creationId xmlns="" xmlns:a16="http://schemas.microsoft.com/office/drawing/2014/main" id="{D8E4F7C2-4056-476A-B1B9-9563A66FF8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31112" y="3116294"/>
                          <a:ext cx="230" cy="190"/>
                        </a:xfrm>
                        <a:custGeom>
                          <a:avLst/>
                          <a:gdLst>
                            <a:gd name="connsiteX0" fmla="*/ 135 w 230"/>
                            <a:gd name="connsiteY0" fmla="*/ 0 h 190"/>
                            <a:gd name="connsiteX1" fmla="*/ 230 w 230"/>
                            <a:gd name="connsiteY1" fmla="*/ 95 h 190"/>
                            <a:gd name="connsiteX2" fmla="*/ 135 w 230"/>
                            <a:gd name="connsiteY2" fmla="*/ 191 h 190"/>
                            <a:gd name="connsiteX3" fmla="*/ 39 w 230"/>
                            <a:gd name="connsiteY3" fmla="*/ 95 h 190"/>
                            <a:gd name="connsiteX4" fmla="*/ 135 w 230"/>
                            <a:gd name="connsiteY4" fmla="*/ 0 h 1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30" h="190">
                              <a:moveTo>
                                <a:pt x="135" y="0"/>
                              </a:moveTo>
                              <a:cubicBezTo>
                                <a:pt x="230" y="0"/>
                                <a:pt x="230" y="95"/>
                                <a:pt x="230" y="95"/>
                              </a:cubicBezTo>
                              <a:cubicBezTo>
                                <a:pt x="230" y="191"/>
                                <a:pt x="230" y="191"/>
                                <a:pt x="135" y="191"/>
                              </a:cubicBezTo>
                              <a:cubicBezTo>
                                <a:pt x="39" y="191"/>
                                <a:pt x="39" y="191"/>
                                <a:pt x="39" y="95"/>
                              </a:cubicBezTo>
                              <a:cubicBezTo>
                                <a:pt x="-56" y="0"/>
                                <a:pt x="39" y="0"/>
                                <a:pt x="13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20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58" name="Freeform: Shape 57">
                      <a:extLst>
                        <a:ext uri="{FF2B5EF4-FFF2-40B4-BE49-F238E27FC236}">
                          <a16:creationId xmlns="" xmlns:a16="http://schemas.microsoft.com/office/drawing/2014/main" id="{2EF0ABA2-9982-49D5-B190-74C4AB4FD5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7415" y="2953891"/>
                      <a:ext cx="794278" cy="387669"/>
                    </a:xfrm>
                    <a:custGeom>
                      <a:avLst/>
                      <a:gdLst>
                        <a:gd name="connsiteX0" fmla="*/ 0 w 348995"/>
                        <a:gd name="connsiteY0" fmla="*/ 0 h 216884"/>
                        <a:gd name="connsiteX1" fmla="*/ 348996 w 348995"/>
                        <a:gd name="connsiteY1" fmla="*/ 0 h 216884"/>
                        <a:gd name="connsiteX2" fmla="*/ 348996 w 348995"/>
                        <a:gd name="connsiteY2" fmla="*/ 216884 h 216884"/>
                        <a:gd name="connsiteX3" fmla="*/ 0 w 348995"/>
                        <a:gd name="connsiteY3" fmla="*/ 216884 h 2168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8995" h="216884">
                          <a:moveTo>
                            <a:pt x="0" y="0"/>
                          </a:moveTo>
                          <a:lnTo>
                            <a:pt x="348996" y="0"/>
                          </a:lnTo>
                          <a:lnTo>
                            <a:pt x="348996" y="216884"/>
                          </a:lnTo>
                          <a:lnTo>
                            <a:pt x="0" y="21688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9" name="Freeform: Shape 58">
                      <a:extLst>
                        <a:ext uri="{FF2B5EF4-FFF2-40B4-BE49-F238E27FC236}">
                          <a16:creationId xmlns="" xmlns:a16="http://schemas.microsoft.com/office/drawing/2014/main" id="{431341E6-DF6A-429F-AEEC-908D351299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90575" y="3356229"/>
                      <a:ext cx="82676" cy="8096"/>
                    </a:xfrm>
                    <a:custGeom>
                      <a:avLst/>
                      <a:gdLst>
                        <a:gd name="connsiteX0" fmla="*/ 4477 w 82676"/>
                        <a:gd name="connsiteY0" fmla="*/ 8096 h 8096"/>
                        <a:gd name="connsiteX1" fmla="*/ 78105 w 82676"/>
                        <a:gd name="connsiteY1" fmla="*/ 8096 h 8096"/>
                        <a:gd name="connsiteX2" fmla="*/ 82677 w 82676"/>
                        <a:gd name="connsiteY2" fmla="*/ 3524 h 8096"/>
                        <a:gd name="connsiteX3" fmla="*/ 82677 w 82676"/>
                        <a:gd name="connsiteY3" fmla="*/ 0 h 8096"/>
                        <a:gd name="connsiteX4" fmla="*/ 0 w 82676"/>
                        <a:gd name="connsiteY4" fmla="*/ 0 h 8096"/>
                        <a:gd name="connsiteX5" fmla="*/ 0 w 82676"/>
                        <a:gd name="connsiteY5" fmla="*/ 3524 h 8096"/>
                        <a:gd name="connsiteX6" fmla="*/ 4477 w 82676"/>
                        <a:gd name="connsiteY6" fmla="*/ 8096 h 80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2676" h="8096">
                          <a:moveTo>
                            <a:pt x="4477" y="8096"/>
                          </a:moveTo>
                          <a:lnTo>
                            <a:pt x="78105" y="8096"/>
                          </a:lnTo>
                          <a:cubicBezTo>
                            <a:pt x="80581" y="8096"/>
                            <a:pt x="82677" y="6096"/>
                            <a:pt x="82677" y="3524"/>
                          </a:cubicBezTo>
                          <a:lnTo>
                            <a:pt x="82677" y="0"/>
                          </a:lnTo>
                          <a:lnTo>
                            <a:pt x="0" y="0"/>
                          </a:lnTo>
                          <a:lnTo>
                            <a:pt x="0" y="3524"/>
                          </a:lnTo>
                          <a:cubicBezTo>
                            <a:pt x="0" y="6096"/>
                            <a:pt x="2000" y="8096"/>
                            <a:pt x="4477" y="8096"/>
                          </a:cubicBezTo>
                          <a:close/>
                        </a:path>
                      </a:pathLst>
                    </a:custGeom>
                    <a:solidFill>
                      <a:srgbClr val="80828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0" name="Freeform: Shape 59">
                      <a:extLst>
                        <a:ext uri="{FF2B5EF4-FFF2-40B4-BE49-F238E27FC236}">
                          <a16:creationId xmlns="" xmlns:a16="http://schemas.microsoft.com/office/drawing/2014/main" id="{CA12EEE6-CB5D-4826-AB0C-891C61CDDF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9598" y="3362705"/>
                      <a:ext cx="25146" cy="2095"/>
                    </a:xfrm>
                    <a:custGeom>
                      <a:avLst/>
                      <a:gdLst>
                        <a:gd name="connsiteX0" fmla="*/ 1048 w 25146"/>
                        <a:gd name="connsiteY0" fmla="*/ 0 h 2095"/>
                        <a:gd name="connsiteX1" fmla="*/ 24098 w 25146"/>
                        <a:gd name="connsiteY1" fmla="*/ 0 h 2095"/>
                        <a:gd name="connsiteX2" fmla="*/ 25146 w 25146"/>
                        <a:gd name="connsiteY2" fmla="*/ 1048 h 2095"/>
                        <a:gd name="connsiteX3" fmla="*/ 25146 w 25146"/>
                        <a:gd name="connsiteY3" fmla="*/ 1048 h 2095"/>
                        <a:gd name="connsiteX4" fmla="*/ 24098 w 25146"/>
                        <a:gd name="connsiteY4" fmla="*/ 2096 h 2095"/>
                        <a:gd name="connsiteX5" fmla="*/ 1048 w 25146"/>
                        <a:gd name="connsiteY5" fmla="*/ 2096 h 2095"/>
                        <a:gd name="connsiteX6" fmla="*/ 0 w 25146"/>
                        <a:gd name="connsiteY6" fmla="*/ 1048 h 2095"/>
                        <a:gd name="connsiteX7" fmla="*/ 0 w 25146"/>
                        <a:gd name="connsiteY7" fmla="*/ 1048 h 2095"/>
                        <a:gd name="connsiteX8" fmla="*/ 1048 w 25146"/>
                        <a:gd name="connsiteY8" fmla="*/ 0 h 2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146" h="2095">
                          <a:moveTo>
                            <a:pt x="1048" y="0"/>
                          </a:moveTo>
                          <a:lnTo>
                            <a:pt x="24098" y="0"/>
                          </a:lnTo>
                          <a:cubicBezTo>
                            <a:pt x="24670" y="0"/>
                            <a:pt x="25146" y="476"/>
                            <a:pt x="25146" y="1048"/>
                          </a:cubicBezTo>
                          <a:lnTo>
                            <a:pt x="25146" y="1048"/>
                          </a:lnTo>
                          <a:cubicBezTo>
                            <a:pt x="25146" y="1619"/>
                            <a:pt x="24670" y="2096"/>
                            <a:pt x="24098" y="2096"/>
                          </a:cubicBezTo>
                          <a:lnTo>
                            <a:pt x="1048" y="2096"/>
                          </a:lnTo>
                          <a:cubicBezTo>
                            <a:pt x="476" y="2096"/>
                            <a:pt x="0" y="1619"/>
                            <a:pt x="0" y="1048"/>
                          </a:cubicBezTo>
                          <a:lnTo>
                            <a:pt x="0" y="1048"/>
                          </a:lnTo>
                          <a:cubicBezTo>
                            <a:pt x="95" y="476"/>
                            <a:pt x="571" y="0"/>
                            <a:pt x="1048" y="0"/>
                          </a:cubicBezTo>
                          <a:close/>
                        </a:path>
                      </a:pathLst>
                    </a:custGeom>
                    <a:solidFill>
                      <a:srgbClr val="80828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61" name="Graphic 1">
                      <a:extLst>
                        <a:ext uri="{FF2B5EF4-FFF2-40B4-BE49-F238E27FC236}">
                          <a16:creationId xmlns="" xmlns:a16="http://schemas.microsoft.com/office/drawing/2014/main" id="{7B83BAB7-102D-4660-82A8-02F9AFFD96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22508" y="3359086"/>
                      <a:ext cx="47339" cy="5714"/>
                      <a:chOff x="7122508" y="3359086"/>
                      <a:chExt cx="47339" cy="5714"/>
                    </a:xfrm>
                    <a:solidFill>
                      <a:schemeClr val="accent1"/>
                    </a:solidFill>
                  </p:grpSpPr>
                  <p:grpSp>
                    <p:nvGrpSpPr>
                      <p:cNvPr id="62" name="Graphic 1">
                        <a:extLst>
                          <a:ext uri="{FF2B5EF4-FFF2-40B4-BE49-F238E27FC236}">
                            <a16:creationId xmlns="" xmlns:a16="http://schemas.microsoft.com/office/drawing/2014/main" id="{8703DA2C-20AF-4DC2-8C93-911FE900AF7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50988" y="3359086"/>
                        <a:ext cx="18859" cy="5714"/>
                        <a:chOff x="7150988" y="3359086"/>
                        <a:chExt cx="18859" cy="5714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67" name="Freeform: Shape 66">
                          <a:extLst>
                            <a:ext uri="{FF2B5EF4-FFF2-40B4-BE49-F238E27FC236}">
                              <a16:creationId xmlns="" xmlns:a16="http://schemas.microsoft.com/office/drawing/2014/main" id="{56F042E6-D4F4-4361-8803-CC4B90386A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50988" y="3359086"/>
                          <a:ext cx="18859" cy="5714"/>
                        </a:xfrm>
                        <a:custGeom>
                          <a:avLst/>
                          <a:gdLst>
                            <a:gd name="connsiteX0" fmla="*/ 0 w 18859"/>
                            <a:gd name="connsiteY0" fmla="*/ 0 h 5714"/>
                            <a:gd name="connsiteX1" fmla="*/ 18860 w 18859"/>
                            <a:gd name="connsiteY1" fmla="*/ 0 h 5714"/>
                            <a:gd name="connsiteX2" fmla="*/ 18860 w 18859"/>
                            <a:gd name="connsiteY2" fmla="*/ 5715 h 5714"/>
                            <a:gd name="connsiteX3" fmla="*/ 0 w 18859"/>
                            <a:gd name="connsiteY3" fmla="*/ 5715 h 57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859" h="5714">
                              <a:moveTo>
                                <a:pt x="0" y="0"/>
                              </a:moveTo>
                              <a:lnTo>
                                <a:pt x="18860" y="0"/>
                              </a:lnTo>
                              <a:lnTo>
                                <a:pt x="18860" y="5715"/>
                              </a:lnTo>
                              <a:lnTo>
                                <a:pt x="0" y="57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28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8" name="Freeform: Shape 67">
                          <a:extLst>
                            <a:ext uri="{FF2B5EF4-FFF2-40B4-BE49-F238E27FC236}">
                              <a16:creationId xmlns="" xmlns:a16="http://schemas.microsoft.com/office/drawing/2014/main" id="{D210961C-A851-43A2-B160-8172BD2143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51464" y="3359562"/>
                          <a:ext cx="17906" cy="4762"/>
                        </a:xfrm>
                        <a:custGeom>
                          <a:avLst/>
                          <a:gdLst>
                            <a:gd name="connsiteX0" fmla="*/ 0 w 17906"/>
                            <a:gd name="connsiteY0" fmla="*/ 0 h 4762"/>
                            <a:gd name="connsiteX1" fmla="*/ 17907 w 17906"/>
                            <a:gd name="connsiteY1" fmla="*/ 0 h 4762"/>
                            <a:gd name="connsiteX2" fmla="*/ 17907 w 17906"/>
                            <a:gd name="connsiteY2" fmla="*/ 4763 h 4762"/>
                            <a:gd name="connsiteX3" fmla="*/ 0 w 17906"/>
                            <a:gd name="connsiteY3" fmla="*/ 4763 h 47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7906" h="4762">
                              <a:moveTo>
                                <a:pt x="0" y="0"/>
                              </a:moveTo>
                              <a:lnTo>
                                <a:pt x="17907" y="0"/>
                              </a:lnTo>
                              <a:lnTo>
                                <a:pt x="17907" y="4763"/>
                              </a:lnTo>
                              <a:lnTo>
                                <a:pt x="0" y="476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6E7E8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9" name="Freeform: Shape 68">
                          <a:extLst>
                            <a:ext uri="{FF2B5EF4-FFF2-40B4-BE49-F238E27FC236}">
                              <a16:creationId xmlns="" xmlns:a16="http://schemas.microsoft.com/office/drawing/2014/main" id="{D718475C-2F50-41A1-A05E-63D4C22627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52988" y="3360610"/>
                          <a:ext cx="14858" cy="2857"/>
                        </a:xfrm>
                        <a:custGeom>
                          <a:avLst/>
                          <a:gdLst>
                            <a:gd name="connsiteX0" fmla="*/ 1429 w 14858"/>
                            <a:gd name="connsiteY0" fmla="*/ 0 h 2857"/>
                            <a:gd name="connsiteX1" fmla="*/ 13430 w 14858"/>
                            <a:gd name="connsiteY1" fmla="*/ 0 h 2857"/>
                            <a:gd name="connsiteX2" fmla="*/ 14859 w 14858"/>
                            <a:gd name="connsiteY2" fmla="*/ 1429 h 2857"/>
                            <a:gd name="connsiteX3" fmla="*/ 14859 w 14858"/>
                            <a:gd name="connsiteY3" fmla="*/ 1429 h 2857"/>
                            <a:gd name="connsiteX4" fmla="*/ 13430 w 14858"/>
                            <a:gd name="connsiteY4" fmla="*/ 2857 h 2857"/>
                            <a:gd name="connsiteX5" fmla="*/ 1429 w 14858"/>
                            <a:gd name="connsiteY5" fmla="*/ 2857 h 2857"/>
                            <a:gd name="connsiteX6" fmla="*/ 0 w 14858"/>
                            <a:gd name="connsiteY6" fmla="*/ 1429 h 2857"/>
                            <a:gd name="connsiteX7" fmla="*/ 0 w 14858"/>
                            <a:gd name="connsiteY7" fmla="*/ 1429 h 2857"/>
                            <a:gd name="connsiteX8" fmla="*/ 1429 w 14858"/>
                            <a:gd name="connsiteY8" fmla="*/ 0 h 28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858" h="2857">
                              <a:moveTo>
                                <a:pt x="1429" y="0"/>
                              </a:moveTo>
                              <a:lnTo>
                                <a:pt x="13430" y="0"/>
                              </a:lnTo>
                              <a:cubicBezTo>
                                <a:pt x="14192" y="0"/>
                                <a:pt x="14859" y="667"/>
                                <a:pt x="14859" y="1429"/>
                              </a:cubicBezTo>
                              <a:lnTo>
                                <a:pt x="14859" y="1429"/>
                              </a:lnTo>
                              <a:cubicBezTo>
                                <a:pt x="14859" y="2191"/>
                                <a:pt x="14192" y="2857"/>
                                <a:pt x="13430" y="2857"/>
                              </a:cubicBezTo>
                              <a:lnTo>
                                <a:pt x="1429" y="2857"/>
                              </a:lnTo>
                              <a:cubicBezTo>
                                <a:pt x="667" y="2857"/>
                                <a:pt x="0" y="2191"/>
                                <a:pt x="0" y="1429"/>
                              </a:cubicBezTo>
                              <a:lnTo>
                                <a:pt x="0" y="1429"/>
                              </a:lnTo>
                              <a:cubicBezTo>
                                <a:pt x="0" y="571"/>
                                <a:pt x="667" y="0"/>
                                <a:pt x="142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0828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63" name="Graphic 1">
                        <a:extLst>
                          <a:ext uri="{FF2B5EF4-FFF2-40B4-BE49-F238E27FC236}">
                            <a16:creationId xmlns="" xmlns:a16="http://schemas.microsoft.com/office/drawing/2014/main" id="{C1B68978-72E5-46E9-9E01-F97AD7F11FE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22508" y="3359086"/>
                        <a:ext cx="18859" cy="5714"/>
                        <a:chOff x="7122508" y="3359086"/>
                        <a:chExt cx="18859" cy="5714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64" name="Freeform: Shape 63">
                          <a:extLst>
                            <a:ext uri="{FF2B5EF4-FFF2-40B4-BE49-F238E27FC236}">
                              <a16:creationId xmlns="" xmlns:a16="http://schemas.microsoft.com/office/drawing/2014/main" id="{2C9B0214-EEBB-4E59-905B-68118E47D4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22508" y="3359086"/>
                          <a:ext cx="18859" cy="5714"/>
                        </a:xfrm>
                        <a:custGeom>
                          <a:avLst/>
                          <a:gdLst>
                            <a:gd name="connsiteX0" fmla="*/ 0 w 18859"/>
                            <a:gd name="connsiteY0" fmla="*/ 0 h 5714"/>
                            <a:gd name="connsiteX1" fmla="*/ 18860 w 18859"/>
                            <a:gd name="connsiteY1" fmla="*/ 0 h 5714"/>
                            <a:gd name="connsiteX2" fmla="*/ 18860 w 18859"/>
                            <a:gd name="connsiteY2" fmla="*/ 5715 h 5714"/>
                            <a:gd name="connsiteX3" fmla="*/ 0 w 18859"/>
                            <a:gd name="connsiteY3" fmla="*/ 5715 h 57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859" h="5714">
                              <a:moveTo>
                                <a:pt x="0" y="0"/>
                              </a:moveTo>
                              <a:lnTo>
                                <a:pt x="18860" y="0"/>
                              </a:lnTo>
                              <a:lnTo>
                                <a:pt x="18860" y="5715"/>
                              </a:lnTo>
                              <a:lnTo>
                                <a:pt x="0" y="57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28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5" name="Freeform: Shape 64">
                          <a:extLst>
                            <a:ext uri="{FF2B5EF4-FFF2-40B4-BE49-F238E27FC236}">
                              <a16:creationId xmlns="" xmlns:a16="http://schemas.microsoft.com/office/drawing/2014/main" id="{878E3655-7684-4C40-AA03-90D7BADB5A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22985" y="3359562"/>
                          <a:ext cx="17906" cy="4762"/>
                        </a:xfrm>
                        <a:custGeom>
                          <a:avLst/>
                          <a:gdLst>
                            <a:gd name="connsiteX0" fmla="*/ 0 w 17906"/>
                            <a:gd name="connsiteY0" fmla="*/ 0 h 4762"/>
                            <a:gd name="connsiteX1" fmla="*/ 17907 w 17906"/>
                            <a:gd name="connsiteY1" fmla="*/ 0 h 4762"/>
                            <a:gd name="connsiteX2" fmla="*/ 17907 w 17906"/>
                            <a:gd name="connsiteY2" fmla="*/ 4763 h 4762"/>
                            <a:gd name="connsiteX3" fmla="*/ 0 w 17906"/>
                            <a:gd name="connsiteY3" fmla="*/ 4763 h 47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7906" h="4762">
                              <a:moveTo>
                                <a:pt x="0" y="0"/>
                              </a:moveTo>
                              <a:lnTo>
                                <a:pt x="17907" y="0"/>
                              </a:lnTo>
                              <a:lnTo>
                                <a:pt x="17907" y="4763"/>
                              </a:lnTo>
                              <a:lnTo>
                                <a:pt x="0" y="476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6E7E8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6" name="Freeform: Shape 65">
                          <a:extLst>
                            <a:ext uri="{FF2B5EF4-FFF2-40B4-BE49-F238E27FC236}">
                              <a16:creationId xmlns="" xmlns:a16="http://schemas.microsoft.com/office/drawing/2014/main" id="{8D4C5EEB-46EA-4352-978E-518AFFD98F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24509" y="3360610"/>
                          <a:ext cx="14858" cy="2857"/>
                        </a:xfrm>
                        <a:custGeom>
                          <a:avLst/>
                          <a:gdLst>
                            <a:gd name="connsiteX0" fmla="*/ 1429 w 14858"/>
                            <a:gd name="connsiteY0" fmla="*/ 0 h 2857"/>
                            <a:gd name="connsiteX1" fmla="*/ 13430 w 14858"/>
                            <a:gd name="connsiteY1" fmla="*/ 0 h 2857"/>
                            <a:gd name="connsiteX2" fmla="*/ 14859 w 14858"/>
                            <a:gd name="connsiteY2" fmla="*/ 1429 h 2857"/>
                            <a:gd name="connsiteX3" fmla="*/ 14859 w 14858"/>
                            <a:gd name="connsiteY3" fmla="*/ 1429 h 2857"/>
                            <a:gd name="connsiteX4" fmla="*/ 13430 w 14858"/>
                            <a:gd name="connsiteY4" fmla="*/ 2857 h 2857"/>
                            <a:gd name="connsiteX5" fmla="*/ 1429 w 14858"/>
                            <a:gd name="connsiteY5" fmla="*/ 2857 h 2857"/>
                            <a:gd name="connsiteX6" fmla="*/ 0 w 14858"/>
                            <a:gd name="connsiteY6" fmla="*/ 1429 h 2857"/>
                            <a:gd name="connsiteX7" fmla="*/ 0 w 14858"/>
                            <a:gd name="connsiteY7" fmla="*/ 1429 h 2857"/>
                            <a:gd name="connsiteX8" fmla="*/ 1429 w 14858"/>
                            <a:gd name="connsiteY8" fmla="*/ 0 h 28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858" h="2857">
                              <a:moveTo>
                                <a:pt x="1429" y="0"/>
                              </a:moveTo>
                              <a:lnTo>
                                <a:pt x="13430" y="0"/>
                              </a:lnTo>
                              <a:cubicBezTo>
                                <a:pt x="14192" y="0"/>
                                <a:pt x="14859" y="667"/>
                                <a:pt x="14859" y="1429"/>
                              </a:cubicBezTo>
                              <a:lnTo>
                                <a:pt x="14859" y="1429"/>
                              </a:lnTo>
                              <a:cubicBezTo>
                                <a:pt x="14859" y="2191"/>
                                <a:pt x="14192" y="2857"/>
                                <a:pt x="13430" y="2857"/>
                              </a:cubicBezTo>
                              <a:lnTo>
                                <a:pt x="1429" y="2857"/>
                              </a:lnTo>
                              <a:cubicBezTo>
                                <a:pt x="667" y="2857"/>
                                <a:pt x="0" y="2191"/>
                                <a:pt x="0" y="1429"/>
                              </a:cubicBezTo>
                              <a:lnTo>
                                <a:pt x="0" y="1429"/>
                              </a:lnTo>
                              <a:cubicBezTo>
                                <a:pt x="0" y="571"/>
                                <a:pt x="667" y="0"/>
                                <a:pt x="142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0828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30" name="Graphic 1">
                  <a:extLst>
                    <a:ext uri="{FF2B5EF4-FFF2-40B4-BE49-F238E27FC236}">
                      <a16:creationId xmlns="" xmlns:a16="http://schemas.microsoft.com/office/drawing/2014/main" id="{696C290E-D6B8-4361-8D84-6F4F17A6DB1B}"/>
                    </a:ext>
                  </a:extLst>
                </p:cNvPr>
                <p:cNvGrpSpPr/>
                <p:nvPr/>
              </p:nvGrpSpPr>
              <p:grpSpPr>
                <a:xfrm>
                  <a:off x="6318789" y="3048330"/>
                  <a:ext cx="387572" cy="366286"/>
                  <a:chOff x="6318789" y="3048330"/>
                  <a:chExt cx="387572" cy="366286"/>
                </a:xfrm>
                <a:solidFill>
                  <a:schemeClr val="accent1"/>
                </a:solidFill>
              </p:grpSpPr>
              <p:grpSp>
                <p:nvGrpSpPr>
                  <p:cNvPr id="31" name="Graphic 1">
                    <a:extLst>
                      <a:ext uri="{FF2B5EF4-FFF2-40B4-BE49-F238E27FC236}">
                        <a16:creationId xmlns="" xmlns:a16="http://schemas.microsoft.com/office/drawing/2014/main" id="{E6678988-2D6C-4A30-AFE6-41D3CCC99E52}"/>
                      </a:ext>
                    </a:extLst>
                  </p:cNvPr>
                  <p:cNvGrpSpPr/>
                  <p:nvPr/>
                </p:nvGrpSpPr>
                <p:grpSpPr>
                  <a:xfrm>
                    <a:off x="6398037" y="3083051"/>
                    <a:ext cx="308324" cy="331565"/>
                    <a:chOff x="6398037" y="3083051"/>
                    <a:chExt cx="308324" cy="331565"/>
                  </a:xfrm>
                  <a:solidFill>
                    <a:schemeClr val="accent1"/>
                  </a:solidFill>
                </p:grpSpPr>
                <p:sp>
                  <p:nvSpPr>
                    <p:cNvPr id="35" name="Freeform: Shape 34">
                      <a:extLst>
                        <a:ext uri="{FF2B5EF4-FFF2-40B4-BE49-F238E27FC236}">
                          <a16:creationId xmlns="" xmlns:a16="http://schemas.microsoft.com/office/drawing/2014/main" id="{A1DDE312-0421-4CFD-A901-4F367030FD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8037" y="3256311"/>
                      <a:ext cx="308324" cy="87058"/>
                    </a:xfrm>
                    <a:custGeom>
                      <a:avLst/>
                      <a:gdLst>
                        <a:gd name="connsiteX0" fmla="*/ 275463 w 308324"/>
                        <a:gd name="connsiteY0" fmla="*/ 0 h 87058"/>
                        <a:gd name="connsiteX1" fmla="*/ 308324 w 308324"/>
                        <a:gd name="connsiteY1" fmla="*/ 43529 h 87058"/>
                        <a:gd name="connsiteX2" fmla="*/ 275463 w 308324"/>
                        <a:gd name="connsiteY2" fmla="*/ 87058 h 87058"/>
                        <a:gd name="connsiteX3" fmla="*/ 242602 w 308324"/>
                        <a:gd name="connsiteY3" fmla="*/ 43529 h 87058"/>
                        <a:gd name="connsiteX4" fmla="*/ 275463 w 308324"/>
                        <a:gd name="connsiteY4" fmla="*/ 0 h 87058"/>
                        <a:gd name="connsiteX5" fmla="*/ 275463 w 308324"/>
                        <a:gd name="connsiteY5" fmla="*/ 0 h 87058"/>
                        <a:gd name="connsiteX6" fmla="*/ 32861 w 308324"/>
                        <a:gd name="connsiteY6" fmla="*/ 0 h 87058"/>
                        <a:gd name="connsiteX7" fmla="*/ 0 w 308324"/>
                        <a:gd name="connsiteY7" fmla="*/ 43529 h 87058"/>
                        <a:gd name="connsiteX8" fmla="*/ 32861 w 308324"/>
                        <a:gd name="connsiteY8" fmla="*/ 87058 h 87058"/>
                        <a:gd name="connsiteX9" fmla="*/ 65722 w 308324"/>
                        <a:gd name="connsiteY9" fmla="*/ 43529 h 87058"/>
                        <a:gd name="connsiteX10" fmla="*/ 32861 w 308324"/>
                        <a:gd name="connsiteY10" fmla="*/ 0 h 870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08324" h="87058">
                          <a:moveTo>
                            <a:pt x="275463" y="0"/>
                          </a:moveTo>
                          <a:cubicBezTo>
                            <a:pt x="293560" y="0"/>
                            <a:pt x="308324" y="19526"/>
                            <a:pt x="308324" y="43529"/>
                          </a:cubicBezTo>
                          <a:cubicBezTo>
                            <a:pt x="308324" y="67532"/>
                            <a:pt x="293656" y="87058"/>
                            <a:pt x="275463" y="87058"/>
                          </a:cubicBezTo>
                          <a:cubicBezTo>
                            <a:pt x="257366" y="87058"/>
                            <a:pt x="242602" y="67532"/>
                            <a:pt x="242602" y="43529"/>
                          </a:cubicBezTo>
                          <a:cubicBezTo>
                            <a:pt x="242602" y="19526"/>
                            <a:pt x="257366" y="0"/>
                            <a:pt x="275463" y="0"/>
                          </a:cubicBezTo>
                          <a:lnTo>
                            <a:pt x="275463" y="0"/>
                          </a:lnTo>
                          <a:close/>
                          <a:moveTo>
                            <a:pt x="32861" y="0"/>
                          </a:moveTo>
                          <a:cubicBezTo>
                            <a:pt x="14764" y="0"/>
                            <a:pt x="0" y="19526"/>
                            <a:pt x="0" y="43529"/>
                          </a:cubicBezTo>
                          <a:cubicBezTo>
                            <a:pt x="0" y="67532"/>
                            <a:pt x="14668" y="87058"/>
                            <a:pt x="32861" y="87058"/>
                          </a:cubicBezTo>
                          <a:cubicBezTo>
                            <a:pt x="50959" y="87058"/>
                            <a:pt x="65722" y="67532"/>
                            <a:pt x="65722" y="43529"/>
                          </a:cubicBezTo>
                          <a:cubicBezTo>
                            <a:pt x="65722" y="19526"/>
                            <a:pt x="50959" y="0"/>
                            <a:pt x="32861" y="0"/>
                          </a:cubicBezTo>
                          <a:close/>
                        </a:path>
                      </a:pathLst>
                    </a:custGeom>
                    <a:solidFill>
                      <a:srgbClr val="FCE1B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6" name="Freeform: Shape 35">
                      <a:extLst>
                        <a:ext uri="{FF2B5EF4-FFF2-40B4-BE49-F238E27FC236}">
                          <a16:creationId xmlns="" xmlns:a16="http://schemas.microsoft.com/office/drawing/2014/main" id="{7D4EF658-2601-49D0-AE31-4A940788B5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7221" y="3083051"/>
                      <a:ext cx="289875" cy="331565"/>
                    </a:xfrm>
                    <a:custGeom>
                      <a:avLst/>
                      <a:gdLst>
                        <a:gd name="connsiteX0" fmla="*/ 1007 w 289875"/>
                        <a:gd name="connsiteY0" fmla="*/ 172688 h 331565"/>
                        <a:gd name="connsiteX1" fmla="*/ 144930 w 289875"/>
                        <a:gd name="connsiteY1" fmla="*/ 0 h 331565"/>
                        <a:gd name="connsiteX2" fmla="*/ 288853 w 289875"/>
                        <a:gd name="connsiteY2" fmla="*/ 172688 h 331565"/>
                        <a:gd name="connsiteX3" fmla="*/ 144930 w 289875"/>
                        <a:gd name="connsiteY3" fmla="*/ 331565 h 331565"/>
                        <a:gd name="connsiteX4" fmla="*/ 1007 w 289875"/>
                        <a:gd name="connsiteY4" fmla="*/ 172688 h 3315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9875" h="331565">
                          <a:moveTo>
                            <a:pt x="1007" y="172688"/>
                          </a:moveTo>
                          <a:cubicBezTo>
                            <a:pt x="-9756" y="57626"/>
                            <a:pt x="67587" y="95"/>
                            <a:pt x="144930" y="0"/>
                          </a:cubicBezTo>
                          <a:cubicBezTo>
                            <a:pt x="222273" y="0"/>
                            <a:pt x="299711" y="57531"/>
                            <a:pt x="288853" y="172688"/>
                          </a:cubicBezTo>
                          <a:cubicBezTo>
                            <a:pt x="278947" y="278606"/>
                            <a:pt x="211891" y="331565"/>
                            <a:pt x="144930" y="331565"/>
                          </a:cubicBezTo>
                          <a:cubicBezTo>
                            <a:pt x="77969" y="331565"/>
                            <a:pt x="11008" y="278606"/>
                            <a:pt x="1007" y="172688"/>
                          </a:cubicBezTo>
                          <a:close/>
                        </a:path>
                      </a:pathLst>
                    </a:custGeom>
                    <a:solidFill>
                      <a:srgbClr val="FCE1B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37" name="Graphic 1">
                      <a:extLst>
                        <a:ext uri="{FF2B5EF4-FFF2-40B4-BE49-F238E27FC236}">
                          <a16:creationId xmlns="" xmlns:a16="http://schemas.microsoft.com/office/drawing/2014/main" id="{733F8431-9EC8-425A-83AE-3176F6B58B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47662" y="3258597"/>
                      <a:ext cx="209169" cy="120347"/>
                      <a:chOff x="6447662" y="3258597"/>
                      <a:chExt cx="209169" cy="120347"/>
                    </a:xfrm>
                    <a:solidFill>
                      <a:schemeClr val="accent1"/>
                    </a:solidFill>
                  </p:grpSpPr>
                  <p:grpSp>
                    <p:nvGrpSpPr>
                      <p:cNvPr id="38" name="Graphic 1">
                        <a:extLst>
                          <a:ext uri="{FF2B5EF4-FFF2-40B4-BE49-F238E27FC236}">
                            <a16:creationId xmlns="" xmlns:a16="http://schemas.microsoft.com/office/drawing/2014/main" id="{21733F3D-C610-4B5E-9B84-EFED9B3A80F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06754" y="3342879"/>
                        <a:ext cx="90948" cy="36065"/>
                        <a:chOff x="6506754" y="3342879"/>
                        <a:chExt cx="90948" cy="36065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48" name="Freeform: Shape 47">
                          <a:extLst>
                            <a:ext uri="{FF2B5EF4-FFF2-40B4-BE49-F238E27FC236}">
                              <a16:creationId xmlns="" xmlns:a16="http://schemas.microsoft.com/office/drawing/2014/main" id="{44A2CF0B-878B-4148-BD51-A9F4572E1F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6754" y="3342879"/>
                          <a:ext cx="90948" cy="36005"/>
                        </a:xfrm>
                        <a:custGeom>
                          <a:avLst/>
                          <a:gdLst>
                            <a:gd name="connsiteX0" fmla="*/ 58 w 90948"/>
                            <a:gd name="connsiteY0" fmla="*/ 3729 h 36005"/>
                            <a:gd name="connsiteX1" fmla="*/ 58732 w 90948"/>
                            <a:gd name="connsiteY1" fmla="*/ 34114 h 36005"/>
                            <a:gd name="connsiteX2" fmla="*/ 83878 w 90948"/>
                            <a:gd name="connsiteY2" fmla="*/ 20493 h 36005"/>
                            <a:gd name="connsiteX3" fmla="*/ 77687 w 90948"/>
                            <a:gd name="connsiteY3" fmla="*/ 1157 h 36005"/>
                            <a:gd name="connsiteX4" fmla="*/ 42540 w 90948"/>
                            <a:gd name="connsiteY4" fmla="*/ 8206 h 36005"/>
                            <a:gd name="connsiteX5" fmla="*/ 58 w 90948"/>
                            <a:gd name="connsiteY5" fmla="*/ 3729 h 360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90948" h="36005">
                              <a:moveTo>
                                <a:pt x="58" y="3729"/>
                              </a:moveTo>
                              <a:cubicBezTo>
                                <a:pt x="-1466" y="18112"/>
                                <a:pt x="27109" y="43067"/>
                                <a:pt x="58732" y="34114"/>
                              </a:cubicBezTo>
                              <a:cubicBezTo>
                                <a:pt x="70448" y="30780"/>
                                <a:pt x="78735" y="25732"/>
                                <a:pt x="83878" y="20493"/>
                              </a:cubicBezTo>
                              <a:cubicBezTo>
                                <a:pt x="94737" y="9539"/>
                                <a:pt x="93403" y="-4081"/>
                                <a:pt x="77687" y="1157"/>
                              </a:cubicBezTo>
                              <a:cubicBezTo>
                                <a:pt x="69400" y="3919"/>
                                <a:pt x="55780" y="8587"/>
                                <a:pt x="42540" y="8206"/>
                              </a:cubicBezTo>
                              <a:cubicBezTo>
                                <a:pt x="21299" y="7730"/>
                                <a:pt x="820" y="-3700"/>
                                <a:pt x="58" y="372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9" name="Freeform: Shape 48">
                          <a:extLst>
                            <a:ext uri="{FF2B5EF4-FFF2-40B4-BE49-F238E27FC236}">
                              <a16:creationId xmlns="" xmlns:a16="http://schemas.microsoft.com/office/drawing/2014/main" id="{98AFBB47-EF6A-40FE-AF5B-5C99B7D774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7577" y="3364808"/>
                          <a:ext cx="53530" cy="14136"/>
                        </a:xfrm>
                        <a:custGeom>
                          <a:avLst/>
                          <a:gdLst>
                            <a:gd name="connsiteX0" fmla="*/ 0 w 53530"/>
                            <a:gd name="connsiteY0" fmla="*/ 8090 h 14136"/>
                            <a:gd name="connsiteX1" fmla="*/ 15430 w 53530"/>
                            <a:gd name="connsiteY1" fmla="*/ 89 h 14136"/>
                            <a:gd name="connsiteX2" fmla="*/ 29623 w 53530"/>
                            <a:gd name="connsiteY2" fmla="*/ 7137 h 14136"/>
                            <a:gd name="connsiteX3" fmla="*/ 26670 w 53530"/>
                            <a:gd name="connsiteY3" fmla="*/ 1898 h 14136"/>
                            <a:gd name="connsiteX4" fmla="*/ 39529 w 53530"/>
                            <a:gd name="connsiteY4" fmla="*/ 89 h 14136"/>
                            <a:gd name="connsiteX5" fmla="*/ 53530 w 53530"/>
                            <a:gd name="connsiteY5" fmla="*/ 5899 h 14136"/>
                            <a:gd name="connsiteX6" fmla="*/ 37910 w 53530"/>
                            <a:gd name="connsiteY6" fmla="*/ 12281 h 14136"/>
                            <a:gd name="connsiteX7" fmla="*/ 0 w 53530"/>
                            <a:gd name="connsiteY7" fmla="*/ 8090 h 141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53530" h="14136">
                              <a:moveTo>
                                <a:pt x="0" y="8090"/>
                              </a:moveTo>
                              <a:cubicBezTo>
                                <a:pt x="2953" y="4756"/>
                                <a:pt x="8382" y="89"/>
                                <a:pt x="15430" y="89"/>
                              </a:cubicBezTo>
                              <a:cubicBezTo>
                                <a:pt x="26194" y="184"/>
                                <a:pt x="29623" y="7137"/>
                                <a:pt x="29623" y="7137"/>
                              </a:cubicBezTo>
                              <a:cubicBezTo>
                                <a:pt x="29528" y="5232"/>
                                <a:pt x="28384" y="2946"/>
                                <a:pt x="26670" y="1898"/>
                              </a:cubicBezTo>
                              <a:cubicBezTo>
                                <a:pt x="26670" y="1898"/>
                                <a:pt x="32099" y="-483"/>
                                <a:pt x="39529" y="89"/>
                              </a:cubicBezTo>
                              <a:cubicBezTo>
                                <a:pt x="44196" y="469"/>
                                <a:pt x="49911" y="3613"/>
                                <a:pt x="53530" y="5899"/>
                              </a:cubicBezTo>
                              <a:cubicBezTo>
                                <a:pt x="49244" y="8375"/>
                                <a:pt x="44005" y="10566"/>
                                <a:pt x="37910" y="12281"/>
                              </a:cubicBezTo>
                              <a:cubicBezTo>
                                <a:pt x="23813" y="16186"/>
                                <a:pt x="10478" y="13519"/>
                                <a:pt x="0" y="809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D1C24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0" name="Freeform: Shape 49">
                          <a:extLst>
                            <a:ext uri="{FF2B5EF4-FFF2-40B4-BE49-F238E27FC236}">
                              <a16:creationId xmlns="" xmlns:a16="http://schemas.microsoft.com/office/drawing/2014/main" id="{5C3853CC-C053-4A49-841B-B12B6370C3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2986" y="3347466"/>
                          <a:ext cx="41016" cy="7489"/>
                        </a:xfrm>
                        <a:custGeom>
                          <a:avLst/>
                          <a:gdLst>
                            <a:gd name="connsiteX0" fmla="*/ 20 w 41016"/>
                            <a:gd name="connsiteY0" fmla="*/ 1524 h 7489"/>
                            <a:gd name="connsiteX1" fmla="*/ 1830 w 41016"/>
                            <a:gd name="connsiteY1" fmla="*/ 6858 h 7489"/>
                            <a:gd name="connsiteX2" fmla="*/ 39930 w 41016"/>
                            <a:gd name="connsiteY2" fmla="*/ 6191 h 7489"/>
                            <a:gd name="connsiteX3" fmla="*/ 40882 w 41016"/>
                            <a:gd name="connsiteY3" fmla="*/ 0 h 7489"/>
                            <a:gd name="connsiteX4" fmla="*/ 16308 w 41016"/>
                            <a:gd name="connsiteY4" fmla="*/ 3715 h 7489"/>
                            <a:gd name="connsiteX5" fmla="*/ 20 w 41016"/>
                            <a:gd name="connsiteY5" fmla="*/ 1524 h 74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41016" h="7489">
                              <a:moveTo>
                                <a:pt x="20" y="1524"/>
                              </a:moveTo>
                              <a:cubicBezTo>
                                <a:pt x="-75" y="3620"/>
                                <a:pt x="115" y="6477"/>
                                <a:pt x="1830" y="6858"/>
                              </a:cubicBezTo>
                              <a:cubicBezTo>
                                <a:pt x="4592" y="7429"/>
                                <a:pt x="38025" y="8192"/>
                                <a:pt x="39930" y="6191"/>
                              </a:cubicBezTo>
                              <a:cubicBezTo>
                                <a:pt x="41263" y="4763"/>
                                <a:pt x="41073" y="1714"/>
                                <a:pt x="40882" y="0"/>
                              </a:cubicBezTo>
                              <a:cubicBezTo>
                                <a:pt x="33548" y="2096"/>
                                <a:pt x="24880" y="3905"/>
                                <a:pt x="16308" y="3715"/>
                              </a:cubicBezTo>
                              <a:cubicBezTo>
                                <a:pt x="10688" y="3620"/>
                                <a:pt x="5163" y="2667"/>
                                <a:pt x="20" y="152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39" name="Freeform: Shape 38">
                        <a:extLst>
                          <a:ext uri="{FF2B5EF4-FFF2-40B4-BE49-F238E27FC236}">
                            <a16:creationId xmlns="" xmlns:a16="http://schemas.microsoft.com/office/drawing/2014/main" id="{E671F175-0E07-447F-9D41-9E6886FBC5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4381" y="3298412"/>
                        <a:ext cx="16818" cy="22547"/>
                      </a:xfrm>
                      <a:custGeom>
                        <a:avLst/>
                        <a:gdLst>
                          <a:gd name="connsiteX0" fmla="*/ 7008 w 16818"/>
                          <a:gd name="connsiteY0" fmla="*/ 0 h 22547"/>
                          <a:gd name="connsiteX1" fmla="*/ 1198 w 16818"/>
                          <a:gd name="connsiteY1" fmla="*/ 18574 h 22547"/>
                          <a:gd name="connsiteX2" fmla="*/ 16819 w 16818"/>
                          <a:gd name="connsiteY2" fmla="*/ 21146 h 22547"/>
                          <a:gd name="connsiteX3" fmla="*/ 5579 w 16818"/>
                          <a:gd name="connsiteY3" fmla="*/ 16669 h 22547"/>
                          <a:gd name="connsiteX4" fmla="*/ 7008 w 16818"/>
                          <a:gd name="connsiteY4" fmla="*/ 0 h 225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818" h="22547">
                            <a:moveTo>
                              <a:pt x="7008" y="0"/>
                            </a:moveTo>
                            <a:cubicBezTo>
                              <a:pt x="7008" y="0"/>
                              <a:pt x="-3469" y="11525"/>
                              <a:pt x="1198" y="18574"/>
                            </a:cubicBezTo>
                            <a:cubicBezTo>
                              <a:pt x="5960" y="25622"/>
                              <a:pt x="16819" y="21146"/>
                              <a:pt x="16819" y="21146"/>
                            </a:cubicBezTo>
                            <a:cubicBezTo>
                              <a:pt x="16819" y="21146"/>
                              <a:pt x="8723" y="20955"/>
                              <a:pt x="5579" y="16669"/>
                            </a:cubicBezTo>
                            <a:cubicBezTo>
                              <a:pt x="2531" y="12478"/>
                              <a:pt x="7008" y="0"/>
                              <a:pt x="7008" y="0"/>
                            </a:cubicBezTo>
                            <a:close/>
                          </a:path>
                        </a:pathLst>
                      </a:custGeom>
                      <a:solidFill>
                        <a:srgbClr val="E3C28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0" name="Freeform: Shape 39">
                        <a:extLst>
                          <a:ext uri="{FF2B5EF4-FFF2-40B4-BE49-F238E27FC236}">
                            <a16:creationId xmlns="" xmlns:a16="http://schemas.microsoft.com/office/drawing/2014/main" id="{025718C6-9F09-4550-9A01-0C039B3918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47662" y="3314604"/>
                        <a:ext cx="209169" cy="31622"/>
                      </a:xfrm>
                      <a:custGeom>
                        <a:avLst/>
                        <a:gdLst>
                          <a:gd name="connsiteX0" fmla="*/ 16383 w 209169"/>
                          <a:gd name="connsiteY0" fmla="*/ 0 h 31622"/>
                          <a:gd name="connsiteX1" fmla="*/ 32861 w 209169"/>
                          <a:gd name="connsiteY1" fmla="*/ 15811 h 31622"/>
                          <a:gd name="connsiteX2" fmla="*/ 16383 w 209169"/>
                          <a:gd name="connsiteY2" fmla="*/ 31623 h 31622"/>
                          <a:gd name="connsiteX3" fmla="*/ 0 w 209169"/>
                          <a:gd name="connsiteY3" fmla="*/ 15811 h 31622"/>
                          <a:gd name="connsiteX4" fmla="*/ 16383 w 209169"/>
                          <a:gd name="connsiteY4" fmla="*/ 0 h 31622"/>
                          <a:gd name="connsiteX5" fmla="*/ 16383 w 209169"/>
                          <a:gd name="connsiteY5" fmla="*/ 0 h 31622"/>
                          <a:gd name="connsiteX6" fmla="*/ 192691 w 209169"/>
                          <a:gd name="connsiteY6" fmla="*/ 0 h 31622"/>
                          <a:gd name="connsiteX7" fmla="*/ 209169 w 209169"/>
                          <a:gd name="connsiteY7" fmla="*/ 15811 h 31622"/>
                          <a:gd name="connsiteX8" fmla="*/ 192691 w 209169"/>
                          <a:gd name="connsiteY8" fmla="*/ 31623 h 31622"/>
                          <a:gd name="connsiteX9" fmla="*/ 176213 w 209169"/>
                          <a:gd name="connsiteY9" fmla="*/ 15811 h 31622"/>
                          <a:gd name="connsiteX10" fmla="*/ 192691 w 209169"/>
                          <a:gd name="connsiteY10" fmla="*/ 0 h 316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09169" h="31622">
                            <a:moveTo>
                              <a:pt x="16383" y="0"/>
                            </a:moveTo>
                            <a:cubicBezTo>
                              <a:pt x="25432" y="0"/>
                              <a:pt x="32861" y="7048"/>
                              <a:pt x="32861" y="15811"/>
                            </a:cubicBezTo>
                            <a:cubicBezTo>
                              <a:pt x="32861" y="24575"/>
                              <a:pt x="25527" y="31623"/>
                              <a:pt x="16383" y="31623"/>
                            </a:cubicBezTo>
                            <a:cubicBezTo>
                              <a:pt x="7334" y="31623"/>
                              <a:pt x="0" y="24575"/>
                              <a:pt x="0" y="15811"/>
                            </a:cubicBezTo>
                            <a:cubicBezTo>
                              <a:pt x="0" y="7048"/>
                              <a:pt x="7334" y="0"/>
                              <a:pt x="16383" y="0"/>
                            </a:cubicBezTo>
                            <a:lnTo>
                              <a:pt x="16383" y="0"/>
                            </a:lnTo>
                            <a:close/>
                            <a:moveTo>
                              <a:pt x="192691" y="0"/>
                            </a:moveTo>
                            <a:cubicBezTo>
                              <a:pt x="201740" y="0"/>
                              <a:pt x="209169" y="7048"/>
                              <a:pt x="209169" y="15811"/>
                            </a:cubicBezTo>
                            <a:cubicBezTo>
                              <a:pt x="209169" y="24575"/>
                              <a:pt x="201835" y="31623"/>
                              <a:pt x="192691" y="31623"/>
                            </a:cubicBezTo>
                            <a:cubicBezTo>
                              <a:pt x="183642" y="31623"/>
                              <a:pt x="176213" y="24575"/>
                              <a:pt x="176213" y="15811"/>
                            </a:cubicBezTo>
                            <a:cubicBezTo>
                              <a:pt x="176213" y="7048"/>
                              <a:pt x="183642" y="0"/>
                              <a:pt x="19269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9AA8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41" name="Graphic 1">
                        <a:extLst>
                          <a:ext uri="{FF2B5EF4-FFF2-40B4-BE49-F238E27FC236}">
                            <a16:creationId xmlns="" xmlns:a16="http://schemas.microsoft.com/office/drawing/2014/main" id="{C52512BD-9461-482A-B17B-8C176AA6C0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481666" y="3258597"/>
                        <a:ext cx="141065" cy="38671"/>
                        <a:chOff x="6481666" y="3258597"/>
                        <a:chExt cx="141065" cy="38671"/>
                      </a:xfrm>
                      <a:solidFill>
                        <a:schemeClr val="accent1"/>
                      </a:solidFill>
                    </p:grpSpPr>
                    <p:grpSp>
                      <p:nvGrpSpPr>
                        <p:cNvPr id="42" name="Graphic 1">
                          <a:extLst>
                            <a:ext uri="{FF2B5EF4-FFF2-40B4-BE49-F238E27FC236}">
                              <a16:creationId xmlns="" xmlns:a16="http://schemas.microsoft.com/office/drawing/2014/main" id="{6F850FB6-2E93-4D57-948A-3194D73C714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597776" y="3258597"/>
                          <a:ext cx="24955" cy="38671"/>
                          <a:chOff x="6597776" y="3258597"/>
                          <a:chExt cx="24955" cy="38671"/>
                        </a:xfrm>
                        <a:solidFill>
                          <a:schemeClr val="accent1"/>
                        </a:solidFill>
                      </p:grpSpPr>
                      <p:sp>
                        <p:nvSpPr>
                          <p:cNvPr id="46" name="Freeform: Shape 45">
                            <a:extLst>
                              <a:ext uri="{FF2B5EF4-FFF2-40B4-BE49-F238E27FC236}">
                                <a16:creationId xmlns="" xmlns:a16="http://schemas.microsoft.com/office/drawing/2014/main" id="{1B1AC4C7-7649-466D-A577-0B67FBC2F55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97776" y="3258597"/>
                            <a:ext cx="24955" cy="38671"/>
                          </a:xfrm>
                          <a:custGeom>
                            <a:avLst/>
                            <a:gdLst>
                              <a:gd name="connsiteX0" fmla="*/ 12478 w 24955"/>
                              <a:gd name="connsiteY0" fmla="*/ 0 h 38671"/>
                              <a:gd name="connsiteX1" fmla="*/ 24955 w 24955"/>
                              <a:gd name="connsiteY1" fmla="*/ 19336 h 38671"/>
                              <a:gd name="connsiteX2" fmla="*/ 12478 w 24955"/>
                              <a:gd name="connsiteY2" fmla="*/ 38671 h 38671"/>
                              <a:gd name="connsiteX3" fmla="*/ 0 w 24955"/>
                              <a:gd name="connsiteY3" fmla="*/ 19336 h 38671"/>
                              <a:gd name="connsiteX4" fmla="*/ 12478 w 24955"/>
                              <a:gd name="connsiteY4" fmla="*/ 0 h 3867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4955" h="38671">
                                <a:moveTo>
                                  <a:pt x="12478" y="0"/>
                                </a:moveTo>
                                <a:cubicBezTo>
                                  <a:pt x="19336" y="0"/>
                                  <a:pt x="24955" y="8668"/>
                                  <a:pt x="24955" y="19336"/>
                                </a:cubicBezTo>
                                <a:cubicBezTo>
                                  <a:pt x="24955" y="30004"/>
                                  <a:pt x="19431" y="38671"/>
                                  <a:pt x="12478" y="38671"/>
                                </a:cubicBezTo>
                                <a:cubicBezTo>
                                  <a:pt x="5620" y="38671"/>
                                  <a:pt x="0" y="30004"/>
                                  <a:pt x="0" y="19336"/>
                                </a:cubicBezTo>
                                <a:cubicBezTo>
                                  <a:pt x="95" y="8668"/>
                                  <a:pt x="5620" y="0"/>
                                  <a:pt x="1247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" name="Freeform: Shape 46">
                            <a:extLst>
                              <a:ext uri="{FF2B5EF4-FFF2-40B4-BE49-F238E27FC236}">
                                <a16:creationId xmlns="" xmlns:a16="http://schemas.microsoft.com/office/drawing/2014/main" id="{47BEDA4E-9C10-4F8C-80B2-76999757B4E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12445" y="3265265"/>
                            <a:ext cx="6286" cy="5905"/>
                          </a:xfrm>
                          <a:custGeom>
                            <a:avLst/>
                            <a:gdLst>
                              <a:gd name="connsiteX0" fmla="*/ 3143 w 6286"/>
                              <a:gd name="connsiteY0" fmla="*/ 0 h 5905"/>
                              <a:gd name="connsiteX1" fmla="*/ 6287 w 6286"/>
                              <a:gd name="connsiteY1" fmla="*/ 2953 h 5905"/>
                              <a:gd name="connsiteX2" fmla="*/ 3143 w 6286"/>
                              <a:gd name="connsiteY2" fmla="*/ 5905 h 5905"/>
                              <a:gd name="connsiteX3" fmla="*/ 0 w 6286"/>
                              <a:gd name="connsiteY3" fmla="*/ 2953 h 5905"/>
                              <a:gd name="connsiteX4" fmla="*/ 3143 w 6286"/>
                              <a:gd name="connsiteY4" fmla="*/ 0 h 59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6286" h="5905">
                                <a:moveTo>
                                  <a:pt x="3143" y="0"/>
                                </a:moveTo>
                                <a:cubicBezTo>
                                  <a:pt x="4858" y="0"/>
                                  <a:pt x="6287" y="1333"/>
                                  <a:pt x="6287" y="2953"/>
                                </a:cubicBezTo>
                                <a:cubicBezTo>
                                  <a:pt x="6287" y="4572"/>
                                  <a:pt x="4858" y="5905"/>
                                  <a:pt x="3143" y="5905"/>
                                </a:cubicBezTo>
                                <a:cubicBezTo>
                                  <a:pt x="1429" y="5905"/>
                                  <a:pt x="0" y="4572"/>
                                  <a:pt x="0" y="2953"/>
                                </a:cubicBezTo>
                                <a:cubicBezTo>
                                  <a:pt x="0" y="1333"/>
                                  <a:pt x="1429" y="0"/>
                                  <a:pt x="3143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3" name="Graphic 1">
                          <a:extLst>
                            <a:ext uri="{FF2B5EF4-FFF2-40B4-BE49-F238E27FC236}">
                              <a16:creationId xmlns="" xmlns:a16="http://schemas.microsoft.com/office/drawing/2014/main" id="{44DDB630-FA1A-42B8-99BD-B062E80D8B1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481666" y="3258597"/>
                          <a:ext cx="24955" cy="38671"/>
                          <a:chOff x="6481666" y="3258597"/>
                          <a:chExt cx="24955" cy="38671"/>
                        </a:xfrm>
                        <a:solidFill>
                          <a:schemeClr val="accent1"/>
                        </a:solidFill>
                      </p:grpSpPr>
                      <p:sp>
                        <p:nvSpPr>
                          <p:cNvPr id="44" name="Freeform: Shape 43">
                            <a:extLst>
                              <a:ext uri="{FF2B5EF4-FFF2-40B4-BE49-F238E27FC236}">
                                <a16:creationId xmlns="" xmlns:a16="http://schemas.microsoft.com/office/drawing/2014/main" id="{01165F88-1109-410C-A5D5-E728127490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81666" y="3258597"/>
                            <a:ext cx="24955" cy="38671"/>
                          </a:xfrm>
                          <a:custGeom>
                            <a:avLst/>
                            <a:gdLst>
                              <a:gd name="connsiteX0" fmla="*/ 12478 w 24955"/>
                              <a:gd name="connsiteY0" fmla="*/ 0 h 38671"/>
                              <a:gd name="connsiteX1" fmla="*/ 24955 w 24955"/>
                              <a:gd name="connsiteY1" fmla="*/ 19336 h 38671"/>
                              <a:gd name="connsiteX2" fmla="*/ 12478 w 24955"/>
                              <a:gd name="connsiteY2" fmla="*/ 38671 h 38671"/>
                              <a:gd name="connsiteX3" fmla="*/ 0 w 24955"/>
                              <a:gd name="connsiteY3" fmla="*/ 19336 h 38671"/>
                              <a:gd name="connsiteX4" fmla="*/ 12478 w 24955"/>
                              <a:gd name="connsiteY4" fmla="*/ 0 h 3867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4955" h="38671">
                                <a:moveTo>
                                  <a:pt x="12478" y="0"/>
                                </a:moveTo>
                                <a:cubicBezTo>
                                  <a:pt x="19336" y="0"/>
                                  <a:pt x="24955" y="8668"/>
                                  <a:pt x="24955" y="19336"/>
                                </a:cubicBezTo>
                                <a:cubicBezTo>
                                  <a:pt x="24955" y="30004"/>
                                  <a:pt x="19431" y="38671"/>
                                  <a:pt x="12478" y="38671"/>
                                </a:cubicBezTo>
                                <a:cubicBezTo>
                                  <a:pt x="5620" y="38671"/>
                                  <a:pt x="0" y="30004"/>
                                  <a:pt x="0" y="19336"/>
                                </a:cubicBezTo>
                                <a:cubicBezTo>
                                  <a:pt x="0" y="8668"/>
                                  <a:pt x="5525" y="0"/>
                                  <a:pt x="1247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" name="Freeform: Shape 44">
                            <a:extLst>
                              <a:ext uri="{FF2B5EF4-FFF2-40B4-BE49-F238E27FC236}">
                                <a16:creationId xmlns="" xmlns:a16="http://schemas.microsoft.com/office/drawing/2014/main" id="{83C76266-8C48-44AD-BD2B-AA35EEBBE01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96240" y="3265265"/>
                            <a:ext cx="6286" cy="5905"/>
                          </a:xfrm>
                          <a:custGeom>
                            <a:avLst/>
                            <a:gdLst>
                              <a:gd name="connsiteX0" fmla="*/ 3143 w 6286"/>
                              <a:gd name="connsiteY0" fmla="*/ 0 h 5905"/>
                              <a:gd name="connsiteX1" fmla="*/ 6286 w 6286"/>
                              <a:gd name="connsiteY1" fmla="*/ 2953 h 5905"/>
                              <a:gd name="connsiteX2" fmla="*/ 3143 w 6286"/>
                              <a:gd name="connsiteY2" fmla="*/ 5905 h 5905"/>
                              <a:gd name="connsiteX3" fmla="*/ 0 w 6286"/>
                              <a:gd name="connsiteY3" fmla="*/ 2953 h 5905"/>
                              <a:gd name="connsiteX4" fmla="*/ 3143 w 6286"/>
                              <a:gd name="connsiteY4" fmla="*/ 0 h 59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6286" h="5905">
                                <a:moveTo>
                                  <a:pt x="3143" y="0"/>
                                </a:moveTo>
                                <a:cubicBezTo>
                                  <a:pt x="4858" y="0"/>
                                  <a:pt x="6286" y="1333"/>
                                  <a:pt x="6286" y="2953"/>
                                </a:cubicBezTo>
                                <a:cubicBezTo>
                                  <a:pt x="6286" y="4572"/>
                                  <a:pt x="4858" y="5905"/>
                                  <a:pt x="3143" y="5905"/>
                                </a:cubicBezTo>
                                <a:cubicBezTo>
                                  <a:pt x="1429" y="5905"/>
                                  <a:pt x="0" y="4572"/>
                                  <a:pt x="0" y="2953"/>
                                </a:cubicBezTo>
                                <a:cubicBezTo>
                                  <a:pt x="0" y="1333"/>
                                  <a:pt x="1429" y="0"/>
                                  <a:pt x="3143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32" name="Graphic 1">
                    <a:extLst>
                      <a:ext uri="{FF2B5EF4-FFF2-40B4-BE49-F238E27FC236}">
                        <a16:creationId xmlns="" xmlns:a16="http://schemas.microsoft.com/office/drawing/2014/main" id="{3ABF6734-4686-42C1-AD05-D85A7C81354E}"/>
                      </a:ext>
                    </a:extLst>
                  </p:cNvPr>
                  <p:cNvGrpSpPr/>
                  <p:nvPr/>
                </p:nvGrpSpPr>
                <p:grpSpPr>
                  <a:xfrm>
                    <a:off x="6318789" y="3048330"/>
                    <a:ext cx="378292" cy="261607"/>
                    <a:chOff x="6318789" y="3048330"/>
                    <a:chExt cx="378292" cy="261607"/>
                  </a:xfrm>
                  <a:solidFill>
                    <a:srgbClr val="000000"/>
                  </a:solidFill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="" xmlns:a16="http://schemas.microsoft.com/office/drawing/2014/main" id="{A7725FC4-68BD-4A71-95D7-B3F7E7F3A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7205" y="3082956"/>
                      <a:ext cx="289875" cy="226980"/>
                    </a:xfrm>
                    <a:custGeom>
                      <a:avLst/>
                      <a:gdLst>
                        <a:gd name="connsiteX0" fmla="*/ 76271 w 289875"/>
                        <a:gd name="connsiteY0" fmla="*/ 135731 h 226980"/>
                        <a:gd name="connsiteX1" fmla="*/ 138183 w 289875"/>
                        <a:gd name="connsiteY1" fmla="*/ 90583 h 226980"/>
                        <a:gd name="connsiteX2" fmla="*/ 134468 w 289875"/>
                        <a:gd name="connsiteY2" fmla="*/ 140970 h 226980"/>
                        <a:gd name="connsiteX3" fmla="*/ 120848 w 289875"/>
                        <a:gd name="connsiteY3" fmla="*/ 175070 h 226980"/>
                        <a:gd name="connsiteX4" fmla="*/ 181236 w 289875"/>
                        <a:gd name="connsiteY4" fmla="*/ 129921 h 226980"/>
                        <a:gd name="connsiteX5" fmla="*/ 202763 w 289875"/>
                        <a:gd name="connsiteY5" fmla="*/ 96298 h 226980"/>
                        <a:gd name="connsiteX6" fmla="*/ 270866 w 289875"/>
                        <a:gd name="connsiteY6" fmla="*/ 161068 h 226980"/>
                        <a:gd name="connsiteX7" fmla="*/ 270295 w 289875"/>
                        <a:gd name="connsiteY7" fmla="*/ 192596 h 226980"/>
                        <a:gd name="connsiteX8" fmla="*/ 277534 w 289875"/>
                        <a:gd name="connsiteY8" fmla="*/ 226981 h 226980"/>
                        <a:gd name="connsiteX9" fmla="*/ 288869 w 289875"/>
                        <a:gd name="connsiteY9" fmla="*/ 172688 h 226980"/>
                        <a:gd name="connsiteX10" fmla="*/ 144946 w 289875"/>
                        <a:gd name="connsiteY10" fmla="*/ 0 h 226980"/>
                        <a:gd name="connsiteX11" fmla="*/ 1023 w 289875"/>
                        <a:gd name="connsiteY11" fmla="*/ 172688 h 226980"/>
                        <a:gd name="connsiteX12" fmla="*/ 12358 w 289875"/>
                        <a:gd name="connsiteY12" fmla="*/ 226981 h 226980"/>
                        <a:gd name="connsiteX13" fmla="*/ 19597 w 289875"/>
                        <a:gd name="connsiteY13" fmla="*/ 192596 h 226980"/>
                        <a:gd name="connsiteX14" fmla="*/ 17025 w 289875"/>
                        <a:gd name="connsiteY14" fmla="*/ 144590 h 226980"/>
                        <a:gd name="connsiteX15" fmla="*/ 76271 w 289875"/>
                        <a:gd name="connsiteY15" fmla="*/ 135731 h 2269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89875" h="226980">
                          <a:moveTo>
                            <a:pt x="76271" y="135731"/>
                          </a:moveTo>
                          <a:cubicBezTo>
                            <a:pt x="114085" y="124206"/>
                            <a:pt x="138183" y="90583"/>
                            <a:pt x="138183" y="90583"/>
                          </a:cubicBezTo>
                          <a:cubicBezTo>
                            <a:pt x="138183" y="90583"/>
                            <a:pt x="140279" y="121063"/>
                            <a:pt x="134468" y="140970"/>
                          </a:cubicBezTo>
                          <a:cubicBezTo>
                            <a:pt x="128658" y="160877"/>
                            <a:pt x="120848" y="175070"/>
                            <a:pt x="120848" y="175070"/>
                          </a:cubicBezTo>
                          <a:cubicBezTo>
                            <a:pt x="120848" y="175070"/>
                            <a:pt x="164948" y="150876"/>
                            <a:pt x="181236" y="129921"/>
                          </a:cubicBezTo>
                          <a:cubicBezTo>
                            <a:pt x="197524" y="108871"/>
                            <a:pt x="202763" y="96298"/>
                            <a:pt x="202763" y="96298"/>
                          </a:cubicBezTo>
                          <a:cubicBezTo>
                            <a:pt x="219717" y="128969"/>
                            <a:pt x="241910" y="148114"/>
                            <a:pt x="270866" y="161068"/>
                          </a:cubicBezTo>
                          <a:cubicBezTo>
                            <a:pt x="269628" y="173831"/>
                            <a:pt x="269152" y="185071"/>
                            <a:pt x="270295" y="192596"/>
                          </a:cubicBezTo>
                          <a:cubicBezTo>
                            <a:pt x="271819" y="202597"/>
                            <a:pt x="274486" y="214884"/>
                            <a:pt x="277534" y="226981"/>
                          </a:cubicBezTo>
                          <a:cubicBezTo>
                            <a:pt x="283058" y="210788"/>
                            <a:pt x="286963" y="192691"/>
                            <a:pt x="288869" y="172688"/>
                          </a:cubicBezTo>
                          <a:cubicBezTo>
                            <a:pt x="299632" y="57626"/>
                            <a:pt x="222289" y="0"/>
                            <a:pt x="144946" y="0"/>
                          </a:cubicBezTo>
                          <a:cubicBezTo>
                            <a:pt x="67603" y="0"/>
                            <a:pt x="-9835" y="57531"/>
                            <a:pt x="1023" y="172688"/>
                          </a:cubicBezTo>
                          <a:cubicBezTo>
                            <a:pt x="2928" y="192691"/>
                            <a:pt x="6833" y="210693"/>
                            <a:pt x="12358" y="226981"/>
                          </a:cubicBezTo>
                          <a:cubicBezTo>
                            <a:pt x="15406" y="214884"/>
                            <a:pt x="18073" y="202597"/>
                            <a:pt x="19597" y="192596"/>
                          </a:cubicBezTo>
                          <a:cubicBezTo>
                            <a:pt x="21216" y="182023"/>
                            <a:pt x="19692" y="164021"/>
                            <a:pt x="17025" y="144590"/>
                          </a:cubicBezTo>
                          <a:cubicBezTo>
                            <a:pt x="36170" y="145351"/>
                            <a:pt x="53982" y="142494"/>
                            <a:pt x="76271" y="1357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="" xmlns:a16="http://schemas.microsoft.com/office/drawing/2014/main" id="{2E53F96E-72EA-41A3-A91D-28D7CC9B1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8789" y="3048330"/>
                      <a:ext cx="173560" cy="190836"/>
                    </a:xfrm>
                    <a:custGeom>
                      <a:avLst/>
                      <a:gdLst>
                        <a:gd name="connsiteX0" fmla="*/ 133636 w 173560"/>
                        <a:gd name="connsiteY0" fmla="*/ 43580 h 190836"/>
                        <a:gd name="connsiteX1" fmla="*/ 133731 w 173560"/>
                        <a:gd name="connsiteY1" fmla="*/ 53200 h 190836"/>
                        <a:gd name="connsiteX2" fmla="*/ 149733 w 173560"/>
                        <a:gd name="connsiteY2" fmla="*/ 71488 h 190836"/>
                        <a:gd name="connsiteX3" fmla="*/ 160115 w 173560"/>
                        <a:gd name="connsiteY3" fmla="*/ 72155 h 190836"/>
                        <a:gd name="connsiteX4" fmla="*/ 171069 w 173560"/>
                        <a:gd name="connsiteY4" fmla="*/ 62630 h 190836"/>
                        <a:gd name="connsiteX5" fmla="*/ 171736 w 173560"/>
                        <a:gd name="connsiteY5" fmla="*/ 52248 h 190836"/>
                        <a:gd name="connsiteX6" fmla="*/ 155734 w 173560"/>
                        <a:gd name="connsiteY6" fmla="*/ 33960 h 190836"/>
                        <a:gd name="connsiteX7" fmla="*/ 145447 w 173560"/>
                        <a:gd name="connsiteY7" fmla="*/ 33102 h 190836"/>
                        <a:gd name="connsiteX8" fmla="*/ 25622 w 173560"/>
                        <a:gd name="connsiteY8" fmla="*/ 109493 h 190836"/>
                        <a:gd name="connsiteX9" fmla="*/ 0 w 173560"/>
                        <a:gd name="connsiteY9" fmla="*/ 190836 h 190836"/>
                        <a:gd name="connsiteX10" fmla="*/ 42958 w 173560"/>
                        <a:gd name="connsiteY10" fmla="*/ 180835 h 190836"/>
                        <a:gd name="connsiteX11" fmla="*/ 73057 w 173560"/>
                        <a:gd name="connsiteY11" fmla="*/ 103587 h 190836"/>
                        <a:gd name="connsiteX12" fmla="*/ 133636 w 173560"/>
                        <a:gd name="connsiteY12" fmla="*/ 43580 h 1908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73560" h="190836">
                          <a:moveTo>
                            <a:pt x="133636" y="43580"/>
                          </a:moveTo>
                          <a:cubicBezTo>
                            <a:pt x="131350" y="46342"/>
                            <a:pt x="131254" y="50438"/>
                            <a:pt x="133731" y="53200"/>
                          </a:cubicBezTo>
                          <a:lnTo>
                            <a:pt x="149733" y="71488"/>
                          </a:lnTo>
                          <a:cubicBezTo>
                            <a:pt x="152400" y="74536"/>
                            <a:pt x="157067" y="74822"/>
                            <a:pt x="160115" y="72155"/>
                          </a:cubicBezTo>
                          <a:lnTo>
                            <a:pt x="171069" y="62630"/>
                          </a:lnTo>
                          <a:cubicBezTo>
                            <a:pt x="174117" y="59963"/>
                            <a:pt x="174403" y="55296"/>
                            <a:pt x="171736" y="52248"/>
                          </a:cubicBezTo>
                          <a:lnTo>
                            <a:pt x="155734" y="33960"/>
                          </a:lnTo>
                          <a:cubicBezTo>
                            <a:pt x="153067" y="30912"/>
                            <a:pt x="148495" y="30626"/>
                            <a:pt x="145447" y="33102"/>
                          </a:cubicBezTo>
                          <a:cubicBezTo>
                            <a:pt x="101727" y="-24524"/>
                            <a:pt x="9906" y="-11665"/>
                            <a:pt x="25622" y="109493"/>
                          </a:cubicBezTo>
                          <a:cubicBezTo>
                            <a:pt x="30480" y="147021"/>
                            <a:pt x="32957" y="167024"/>
                            <a:pt x="0" y="190836"/>
                          </a:cubicBezTo>
                          <a:cubicBezTo>
                            <a:pt x="0" y="190836"/>
                            <a:pt x="23336" y="190646"/>
                            <a:pt x="42958" y="180835"/>
                          </a:cubicBezTo>
                          <a:cubicBezTo>
                            <a:pt x="74295" y="165214"/>
                            <a:pt x="74390" y="132734"/>
                            <a:pt x="73057" y="103587"/>
                          </a:cubicBezTo>
                          <a:cubicBezTo>
                            <a:pt x="70580" y="45485"/>
                            <a:pt x="86868" y="34626"/>
                            <a:pt x="133636" y="4358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4A79CB54-FA45-44A0-B0AD-448130D62D96}"/>
                </a:ext>
              </a:extLst>
            </p:cNvPr>
            <p:cNvSpPr txBox="1"/>
            <p:nvPr/>
          </p:nvSpPr>
          <p:spPr>
            <a:xfrm>
              <a:off x="6880999" y="3863251"/>
              <a:ext cx="7272714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ình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tứ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chóp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giống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54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30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>
            <a:extLst>
              <a:ext uri="{FF2B5EF4-FFF2-40B4-BE49-F238E27FC236}">
                <a16:creationId xmlns="" xmlns:a16="http://schemas.microsoft.com/office/drawing/2014/main" id="{18627AE7-EF7B-41B3-B4F0-FFB7E6320767}"/>
              </a:ext>
            </a:extLst>
          </p:cNvPr>
          <p:cNvGrpSpPr/>
          <p:nvPr/>
        </p:nvGrpSpPr>
        <p:grpSpPr>
          <a:xfrm>
            <a:off x="609600" y="1828800"/>
            <a:ext cx="12115800" cy="907192"/>
            <a:chOff x="7457179" y="7543799"/>
            <a:chExt cx="20013796" cy="90731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86120E3-E5A8-4111-8686-7A8FED1A79A8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="" xmlns:a16="http://schemas.microsoft.com/office/drawing/2014/main" id="{36C5E14C-8FF5-47D5-B999-927DAAAA4A39}"/>
                </a:ext>
              </a:extLst>
            </p:cNvPr>
            <p:cNvGrpSpPr/>
            <p:nvPr/>
          </p:nvGrpSpPr>
          <p:grpSpPr>
            <a:xfrm>
              <a:off x="7457179" y="7543799"/>
              <a:ext cx="1383609" cy="872846"/>
              <a:chOff x="7457178" y="7543800"/>
              <a:chExt cx="1383609" cy="872846"/>
            </a:xfrm>
          </p:grpSpPr>
          <p:sp>
            <p:nvSpPr>
              <p:cNvPr id="23" name="Isosceles Triangle 44">
                <a:extLst>
                  <a:ext uri="{FF2B5EF4-FFF2-40B4-BE49-F238E27FC236}">
                    <a16:creationId xmlns="" xmlns:a16="http://schemas.microsoft.com/office/drawing/2014/main" id="{EFC1F185-DD80-4CFA-9F3A-3DAEE0E7DB1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Group 29">
                <a:extLst>
                  <a:ext uri="{FF2B5EF4-FFF2-40B4-BE49-F238E27FC236}">
                    <a16:creationId xmlns="" xmlns:a16="http://schemas.microsoft.com/office/drawing/2014/main" id="{D5D0A1B7-C3CB-44E4-8AEB-7603F42912CE}"/>
                  </a:ext>
                </a:extLst>
              </p:cNvPr>
              <p:cNvGrpSpPr/>
              <p:nvPr/>
            </p:nvGrpSpPr>
            <p:grpSpPr>
              <a:xfrm>
                <a:off x="7457178" y="7640053"/>
                <a:ext cx="1383609" cy="776593"/>
                <a:chOff x="7457178" y="7640053"/>
                <a:chExt cx="1383609" cy="776593"/>
              </a:xfrm>
            </p:grpSpPr>
            <p:sp>
              <p:nvSpPr>
                <p:cNvPr id="25" name="Round Same Side Corner Rectangle 48">
                  <a:extLst>
                    <a:ext uri="{FF2B5EF4-FFF2-40B4-BE49-F238E27FC236}">
                      <a16:creationId xmlns="" xmlns:a16="http://schemas.microsoft.com/office/drawing/2014/main" id="{927F26EF-7CAE-4334-BE86-43B7FDD1C4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FE86F54D-ABC6-431B-91B8-35F99CF9A3E5}"/>
                    </a:ext>
                  </a:extLst>
                </p:cNvPr>
                <p:cNvSpPr txBox="1"/>
                <p:nvPr/>
              </p:nvSpPr>
              <p:spPr>
                <a:xfrm>
                  <a:off x="7457178" y="7640053"/>
                  <a:ext cx="1371600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386043F-EF89-46C6-96C9-95791DF0CDC7}"/>
              </a:ext>
            </a:extLst>
          </p:cNvPr>
          <p:cNvSpPr/>
          <p:nvPr/>
        </p:nvSpPr>
        <p:spPr>
          <a:xfrm>
            <a:off x="1439929" y="2838410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VÍ DỤ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3F05A19C-DE3C-47AD-8DDE-2EC38A24BD59}"/>
                  </a:ext>
                </a:extLst>
              </p:cNvPr>
              <p:cNvSpPr txBox="1"/>
              <p:nvPr/>
            </p:nvSpPr>
            <p:spPr>
              <a:xfrm>
                <a:off x="1828800" y="3779563"/>
                <a:ext cx="10896600" cy="618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𝑆𝑀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𝑆𝐵𝐷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05A19C-DE3C-47AD-8DDE-2EC38A24B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779563"/>
                <a:ext cx="10896600" cy="6186309"/>
              </a:xfrm>
              <a:prstGeom prst="rect">
                <a:avLst/>
              </a:prstGeom>
              <a:blipFill rotWithShape="0">
                <a:blip r:embed="rId3"/>
                <a:stretch>
                  <a:fillRect l="-2237" t="-1872" r="-1286" b="-3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30C472D-0011-4335-AF74-FDA6A9712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00" y="3191599"/>
            <a:ext cx="7696200" cy="82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5155</TotalTime>
  <Words>1190</Words>
  <Application>Microsoft Office PowerPoint</Application>
  <PresentationFormat>Custom</PresentationFormat>
  <Paragraphs>173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MS Mincho</vt:lpstr>
      <vt:lpstr>.VnTimeH</vt:lpstr>
      <vt:lpstr>Arial</vt:lpstr>
      <vt:lpstr>AvantGarde</vt:lpstr>
      <vt:lpstr>AvantGarde-Demi</vt:lpstr>
      <vt:lpstr>Calibri</vt:lpstr>
      <vt:lpstr>Cambria Math</vt:lpstr>
      <vt:lpstr>Chu Van An</vt:lpstr>
      <vt:lpstr>Symbol</vt:lpstr>
      <vt:lpstr>Tahoma</vt:lpstr>
      <vt:lpstr>Times New Roman</vt:lpstr>
      <vt:lpstr>VNI-Times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474</cp:revision>
  <dcterms:created xsi:type="dcterms:W3CDTF">2013-08-31T11:42:51Z</dcterms:created>
  <dcterms:modified xsi:type="dcterms:W3CDTF">2021-09-03T00:44:04Z</dcterms:modified>
</cp:coreProperties>
</file>