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2" r:id="rId2"/>
    <p:sldId id="283" r:id="rId3"/>
    <p:sldId id="298" r:id="rId4"/>
    <p:sldId id="300" r:id="rId5"/>
    <p:sldId id="299" r:id="rId6"/>
    <p:sldId id="285" r:id="rId7"/>
    <p:sldId id="286" r:id="rId8"/>
    <p:sldId id="305" r:id="rId9"/>
    <p:sldId id="288" r:id="rId10"/>
    <p:sldId id="289" r:id="rId11"/>
    <p:sldId id="302" r:id="rId12"/>
    <p:sldId id="292" r:id="rId13"/>
    <p:sldId id="293" r:id="rId14"/>
    <p:sldId id="303" r:id="rId15"/>
    <p:sldId id="304" r:id="rId16"/>
    <p:sldId id="295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94660"/>
  </p:normalViewPr>
  <p:slideViewPr>
    <p:cSldViewPr>
      <p:cViewPr varScale="1">
        <p:scale>
          <a:sx n="69" d="100"/>
          <a:sy n="69" d="100"/>
        </p:scale>
        <p:origin x="4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1E2B-BA7A-4636-B300-4783895CF41C}" type="datetimeFigureOut">
              <a:rPr lang="en-US" smtClean="0"/>
              <a:t>30/04/2021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290-0A5A-47EB-906A-E0B30A013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4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9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3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15082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9811" y="360840"/>
            <a:ext cx="3325776" cy="76940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nghĩa từ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41564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4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21718" y="5757546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chuyên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77" y="1204362"/>
            <a:ext cx="7865694" cy="4407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04362"/>
            <a:ext cx="3381375" cy="5584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977" y="1152533"/>
            <a:ext cx="8462567" cy="4787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54527" y="2203021"/>
            <a:ext cx="309903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giày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bùn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3588" y="2067414"/>
            <a:ext cx="2413814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5631" y="6009381"/>
            <a:ext cx="456603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hoạn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nạn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357937" y="3726515"/>
            <a:ext cx="1596590" cy="22170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637910" y="2531977"/>
            <a:ext cx="1303288" cy="18070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2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91783"/>
            <a:ext cx="10820400" cy="65077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i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310" y="15482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50633" y="6243438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8342" y="6245552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12978" y="6308265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316020" y="1074216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0000" y="3595598"/>
            <a:ext cx="209355" cy="467591"/>
            <a:chOff x="6766969" y="2478092"/>
            <a:chExt cx="209355" cy="467591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0439400" y="4876800"/>
            <a:ext cx="209355" cy="467591"/>
            <a:chOff x="6766969" y="2478092"/>
            <a:chExt cx="209355" cy="467591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Oval 42"/>
          <p:cNvSpPr/>
          <p:nvPr/>
        </p:nvSpPr>
        <p:spPr>
          <a:xfrm>
            <a:off x="1233314" y="445817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56199" y="84200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290075" y="876265"/>
            <a:ext cx="6309534" cy="544833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362200" y="2265220"/>
            <a:ext cx="2893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441" y="1006493"/>
            <a:ext cx="4446457" cy="30878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44546" y="228600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67400" y="2265220"/>
            <a:ext cx="607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97182" y="2724602"/>
            <a:ext cx="665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89350" y="2710747"/>
            <a:ext cx="520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97182" y="3124200"/>
            <a:ext cx="5465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8728954" y="4177530"/>
            <a:ext cx="2556233" cy="2409922"/>
          </a:xfrm>
          <a:prstGeom prst="wedgeRoundRectCallout">
            <a:avLst>
              <a:gd name="adj1" fmla="val 13792"/>
              <a:gd name="adj2" fmla="val -795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phục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gồm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8682289" y="4067079"/>
            <a:ext cx="2556233" cy="2409922"/>
          </a:xfrm>
          <a:prstGeom prst="wedgeRoundRectCallout">
            <a:avLst>
              <a:gd name="adj1" fmla="val -50163"/>
              <a:gd name="adj2" fmla="val -1232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chứa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753909" y="4846138"/>
            <a:ext cx="52564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41762" y="3572722"/>
            <a:ext cx="872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685" y="855288"/>
            <a:ext cx="3618335" cy="4837465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7658895" y="4790719"/>
            <a:ext cx="3556876" cy="1879953"/>
          </a:xfrm>
          <a:prstGeom prst="wedgeRoundRectCallout">
            <a:avLst>
              <a:gd name="adj1" fmla="val 13792"/>
              <a:gd name="adj2" fmla="val -795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dập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tắt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697182" y="5299749"/>
            <a:ext cx="5465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97182" y="5713921"/>
            <a:ext cx="665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030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76981" y="277312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86400" y="480291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0600" y="1447004"/>
            <a:ext cx="5334000" cy="266779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936142" y="4475204"/>
            <a:ext cx="3908830" cy="2012798"/>
          </a:xfrm>
          <a:prstGeom prst="wedgeRoundRectCallout">
            <a:avLst>
              <a:gd name="adj1" fmla="val 58236"/>
              <a:gd name="adj2" fmla="val -9801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86313" y="2128858"/>
            <a:ext cx="4004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462" y="1065030"/>
            <a:ext cx="2960427" cy="404565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295400" y="2542310"/>
            <a:ext cx="3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5612016" y="4689025"/>
            <a:ext cx="4217784" cy="1640064"/>
          </a:xfrm>
          <a:prstGeom prst="wedgeRoundRectCallout">
            <a:avLst>
              <a:gd name="adj1" fmla="val 53628"/>
              <a:gd name="adj2" fmla="val -5808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4666983"/>
            <a:ext cx="4572000" cy="1711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7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69764" y="312878"/>
            <a:ext cx="3546941" cy="646282"/>
            <a:chOff x="49789" y="401907"/>
            <a:chExt cx="3546941" cy="646282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7" y="401907"/>
              <a:ext cx="2794363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16180" y="2009965"/>
            <a:ext cx="10259612" cy="3908354"/>
            <a:chOff x="1243243" y="1656086"/>
            <a:chExt cx="10259612" cy="3908354"/>
          </a:xfrm>
        </p:grpSpPr>
        <p:grpSp>
          <p:nvGrpSpPr>
            <p:cNvPr id="39" name="Group 38"/>
            <p:cNvGrpSpPr/>
            <p:nvPr/>
          </p:nvGrpSpPr>
          <p:grpSpPr>
            <a:xfrm>
              <a:off x="1243243" y="1656086"/>
              <a:ext cx="9954811" cy="3908354"/>
              <a:chOff x="1300636" y="2825298"/>
              <a:chExt cx="9954811" cy="390835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314496" y="2825298"/>
                <a:ext cx="9940951" cy="2421840"/>
                <a:chOff x="118658" y="3485795"/>
                <a:chExt cx="8768387" cy="2147323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095" y="3485795"/>
                  <a:ext cx="8743950" cy="2147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118658" y="3974104"/>
                  <a:ext cx="3397257" cy="573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vā 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ι</a:t>
                  </a:r>
                  <a:r>
                    <a:rPr lang="vi-VN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un wư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ϐ</a:t>
                  </a:r>
                  <a:endPara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2201" y="4311812"/>
                <a:ext cx="9913242" cy="2421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1300636" y="4852998"/>
                <a:ext cx="28748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Α˝</a:t>
                </a:r>
                <a:r>
                  <a: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n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báo</a:t>
                </a:r>
                <a:r>
                  <a: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h</a:t>
                </a:r>
                <a:r>
                  <a:rPr lang="el-GR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Η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İu</a:t>
                </a:r>
                <a:endPara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647508" y="2195293"/>
              <a:ext cx="31617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vā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ι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un wư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ϐ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71583" y="3687227"/>
              <a:ext cx="29233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Α˝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báo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h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İu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17778" y="3683213"/>
              <a:ext cx="27850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Α˝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báo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h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İu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8600"/>
            <a:ext cx="2519264" cy="166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06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03568" y="528755"/>
            <a:ext cx="9728200" cy="643499"/>
            <a:chOff x="49789" y="368008"/>
            <a:chExt cx="9728200" cy="643499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9389" y="368008"/>
              <a:ext cx="9118600" cy="584727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 ở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mục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  <a:endPara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1759630" y="2231334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9631" y="1514917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1336829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(………….                                         ).        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9520" y="2029789"/>
            <a:ext cx="884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(……………    ).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7880" y="1334745"/>
            <a:ext cx="580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òi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6069" y="2034766"/>
            <a:ext cx="258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67219" y="2722749"/>
            <a:ext cx="10919979" cy="3369316"/>
            <a:chOff x="967219" y="2722749"/>
            <a:chExt cx="10919979" cy="3369316"/>
          </a:xfrm>
        </p:grpSpPr>
        <p:grpSp>
          <p:nvGrpSpPr>
            <p:cNvPr id="14" name="Group 13"/>
            <p:cNvGrpSpPr/>
            <p:nvPr/>
          </p:nvGrpSpPr>
          <p:grpSpPr>
            <a:xfrm>
              <a:off x="967219" y="2722749"/>
              <a:ext cx="10919979" cy="3369316"/>
              <a:chOff x="967219" y="2722749"/>
              <a:chExt cx="10919979" cy="336931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967219" y="2722749"/>
                <a:ext cx="10919979" cy="2421840"/>
                <a:chOff x="1339994" y="2845612"/>
                <a:chExt cx="10516374" cy="242184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1356057" y="2845612"/>
                  <a:ext cx="10500311" cy="2421840"/>
                  <a:chOff x="155314" y="3503806"/>
                  <a:chExt cx="9261772" cy="2147323"/>
                </a:xfrm>
              </p:grpSpPr>
              <p:pic>
                <p:nvPicPr>
                  <p:cNvPr id="4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5314" y="3503806"/>
                    <a:ext cx="8743950" cy="21473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4" name="Rectangle 43"/>
                  <p:cNvSpPr/>
                  <p:nvPr/>
                </p:nvSpPr>
                <p:spPr>
                  <a:xfrm>
                    <a:off x="747802" y="3985816"/>
                    <a:ext cx="8669284" cy="5730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vi-VN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Lí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ζ </a:t>
                    </a:r>
                    <a:r>
                      <a:rPr lang="vi-VN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cứu hƤ dùng vā 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ι</a:t>
                    </a:r>
                    <a:r>
                      <a:rPr lang="vi-VN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un wư</a:t>
                    </a:r>
                    <a:r>
                      <a:rPr lang="el-GR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ϐ </a:t>
                    </a:r>
                    <a:r>
                      <a:rPr lang="vi-VN" sz="3600" b="1" dirty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dập Ǉắt </a:t>
                    </a:r>
                    <a:r>
                      <a:rPr lang="vi-VN" sz="3600" b="1" dirty="0" smtClean="0">
                        <a:solidFill>
                          <a:srgbClr val="7030A0"/>
                        </a:solidFill>
                        <a:latin typeface="HP001 4 hàng" pitchFamily="34" charset="0"/>
                        <a:ea typeface="Arial-Rounded" pitchFamily="34" charset="0"/>
                        <a:cs typeface="Arial-Rounded" pitchFamily="34" charset="0"/>
                      </a:rPr>
                      <a:t>đám</a:t>
                    </a:r>
                    <a:endPara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endParaRPr>
                  </a:p>
                </p:txBody>
              </p:sp>
            </p:grpSp>
            <p:sp>
              <p:nvSpPr>
                <p:cNvPr id="42" name="Rectangle 41"/>
                <p:cNvSpPr/>
                <p:nvPr/>
              </p:nvSpPr>
              <p:spPr>
                <a:xfrm>
                  <a:off x="1339994" y="4121993"/>
                  <a:ext cx="908165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ε</a:t>
                  </a:r>
                  <a:r>
                    <a:rPr lang="vi-VN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áy .</a:t>
                  </a:r>
                  <a:endPara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753" y="5130040"/>
                <a:ext cx="10296525" cy="962025"/>
              </a:xfrm>
              <a:prstGeom prst="rect">
                <a:avLst/>
              </a:prstGeom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1698167" y="4745735"/>
              <a:ext cx="97486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Em w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θ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ĩ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ững wgưƟ lí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vi-VN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cứu hƤ ǟất dũng 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67219" y="5477490"/>
            <a:ext cx="9748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cảm.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8" grpId="0"/>
      <p:bldP spid="15" grpId="0"/>
      <p:bldP spid="16" grpId="0"/>
      <p:bldP spid="17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27724"/>
            <a:ext cx="10134600" cy="56159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85800" y="279879"/>
            <a:ext cx="10439400" cy="604655"/>
            <a:chOff x="147304" y="315612"/>
            <a:chExt cx="10439400" cy="604655"/>
          </a:xfrm>
          <a:solidFill>
            <a:schemeClr val="accent6">
              <a:lumMod val="75000"/>
            </a:schemeClr>
          </a:solidFill>
        </p:grpSpPr>
        <p:sp>
          <p:nvSpPr>
            <p:cNvPr id="12" name="Oval 11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9507" y="315612"/>
              <a:ext cx="9767197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vẽ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cảnh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tượng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một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khu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tầng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88156" y="6228941"/>
            <a:ext cx="7050332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xảy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4301" y="6251089"/>
            <a:ext cx="7540208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3510" y="1170222"/>
            <a:ext cx="2635699" cy="37856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báo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mọi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thoát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ngay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114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,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chữa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cách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thoát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khỏi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495" y="263236"/>
            <a:ext cx="8065009" cy="5600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9454" y="5069839"/>
            <a:ext cx="9913090" cy="1815870"/>
          </a:xfrm>
          <a:prstGeom prst="rect">
            <a:avLst/>
          </a:prstGeom>
          <a:noFill/>
          <a:ln w="28575"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ứng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dập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nhiệm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vụ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3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  <a:endParaRPr lang="en-US" sz="7200" b="1" dirty="0">
              <a:solidFill>
                <a:srgbClr val="E20CA5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8584" y="178394"/>
            <a:ext cx="10718034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  <a:endParaRPr lang="en-US" sz="7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0400" y="3193764"/>
            <a:ext cx="8229600" cy="145443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60459" y="3172365"/>
            <a:ext cx="1378806" cy="1412343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81196" y="3172365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20806" y="3416895"/>
            <a:ext cx="6605191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 CỨU HỎA</a:t>
            </a:r>
            <a:endParaRPr lang="en-US" sz="54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5800" y="173182"/>
            <a:ext cx="10820400" cy="6344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i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310" y="15482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87984" y="6093318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858382" y="1451445"/>
            <a:ext cx="1200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882343" y="2750130"/>
            <a:ext cx="14520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92608" y="6099281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027850" y="104984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069780" y="1564185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553200" y="236520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626784" y="2714496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852685" y="316421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947419" y="3630056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0598725" y="4960513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874434" y="1475871"/>
            <a:ext cx="1090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244393" y="1462015"/>
            <a:ext cx="819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878300" y="449292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9001870" y="122282"/>
            <a:ext cx="3048000" cy="730269"/>
          </a:xfrm>
          <a:prstGeom prst="cloud">
            <a:avLst/>
          </a:prstGeom>
          <a:solidFill>
            <a:srgbClr val="F862E3"/>
          </a:solidFill>
          <a:ln>
            <a:solidFill>
              <a:srgbClr val="E20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357707" y="1884215"/>
            <a:ext cx="14520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[hanhtrangso.nxbgd.vn] Đọc_ Lính cứu hỏa_H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1850" y="293770"/>
            <a:ext cx="609600" cy="6096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10704602" y="3567712"/>
            <a:ext cx="4205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72216" y="4017820"/>
            <a:ext cx="5598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575828" y="5271655"/>
            <a:ext cx="14520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9146703" y="5271655"/>
            <a:ext cx="14520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2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756" y="338462"/>
            <a:ext cx="609600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4262" y="1411259"/>
            <a:ext cx="8838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239000" y="165347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7" y="315191"/>
            <a:ext cx="2153327" cy="1572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9" y="2885258"/>
            <a:ext cx="2509976" cy="31133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539239"/>
            <a:ext cx="969152" cy="130490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48" y="4934911"/>
            <a:ext cx="969152" cy="198120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057365" y="3301121"/>
            <a:ext cx="209355" cy="467591"/>
            <a:chOff x="6766969" y="2478092"/>
            <a:chExt cx="209355" cy="467591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H="1">
            <a:off x="4971401" y="2514600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444345" y="253430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63963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667000" y="4962620"/>
            <a:ext cx="2537685" cy="1981200"/>
            <a:chOff x="2667000" y="4962620"/>
            <a:chExt cx="2537685" cy="19812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533" y="5553094"/>
              <a:ext cx="969152" cy="13491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5566948"/>
              <a:ext cx="969152" cy="130490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248" y="4962620"/>
              <a:ext cx="969152" cy="1981200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/>
        </p:nvCxnSpPr>
        <p:spPr>
          <a:xfrm flipH="1">
            <a:off x="10439400" y="330112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204685" y="4136639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686800" y="4136639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7090867" y="5002651"/>
            <a:ext cx="209355" cy="467591"/>
            <a:chOff x="6766969" y="2478092"/>
            <a:chExt cx="209355" cy="46759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34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55418"/>
            <a:ext cx="12212782" cy="6934922"/>
            <a:chOff x="0" y="-55418"/>
            <a:chExt cx="12212782" cy="6934922"/>
          </a:xfrm>
        </p:grpSpPr>
        <p:sp>
          <p:nvSpPr>
            <p:cNvPr id="2" name="TextBox 1"/>
            <p:cNvSpPr txBox="1"/>
            <p:nvPr/>
          </p:nvSpPr>
          <p:spPr>
            <a:xfrm>
              <a:off x="2971800" y="1981200"/>
              <a:ext cx="441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85800" y="173182"/>
              <a:ext cx="10820400" cy="6344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6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Lính</a:t>
              </a:r>
              <a:r>
                <a:rPr lang="en-US" sz="36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36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hỏa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Chuông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lính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tức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quần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ủng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đeo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găng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lao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bật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đèn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rú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bay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lửa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lúc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lính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vòi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phun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dập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tắt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dũng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mạng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tài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sản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dân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defRPr/>
              </a:pPr>
              <a:endPara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lính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sẵn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sàng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hoạn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defRPr/>
              </a:pPr>
              <a:endPara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                                     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i="1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Vân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18310" y="154822"/>
              <a:ext cx="1602334" cy="646319"/>
              <a:chOff x="147304" y="315612"/>
              <a:chExt cx="1602334" cy="64631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147304" y="324847"/>
                <a:ext cx="595420" cy="595420"/>
              </a:xfrm>
              <a:prstGeom prst="ellipse">
                <a:avLst/>
              </a:prstGeom>
              <a:solidFill>
                <a:srgbClr val="672C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16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19508" y="315612"/>
                <a:ext cx="930130" cy="646319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Đọc</a:t>
                </a:r>
                <a:endPara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 flipH="1">
              <a:off x="8858382" y="1451445"/>
              <a:ext cx="12000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9092203" y="5271655"/>
              <a:ext cx="145202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027850" y="1049844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1069780" y="15641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553200" y="236520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626784" y="2714496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852685" y="316421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947419" y="3630056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0598725" y="4960513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118439" y="1437590"/>
              <a:ext cx="10909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921551" y="1916679"/>
              <a:ext cx="8196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8878300" y="449292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0" y="-55418"/>
              <a:ext cx="12192000" cy="228600"/>
            </a:xfrm>
            <a:prstGeom prst="rect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782" y="6650904"/>
              <a:ext cx="12192000" cy="228600"/>
            </a:xfrm>
            <a:prstGeom prst="rect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4765341" y="5285510"/>
              <a:ext cx="12000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676659" y="6189276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1520" y="220766"/>
            <a:ext cx="11030879" cy="6370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4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4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209025" y="209550"/>
            <a:ext cx="1525550" cy="656966"/>
            <a:chOff x="147304" y="263301"/>
            <a:chExt cx="1525550" cy="656966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263301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77656" y="6145107"/>
            <a:ext cx="642037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VB chia thành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600200" y="1231242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260804" y="4671623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164832" y="3789379"/>
            <a:ext cx="209355" cy="467591"/>
            <a:chOff x="6766969" y="2478092"/>
            <a:chExt cx="209355" cy="46759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0439400" y="5181600"/>
            <a:ext cx="209355" cy="467591"/>
            <a:chOff x="6766969" y="2478092"/>
            <a:chExt cx="209355" cy="467591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191511" y="6145107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1206</Words>
  <PresentationFormat>Widescreen</PresentationFormat>
  <Paragraphs>102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Rounded MT Bold</vt:lpstr>
      <vt:lpstr>Arial-Rounded</vt:lpstr>
      <vt:lpstr>Calibri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2020-05-04T22:33:34Z</dcterms:created>
  <dcterms:modified xsi:type="dcterms:W3CDTF">2021-04-30T01:14:30Z</dcterms:modified>
</cp:coreProperties>
</file>