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4" r:id="rId2"/>
    <p:sldId id="280" r:id="rId3"/>
    <p:sldId id="257" r:id="rId4"/>
    <p:sldId id="276" r:id="rId5"/>
    <p:sldId id="258" r:id="rId6"/>
    <p:sldId id="281" r:id="rId7"/>
    <p:sldId id="282" r:id="rId8"/>
    <p:sldId id="283" r:id="rId9"/>
    <p:sldId id="260" r:id="rId10"/>
    <p:sldId id="261" r:id="rId11"/>
    <p:sldId id="273" r:id="rId12"/>
    <p:sldId id="277" r:id="rId13"/>
    <p:sldId id="262" r:id="rId14"/>
    <p:sldId id="284" r:id="rId15"/>
    <p:sldId id="27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0FB7BD"/>
    <a:srgbClr val="A67BB7"/>
    <a:srgbClr val="008000"/>
    <a:srgbClr val="F47A69"/>
    <a:srgbClr val="A3E7FF"/>
    <a:srgbClr val="0088EE"/>
    <a:srgbClr val="EDE4BC"/>
    <a:srgbClr val="EF008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6" y="90"/>
      </p:cViewPr>
      <p:guideLst>
        <p:guide orient="horz" pos="220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E4638-3800-4EA1-9090-2CD9B2C76F05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47670-85F4-4951-8719-5BFAF2299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5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1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10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4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0270" y="70783"/>
            <a:ext cx="772081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6303" y="18345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21133" y="1782390"/>
            <a:ext cx="4111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and Lan are studying in class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5443490" y="2113580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946303" y="255326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6303" y="332090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421133" y="3312253"/>
            <a:ext cx="7219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Lan is active and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621656" y="3648534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946303" y="41744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21133" y="4165840"/>
            <a:ext cx="677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Chi’s hair is long and black, and her nose is                 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46303" y="48784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421134" y="4878488"/>
            <a:ext cx="894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2171884" y="5214769"/>
            <a:ext cx="100584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785314" y="4496857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421133" y="2501064"/>
            <a:ext cx="6122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Lan has short               hair and a small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3215654" y="2848574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>
          <a:xfrm>
            <a:off x="6143911" y="2834205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483C0EC-5B16-45D2-B79A-B45C524AD132}"/>
              </a:ext>
            </a:extLst>
          </p:cNvPr>
          <p:cNvSpPr txBox="1"/>
          <p:nvPr/>
        </p:nvSpPr>
        <p:spPr>
          <a:xfrm>
            <a:off x="5410227" y="1782389"/>
            <a:ext cx="596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6A</a:t>
            </a:r>
            <a:r>
              <a:rPr lang="en-US" sz="2400" dirty="0"/>
              <a:t>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358C3A90-7B56-4C0F-BF1E-6B9624563DF2}"/>
              </a:ext>
            </a:extLst>
          </p:cNvPr>
          <p:cNvSpPr txBox="1"/>
          <p:nvPr/>
        </p:nvSpPr>
        <p:spPr>
          <a:xfrm>
            <a:off x="6294965" y="1784732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63E835AF-E435-4983-8EA2-EFEEB362BC42}"/>
              </a:ext>
            </a:extLst>
          </p:cNvPr>
          <p:cNvSpPr txBox="1"/>
          <p:nvPr/>
        </p:nvSpPr>
        <p:spPr>
          <a:xfrm>
            <a:off x="3269164" y="2506774"/>
            <a:ext cx="8338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black</a:t>
            </a:r>
            <a:endParaRPr lang="en-US" sz="24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6C1BE60-4E94-40E6-8360-D3BADEB81CC8}"/>
              </a:ext>
            </a:extLst>
          </p:cNvPr>
          <p:cNvSpPr txBox="1"/>
          <p:nvPr/>
        </p:nvSpPr>
        <p:spPr>
          <a:xfrm>
            <a:off x="6159083" y="2502286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mouth</a:t>
            </a:r>
            <a:endParaRPr lang="en-US" sz="2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5B4FC45-2F57-47B2-9587-EE31ACE6D9C7}"/>
              </a:ext>
            </a:extLst>
          </p:cNvPr>
          <p:cNvSpPr txBox="1"/>
          <p:nvPr/>
        </p:nvSpPr>
        <p:spPr>
          <a:xfrm>
            <a:off x="3551683" y="3316741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friendly</a:t>
            </a:r>
            <a:endParaRPr lang="en-US" sz="2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4824BCC1-9A0C-4EBB-9030-70D40296F17E}"/>
              </a:ext>
            </a:extLst>
          </p:cNvPr>
          <p:cNvSpPr txBox="1"/>
          <p:nvPr/>
        </p:nvSpPr>
        <p:spPr>
          <a:xfrm>
            <a:off x="6739153" y="4170227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big</a:t>
            </a:r>
            <a:r>
              <a:rPr lang="en-US" sz="2400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2D8E57E9-617E-4E2E-A620-043AF5F557AB}"/>
              </a:ext>
            </a:extLst>
          </p:cNvPr>
          <p:cNvSpPr txBox="1"/>
          <p:nvPr/>
        </p:nvSpPr>
        <p:spPr>
          <a:xfrm>
            <a:off x="7812340" y="4174493"/>
            <a:ext cx="3061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C3D91077-F3D3-4142-B416-8AEB50D730D5}"/>
              </a:ext>
            </a:extLst>
          </p:cNvPr>
          <p:cNvSpPr txBox="1"/>
          <p:nvPr/>
        </p:nvSpPr>
        <p:spPr>
          <a:xfrm>
            <a:off x="2156891" y="4879071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kind</a:t>
            </a:r>
            <a:endParaRPr lang="en-US" sz="2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76730D5-17E5-42C7-BE98-2D0031A92211}"/>
              </a:ext>
            </a:extLst>
          </p:cNvPr>
          <p:cNvSpPr txBox="1"/>
          <p:nvPr/>
        </p:nvSpPr>
        <p:spPr>
          <a:xfrm>
            <a:off x="3116354" y="4874822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966D0F81-2CB0-4638-B9D1-E841BD181B02}"/>
              </a:ext>
            </a:extLst>
          </p:cNvPr>
          <p:cNvSpPr txBox="1"/>
          <p:nvPr/>
        </p:nvSpPr>
        <p:spPr>
          <a:xfrm>
            <a:off x="2768026" y="4874161"/>
            <a:ext cx="1253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to Minh.</a:t>
            </a:r>
          </a:p>
        </p:txBody>
      </p:sp>
      <p:pic>
        <p:nvPicPr>
          <p:cNvPr id="2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xmlns="" id="{90321332-1BAA-4054-93C5-DA362D825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27676" y="6299854"/>
            <a:ext cx="487363" cy="487363"/>
          </a:xfrm>
          <a:prstGeom prst="rect">
            <a:avLst/>
          </a:prstGeom>
        </p:spPr>
      </p:pic>
      <p:sp>
        <p:nvSpPr>
          <p:cNvPr id="49" name="Rounded Rectangle 48">
            <a:hlinkClick r:id="rId7" action="ppaction://hlinksldjump"/>
          </p:cNvPr>
          <p:cNvSpPr/>
          <p:nvPr/>
        </p:nvSpPr>
        <p:spPr>
          <a:xfrm>
            <a:off x="4451377" y="6350489"/>
            <a:ext cx="1555680" cy="386091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bg1"/>
                </a:solidFill>
              </a:rPr>
              <a:t>Audio script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5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39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11514E-B568-4EDC-AA1A-6B7D24C74198}"/>
              </a:ext>
            </a:extLst>
          </p:cNvPr>
          <p:cNvGrpSpPr/>
          <p:nvPr/>
        </p:nvGrpSpPr>
        <p:grpSpPr>
          <a:xfrm>
            <a:off x="0" y="0"/>
            <a:ext cx="9144000" cy="6137455"/>
            <a:chOff x="0" y="0"/>
            <a:chExt cx="9144000" cy="61374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93B4FA3A-7C98-4049-9207-F7722E240A55}"/>
                </a:ext>
              </a:extLst>
            </p:cNvPr>
            <p:cNvSpPr/>
            <p:nvPr/>
          </p:nvSpPr>
          <p:spPr>
            <a:xfrm>
              <a:off x="0" y="0"/>
              <a:ext cx="9144000" cy="6137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399A6BE0-9C8A-4C38-B997-ADB4E8B327B7}"/>
                </a:ext>
              </a:extLst>
            </p:cNvPr>
            <p:cNvSpPr txBox="1"/>
            <p:nvPr/>
          </p:nvSpPr>
          <p:spPr>
            <a:xfrm>
              <a:off x="338595" y="720545"/>
              <a:ext cx="8486470" cy="4572000"/>
            </a:xfrm>
            <a:prstGeom prst="rect">
              <a:avLst/>
            </a:prstGeom>
            <a:noFill/>
            <a:ln w="19050">
              <a:solidFill>
                <a:srgbClr val="0FB7BD"/>
              </a:solidFill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My best friend is Lan. She studies with me in class 6A. She’s tall and slim. She has short black hair and a small mouth. She’s very active and friendly. She likes playing sports and has many friends. Look, she’s playing football over there!</a:t>
              </a:r>
            </a:p>
            <a:p>
              <a:pPr algn="just">
                <a:lnSpc>
                  <a:spcPct val="13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b="1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Minh:</a:t>
              </a:r>
              <a:r>
                <a:rPr lang="en-US" sz="2400" b="0" i="1" dirty="0">
                  <a:solidFill>
                    <a:srgbClr val="242021"/>
                  </a:solidFill>
                  <a:effectLst/>
                  <a:latin typeface="MyriadPro-It" panose="020B0503030403090204" pitchFamily="34" charset="0"/>
                </a:rPr>
                <a:t>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-Identity-H"/>
                </a:rPr>
                <a:t>Chi is my best friend. We’re in class 6B. She’s short with long black hair and a big nose. </a:t>
              </a:r>
              <a:r>
                <a:rPr lang="en-US" sz="2400" b="0" i="0" dirty="0">
                  <a:solidFill>
                    <a:srgbClr val="242021"/>
                  </a:solidFill>
                  <a:effectLst/>
                  <a:latin typeface="MyriadPro-Regular" panose="020B0503030403020204" pitchFamily="34" charset="0"/>
                </a:rPr>
                <a:t>I like her because she’s kind to me. She helps me with my English. She’s also hard-working. She always does her homework before class. Look, she’s going to the library.</a:t>
              </a:r>
              <a:endParaRPr lang="en-US" sz="3600" i="0" dirty="0">
                <a:effectLst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CD7D81FC-37DB-4FB5-9734-64BA5B583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763" y="1"/>
              <a:ext cx="8726747" cy="82591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0655EF60-59B4-4757-B066-A4ACC7BA287F}"/>
                </a:ext>
              </a:extLst>
            </p:cNvPr>
            <p:cNvSpPr txBox="1"/>
            <p:nvPr/>
          </p:nvSpPr>
          <p:spPr>
            <a:xfrm>
              <a:off x="3573041" y="135812"/>
              <a:ext cx="19979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AUDIO SCRIPT</a:t>
              </a:r>
            </a:p>
          </p:txBody>
        </p:sp>
      </p:grpSp>
      <p:sp>
        <p:nvSpPr>
          <p:cNvPr id="8" name="Multiplication Sign 7">
            <a:hlinkClick r:id="rId5" action="ppaction://hlinksldjump"/>
            <a:extLst>
              <a:ext uri="{FF2B5EF4-FFF2-40B4-BE49-F238E27FC236}">
                <a16:creationId xmlns:a16="http://schemas.microsoft.com/office/drawing/2014/main" xmlns="" id="{159A5070-05F6-4C54-98F1-7743575FF3DA}"/>
              </a:ext>
            </a:extLst>
          </p:cNvPr>
          <p:cNvSpPr/>
          <p:nvPr/>
        </p:nvSpPr>
        <p:spPr>
          <a:xfrm>
            <a:off x="8209935" y="129441"/>
            <a:ext cx="491613" cy="461665"/>
          </a:xfrm>
          <a:prstGeom prst="mathMultiply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ản sao của B1_21">
            <a:hlinkClick r:id="" action="ppaction://media"/>
            <a:extLst>
              <a:ext uri="{FF2B5EF4-FFF2-40B4-BE49-F238E27FC236}">
                <a16:creationId xmlns:a16="http://schemas.microsoft.com/office/drawing/2014/main" xmlns="" id="{1AD9723D-457D-430A-B193-185FC5DCCD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56041" y="152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84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913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" y="0"/>
            <a:ext cx="9144000" cy="1147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5204" y="31846"/>
            <a:ext cx="7571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-28757" y="1275607"/>
            <a:ext cx="9022673" cy="5711057"/>
            <a:chOff x="193701" y="1590291"/>
            <a:chExt cx="8653859" cy="5137079"/>
          </a:xfrm>
        </p:grpSpPr>
        <p:sp>
          <p:nvSpPr>
            <p:cNvPr id="22" name="Rounded Rectangle 2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36117" y="2169130"/>
            <a:ext cx="5728817" cy="470318"/>
            <a:chOff x="363373" y="1262747"/>
            <a:chExt cx="5728817" cy="470318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7314" y="1271400"/>
              <a:ext cx="5264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What’s his / her name?</a:t>
              </a:r>
              <a:endParaRPr lang="en-US" sz="2400" i="1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36117" y="3166149"/>
            <a:ext cx="6471767" cy="461665"/>
            <a:chOff x="369902" y="2142097"/>
            <a:chExt cx="6471767" cy="461665"/>
          </a:xfrm>
        </p:grpSpPr>
        <p:sp>
          <p:nvSpPr>
            <p:cNvPr id="32" name="TextBox 31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does he / she look like?</a:t>
              </a:r>
              <a:endParaRPr lang="en-US" sz="2400" dirty="0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336117" y="4154515"/>
            <a:ext cx="6471767" cy="470318"/>
            <a:chOff x="363373" y="4026312"/>
            <a:chExt cx="6471767" cy="470318"/>
          </a:xfrm>
        </p:grpSpPr>
        <p:sp>
          <p:nvSpPr>
            <p:cNvPr id="35" name="TextBox 34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8204" y="402631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What’s he / she like?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336117" y="5142881"/>
            <a:ext cx="6471767" cy="470318"/>
            <a:chOff x="363373" y="3312302"/>
            <a:chExt cx="6471767" cy="470318"/>
          </a:xfrm>
        </p:grpSpPr>
        <p:sp>
          <p:nvSpPr>
            <p:cNvPr id="38" name="TextBox 37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Why do you like him / her?</a:t>
              </a:r>
            </a:p>
          </p:txBody>
        </p:sp>
      </p:grpSp>
      <p:cxnSp>
        <p:nvCxnSpPr>
          <p:cNvPr id="43" name="Straight Connector 42"/>
          <p:cNvCxnSpPr/>
          <p:nvPr/>
        </p:nvCxnSpPr>
        <p:spPr>
          <a:xfrm flipV="1">
            <a:off x="1607505" y="30073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607505" y="4074134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1611630" y="50817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611630" y="6148553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347547" y="287274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1347547" y="397383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347547" y="492252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1347547" y="6023613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0"/>
            <a:ext cx="9144000" cy="17417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53937" y="91165"/>
            <a:ext cx="764577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sz="26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43" y="1632854"/>
            <a:ext cx="6498771" cy="52493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1828800" y="415468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732310" y="4712187"/>
            <a:ext cx="33832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28800" y="526720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28800" y="582470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828800" y="6388587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386946" y="3044343"/>
            <a:ext cx="292608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828800" y="3601844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741715" y="2395953"/>
            <a:ext cx="2732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Comic Sans MS" panose="030F0702030302020204" pitchFamily="66" charset="0"/>
              </a:rPr>
              <a:t>Dear Diary,</a:t>
            </a:r>
          </a:p>
          <a:p>
            <a:r>
              <a:rPr lang="en-US" sz="2400">
                <a:latin typeface="Comic Sans MS" panose="030F0702030302020204" pitchFamily="66" charset="0"/>
              </a:rPr>
              <a:t>My best friend 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8800" y="4386942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I like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63342" y="4395231"/>
            <a:ext cx="1360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atin typeface="Comic Sans MS" panose="030F0702030302020204" pitchFamily="66" charset="0"/>
              </a:defRPr>
            </a:lvl1pPr>
          </a:lstStyle>
          <a:p>
            <a:r>
              <a:rPr lang="en-US"/>
              <a:t>because</a:t>
            </a:r>
          </a:p>
        </p:txBody>
      </p:sp>
    </p:spTree>
    <p:extLst>
      <p:ext uri="{BB962C8B-B14F-4D97-AF65-F5344CB8AC3E}">
        <p14:creationId xmlns:p14="http://schemas.microsoft.com/office/powerpoint/2010/main" val="26957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60649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907793"/>
            <a:ext cx="8892967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5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45169"/>
            <a:ext cx="4176100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52" y="3939268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25" y="468569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3985568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82" y="5191251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196" y="3964787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0196" y="4673958"/>
            <a:ext cx="38218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Mi and Minh talking about their best friends.  Look at the picture below and say which one is Lan and which one is Chi.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825" y="3939268"/>
            <a:ext cx="3919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about your best friend. Use these notes to help you.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00557" y="5147588"/>
            <a:ext cx="3858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a diary entry of about 50 words about your best friend. Use the answers to the questions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Listening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62882" y="330784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Writing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" y="0"/>
            <a:ext cx="8613162" cy="22809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01" y="5955748"/>
            <a:ext cx="382842" cy="4051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50196" y="5944013"/>
            <a:ext cx="3821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talk again. Fill each blank with a word / number you hear. 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954515" cy="1717040"/>
            <a:chOff x="2094743" y="1826837"/>
            <a:chExt cx="4954515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954515" cy="777611"/>
              <a:chOff x="2100847" y="1826837"/>
              <a:chExt cx="4954515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9932"/>
                <a:ext cx="4176100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Listening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003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95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27313" y="191306"/>
            <a:ext cx="77832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the students doing in each picture?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62782" y="1062577"/>
            <a:ext cx="3403975" cy="2371830"/>
            <a:chOff x="-530146" y="1252371"/>
            <a:chExt cx="3403975" cy="237183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8370" y="1252371"/>
              <a:ext cx="2982199" cy="237183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-530146" y="147581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13510" y="3766457"/>
            <a:ext cx="3538248" cy="2555500"/>
            <a:chOff x="2570116" y="250372"/>
            <a:chExt cx="3538248" cy="2555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943" y="250372"/>
              <a:ext cx="3288421" cy="2555500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2570116" y="611522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793109" y="3505200"/>
            <a:ext cx="2341727" cy="2933224"/>
            <a:chOff x="6293851" y="-17914"/>
            <a:chExt cx="2341727" cy="293322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5744" y="-17914"/>
              <a:ext cx="1989834" cy="2933224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6293851" y="35604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933966"/>
            <a:chOff x="-998232" y="1051203"/>
            <a:chExt cx="4946337" cy="3933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51203"/>
              <a:ext cx="4946337" cy="3933966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43FD98-8D08-4135-9D16-955797A24E14}"/>
              </a:ext>
            </a:extLst>
          </p:cNvPr>
          <p:cNvSpPr txBox="1"/>
          <p:nvPr/>
        </p:nvSpPr>
        <p:spPr>
          <a:xfrm>
            <a:off x="3270828" y="5122079"/>
            <a:ext cx="26023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B050"/>
                </a:solidFill>
                <a:effectLst/>
              </a:rPr>
              <a:t>They are talking.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3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098832" y="861409"/>
            <a:ext cx="4946337" cy="3888932"/>
            <a:chOff x="-998232" y="1051203"/>
            <a:chExt cx="4946337" cy="38889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232" y="1096237"/>
              <a:ext cx="4946337" cy="3843898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93882C6-C27F-4847-BBBD-301105D2E14A}"/>
              </a:ext>
            </a:extLst>
          </p:cNvPr>
          <p:cNvSpPr txBox="1"/>
          <p:nvPr/>
        </p:nvSpPr>
        <p:spPr>
          <a:xfrm>
            <a:off x="2648461" y="5122079"/>
            <a:ext cx="38470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00B050"/>
                </a:solidFill>
                <a:effectLst/>
              </a:rPr>
              <a:t>They are playing football.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77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13523" y="492785"/>
            <a:ext cx="3516954" cy="4521511"/>
            <a:chOff x="-998232" y="682579"/>
            <a:chExt cx="3516954" cy="452151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8573" y="682579"/>
              <a:ext cx="3067295" cy="452151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-998232" y="1051203"/>
              <a:ext cx="400376" cy="40233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cxnSp>
        <p:nvCxnSpPr>
          <p:cNvPr id="7" name="Straight Connector 6"/>
          <p:cNvCxnSpPr/>
          <p:nvPr/>
        </p:nvCxnSpPr>
        <p:spPr>
          <a:xfrm flipV="1">
            <a:off x="2286000" y="5543703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37198B2-5724-4463-919B-F27E25304F4F}"/>
              </a:ext>
            </a:extLst>
          </p:cNvPr>
          <p:cNvSpPr txBox="1"/>
          <p:nvPr/>
        </p:nvSpPr>
        <p:spPr>
          <a:xfrm>
            <a:off x="3198091" y="5122079"/>
            <a:ext cx="27478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B050"/>
                </a:solidFill>
                <a:effectLst/>
              </a:rPr>
              <a:t>They are </a:t>
            </a:r>
            <a:r>
              <a:rPr lang="en-US" sz="2800" dirty="0">
                <a:solidFill>
                  <a:srgbClr val="00B050"/>
                </a:solidFill>
              </a:rPr>
              <a:t>w</a:t>
            </a:r>
            <a:r>
              <a:rPr lang="en-US" sz="2800" b="0" i="0" dirty="0">
                <a:solidFill>
                  <a:srgbClr val="00B050"/>
                </a:solidFill>
                <a:effectLst/>
              </a:rPr>
              <a:t>alking.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63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328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52008"/>
            <a:ext cx="7906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Mi and Minh talking about their best friends.  Look at the picture below and say which one is Lan and which one is Chi.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36" y="1304345"/>
            <a:ext cx="3870928" cy="5719405"/>
          </a:xfrm>
          <a:prstGeom prst="rect">
            <a:avLst/>
          </a:prstGeom>
        </p:spPr>
      </p:pic>
      <p:pic>
        <p:nvPicPr>
          <p:cNvPr id="3" name="Bản sao của B1_20">
            <a:hlinkClick r:id="" action="ppaction://media"/>
            <a:extLst>
              <a:ext uri="{FF2B5EF4-FFF2-40B4-BE49-F238E27FC236}">
                <a16:creationId xmlns:a16="http://schemas.microsoft.com/office/drawing/2014/main" xmlns="" id="{693898EC-4A89-4FDF-8330-35B3D48D3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4798" y="816428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D3F9B48-CADF-49FA-8B54-F9DE00917A62}"/>
              </a:ext>
            </a:extLst>
          </p:cNvPr>
          <p:cNvSpPr txBox="1"/>
          <p:nvPr/>
        </p:nvSpPr>
        <p:spPr>
          <a:xfrm>
            <a:off x="4572000" y="2875094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70C0"/>
                </a:solidFill>
                <a:effectLst/>
              </a:rPr>
              <a:t>Lan is the girl wearing a red and white jacket and a red cap.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9E04E0-6329-4F19-8F50-272B9F83ED76}"/>
              </a:ext>
            </a:extLst>
          </p:cNvPr>
          <p:cNvSpPr txBox="1"/>
          <p:nvPr/>
        </p:nvSpPr>
        <p:spPr>
          <a:xfrm>
            <a:off x="4572000" y="4251175"/>
            <a:ext cx="40547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0070C0"/>
                </a:solidFill>
                <a:effectLst/>
              </a:rPr>
              <a:t>Chi is the girl wearing a white T-shirt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b="0" i="0" dirty="0">
                <a:solidFill>
                  <a:srgbClr val="0070C0"/>
                </a:solidFill>
                <a:effectLst/>
              </a:rPr>
              <a:t>and a blue skirt.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D268F2-35BB-450A-95B5-822C79F73163}"/>
              </a:ext>
            </a:extLst>
          </p:cNvPr>
          <p:cNvSpPr txBox="1"/>
          <p:nvPr/>
        </p:nvSpPr>
        <p:spPr>
          <a:xfrm>
            <a:off x="257401" y="1992365"/>
            <a:ext cx="707245" cy="523220"/>
          </a:xfrm>
          <a:prstGeom prst="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6AB3A6-31B3-4E6D-B263-9E89317C05D7}"/>
              </a:ext>
            </a:extLst>
          </p:cNvPr>
          <p:cNvSpPr txBox="1"/>
          <p:nvPr/>
        </p:nvSpPr>
        <p:spPr>
          <a:xfrm>
            <a:off x="3222530" y="1632857"/>
            <a:ext cx="655949" cy="523220"/>
          </a:xfrm>
          <a:prstGeom prst="rect">
            <a:avLst/>
          </a:prstGeom>
          <a:solidFill>
            <a:srgbClr val="F16649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Chi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21163 -0.011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0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5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1199</TotalTime>
  <Words>467</Words>
  <Application>Microsoft Office PowerPoint</Application>
  <PresentationFormat>On-screen Show (4:3)</PresentationFormat>
  <Paragraphs>64</Paragraphs>
  <Slides>15</Slides>
  <Notes>1</Notes>
  <HiddenSlides>1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MyriadPro-It</vt:lpstr>
      <vt:lpstr>MyriadPro-Regular</vt:lpstr>
      <vt:lpstr>MyriadPro-Regular-Identity-H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TrangDTT</cp:lastModifiedBy>
  <cp:revision>94</cp:revision>
  <dcterms:created xsi:type="dcterms:W3CDTF">2020-12-09T02:04:09Z</dcterms:created>
  <dcterms:modified xsi:type="dcterms:W3CDTF">2021-06-11T04:29:03Z</dcterms:modified>
</cp:coreProperties>
</file>